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1" r:id="rId1"/>
    <p:sldMasterId id="2147483682" r:id="rId2"/>
  </p:sldMasterIdLst>
  <p:notesMasterIdLst>
    <p:notesMasterId r:id="rId36"/>
  </p:notesMasterIdLst>
  <p:sldIdLst>
    <p:sldId id="283" r:id="rId3"/>
    <p:sldId id="257" r:id="rId4"/>
    <p:sldId id="259" r:id="rId5"/>
    <p:sldId id="285" r:id="rId6"/>
    <p:sldId id="286" r:id="rId7"/>
    <p:sldId id="261"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 id="303" r:id="rId25"/>
    <p:sldId id="304" r:id="rId26"/>
    <p:sldId id="264" r:id="rId27"/>
    <p:sldId id="260" r:id="rId28"/>
    <p:sldId id="305" r:id="rId29"/>
    <p:sldId id="262" r:id="rId30"/>
    <p:sldId id="306" r:id="rId31"/>
    <p:sldId id="307" r:id="rId32"/>
    <p:sldId id="308" r:id="rId33"/>
    <p:sldId id="282" r:id="rId34"/>
    <p:sldId id="284" r:id="rId35"/>
  </p:sldIdLst>
  <p:sldSz cx="9144000" cy="5143500" type="screen16x9"/>
  <p:notesSz cx="6858000" cy="9144000"/>
  <p:embeddedFontLst>
    <p:embeddedFont>
      <p:font typeface="Barlow" panose="00000500000000000000" pitchFamily="2" charset="0"/>
      <p:regular r:id="rId37"/>
      <p:bold r:id="rId38"/>
      <p:italic r:id="rId39"/>
      <p:boldItalic r:id="rId40"/>
    </p:embeddedFont>
    <p:embeddedFont>
      <p:font typeface="Exo" panose="020B0604020202020204" charset="0"/>
      <p:regular r:id="rId41"/>
      <p:bold r:id="rId42"/>
      <p:italic r:id="rId43"/>
      <p:boldItalic r:id="rId44"/>
    </p:embeddedFont>
    <p:embeddedFont>
      <p:font typeface="Exo Medium" panose="020B0604020202020204" charset="0"/>
      <p:regular r:id="rId45"/>
      <p:bold r:id="rId46"/>
      <p:italic r:id="rId47"/>
      <p:boldItalic r:id="rId48"/>
    </p:embeddedFont>
    <p:embeddedFont>
      <p:font typeface="Montserrat" panose="00000500000000000000" pitchFamily="2" charset="0"/>
      <p:regular r:id="rId49"/>
      <p:bold r:id="rId50"/>
      <p:italic r:id="rId51"/>
      <p:boldItalic r:id="rId52"/>
    </p:embeddedFont>
    <p:embeddedFont>
      <p:font typeface="Patrick Hand" panose="00000500000000000000" pitchFamily="2" charset="0"/>
      <p:regular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1409"/>
    <a:srgbClr val="000000"/>
    <a:srgbClr val="2A2428"/>
    <a:srgbClr val="483356"/>
    <a:srgbClr val="FBE697"/>
    <a:srgbClr val="F9BD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30E1BE1-FA92-4E79-A34E-2FB71AA3B416}">
  <a:tblStyle styleId="{D30E1BE1-FA92-4E79-A34E-2FB71AA3B41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061" autoAdjust="0"/>
  </p:normalViewPr>
  <p:slideViewPr>
    <p:cSldViewPr snapToGrid="0">
      <p:cViewPr varScale="1">
        <p:scale>
          <a:sx n="82" d="100"/>
          <a:sy n="82" d="100"/>
        </p:scale>
        <p:origin x="82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0"/>
        <p:cNvGrpSpPr/>
        <p:nvPr/>
      </p:nvGrpSpPr>
      <p:grpSpPr>
        <a:xfrm>
          <a:off x="0" y="0"/>
          <a:ext cx="0" cy="0"/>
          <a:chOff x="0" y="0"/>
          <a:chExt cx="0" cy="0"/>
        </a:xfrm>
      </p:grpSpPr>
      <p:sp>
        <p:nvSpPr>
          <p:cNvPr id="2781" name="Google Shape;278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2" name="Google Shape;278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1594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0"/>
        <p:cNvGrpSpPr/>
        <p:nvPr/>
      </p:nvGrpSpPr>
      <p:grpSpPr>
        <a:xfrm>
          <a:off x="0" y="0"/>
          <a:ext cx="0" cy="0"/>
          <a:chOff x="0" y="0"/>
          <a:chExt cx="0" cy="0"/>
        </a:xfrm>
      </p:grpSpPr>
      <p:sp>
        <p:nvSpPr>
          <p:cNvPr id="5321" name="Google Shape;5321;ge21fa792ad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2" name="Google Shape;5322;ge21fa792ad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7"/>
        <p:cNvGrpSpPr/>
        <p:nvPr/>
      </p:nvGrpSpPr>
      <p:grpSpPr>
        <a:xfrm>
          <a:off x="0" y="0"/>
          <a:ext cx="0" cy="0"/>
          <a:chOff x="0" y="0"/>
          <a:chExt cx="0" cy="0"/>
        </a:xfrm>
      </p:grpSpPr>
      <p:sp>
        <p:nvSpPr>
          <p:cNvPr id="5178" name="Google Shape;5178;g13f0f9ec13b_0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9" name="Google Shape;5179;g13f0f9ec13b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6289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6"/>
        <p:cNvGrpSpPr/>
        <p:nvPr/>
      </p:nvGrpSpPr>
      <p:grpSpPr>
        <a:xfrm>
          <a:off x="0" y="0"/>
          <a:ext cx="0" cy="0"/>
          <a:chOff x="0" y="0"/>
          <a:chExt cx="0" cy="0"/>
        </a:xfrm>
      </p:grpSpPr>
      <p:sp>
        <p:nvSpPr>
          <p:cNvPr id="2927" name="Google Shape;2927;g12635377fd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8" name="Google Shape;2928;g12635377fd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1"/>
        <p:cNvGrpSpPr/>
        <p:nvPr/>
      </p:nvGrpSpPr>
      <p:grpSpPr>
        <a:xfrm>
          <a:off x="0" y="0"/>
          <a:ext cx="0" cy="0"/>
          <a:chOff x="0" y="0"/>
          <a:chExt cx="0" cy="0"/>
        </a:xfrm>
      </p:grpSpPr>
      <p:sp>
        <p:nvSpPr>
          <p:cNvPr id="3052" name="Google Shape;3052;g13f0f9ec13b_0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3" name="Google Shape;3053;g13f0f9ec13b_0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5"/>
        <p:cNvGrpSpPr/>
        <p:nvPr/>
      </p:nvGrpSpPr>
      <p:grpSpPr>
        <a:xfrm>
          <a:off x="0" y="0"/>
          <a:ext cx="0" cy="0"/>
          <a:chOff x="0" y="0"/>
          <a:chExt cx="0" cy="0"/>
        </a:xfrm>
      </p:grpSpPr>
      <p:sp>
        <p:nvSpPr>
          <p:cNvPr id="3276" name="Google Shape;3276;g13f0f9ec13b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7" name="Google Shape;3277;g13f0f9ec13b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6083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optional </a:t>
            </a:r>
          </a:p>
        </p:txBody>
      </p:sp>
    </p:spTree>
    <p:extLst>
      <p:ext uri="{BB962C8B-B14F-4D97-AF65-F5344CB8AC3E}">
        <p14:creationId xmlns:p14="http://schemas.microsoft.com/office/powerpoint/2010/main" val="350503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4"/>
        <p:cNvGrpSpPr/>
        <p:nvPr/>
      </p:nvGrpSpPr>
      <p:grpSpPr>
        <a:xfrm>
          <a:off x="0" y="0"/>
          <a:ext cx="0" cy="0"/>
          <a:chOff x="0" y="0"/>
          <a:chExt cx="0" cy="0"/>
        </a:xfrm>
      </p:grpSpPr>
      <p:sp>
        <p:nvSpPr>
          <p:cNvPr id="3575" name="Google Shape;3575;g13f0f9ec13b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6" name="Google Shape;3576;g13f0f9ec13b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1"/>
        <p:cNvGrpSpPr/>
        <p:nvPr/>
      </p:nvGrpSpPr>
      <p:grpSpPr>
        <a:xfrm>
          <a:off x="0" y="0"/>
          <a:ext cx="0" cy="0"/>
          <a:chOff x="0" y="0"/>
          <a:chExt cx="0" cy="0"/>
        </a:xfrm>
      </p:grpSpPr>
      <p:sp>
        <p:nvSpPr>
          <p:cNvPr id="3172" name="Google Shape;3172;g13f0f9ec13b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3" name="Google Shape;3173;g13f0f9ec13b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3"/>
        <p:cNvGrpSpPr/>
        <p:nvPr/>
      </p:nvGrpSpPr>
      <p:grpSpPr>
        <a:xfrm>
          <a:off x="0" y="0"/>
          <a:ext cx="0" cy="0"/>
          <a:chOff x="0" y="0"/>
          <a:chExt cx="0" cy="0"/>
        </a:xfrm>
      </p:grpSpPr>
      <p:sp>
        <p:nvSpPr>
          <p:cNvPr id="3384" name="Google Shape;3384;g13f0f9ec13b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5" name="Google Shape;3385;g13f0f9ec13b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0"/>
        <p:cNvGrpSpPr/>
        <p:nvPr/>
      </p:nvGrpSpPr>
      <p:grpSpPr>
        <a:xfrm>
          <a:off x="0" y="0"/>
          <a:ext cx="0" cy="0"/>
          <a:chOff x="0" y="0"/>
          <a:chExt cx="0" cy="0"/>
        </a:xfrm>
      </p:grpSpPr>
      <p:grpSp>
        <p:nvGrpSpPr>
          <p:cNvPr id="181" name="Google Shape;181;p3"/>
          <p:cNvGrpSpPr/>
          <p:nvPr/>
        </p:nvGrpSpPr>
        <p:grpSpPr>
          <a:xfrm rot="10800000">
            <a:off x="2531454" y="-2235327"/>
            <a:ext cx="9393624" cy="8567727"/>
            <a:chOff x="-2537947" y="-2336543"/>
            <a:chExt cx="4759398" cy="4340947"/>
          </a:xfrm>
        </p:grpSpPr>
        <p:sp>
          <p:nvSpPr>
            <p:cNvPr id="182" name="Google Shape;182;p3"/>
            <p:cNvSpPr/>
            <p:nvPr/>
          </p:nvSpPr>
          <p:spPr>
            <a:xfrm>
              <a:off x="-1194414" y="-746010"/>
              <a:ext cx="1461075" cy="1333047"/>
            </a:xfrm>
            <a:custGeom>
              <a:avLst/>
              <a:gdLst/>
              <a:ahLst/>
              <a:cxnLst/>
              <a:rect l="l" t="t" r="r" b="b"/>
              <a:pathLst>
                <a:path w="30653" h="27967" extrusionOk="0">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1567773" y="-1000541"/>
              <a:ext cx="2142494" cy="1954837"/>
            </a:xfrm>
            <a:custGeom>
              <a:avLst/>
              <a:gdLst/>
              <a:ahLst/>
              <a:cxnLst/>
              <a:rect l="l" t="t" r="r" b="b"/>
              <a:pathLst>
                <a:path w="44949" h="41012" extrusionOk="0">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1620634" y="-1167988"/>
              <a:ext cx="2386015" cy="2177004"/>
            </a:xfrm>
            <a:custGeom>
              <a:avLst/>
              <a:gdLst/>
              <a:ahLst/>
              <a:cxnLst/>
              <a:rect l="l" t="t" r="r" b="b"/>
              <a:pathLst>
                <a:path w="50058" h="45673" extrusionOk="0">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2048952" y="-1725049"/>
              <a:ext cx="3547658" cy="3235834"/>
            </a:xfrm>
            <a:custGeom>
              <a:avLst/>
              <a:gdLst/>
              <a:ahLst/>
              <a:cxnLst/>
              <a:rect l="l" t="t" r="r" b="b"/>
              <a:pathLst>
                <a:path w="74429" h="67887" extrusionOk="0">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537947" y="-2336543"/>
              <a:ext cx="4759398" cy="4340947"/>
            </a:xfrm>
            <a:custGeom>
              <a:avLst/>
              <a:gdLst/>
              <a:ahLst/>
              <a:cxnLst/>
              <a:rect l="l" t="t" r="r" b="b"/>
              <a:pathLst>
                <a:path w="99851" h="91072" extrusionOk="0">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 name="Google Shape;187;p3"/>
          <p:cNvSpPr txBox="1">
            <a:spLocks noGrp="1"/>
          </p:cNvSpPr>
          <p:nvPr>
            <p:ph type="title"/>
          </p:nvPr>
        </p:nvSpPr>
        <p:spPr>
          <a:xfrm>
            <a:off x="3207650" y="1883763"/>
            <a:ext cx="4560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300">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8" name="Google Shape;188;p3"/>
          <p:cNvSpPr txBox="1">
            <a:spLocks noGrp="1"/>
          </p:cNvSpPr>
          <p:nvPr>
            <p:ph type="title" idx="2" hasCustomPrompt="1"/>
          </p:nvPr>
        </p:nvSpPr>
        <p:spPr>
          <a:xfrm>
            <a:off x="1512425" y="2106474"/>
            <a:ext cx="1276200" cy="930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7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9" name="Google Shape;189;p3"/>
          <p:cNvSpPr txBox="1">
            <a:spLocks noGrp="1"/>
          </p:cNvSpPr>
          <p:nvPr>
            <p:ph type="subTitle" idx="1"/>
          </p:nvPr>
        </p:nvSpPr>
        <p:spPr>
          <a:xfrm rot="497">
            <a:off x="3207650" y="2846163"/>
            <a:ext cx="4152900" cy="402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90" name="Google Shape;190;p3"/>
          <p:cNvGrpSpPr/>
          <p:nvPr/>
        </p:nvGrpSpPr>
        <p:grpSpPr>
          <a:xfrm rot="2229789">
            <a:off x="8426025" y="2440956"/>
            <a:ext cx="852780" cy="1076139"/>
            <a:chOff x="4198851" y="-806491"/>
            <a:chExt cx="163968" cy="206914"/>
          </a:xfrm>
        </p:grpSpPr>
        <p:sp>
          <p:nvSpPr>
            <p:cNvPr id="191" name="Google Shape;191;p3"/>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201;p3"/>
          <p:cNvGrpSpPr/>
          <p:nvPr/>
        </p:nvGrpSpPr>
        <p:grpSpPr>
          <a:xfrm rot="-1147256">
            <a:off x="-1302822" y="141556"/>
            <a:ext cx="3545968" cy="1534490"/>
            <a:chOff x="3758998" y="-241279"/>
            <a:chExt cx="873461" cy="377983"/>
          </a:xfrm>
        </p:grpSpPr>
        <p:sp>
          <p:nvSpPr>
            <p:cNvPr id="202" name="Google Shape;202;p3"/>
            <p:cNvSpPr/>
            <p:nvPr/>
          </p:nvSpPr>
          <p:spPr>
            <a:xfrm>
              <a:off x="3758998" y="-241279"/>
              <a:ext cx="20448" cy="24643"/>
            </a:xfrm>
            <a:custGeom>
              <a:avLst/>
              <a:gdLst/>
              <a:ahLst/>
              <a:cxnLst/>
              <a:rect l="l" t="t" r="r" b="b"/>
              <a:pathLst>
                <a:path w="429" h="517" extrusionOk="0">
                  <a:moveTo>
                    <a:pt x="215" y="0"/>
                  </a:moveTo>
                  <a:cubicBezTo>
                    <a:pt x="162" y="0"/>
                    <a:pt x="106" y="24"/>
                    <a:pt x="69" y="61"/>
                  </a:cubicBezTo>
                  <a:cubicBezTo>
                    <a:pt x="13" y="115"/>
                    <a:pt x="1" y="188"/>
                    <a:pt x="15" y="262"/>
                  </a:cubicBezTo>
                  <a:cubicBezTo>
                    <a:pt x="23" y="302"/>
                    <a:pt x="31" y="342"/>
                    <a:pt x="38" y="381"/>
                  </a:cubicBezTo>
                  <a:cubicBezTo>
                    <a:pt x="47" y="419"/>
                    <a:pt x="75" y="453"/>
                    <a:pt x="104" y="476"/>
                  </a:cubicBezTo>
                  <a:cubicBezTo>
                    <a:pt x="135" y="500"/>
                    <a:pt x="172" y="516"/>
                    <a:pt x="212" y="516"/>
                  </a:cubicBezTo>
                  <a:cubicBezTo>
                    <a:pt x="213" y="516"/>
                    <a:pt x="214" y="516"/>
                    <a:pt x="215" y="516"/>
                  </a:cubicBezTo>
                  <a:cubicBezTo>
                    <a:pt x="248" y="515"/>
                    <a:pt x="279" y="507"/>
                    <a:pt x="308" y="491"/>
                  </a:cubicBezTo>
                  <a:cubicBezTo>
                    <a:pt x="345" y="471"/>
                    <a:pt x="384" y="423"/>
                    <a:pt x="392" y="381"/>
                  </a:cubicBezTo>
                  <a:cubicBezTo>
                    <a:pt x="400" y="342"/>
                    <a:pt x="408" y="302"/>
                    <a:pt x="415" y="262"/>
                  </a:cubicBezTo>
                  <a:cubicBezTo>
                    <a:pt x="429" y="191"/>
                    <a:pt x="419" y="113"/>
                    <a:pt x="362" y="61"/>
                  </a:cubicBezTo>
                  <a:cubicBezTo>
                    <a:pt x="321" y="24"/>
                    <a:pt x="272" y="0"/>
                    <a:pt x="2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3769770" y="-168495"/>
              <a:ext cx="22927" cy="17779"/>
            </a:xfrm>
            <a:custGeom>
              <a:avLst/>
              <a:gdLst/>
              <a:ahLst/>
              <a:cxnLst/>
              <a:rect l="l" t="t" r="r" b="b"/>
              <a:pathLst>
                <a:path w="481" h="373" extrusionOk="0">
                  <a:moveTo>
                    <a:pt x="241" y="1"/>
                  </a:moveTo>
                  <a:cubicBezTo>
                    <a:pt x="1" y="1"/>
                    <a:pt x="1" y="372"/>
                    <a:pt x="241" y="372"/>
                  </a:cubicBezTo>
                  <a:cubicBezTo>
                    <a:pt x="241" y="372"/>
                    <a:pt x="241" y="372"/>
                    <a:pt x="242" y="372"/>
                  </a:cubicBezTo>
                  <a:cubicBezTo>
                    <a:pt x="480" y="372"/>
                    <a:pt x="480" y="1"/>
                    <a:pt x="2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3806472" y="-111583"/>
              <a:ext cx="53909" cy="47808"/>
            </a:xfrm>
            <a:custGeom>
              <a:avLst/>
              <a:gdLst/>
              <a:ahLst/>
              <a:cxnLst/>
              <a:rect l="l" t="t" r="r" b="b"/>
              <a:pathLst>
                <a:path w="1131" h="1003" extrusionOk="0">
                  <a:moveTo>
                    <a:pt x="630" y="1"/>
                  </a:moveTo>
                  <a:cubicBezTo>
                    <a:pt x="586" y="1"/>
                    <a:pt x="541" y="7"/>
                    <a:pt x="497" y="19"/>
                  </a:cubicBezTo>
                  <a:cubicBezTo>
                    <a:pt x="449" y="27"/>
                    <a:pt x="399" y="37"/>
                    <a:pt x="351" y="47"/>
                  </a:cubicBezTo>
                  <a:cubicBezTo>
                    <a:pt x="313" y="63"/>
                    <a:pt x="277" y="78"/>
                    <a:pt x="239" y="94"/>
                  </a:cubicBezTo>
                  <a:cubicBezTo>
                    <a:pt x="183" y="125"/>
                    <a:pt x="139" y="165"/>
                    <a:pt x="106" y="216"/>
                  </a:cubicBezTo>
                  <a:cubicBezTo>
                    <a:pt x="45" y="296"/>
                    <a:pt x="0" y="398"/>
                    <a:pt x="5" y="501"/>
                  </a:cubicBezTo>
                  <a:cubicBezTo>
                    <a:pt x="10" y="585"/>
                    <a:pt x="31" y="665"/>
                    <a:pt x="69" y="739"/>
                  </a:cubicBezTo>
                  <a:cubicBezTo>
                    <a:pt x="120" y="833"/>
                    <a:pt x="245" y="936"/>
                    <a:pt x="351" y="956"/>
                  </a:cubicBezTo>
                  <a:cubicBezTo>
                    <a:pt x="399" y="964"/>
                    <a:pt x="449" y="975"/>
                    <a:pt x="497" y="984"/>
                  </a:cubicBezTo>
                  <a:cubicBezTo>
                    <a:pt x="542" y="996"/>
                    <a:pt x="586" y="1002"/>
                    <a:pt x="631" y="1002"/>
                  </a:cubicBezTo>
                  <a:cubicBezTo>
                    <a:pt x="675" y="1002"/>
                    <a:pt x="719" y="996"/>
                    <a:pt x="763" y="984"/>
                  </a:cubicBezTo>
                  <a:cubicBezTo>
                    <a:pt x="848" y="960"/>
                    <a:pt x="921" y="917"/>
                    <a:pt x="984" y="855"/>
                  </a:cubicBezTo>
                  <a:cubicBezTo>
                    <a:pt x="1074" y="758"/>
                    <a:pt x="1131" y="637"/>
                    <a:pt x="1131" y="502"/>
                  </a:cubicBezTo>
                  <a:cubicBezTo>
                    <a:pt x="1131" y="372"/>
                    <a:pt x="1074" y="237"/>
                    <a:pt x="984" y="146"/>
                  </a:cubicBezTo>
                  <a:cubicBezTo>
                    <a:pt x="921" y="85"/>
                    <a:pt x="848" y="42"/>
                    <a:pt x="763" y="19"/>
                  </a:cubicBezTo>
                  <a:cubicBezTo>
                    <a:pt x="719" y="7"/>
                    <a:pt x="674" y="1"/>
                    <a:pt x="6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3884166" y="-38465"/>
              <a:ext cx="37322" cy="33270"/>
            </a:xfrm>
            <a:custGeom>
              <a:avLst/>
              <a:gdLst/>
              <a:ahLst/>
              <a:cxnLst/>
              <a:rect l="l" t="t" r="r" b="b"/>
              <a:pathLst>
                <a:path w="783" h="698" extrusionOk="0">
                  <a:moveTo>
                    <a:pt x="346" y="1"/>
                  </a:moveTo>
                  <a:cubicBezTo>
                    <a:pt x="299" y="1"/>
                    <a:pt x="258" y="10"/>
                    <a:pt x="219" y="31"/>
                  </a:cubicBezTo>
                  <a:cubicBezTo>
                    <a:pt x="176" y="46"/>
                    <a:pt x="139" y="69"/>
                    <a:pt x="107" y="103"/>
                  </a:cubicBezTo>
                  <a:cubicBezTo>
                    <a:pt x="46" y="163"/>
                    <a:pt x="0" y="262"/>
                    <a:pt x="4" y="349"/>
                  </a:cubicBezTo>
                  <a:cubicBezTo>
                    <a:pt x="9" y="439"/>
                    <a:pt x="39" y="532"/>
                    <a:pt x="107" y="595"/>
                  </a:cubicBezTo>
                  <a:cubicBezTo>
                    <a:pt x="166" y="649"/>
                    <a:pt x="248" y="698"/>
                    <a:pt x="331" y="698"/>
                  </a:cubicBezTo>
                  <a:cubicBezTo>
                    <a:pt x="339" y="698"/>
                    <a:pt x="346" y="698"/>
                    <a:pt x="353" y="697"/>
                  </a:cubicBezTo>
                  <a:cubicBezTo>
                    <a:pt x="381" y="695"/>
                    <a:pt x="411" y="692"/>
                    <a:pt x="439" y="688"/>
                  </a:cubicBezTo>
                  <a:cubicBezTo>
                    <a:pt x="441" y="688"/>
                    <a:pt x="443" y="688"/>
                    <a:pt x="446" y="688"/>
                  </a:cubicBezTo>
                  <a:cubicBezTo>
                    <a:pt x="490" y="688"/>
                    <a:pt x="531" y="679"/>
                    <a:pt x="570" y="659"/>
                  </a:cubicBezTo>
                  <a:cubicBezTo>
                    <a:pt x="612" y="647"/>
                    <a:pt x="648" y="622"/>
                    <a:pt x="679" y="589"/>
                  </a:cubicBezTo>
                  <a:cubicBezTo>
                    <a:pt x="737" y="529"/>
                    <a:pt x="782" y="433"/>
                    <a:pt x="778" y="349"/>
                  </a:cubicBezTo>
                  <a:cubicBezTo>
                    <a:pt x="774" y="260"/>
                    <a:pt x="746" y="170"/>
                    <a:pt x="679" y="108"/>
                  </a:cubicBezTo>
                  <a:cubicBezTo>
                    <a:pt x="657" y="92"/>
                    <a:pt x="632" y="73"/>
                    <a:pt x="610" y="56"/>
                  </a:cubicBezTo>
                  <a:cubicBezTo>
                    <a:pt x="558" y="26"/>
                    <a:pt x="501" y="10"/>
                    <a:pt x="439" y="10"/>
                  </a:cubicBezTo>
                  <a:cubicBezTo>
                    <a:pt x="411" y="6"/>
                    <a:pt x="381" y="4"/>
                    <a:pt x="353" y="1"/>
                  </a:cubicBezTo>
                  <a:cubicBezTo>
                    <a:pt x="350" y="1"/>
                    <a:pt x="348" y="1"/>
                    <a:pt x="3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3943748" y="-20924"/>
              <a:ext cx="49810" cy="49619"/>
            </a:xfrm>
            <a:custGeom>
              <a:avLst/>
              <a:gdLst/>
              <a:ahLst/>
              <a:cxnLst/>
              <a:rect l="l" t="t" r="r" b="b"/>
              <a:pathLst>
                <a:path w="1045" h="1041" extrusionOk="0">
                  <a:moveTo>
                    <a:pt x="469" y="1"/>
                  </a:moveTo>
                  <a:cubicBezTo>
                    <a:pt x="410" y="1"/>
                    <a:pt x="353" y="15"/>
                    <a:pt x="302" y="43"/>
                  </a:cubicBezTo>
                  <a:cubicBezTo>
                    <a:pt x="243" y="62"/>
                    <a:pt x="191" y="95"/>
                    <a:pt x="147" y="142"/>
                  </a:cubicBezTo>
                  <a:cubicBezTo>
                    <a:pt x="63" y="234"/>
                    <a:pt x="0" y="354"/>
                    <a:pt x="7" y="481"/>
                  </a:cubicBezTo>
                  <a:cubicBezTo>
                    <a:pt x="13" y="522"/>
                    <a:pt x="19" y="566"/>
                    <a:pt x="24" y="609"/>
                  </a:cubicBezTo>
                  <a:cubicBezTo>
                    <a:pt x="46" y="690"/>
                    <a:pt x="88" y="761"/>
                    <a:pt x="147" y="821"/>
                  </a:cubicBezTo>
                  <a:cubicBezTo>
                    <a:pt x="170" y="841"/>
                    <a:pt x="190" y="862"/>
                    <a:pt x="213" y="882"/>
                  </a:cubicBezTo>
                  <a:cubicBezTo>
                    <a:pt x="242" y="909"/>
                    <a:pt x="283" y="939"/>
                    <a:pt x="317" y="961"/>
                  </a:cubicBezTo>
                  <a:cubicBezTo>
                    <a:pt x="323" y="965"/>
                    <a:pt x="328" y="967"/>
                    <a:pt x="333" y="972"/>
                  </a:cubicBezTo>
                  <a:cubicBezTo>
                    <a:pt x="335" y="973"/>
                    <a:pt x="338" y="975"/>
                    <a:pt x="340" y="977"/>
                  </a:cubicBezTo>
                  <a:cubicBezTo>
                    <a:pt x="395" y="1011"/>
                    <a:pt x="452" y="1029"/>
                    <a:pt x="514" y="1032"/>
                  </a:cubicBezTo>
                  <a:cubicBezTo>
                    <a:pt x="547" y="1037"/>
                    <a:pt x="557" y="1040"/>
                    <a:pt x="571" y="1040"/>
                  </a:cubicBezTo>
                  <a:cubicBezTo>
                    <a:pt x="577" y="1040"/>
                    <a:pt x="583" y="1040"/>
                    <a:pt x="591" y="1039"/>
                  </a:cubicBezTo>
                  <a:cubicBezTo>
                    <a:pt x="595" y="1039"/>
                    <a:pt x="599" y="1039"/>
                    <a:pt x="604" y="1039"/>
                  </a:cubicBezTo>
                  <a:cubicBezTo>
                    <a:pt x="661" y="1039"/>
                    <a:pt x="715" y="1026"/>
                    <a:pt x="764" y="999"/>
                  </a:cubicBezTo>
                  <a:cubicBezTo>
                    <a:pt x="821" y="981"/>
                    <a:pt x="869" y="950"/>
                    <a:pt x="910" y="907"/>
                  </a:cubicBezTo>
                  <a:cubicBezTo>
                    <a:pt x="933" y="876"/>
                    <a:pt x="957" y="845"/>
                    <a:pt x="980" y="815"/>
                  </a:cubicBezTo>
                  <a:cubicBezTo>
                    <a:pt x="1021" y="744"/>
                    <a:pt x="1042" y="668"/>
                    <a:pt x="1042" y="587"/>
                  </a:cubicBezTo>
                  <a:cubicBezTo>
                    <a:pt x="1042" y="582"/>
                    <a:pt x="1043" y="578"/>
                    <a:pt x="1043" y="573"/>
                  </a:cubicBezTo>
                  <a:cubicBezTo>
                    <a:pt x="1045" y="509"/>
                    <a:pt x="1031" y="448"/>
                    <a:pt x="1003" y="394"/>
                  </a:cubicBezTo>
                  <a:cubicBezTo>
                    <a:pt x="997" y="373"/>
                    <a:pt x="988" y="353"/>
                    <a:pt x="977" y="333"/>
                  </a:cubicBezTo>
                  <a:cubicBezTo>
                    <a:pt x="952" y="289"/>
                    <a:pt x="918" y="244"/>
                    <a:pt x="885" y="207"/>
                  </a:cubicBezTo>
                  <a:cubicBezTo>
                    <a:pt x="866" y="185"/>
                    <a:pt x="845" y="164"/>
                    <a:pt x="825" y="142"/>
                  </a:cubicBezTo>
                  <a:cubicBezTo>
                    <a:pt x="782" y="95"/>
                    <a:pt x="730" y="62"/>
                    <a:pt x="670" y="43"/>
                  </a:cubicBezTo>
                  <a:cubicBezTo>
                    <a:pt x="616" y="15"/>
                    <a:pt x="560" y="1"/>
                    <a:pt x="499" y="1"/>
                  </a:cubicBezTo>
                  <a:cubicBezTo>
                    <a:pt x="495" y="1"/>
                    <a:pt x="490" y="1"/>
                    <a:pt x="486" y="1"/>
                  </a:cubicBezTo>
                  <a:cubicBezTo>
                    <a:pt x="480" y="1"/>
                    <a:pt x="474" y="1"/>
                    <a:pt x="4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4040794" y="9438"/>
              <a:ext cx="49905" cy="44996"/>
            </a:xfrm>
            <a:custGeom>
              <a:avLst/>
              <a:gdLst/>
              <a:ahLst/>
              <a:cxnLst/>
              <a:rect l="l" t="t" r="r" b="b"/>
              <a:pathLst>
                <a:path w="1047" h="944" extrusionOk="0">
                  <a:moveTo>
                    <a:pt x="582" y="1"/>
                  </a:moveTo>
                  <a:cubicBezTo>
                    <a:pt x="534" y="1"/>
                    <a:pt x="487" y="9"/>
                    <a:pt x="429" y="18"/>
                  </a:cubicBezTo>
                  <a:lnTo>
                    <a:pt x="402" y="22"/>
                  </a:lnTo>
                  <a:cubicBezTo>
                    <a:pt x="381" y="26"/>
                    <a:pt x="359" y="29"/>
                    <a:pt x="338" y="32"/>
                  </a:cubicBezTo>
                  <a:cubicBezTo>
                    <a:pt x="302" y="48"/>
                    <a:pt x="266" y="62"/>
                    <a:pt x="229" y="78"/>
                  </a:cubicBezTo>
                  <a:cubicBezTo>
                    <a:pt x="176" y="107"/>
                    <a:pt x="134" y="146"/>
                    <a:pt x="102" y="196"/>
                  </a:cubicBezTo>
                  <a:cubicBezTo>
                    <a:pt x="72" y="225"/>
                    <a:pt x="53" y="257"/>
                    <a:pt x="42" y="297"/>
                  </a:cubicBezTo>
                  <a:cubicBezTo>
                    <a:pt x="14" y="351"/>
                    <a:pt x="0" y="409"/>
                    <a:pt x="3" y="472"/>
                  </a:cubicBezTo>
                  <a:lnTo>
                    <a:pt x="19" y="594"/>
                  </a:lnTo>
                  <a:cubicBezTo>
                    <a:pt x="35" y="631"/>
                    <a:pt x="49" y="665"/>
                    <a:pt x="65" y="702"/>
                  </a:cubicBezTo>
                  <a:cubicBezTo>
                    <a:pt x="93" y="756"/>
                    <a:pt x="133" y="798"/>
                    <a:pt x="182" y="831"/>
                  </a:cubicBezTo>
                  <a:cubicBezTo>
                    <a:pt x="227" y="872"/>
                    <a:pt x="278" y="899"/>
                    <a:pt x="337" y="911"/>
                  </a:cubicBezTo>
                  <a:cubicBezTo>
                    <a:pt x="358" y="916"/>
                    <a:pt x="380" y="919"/>
                    <a:pt x="401" y="922"/>
                  </a:cubicBezTo>
                  <a:lnTo>
                    <a:pt x="428" y="926"/>
                  </a:lnTo>
                  <a:cubicBezTo>
                    <a:pt x="485" y="935"/>
                    <a:pt x="531" y="944"/>
                    <a:pt x="579" y="944"/>
                  </a:cubicBezTo>
                  <a:cubicBezTo>
                    <a:pt x="616" y="944"/>
                    <a:pt x="654" y="939"/>
                    <a:pt x="698" y="925"/>
                  </a:cubicBezTo>
                  <a:cubicBezTo>
                    <a:pt x="736" y="909"/>
                    <a:pt x="773" y="894"/>
                    <a:pt x="810" y="878"/>
                  </a:cubicBezTo>
                  <a:cubicBezTo>
                    <a:pt x="866" y="848"/>
                    <a:pt x="909" y="809"/>
                    <a:pt x="942" y="756"/>
                  </a:cubicBezTo>
                  <a:cubicBezTo>
                    <a:pt x="972" y="727"/>
                    <a:pt x="993" y="692"/>
                    <a:pt x="1003" y="653"/>
                  </a:cubicBezTo>
                  <a:cubicBezTo>
                    <a:pt x="1033" y="596"/>
                    <a:pt x="1046" y="537"/>
                    <a:pt x="1044" y="472"/>
                  </a:cubicBezTo>
                  <a:cubicBezTo>
                    <a:pt x="1039" y="432"/>
                    <a:pt x="1033" y="390"/>
                    <a:pt x="1028" y="348"/>
                  </a:cubicBezTo>
                  <a:cubicBezTo>
                    <a:pt x="1013" y="309"/>
                    <a:pt x="997" y="273"/>
                    <a:pt x="981" y="235"/>
                  </a:cubicBezTo>
                  <a:cubicBezTo>
                    <a:pt x="951" y="181"/>
                    <a:pt x="911" y="136"/>
                    <a:pt x="859" y="103"/>
                  </a:cubicBezTo>
                  <a:cubicBezTo>
                    <a:pt x="814" y="61"/>
                    <a:pt x="761" y="34"/>
                    <a:pt x="700" y="19"/>
                  </a:cubicBezTo>
                  <a:cubicBezTo>
                    <a:pt x="656" y="6"/>
                    <a:pt x="618" y="1"/>
                    <a:pt x="5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4181739" y="5673"/>
              <a:ext cx="45043" cy="40754"/>
            </a:xfrm>
            <a:custGeom>
              <a:avLst/>
              <a:gdLst/>
              <a:ahLst/>
              <a:cxnLst/>
              <a:rect l="l" t="t" r="r" b="b"/>
              <a:pathLst>
                <a:path w="945" h="855" extrusionOk="0">
                  <a:moveTo>
                    <a:pt x="528" y="1"/>
                  </a:moveTo>
                  <a:cubicBezTo>
                    <a:pt x="524" y="1"/>
                    <a:pt x="520" y="1"/>
                    <a:pt x="516" y="1"/>
                  </a:cubicBezTo>
                  <a:lnTo>
                    <a:pt x="506" y="1"/>
                  </a:lnTo>
                  <a:cubicBezTo>
                    <a:pt x="467" y="6"/>
                    <a:pt x="430" y="12"/>
                    <a:pt x="393" y="17"/>
                  </a:cubicBezTo>
                  <a:cubicBezTo>
                    <a:pt x="366" y="23"/>
                    <a:pt x="340" y="35"/>
                    <a:pt x="315" y="47"/>
                  </a:cubicBezTo>
                  <a:lnTo>
                    <a:pt x="287" y="56"/>
                  </a:lnTo>
                  <a:cubicBezTo>
                    <a:pt x="256" y="68"/>
                    <a:pt x="226" y="82"/>
                    <a:pt x="194" y="94"/>
                  </a:cubicBezTo>
                  <a:cubicBezTo>
                    <a:pt x="150" y="119"/>
                    <a:pt x="114" y="152"/>
                    <a:pt x="85" y="194"/>
                  </a:cubicBezTo>
                  <a:cubicBezTo>
                    <a:pt x="62" y="218"/>
                    <a:pt x="46" y="246"/>
                    <a:pt x="36" y="279"/>
                  </a:cubicBezTo>
                  <a:cubicBezTo>
                    <a:pt x="11" y="325"/>
                    <a:pt x="1" y="375"/>
                    <a:pt x="4" y="428"/>
                  </a:cubicBezTo>
                  <a:cubicBezTo>
                    <a:pt x="9" y="462"/>
                    <a:pt x="13" y="496"/>
                    <a:pt x="18" y="532"/>
                  </a:cubicBezTo>
                  <a:cubicBezTo>
                    <a:pt x="31" y="563"/>
                    <a:pt x="45" y="593"/>
                    <a:pt x="57" y="624"/>
                  </a:cubicBezTo>
                  <a:cubicBezTo>
                    <a:pt x="82" y="669"/>
                    <a:pt x="115" y="706"/>
                    <a:pt x="157" y="733"/>
                  </a:cubicBezTo>
                  <a:cubicBezTo>
                    <a:pt x="194" y="767"/>
                    <a:pt x="238" y="790"/>
                    <a:pt x="288" y="802"/>
                  </a:cubicBezTo>
                  <a:cubicBezTo>
                    <a:pt x="307" y="807"/>
                    <a:pt x="324" y="812"/>
                    <a:pt x="343" y="818"/>
                  </a:cubicBezTo>
                  <a:lnTo>
                    <a:pt x="344" y="818"/>
                  </a:lnTo>
                  <a:cubicBezTo>
                    <a:pt x="390" y="841"/>
                    <a:pt x="439" y="855"/>
                    <a:pt x="491" y="855"/>
                  </a:cubicBezTo>
                  <a:cubicBezTo>
                    <a:pt x="496" y="855"/>
                    <a:pt x="502" y="855"/>
                    <a:pt x="507" y="854"/>
                  </a:cubicBezTo>
                  <a:lnTo>
                    <a:pt x="517" y="854"/>
                  </a:lnTo>
                  <a:cubicBezTo>
                    <a:pt x="522" y="855"/>
                    <a:pt x="528" y="855"/>
                    <a:pt x="533" y="855"/>
                  </a:cubicBezTo>
                  <a:cubicBezTo>
                    <a:pt x="586" y="855"/>
                    <a:pt x="635" y="841"/>
                    <a:pt x="680" y="818"/>
                  </a:cubicBezTo>
                  <a:cubicBezTo>
                    <a:pt x="732" y="801"/>
                    <a:pt x="778" y="771"/>
                    <a:pt x="817" y="731"/>
                  </a:cubicBezTo>
                  <a:cubicBezTo>
                    <a:pt x="859" y="692"/>
                    <a:pt x="888" y="647"/>
                    <a:pt x="905" y="593"/>
                  </a:cubicBezTo>
                  <a:cubicBezTo>
                    <a:pt x="931" y="542"/>
                    <a:pt x="945" y="487"/>
                    <a:pt x="942" y="429"/>
                  </a:cubicBezTo>
                  <a:cubicBezTo>
                    <a:pt x="936" y="317"/>
                    <a:pt x="900" y="203"/>
                    <a:pt x="816" y="126"/>
                  </a:cubicBezTo>
                  <a:cubicBezTo>
                    <a:pt x="737" y="54"/>
                    <a:pt x="636" y="1"/>
                    <a:pt x="5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4279881" y="-11153"/>
              <a:ext cx="80363" cy="62298"/>
            </a:xfrm>
            <a:custGeom>
              <a:avLst/>
              <a:gdLst/>
              <a:ahLst/>
              <a:cxnLst/>
              <a:rect l="l" t="t" r="r" b="b"/>
              <a:pathLst>
                <a:path w="1686" h="1307" extrusionOk="0">
                  <a:moveTo>
                    <a:pt x="842" y="0"/>
                  </a:moveTo>
                  <a:cubicBezTo>
                    <a:pt x="2" y="0"/>
                    <a:pt x="1" y="1307"/>
                    <a:pt x="842" y="1307"/>
                  </a:cubicBezTo>
                  <a:cubicBezTo>
                    <a:pt x="843" y="1307"/>
                    <a:pt x="844" y="1307"/>
                    <a:pt x="844" y="1307"/>
                  </a:cubicBezTo>
                  <a:cubicBezTo>
                    <a:pt x="1684" y="1307"/>
                    <a:pt x="1685"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4419444" y="47856"/>
              <a:ext cx="28694" cy="28504"/>
            </a:xfrm>
            <a:custGeom>
              <a:avLst/>
              <a:gdLst/>
              <a:ahLst/>
              <a:cxnLst/>
              <a:rect l="l" t="t" r="r" b="b"/>
              <a:pathLst>
                <a:path w="602" h="598" extrusionOk="0">
                  <a:moveTo>
                    <a:pt x="301" y="0"/>
                  </a:moveTo>
                  <a:cubicBezTo>
                    <a:pt x="275" y="0"/>
                    <a:pt x="248" y="3"/>
                    <a:pt x="222" y="9"/>
                  </a:cubicBezTo>
                  <a:cubicBezTo>
                    <a:pt x="159" y="24"/>
                    <a:pt x="105" y="67"/>
                    <a:pt x="68" y="115"/>
                  </a:cubicBezTo>
                  <a:cubicBezTo>
                    <a:pt x="28" y="165"/>
                    <a:pt x="1" y="230"/>
                    <a:pt x="4" y="294"/>
                  </a:cubicBezTo>
                  <a:cubicBezTo>
                    <a:pt x="6" y="346"/>
                    <a:pt x="20" y="397"/>
                    <a:pt x="44" y="445"/>
                  </a:cubicBezTo>
                  <a:cubicBezTo>
                    <a:pt x="63" y="479"/>
                    <a:pt x="89" y="507"/>
                    <a:pt x="120" y="528"/>
                  </a:cubicBezTo>
                  <a:cubicBezTo>
                    <a:pt x="148" y="554"/>
                    <a:pt x="183" y="573"/>
                    <a:pt x="221" y="582"/>
                  </a:cubicBezTo>
                  <a:cubicBezTo>
                    <a:pt x="245" y="592"/>
                    <a:pt x="273" y="597"/>
                    <a:pt x="301" y="597"/>
                  </a:cubicBezTo>
                  <a:cubicBezTo>
                    <a:pt x="322" y="597"/>
                    <a:pt x="344" y="594"/>
                    <a:pt x="363" y="587"/>
                  </a:cubicBezTo>
                  <a:cubicBezTo>
                    <a:pt x="439" y="563"/>
                    <a:pt x="518" y="519"/>
                    <a:pt x="557" y="445"/>
                  </a:cubicBezTo>
                  <a:cubicBezTo>
                    <a:pt x="582" y="397"/>
                    <a:pt x="595" y="348"/>
                    <a:pt x="597" y="294"/>
                  </a:cubicBezTo>
                  <a:cubicBezTo>
                    <a:pt x="602" y="230"/>
                    <a:pt x="572" y="166"/>
                    <a:pt x="535" y="115"/>
                  </a:cubicBezTo>
                  <a:cubicBezTo>
                    <a:pt x="497" y="67"/>
                    <a:pt x="444" y="22"/>
                    <a:pt x="381" y="9"/>
                  </a:cubicBezTo>
                  <a:cubicBezTo>
                    <a:pt x="355" y="3"/>
                    <a:pt x="328" y="0"/>
                    <a:pt x="30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4468444" y="106913"/>
              <a:ext cx="38418" cy="29791"/>
            </a:xfrm>
            <a:custGeom>
              <a:avLst/>
              <a:gdLst/>
              <a:ahLst/>
              <a:cxnLst/>
              <a:rect l="l" t="t" r="r" b="b"/>
              <a:pathLst>
                <a:path w="806" h="625" extrusionOk="0">
                  <a:moveTo>
                    <a:pt x="403" y="0"/>
                  </a:moveTo>
                  <a:cubicBezTo>
                    <a:pt x="1" y="0"/>
                    <a:pt x="1" y="624"/>
                    <a:pt x="403" y="624"/>
                  </a:cubicBezTo>
                  <a:cubicBezTo>
                    <a:pt x="805" y="624"/>
                    <a:pt x="806" y="0"/>
                    <a:pt x="40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3818484" y="-232366"/>
              <a:ext cx="33223" cy="25787"/>
            </a:xfrm>
            <a:custGeom>
              <a:avLst/>
              <a:gdLst/>
              <a:ahLst/>
              <a:cxnLst/>
              <a:rect l="l" t="t" r="r" b="b"/>
              <a:pathLst>
                <a:path w="697" h="541" extrusionOk="0">
                  <a:moveTo>
                    <a:pt x="349" y="1"/>
                  </a:moveTo>
                  <a:cubicBezTo>
                    <a:pt x="3" y="1"/>
                    <a:pt x="1" y="541"/>
                    <a:pt x="349" y="541"/>
                  </a:cubicBezTo>
                  <a:cubicBezTo>
                    <a:pt x="697" y="541"/>
                    <a:pt x="697" y="1"/>
                    <a:pt x="34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3851182" y="-185559"/>
              <a:ext cx="51669" cy="40086"/>
            </a:xfrm>
            <a:custGeom>
              <a:avLst/>
              <a:gdLst/>
              <a:ahLst/>
              <a:cxnLst/>
              <a:rect l="l" t="t" r="r" b="b"/>
              <a:pathLst>
                <a:path w="1084" h="841" extrusionOk="0">
                  <a:moveTo>
                    <a:pt x="542" y="0"/>
                  </a:moveTo>
                  <a:cubicBezTo>
                    <a:pt x="2" y="0"/>
                    <a:pt x="0" y="840"/>
                    <a:pt x="542" y="840"/>
                  </a:cubicBezTo>
                  <a:cubicBezTo>
                    <a:pt x="1083" y="839"/>
                    <a:pt x="1084" y="0"/>
                    <a:pt x="5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3918962" y="-131555"/>
              <a:ext cx="35796" cy="27789"/>
            </a:xfrm>
            <a:custGeom>
              <a:avLst/>
              <a:gdLst/>
              <a:ahLst/>
              <a:cxnLst/>
              <a:rect l="l" t="t" r="r" b="b"/>
              <a:pathLst>
                <a:path w="751" h="583" extrusionOk="0">
                  <a:moveTo>
                    <a:pt x="377" y="0"/>
                  </a:moveTo>
                  <a:cubicBezTo>
                    <a:pt x="2" y="0"/>
                    <a:pt x="1" y="582"/>
                    <a:pt x="377" y="582"/>
                  </a:cubicBezTo>
                  <a:cubicBezTo>
                    <a:pt x="750" y="582"/>
                    <a:pt x="750" y="0"/>
                    <a:pt x="3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4005855" y="-91945"/>
              <a:ext cx="41659" cy="32317"/>
            </a:xfrm>
            <a:custGeom>
              <a:avLst/>
              <a:gdLst/>
              <a:ahLst/>
              <a:cxnLst/>
              <a:rect l="l" t="t" r="r" b="b"/>
              <a:pathLst>
                <a:path w="874" h="678" extrusionOk="0">
                  <a:moveTo>
                    <a:pt x="438" y="0"/>
                  </a:moveTo>
                  <a:cubicBezTo>
                    <a:pt x="3" y="0"/>
                    <a:pt x="0" y="678"/>
                    <a:pt x="438" y="678"/>
                  </a:cubicBezTo>
                  <a:cubicBezTo>
                    <a:pt x="873" y="678"/>
                    <a:pt x="873" y="0"/>
                    <a:pt x="4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4090270" y="-113680"/>
              <a:ext cx="69829" cy="63823"/>
            </a:xfrm>
            <a:custGeom>
              <a:avLst/>
              <a:gdLst/>
              <a:ahLst/>
              <a:cxnLst/>
              <a:rect l="l" t="t" r="r" b="b"/>
              <a:pathLst>
                <a:path w="1465" h="1339" extrusionOk="0">
                  <a:moveTo>
                    <a:pt x="663" y="1"/>
                  </a:moveTo>
                  <a:cubicBezTo>
                    <a:pt x="497" y="1"/>
                    <a:pt x="318" y="81"/>
                    <a:pt x="203" y="197"/>
                  </a:cubicBezTo>
                  <a:cubicBezTo>
                    <a:pt x="87" y="314"/>
                    <a:pt x="1" y="504"/>
                    <a:pt x="7" y="670"/>
                  </a:cubicBezTo>
                  <a:cubicBezTo>
                    <a:pt x="14" y="843"/>
                    <a:pt x="71" y="1022"/>
                    <a:pt x="203" y="1142"/>
                  </a:cubicBezTo>
                  <a:cubicBezTo>
                    <a:pt x="329" y="1258"/>
                    <a:pt x="488" y="1338"/>
                    <a:pt x="663" y="1338"/>
                  </a:cubicBezTo>
                  <a:cubicBezTo>
                    <a:pt x="667" y="1338"/>
                    <a:pt x="671" y="1338"/>
                    <a:pt x="676" y="1338"/>
                  </a:cubicBezTo>
                  <a:cubicBezTo>
                    <a:pt x="773" y="1336"/>
                    <a:pt x="873" y="1338"/>
                    <a:pt x="969" y="1312"/>
                  </a:cubicBezTo>
                  <a:cubicBezTo>
                    <a:pt x="1250" y="1235"/>
                    <a:pt x="1464" y="963"/>
                    <a:pt x="1464" y="670"/>
                  </a:cubicBezTo>
                  <a:cubicBezTo>
                    <a:pt x="1464" y="385"/>
                    <a:pt x="1252" y="92"/>
                    <a:pt x="969" y="27"/>
                  </a:cubicBezTo>
                  <a:cubicBezTo>
                    <a:pt x="873" y="5"/>
                    <a:pt x="773" y="2"/>
                    <a:pt x="676" y="1"/>
                  </a:cubicBezTo>
                  <a:cubicBezTo>
                    <a:pt x="672" y="1"/>
                    <a:pt x="668" y="1"/>
                    <a:pt x="66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4193608" y="-136083"/>
              <a:ext cx="65158" cy="60773"/>
            </a:xfrm>
            <a:custGeom>
              <a:avLst/>
              <a:gdLst/>
              <a:ahLst/>
              <a:cxnLst/>
              <a:rect l="l" t="t" r="r" b="b"/>
              <a:pathLst>
                <a:path w="1367" h="1275" extrusionOk="0">
                  <a:moveTo>
                    <a:pt x="620" y="0"/>
                  </a:moveTo>
                  <a:cubicBezTo>
                    <a:pt x="541" y="0"/>
                    <a:pt x="467" y="19"/>
                    <a:pt x="399" y="55"/>
                  </a:cubicBezTo>
                  <a:cubicBezTo>
                    <a:pt x="320" y="82"/>
                    <a:pt x="252" y="126"/>
                    <a:pt x="194" y="186"/>
                  </a:cubicBezTo>
                  <a:cubicBezTo>
                    <a:pt x="84" y="296"/>
                    <a:pt x="1" y="478"/>
                    <a:pt x="8" y="636"/>
                  </a:cubicBezTo>
                  <a:cubicBezTo>
                    <a:pt x="16" y="802"/>
                    <a:pt x="70" y="971"/>
                    <a:pt x="194" y="1087"/>
                  </a:cubicBezTo>
                  <a:cubicBezTo>
                    <a:pt x="303" y="1187"/>
                    <a:pt x="454" y="1275"/>
                    <a:pt x="607" y="1275"/>
                  </a:cubicBezTo>
                  <a:cubicBezTo>
                    <a:pt x="620" y="1275"/>
                    <a:pt x="632" y="1274"/>
                    <a:pt x="645" y="1273"/>
                  </a:cubicBezTo>
                  <a:cubicBezTo>
                    <a:pt x="730" y="1265"/>
                    <a:pt x="824" y="1262"/>
                    <a:pt x="906" y="1235"/>
                  </a:cubicBezTo>
                  <a:cubicBezTo>
                    <a:pt x="955" y="1214"/>
                    <a:pt x="1004" y="1193"/>
                    <a:pt x="1054" y="1172"/>
                  </a:cubicBezTo>
                  <a:cubicBezTo>
                    <a:pt x="1126" y="1133"/>
                    <a:pt x="1185" y="1080"/>
                    <a:pt x="1228" y="1012"/>
                  </a:cubicBezTo>
                  <a:cubicBezTo>
                    <a:pt x="1309" y="908"/>
                    <a:pt x="1367" y="773"/>
                    <a:pt x="1362" y="636"/>
                  </a:cubicBezTo>
                  <a:cubicBezTo>
                    <a:pt x="1355" y="528"/>
                    <a:pt x="1326" y="423"/>
                    <a:pt x="1275" y="324"/>
                  </a:cubicBezTo>
                  <a:cubicBezTo>
                    <a:pt x="1200" y="183"/>
                    <a:pt x="1052" y="89"/>
                    <a:pt x="905" y="39"/>
                  </a:cubicBezTo>
                  <a:cubicBezTo>
                    <a:pt x="821" y="11"/>
                    <a:pt x="730" y="8"/>
                    <a:pt x="643" y="1"/>
                  </a:cubicBezTo>
                  <a:cubicBezTo>
                    <a:pt x="635" y="1"/>
                    <a:pt x="627" y="0"/>
                    <a:pt x="6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4324543" y="-126025"/>
              <a:ext cx="33318" cy="28837"/>
            </a:xfrm>
            <a:custGeom>
              <a:avLst/>
              <a:gdLst/>
              <a:ahLst/>
              <a:cxnLst/>
              <a:rect l="l" t="t" r="r" b="b"/>
              <a:pathLst>
                <a:path w="699" h="605" extrusionOk="0">
                  <a:moveTo>
                    <a:pt x="392" y="1"/>
                  </a:moveTo>
                  <a:cubicBezTo>
                    <a:pt x="363" y="1"/>
                    <a:pt x="334" y="5"/>
                    <a:pt x="300" y="13"/>
                  </a:cubicBezTo>
                  <a:cubicBezTo>
                    <a:pt x="291" y="14"/>
                    <a:pt x="281" y="16"/>
                    <a:pt x="272" y="19"/>
                  </a:cubicBezTo>
                  <a:cubicBezTo>
                    <a:pt x="251" y="24"/>
                    <a:pt x="230" y="29"/>
                    <a:pt x="208" y="34"/>
                  </a:cubicBezTo>
                  <a:lnTo>
                    <a:pt x="141" y="61"/>
                  </a:lnTo>
                  <a:cubicBezTo>
                    <a:pt x="108" y="78"/>
                    <a:pt x="82" y="103"/>
                    <a:pt x="62" y="133"/>
                  </a:cubicBezTo>
                  <a:cubicBezTo>
                    <a:pt x="27" y="180"/>
                    <a:pt x="1" y="240"/>
                    <a:pt x="3" y="302"/>
                  </a:cubicBezTo>
                  <a:cubicBezTo>
                    <a:pt x="6" y="351"/>
                    <a:pt x="17" y="398"/>
                    <a:pt x="40" y="443"/>
                  </a:cubicBezTo>
                  <a:cubicBezTo>
                    <a:pt x="71" y="501"/>
                    <a:pt x="144" y="557"/>
                    <a:pt x="207" y="571"/>
                  </a:cubicBezTo>
                  <a:lnTo>
                    <a:pt x="271" y="586"/>
                  </a:lnTo>
                  <a:cubicBezTo>
                    <a:pt x="280" y="589"/>
                    <a:pt x="290" y="590"/>
                    <a:pt x="298" y="592"/>
                  </a:cubicBezTo>
                  <a:cubicBezTo>
                    <a:pt x="332" y="600"/>
                    <a:pt x="362" y="604"/>
                    <a:pt x="392" y="604"/>
                  </a:cubicBezTo>
                  <a:cubicBezTo>
                    <a:pt x="419" y="604"/>
                    <a:pt x="446" y="600"/>
                    <a:pt x="477" y="592"/>
                  </a:cubicBezTo>
                  <a:cubicBezTo>
                    <a:pt x="539" y="575"/>
                    <a:pt x="593" y="536"/>
                    <a:pt x="632" y="485"/>
                  </a:cubicBezTo>
                  <a:cubicBezTo>
                    <a:pt x="672" y="434"/>
                    <a:pt x="699" y="370"/>
                    <a:pt x="696" y="303"/>
                  </a:cubicBezTo>
                  <a:cubicBezTo>
                    <a:pt x="695" y="249"/>
                    <a:pt x="682" y="197"/>
                    <a:pt x="657" y="150"/>
                  </a:cubicBezTo>
                  <a:cubicBezTo>
                    <a:pt x="624" y="86"/>
                    <a:pt x="547" y="31"/>
                    <a:pt x="478" y="13"/>
                  </a:cubicBezTo>
                  <a:cubicBezTo>
                    <a:pt x="447" y="4"/>
                    <a:pt x="419" y="1"/>
                    <a:pt x="39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4414487" y="-126264"/>
              <a:ext cx="58628" cy="53194"/>
            </a:xfrm>
            <a:custGeom>
              <a:avLst/>
              <a:gdLst/>
              <a:ahLst/>
              <a:cxnLst/>
              <a:rect l="l" t="t" r="r" b="b"/>
              <a:pathLst>
                <a:path w="1230" h="1116" extrusionOk="0">
                  <a:moveTo>
                    <a:pt x="700" y="0"/>
                  </a:moveTo>
                  <a:cubicBezTo>
                    <a:pt x="688" y="0"/>
                    <a:pt x="677" y="1"/>
                    <a:pt x="665" y="2"/>
                  </a:cubicBezTo>
                  <a:cubicBezTo>
                    <a:pt x="626" y="5"/>
                    <a:pt x="587" y="10"/>
                    <a:pt x="549" y="15"/>
                  </a:cubicBezTo>
                  <a:cubicBezTo>
                    <a:pt x="401" y="31"/>
                    <a:pt x="273" y="65"/>
                    <a:pt x="165" y="174"/>
                  </a:cubicBezTo>
                  <a:cubicBezTo>
                    <a:pt x="71" y="268"/>
                    <a:pt x="0" y="423"/>
                    <a:pt x="5" y="558"/>
                  </a:cubicBezTo>
                  <a:cubicBezTo>
                    <a:pt x="12" y="697"/>
                    <a:pt x="58" y="845"/>
                    <a:pt x="165" y="941"/>
                  </a:cubicBezTo>
                  <a:cubicBezTo>
                    <a:pt x="277" y="1045"/>
                    <a:pt x="398" y="1084"/>
                    <a:pt x="549" y="1101"/>
                  </a:cubicBezTo>
                  <a:cubicBezTo>
                    <a:pt x="587" y="1105"/>
                    <a:pt x="626" y="1109"/>
                    <a:pt x="665" y="1114"/>
                  </a:cubicBezTo>
                  <a:cubicBezTo>
                    <a:pt x="676" y="1115"/>
                    <a:pt x="688" y="1116"/>
                    <a:pt x="700" y="1116"/>
                  </a:cubicBezTo>
                  <a:cubicBezTo>
                    <a:pt x="871" y="1116"/>
                    <a:pt x="1074" y="987"/>
                    <a:pt x="1145" y="840"/>
                  </a:cubicBezTo>
                  <a:cubicBezTo>
                    <a:pt x="1188" y="750"/>
                    <a:pt x="1229" y="662"/>
                    <a:pt x="1224" y="559"/>
                  </a:cubicBezTo>
                  <a:cubicBezTo>
                    <a:pt x="1220" y="453"/>
                    <a:pt x="1191" y="371"/>
                    <a:pt x="1145" y="277"/>
                  </a:cubicBezTo>
                  <a:cubicBezTo>
                    <a:pt x="1074" y="129"/>
                    <a:pt x="872" y="0"/>
                    <a:pt x="70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4501333" y="-44232"/>
              <a:ext cx="49238" cy="50668"/>
            </a:xfrm>
            <a:custGeom>
              <a:avLst/>
              <a:gdLst/>
              <a:ahLst/>
              <a:cxnLst/>
              <a:rect l="l" t="t" r="r" b="b"/>
              <a:pathLst>
                <a:path w="1033" h="1063" extrusionOk="0">
                  <a:moveTo>
                    <a:pt x="502" y="0"/>
                  </a:moveTo>
                  <a:cubicBezTo>
                    <a:pt x="413" y="0"/>
                    <a:pt x="327" y="24"/>
                    <a:pt x="251" y="68"/>
                  </a:cubicBezTo>
                  <a:cubicBezTo>
                    <a:pt x="211" y="90"/>
                    <a:pt x="172" y="118"/>
                    <a:pt x="143" y="153"/>
                  </a:cubicBezTo>
                  <a:cubicBezTo>
                    <a:pt x="119" y="184"/>
                    <a:pt x="94" y="218"/>
                    <a:pt x="69" y="249"/>
                  </a:cubicBezTo>
                  <a:cubicBezTo>
                    <a:pt x="35" y="304"/>
                    <a:pt x="15" y="361"/>
                    <a:pt x="12" y="425"/>
                  </a:cubicBezTo>
                  <a:cubicBezTo>
                    <a:pt x="1" y="467"/>
                    <a:pt x="1" y="509"/>
                    <a:pt x="12" y="551"/>
                  </a:cubicBezTo>
                  <a:cubicBezTo>
                    <a:pt x="12" y="561"/>
                    <a:pt x="15" y="571"/>
                    <a:pt x="16" y="581"/>
                  </a:cubicBezTo>
                  <a:cubicBezTo>
                    <a:pt x="21" y="663"/>
                    <a:pt x="43" y="738"/>
                    <a:pt x="84" y="810"/>
                  </a:cubicBezTo>
                  <a:cubicBezTo>
                    <a:pt x="111" y="844"/>
                    <a:pt x="138" y="880"/>
                    <a:pt x="164" y="914"/>
                  </a:cubicBezTo>
                  <a:cubicBezTo>
                    <a:pt x="229" y="977"/>
                    <a:pt x="303" y="1021"/>
                    <a:pt x="389" y="1045"/>
                  </a:cubicBezTo>
                  <a:cubicBezTo>
                    <a:pt x="429" y="1057"/>
                    <a:pt x="467" y="1062"/>
                    <a:pt x="506" y="1062"/>
                  </a:cubicBezTo>
                  <a:cubicBezTo>
                    <a:pt x="512" y="1062"/>
                    <a:pt x="519" y="1062"/>
                    <a:pt x="525" y="1062"/>
                  </a:cubicBezTo>
                  <a:lnTo>
                    <a:pt x="525" y="1062"/>
                  </a:lnTo>
                  <a:lnTo>
                    <a:pt x="524" y="1063"/>
                  </a:lnTo>
                  <a:cubicBezTo>
                    <a:pt x="527" y="1063"/>
                    <a:pt x="531" y="1063"/>
                    <a:pt x="534" y="1063"/>
                  </a:cubicBezTo>
                  <a:cubicBezTo>
                    <a:pt x="579" y="1063"/>
                    <a:pt x="620" y="1056"/>
                    <a:pt x="660" y="1043"/>
                  </a:cubicBezTo>
                  <a:cubicBezTo>
                    <a:pt x="702" y="1034"/>
                    <a:pt x="743" y="1017"/>
                    <a:pt x="781" y="994"/>
                  </a:cubicBezTo>
                  <a:cubicBezTo>
                    <a:pt x="784" y="993"/>
                    <a:pt x="785" y="991"/>
                    <a:pt x="787" y="989"/>
                  </a:cubicBezTo>
                  <a:cubicBezTo>
                    <a:pt x="822" y="970"/>
                    <a:pt x="855" y="946"/>
                    <a:pt x="884" y="915"/>
                  </a:cubicBezTo>
                  <a:cubicBezTo>
                    <a:pt x="915" y="885"/>
                    <a:pt x="942" y="849"/>
                    <a:pt x="964" y="812"/>
                  </a:cubicBezTo>
                  <a:cubicBezTo>
                    <a:pt x="1010" y="732"/>
                    <a:pt x="1033" y="647"/>
                    <a:pt x="1033" y="554"/>
                  </a:cubicBezTo>
                  <a:cubicBezTo>
                    <a:pt x="1026" y="435"/>
                    <a:pt x="1014" y="375"/>
                    <a:pt x="957" y="270"/>
                  </a:cubicBezTo>
                  <a:cubicBezTo>
                    <a:pt x="955" y="265"/>
                    <a:pt x="952" y="261"/>
                    <a:pt x="948" y="257"/>
                  </a:cubicBezTo>
                  <a:cubicBezTo>
                    <a:pt x="922" y="224"/>
                    <a:pt x="898" y="190"/>
                    <a:pt x="872" y="157"/>
                  </a:cubicBezTo>
                  <a:cubicBezTo>
                    <a:pt x="870" y="156"/>
                    <a:pt x="870" y="155"/>
                    <a:pt x="868" y="155"/>
                  </a:cubicBezTo>
                  <a:cubicBezTo>
                    <a:pt x="867" y="153"/>
                    <a:pt x="864" y="152"/>
                    <a:pt x="863" y="150"/>
                  </a:cubicBezTo>
                  <a:cubicBezTo>
                    <a:pt x="767" y="56"/>
                    <a:pt x="638" y="0"/>
                    <a:pt x="50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922155" y="-84509"/>
              <a:ext cx="32937" cy="29505"/>
            </a:xfrm>
            <a:custGeom>
              <a:avLst/>
              <a:gdLst/>
              <a:ahLst/>
              <a:cxnLst/>
              <a:rect l="l" t="t" r="r" b="b"/>
              <a:pathLst>
                <a:path w="691" h="619" extrusionOk="0">
                  <a:moveTo>
                    <a:pt x="310" y="0"/>
                  </a:moveTo>
                  <a:cubicBezTo>
                    <a:pt x="253" y="0"/>
                    <a:pt x="202" y="14"/>
                    <a:pt x="154" y="42"/>
                  </a:cubicBezTo>
                  <a:cubicBezTo>
                    <a:pt x="59" y="97"/>
                    <a:pt x="1" y="200"/>
                    <a:pt x="1" y="309"/>
                  </a:cubicBezTo>
                  <a:cubicBezTo>
                    <a:pt x="1" y="417"/>
                    <a:pt x="59" y="521"/>
                    <a:pt x="154" y="576"/>
                  </a:cubicBezTo>
                  <a:cubicBezTo>
                    <a:pt x="202" y="603"/>
                    <a:pt x="254" y="618"/>
                    <a:pt x="310" y="618"/>
                  </a:cubicBezTo>
                  <a:cubicBezTo>
                    <a:pt x="365" y="618"/>
                    <a:pt x="416" y="603"/>
                    <a:pt x="466" y="576"/>
                  </a:cubicBezTo>
                  <a:lnTo>
                    <a:pt x="563" y="529"/>
                  </a:lnTo>
                  <a:cubicBezTo>
                    <a:pt x="642" y="490"/>
                    <a:pt x="689" y="393"/>
                    <a:pt x="689" y="309"/>
                  </a:cubicBezTo>
                  <a:cubicBezTo>
                    <a:pt x="691" y="225"/>
                    <a:pt x="644" y="127"/>
                    <a:pt x="563" y="89"/>
                  </a:cubicBezTo>
                  <a:lnTo>
                    <a:pt x="466" y="42"/>
                  </a:lnTo>
                  <a:cubicBezTo>
                    <a:pt x="416" y="14"/>
                    <a:pt x="364"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4035789" y="-34747"/>
              <a:ext cx="17731" cy="13728"/>
            </a:xfrm>
            <a:custGeom>
              <a:avLst/>
              <a:gdLst/>
              <a:ahLst/>
              <a:cxnLst/>
              <a:rect l="l" t="t" r="r" b="b"/>
              <a:pathLst>
                <a:path w="372" h="288" extrusionOk="0">
                  <a:moveTo>
                    <a:pt x="187" y="0"/>
                  </a:moveTo>
                  <a:cubicBezTo>
                    <a:pt x="1" y="0"/>
                    <a:pt x="1" y="288"/>
                    <a:pt x="187" y="288"/>
                  </a:cubicBezTo>
                  <a:cubicBezTo>
                    <a:pt x="371" y="288"/>
                    <a:pt x="371" y="0"/>
                    <a:pt x="1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4154379" y="-35605"/>
              <a:ext cx="20019" cy="15491"/>
            </a:xfrm>
            <a:custGeom>
              <a:avLst/>
              <a:gdLst/>
              <a:ahLst/>
              <a:cxnLst/>
              <a:rect l="l" t="t" r="r" b="b"/>
              <a:pathLst>
                <a:path w="420" h="325" extrusionOk="0">
                  <a:moveTo>
                    <a:pt x="210" y="0"/>
                  </a:moveTo>
                  <a:cubicBezTo>
                    <a:pt x="2" y="0"/>
                    <a:pt x="1" y="325"/>
                    <a:pt x="210" y="325"/>
                  </a:cubicBezTo>
                  <a:cubicBezTo>
                    <a:pt x="420" y="325"/>
                    <a:pt x="420" y="0"/>
                    <a:pt x="2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4246277" y="-70543"/>
              <a:ext cx="63728" cy="49476"/>
            </a:xfrm>
            <a:custGeom>
              <a:avLst/>
              <a:gdLst/>
              <a:ahLst/>
              <a:cxnLst/>
              <a:rect l="l" t="t" r="r" b="b"/>
              <a:pathLst>
                <a:path w="1337" h="1038" extrusionOk="0">
                  <a:moveTo>
                    <a:pt x="669" y="0"/>
                  </a:moveTo>
                  <a:cubicBezTo>
                    <a:pt x="1" y="0"/>
                    <a:pt x="0" y="1038"/>
                    <a:pt x="669" y="1038"/>
                  </a:cubicBezTo>
                  <a:cubicBezTo>
                    <a:pt x="1336" y="1038"/>
                    <a:pt x="1337" y="0"/>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4357528" y="-50190"/>
              <a:ext cx="24547" cy="20687"/>
            </a:xfrm>
            <a:custGeom>
              <a:avLst/>
              <a:gdLst/>
              <a:ahLst/>
              <a:cxnLst/>
              <a:rect l="l" t="t" r="r" b="b"/>
              <a:pathLst>
                <a:path w="515" h="434" extrusionOk="0">
                  <a:moveTo>
                    <a:pt x="208" y="0"/>
                  </a:moveTo>
                  <a:cubicBezTo>
                    <a:pt x="159" y="0"/>
                    <a:pt x="99" y="31"/>
                    <a:pt x="66" y="63"/>
                  </a:cubicBezTo>
                  <a:cubicBezTo>
                    <a:pt x="28" y="102"/>
                    <a:pt x="1" y="163"/>
                    <a:pt x="3" y="217"/>
                  </a:cubicBezTo>
                  <a:cubicBezTo>
                    <a:pt x="6" y="273"/>
                    <a:pt x="24" y="330"/>
                    <a:pt x="66" y="370"/>
                  </a:cubicBezTo>
                  <a:cubicBezTo>
                    <a:pt x="102" y="404"/>
                    <a:pt x="153" y="434"/>
                    <a:pt x="204" y="434"/>
                  </a:cubicBezTo>
                  <a:cubicBezTo>
                    <a:pt x="209" y="434"/>
                    <a:pt x="214" y="433"/>
                    <a:pt x="218" y="433"/>
                  </a:cubicBezTo>
                  <a:cubicBezTo>
                    <a:pt x="255" y="429"/>
                    <a:pt x="299" y="429"/>
                    <a:pt x="332" y="419"/>
                  </a:cubicBezTo>
                  <a:cubicBezTo>
                    <a:pt x="349" y="414"/>
                    <a:pt x="379" y="402"/>
                    <a:pt x="398" y="391"/>
                  </a:cubicBezTo>
                  <a:cubicBezTo>
                    <a:pt x="435" y="372"/>
                    <a:pt x="456" y="345"/>
                    <a:pt x="479" y="313"/>
                  </a:cubicBezTo>
                  <a:cubicBezTo>
                    <a:pt x="515" y="261"/>
                    <a:pt x="515" y="172"/>
                    <a:pt x="479" y="121"/>
                  </a:cubicBezTo>
                  <a:cubicBezTo>
                    <a:pt x="456" y="88"/>
                    <a:pt x="435" y="62"/>
                    <a:pt x="398" y="42"/>
                  </a:cubicBezTo>
                  <a:cubicBezTo>
                    <a:pt x="379" y="32"/>
                    <a:pt x="351" y="19"/>
                    <a:pt x="332" y="14"/>
                  </a:cubicBezTo>
                  <a:cubicBezTo>
                    <a:pt x="299" y="5"/>
                    <a:pt x="256" y="4"/>
                    <a:pt x="218" y="1"/>
                  </a:cubicBezTo>
                  <a:cubicBezTo>
                    <a:pt x="215" y="0"/>
                    <a:pt x="211" y="0"/>
                    <a:pt x="2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4410436" y="-45043"/>
              <a:ext cx="58723" cy="58294"/>
            </a:xfrm>
            <a:custGeom>
              <a:avLst/>
              <a:gdLst/>
              <a:ahLst/>
              <a:cxnLst/>
              <a:rect l="l" t="t" r="r" b="b"/>
              <a:pathLst>
                <a:path w="1232" h="1223" extrusionOk="0">
                  <a:moveTo>
                    <a:pt x="595" y="0"/>
                  </a:moveTo>
                  <a:cubicBezTo>
                    <a:pt x="519" y="0"/>
                    <a:pt x="447" y="17"/>
                    <a:pt x="379" y="53"/>
                  </a:cubicBezTo>
                  <a:cubicBezTo>
                    <a:pt x="304" y="78"/>
                    <a:pt x="238" y="119"/>
                    <a:pt x="183" y="179"/>
                  </a:cubicBezTo>
                  <a:cubicBezTo>
                    <a:pt x="123" y="234"/>
                    <a:pt x="81" y="301"/>
                    <a:pt x="56" y="375"/>
                  </a:cubicBezTo>
                  <a:cubicBezTo>
                    <a:pt x="18" y="448"/>
                    <a:pt x="0" y="527"/>
                    <a:pt x="3" y="611"/>
                  </a:cubicBezTo>
                  <a:cubicBezTo>
                    <a:pt x="12" y="665"/>
                    <a:pt x="18" y="720"/>
                    <a:pt x="26" y="773"/>
                  </a:cubicBezTo>
                  <a:cubicBezTo>
                    <a:pt x="55" y="877"/>
                    <a:pt x="107" y="968"/>
                    <a:pt x="183" y="1043"/>
                  </a:cubicBezTo>
                  <a:cubicBezTo>
                    <a:pt x="225" y="1075"/>
                    <a:pt x="265" y="1107"/>
                    <a:pt x="307" y="1138"/>
                  </a:cubicBezTo>
                  <a:cubicBezTo>
                    <a:pt x="403" y="1194"/>
                    <a:pt x="507" y="1222"/>
                    <a:pt x="616" y="1222"/>
                  </a:cubicBezTo>
                  <a:cubicBezTo>
                    <a:pt x="622" y="1222"/>
                    <a:pt x="629" y="1222"/>
                    <a:pt x="635" y="1222"/>
                  </a:cubicBezTo>
                  <a:cubicBezTo>
                    <a:pt x="712" y="1222"/>
                    <a:pt x="784" y="1205"/>
                    <a:pt x="851" y="1170"/>
                  </a:cubicBezTo>
                  <a:cubicBezTo>
                    <a:pt x="928" y="1146"/>
                    <a:pt x="993" y="1104"/>
                    <a:pt x="1048" y="1043"/>
                  </a:cubicBezTo>
                  <a:cubicBezTo>
                    <a:pt x="1109" y="989"/>
                    <a:pt x="1150" y="922"/>
                    <a:pt x="1175" y="847"/>
                  </a:cubicBezTo>
                  <a:cubicBezTo>
                    <a:pt x="1214" y="774"/>
                    <a:pt x="1231" y="696"/>
                    <a:pt x="1227" y="612"/>
                  </a:cubicBezTo>
                  <a:cubicBezTo>
                    <a:pt x="1221" y="557"/>
                    <a:pt x="1214" y="503"/>
                    <a:pt x="1205" y="450"/>
                  </a:cubicBezTo>
                  <a:cubicBezTo>
                    <a:pt x="1176" y="346"/>
                    <a:pt x="1124" y="256"/>
                    <a:pt x="1048" y="179"/>
                  </a:cubicBezTo>
                  <a:cubicBezTo>
                    <a:pt x="1006" y="148"/>
                    <a:pt x="965" y="116"/>
                    <a:pt x="924" y="84"/>
                  </a:cubicBezTo>
                  <a:cubicBezTo>
                    <a:pt x="828" y="29"/>
                    <a:pt x="725" y="0"/>
                    <a:pt x="615" y="0"/>
                  </a:cubicBezTo>
                  <a:cubicBezTo>
                    <a:pt x="608" y="0"/>
                    <a:pt x="602" y="0"/>
                    <a:pt x="59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4499855" y="15587"/>
              <a:ext cx="23547" cy="26835"/>
            </a:xfrm>
            <a:custGeom>
              <a:avLst/>
              <a:gdLst/>
              <a:ahLst/>
              <a:cxnLst/>
              <a:rect l="l" t="t" r="r" b="b"/>
              <a:pathLst>
                <a:path w="494" h="563" extrusionOk="0">
                  <a:moveTo>
                    <a:pt x="258" y="0"/>
                  </a:moveTo>
                  <a:cubicBezTo>
                    <a:pt x="255" y="0"/>
                    <a:pt x="251" y="0"/>
                    <a:pt x="248" y="0"/>
                  </a:cubicBezTo>
                  <a:cubicBezTo>
                    <a:pt x="209" y="1"/>
                    <a:pt x="172" y="12"/>
                    <a:pt x="138" y="31"/>
                  </a:cubicBezTo>
                  <a:cubicBezTo>
                    <a:pt x="97" y="53"/>
                    <a:pt x="45" y="112"/>
                    <a:pt x="37" y="162"/>
                  </a:cubicBezTo>
                  <a:cubicBezTo>
                    <a:pt x="25" y="237"/>
                    <a:pt x="0" y="324"/>
                    <a:pt x="27" y="395"/>
                  </a:cubicBezTo>
                  <a:cubicBezTo>
                    <a:pt x="46" y="444"/>
                    <a:pt x="68" y="482"/>
                    <a:pt x="109" y="514"/>
                  </a:cubicBezTo>
                  <a:cubicBezTo>
                    <a:pt x="144" y="543"/>
                    <a:pt x="190" y="563"/>
                    <a:pt x="238" y="563"/>
                  </a:cubicBezTo>
                  <a:cubicBezTo>
                    <a:pt x="242" y="563"/>
                    <a:pt x="245" y="563"/>
                    <a:pt x="248" y="563"/>
                  </a:cubicBezTo>
                  <a:cubicBezTo>
                    <a:pt x="288" y="561"/>
                    <a:pt x="328" y="551"/>
                    <a:pt x="362" y="531"/>
                  </a:cubicBezTo>
                  <a:cubicBezTo>
                    <a:pt x="417" y="503"/>
                    <a:pt x="446" y="449"/>
                    <a:pt x="467" y="395"/>
                  </a:cubicBezTo>
                  <a:cubicBezTo>
                    <a:pt x="493" y="324"/>
                    <a:pt x="469" y="236"/>
                    <a:pt x="459" y="162"/>
                  </a:cubicBezTo>
                  <a:cubicBezTo>
                    <a:pt x="450" y="144"/>
                    <a:pt x="444" y="126"/>
                    <a:pt x="437" y="109"/>
                  </a:cubicBezTo>
                  <a:cubicBezTo>
                    <a:pt x="422" y="83"/>
                    <a:pt x="403" y="63"/>
                    <a:pt x="380" y="47"/>
                  </a:cubicBezTo>
                  <a:cubicBezTo>
                    <a:pt x="346" y="20"/>
                    <a:pt x="302" y="0"/>
                    <a:pt x="2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4533983" y="70736"/>
              <a:ext cx="39085" cy="30315"/>
            </a:xfrm>
            <a:custGeom>
              <a:avLst/>
              <a:gdLst/>
              <a:ahLst/>
              <a:cxnLst/>
              <a:rect l="l" t="t" r="r" b="b"/>
              <a:pathLst>
                <a:path w="820" h="636" extrusionOk="0">
                  <a:moveTo>
                    <a:pt x="410" y="0"/>
                  </a:moveTo>
                  <a:cubicBezTo>
                    <a:pt x="0" y="0"/>
                    <a:pt x="0" y="636"/>
                    <a:pt x="410" y="636"/>
                  </a:cubicBezTo>
                  <a:cubicBezTo>
                    <a:pt x="820" y="636"/>
                    <a:pt x="820" y="0"/>
                    <a:pt x="4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4500570" y="-88942"/>
              <a:ext cx="33985" cy="26311"/>
            </a:xfrm>
            <a:custGeom>
              <a:avLst/>
              <a:gdLst/>
              <a:ahLst/>
              <a:cxnLst/>
              <a:rect l="l" t="t" r="r" b="b"/>
              <a:pathLst>
                <a:path w="713" h="552" extrusionOk="0">
                  <a:moveTo>
                    <a:pt x="357" y="0"/>
                  </a:moveTo>
                  <a:cubicBezTo>
                    <a:pt x="3" y="0"/>
                    <a:pt x="1" y="552"/>
                    <a:pt x="357" y="552"/>
                  </a:cubicBezTo>
                  <a:cubicBezTo>
                    <a:pt x="713" y="552"/>
                    <a:pt x="713" y="0"/>
                    <a:pt x="35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4595757" y="-38513"/>
              <a:ext cx="36702" cy="35796"/>
            </a:xfrm>
            <a:custGeom>
              <a:avLst/>
              <a:gdLst/>
              <a:ahLst/>
              <a:cxnLst/>
              <a:rect l="l" t="t" r="r" b="b"/>
              <a:pathLst>
                <a:path w="770" h="751" extrusionOk="0">
                  <a:moveTo>
                    <a:pt x="370" y="1"/>
                  </a:moveTo>
                  <a:cubicBezTo>
                    <a:pt x="281" y="1"/>
                    <a:pt x="187" y="40"/>
                    <a:pt x="124" y="103"/>
                  </a:cubicBezTo>
                  <a:cubicBezTo>
                    <a:pt x="38" y="189"/>
                    <a:pt x="0" y="323"/>
                    <a:pt x="35" y="441"/>
                  </a:cubicBezTo>
                  <a:cubicBezTo>
                    <a:pt x="58" y="517"/>
                    <a:pt x="82" y="591"/>
                    <a:pt x="140" y="649"/>
                  </a:cubicBezTo>
                  <a:cubicBezTo>
                    <a:pt x="164" y="672"/>
                    <a:pt x="192" y="692"/>
                    <a:pt x="221" y="707"/>
                  </a:cubicBezTo>
                  <a:cubicBezTo>
                    <a:pt x="264" y="731"/>
                    <a:pt x="311" y="750"/>
                    <a:pt x="361" y="750"/>
                  </a:cubicBezTo>
                  <a:cubicBezTo>
                    <a:pt x="365" y="750"/>
                    <a:pt x="368" y="750"/>
                    <a:pt x="372" y="750"/>
                  </a:cubicBezTo>
                  <a:cubicBezTo>
                    <a:pt x="448" y="747"/>
                    <a:pt x="511" y="719"/>
                    <a:pt x="569" y="674"/>
                  </a:cubicBezTo>
                  <a:cubicBezTo>
                    <a:pt x="605" y="644"/>
                    <a:pt x="635" y="617"/>
                    <a:pt x="658" y="574"/>
                  </a:cubicBezTo>
                  <a:cubicBezTo>
                    <a:pt x="672" y="546"/>
                    <a:pt x="686" y="515"/>
                    <a:pt x="694" y="486"/>
                  </a:cubicBezTo>
                  <a:cubicBezTo>
                    <a:pt x="700" y="472"/>
                    <a:pt x="704" y="456"/>
                    <a:pt x="708" y="441"/>
                  </a:cubicBezTo>
                  <a:cubicBezTo>
                    <a:pt x="770" y="224"/>
                    <a:pt x="593" y="1"/>
                    <a:pt x="3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4570352" y="1049"/>
              <a:ext cx="42088" cy="38084"/>
            </a:xfrm>
            <a:custGeom>
              <a:avLst/>
              <a:gdLst/>
              <a:ahLst/>
              <a:cxnLst/>
              <a:rect l="l" t="t" r="r" b="b"/>
              <a:pathLst>
                <a:path w="883" h="799" extrusionOk="0">
                  <a:moveTo>
                    <a:pt x="383" y="0"/>
                  </a:moveTo>
                  <a:cubicBezTo>
                    <a:pt x="335" y="0"/>
                    <a:pt x="290" y="12"/>
                    <a:pt x="247" y="34"/>
                  </a:cubicBezTo>
                  <a:cubicBezTo>
                    <a:pt x="198" y="50"/>
                    <a:pt x="154" y="77"/>
                    <a:pt x="120" y="117"/>
                  </a:cubicBezTo>
                  <a:cubicBezTo>
                    <a:pt x="80" y="154"/>
                    <a:pt x="53" y="195"/>
                    <a:pt x="37" y="245"/>
                  </a:cubicBezTo>
                  <a:cubicBezTo>
                    <a:pt x="12" y="292"/>
                    <a:pt x="0" y="343"/>
                    <a:pt x="3" y="399"/>
                  </a:cubicBezTo>
                  <a:cubicBezTo>
                    <a:pt x="8" y="501"/>
                    <a:pt x="41" y="609"/>
                    <a:pt x="120" y="681"/>
                  </a:cubicBezTo>
                  <a:lnTo>
                    <a:pt x="200" y="744"/>
                  </a:lnTo>
                  <a:cubicBezTo>
                    <a:pt x="263" y="781"/>
                    <a:pt x="330" y="797"/>
                    <a:pt x="402" y="798"/>
                  </a:cubicBezTo>
                  <a:lnTo>
                    <a:pt x="465" y="791"/>
                  </a:lnTo>
                  <a:cubicBezTo>
                    <a:pt x="489" y="788"/>
                    <a:pt x="515" y="784"/>
                    <a:pt x="541" y="781"/>
                  </a:cubicBezTo>
                  <a:cubicBezTo>
                    <a:pt x="592" y="778"/>
                    <a:pt x="640" y="762"/>
                    <a:pt x="685" y="735"/>
                  </a:cubicBezTo>
                  <a:cubicBezTo>
                    <a:pt x="715" y="717"/>
                    <a:pt x="745" y="695"/>
                    <a:pt x="767" y="669"/>
                  </a:cubicBezTo>
                  <a:cubicBezTo>
                    <a:pt x="831" y="597"/>
                    <a:pt x="883" y="500"/>
                    <a:pt x="878" y="400"/>
                  </a:cubicBezTo>
                  <a:cubicBezTo>
                    <a:pt x="872" y="364"/>
                    <a:pt x="869" y="332"/>
                    <a:pt x="864" y="297"/>
                  </a:cubicBezTo>
                  <a:cubicBezTo>
                    <a:pt x="845" y="233"/>
                    <a:pt x="813" y="177"/>
                    <a:pt x="766" y="129"/>
                  </a:cubicBezTo>
                  <a:cubicBezTo>
                    <a:pt x="720" y="79"/>
                    <a:pt x="655" y="46"/>
                    <a:pt x="591" y="25"/>
                  </a:cubicBezTo>
                  <a:cubicBezTo>
                    <a:pt x="561" y="14"/>
                    <a:pt x="504" y="13"/>
                    <a:pt x="463" y="8"/>
                  </a:cubicBezTo>
                  <a:lnTo>
                    <a:pt x="400" y="1"/>
                  </a:lnTo>
                  <a:cubicBezTo>
                    <a:pt x="394" y="0"/>
                    <a:pt x="389" y="0"/>
                    <a:pt x="38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3"/>
          <p:cNvGrpSpPr/>
          <p:nvPr/>
        </p:nvGrpSpPr>
        <p:grpSpPr>
          <a:xfrm>
            <a:off x="8286347" y="753005"/>
            <a:ext cx="446764" cy="432655"/>
            <a:chOff x="2466160" y="5890180"/>
            <a:chExt cx="446764" cy="432655"/>
          </a:xfrm>
        </p:grpSpPr>
        <p:sp>
          <p:nvSpPr>
            <p:cNvPr id="233" name="Google Shape;233;p3"/>
            <p:cNvSpPr/>
            <p:nvPr/>
          </p:nvSpPr>
          <p:spPr>
            <a:xfrm>
              <a:off x="2485607" y="5894470"/>
              <a:ext cx="427317" cy="427269"/>
            </a:xfrm>
            <a:custGeom>
              <a:avLst/>
              <a:gdLst/>
              <a:ahLst/>
              <a:cxnLst/>
              <a:rect l="l" t="t" r="r" b="b"/>
              <a:pathLst>
                <a:path w="8965" h="8964" extrusionOk="0">
                  <a:moveTo>
                    <a:pt x="4482" y="0"/>
                  </a:moveTo>
                  <a:cubicBezTo>
                    <a:pt x="2008" y="0"/>
                    <a:pt x="1" y="2007"/>
                    <a:pt x="1" y="4482"/>
                  </a:cubicBezTo>
                  <a:cubicBezTo>
                    <a:pt x="1" y="6957"/>
                    <a:pt x="2008" y="8964"/>
                    <a:pt x="4482" y="8964"/>
                  </a:cubicBezTo>
                  <a:cubicBezTo>
                    <a:pt x="6957" y="8964"/>
                    <a:pt x="8964" y="6957"/>
                    <a:pt x="8964" y="4482"/>
                  </a:cubicBezTo>
                  <a:cubicBezTo>
                    <a:pt x="8964" y="2007"/>
                    <a:pt x="6957" y="0"/>
                    <a:pt x="4482" y="0"/>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2514778" y="6171642"/>
              <a:ext cx="381225" cy="94996"/>
            </a:xfrm>
            <a:custGeom>
              <a:avLst/>
              <a:gdLst/>
              <a:ahLst/>
              <a:cxnLst/>
              <a:rect l="l" t="t" r="r" b="b"/>
              <a:pathLst>
                <a:path w="7998" h="1993" extrusionOk="0">
                  <a:moveTo>
                    <a:pt x="5841" y="1"/>
                  </a:moveTo>
                  <a:cubicBezTo>
                    <a:pt x="5684" y="1"/>
                    <a:pt x="5527" y="6"/>
                    <a:pt x="5371" y="16"/>
                  </a:cubicBezTo>
                  <a:cubicBezTo>
                    <a:pt x="4746" y="58"/>
                    <a:pt x="4131" y="175"/>
                    <a:pt x="3521" y="311"/>
                  </a:cubicBezTo>
                  <a:cubicBezTo>
                    <a:pt x="2908" y="447"/>
                    <a:pt x="2299" y="599"/>
                    <a:pt x="1683" y="720"/>
                  </a:cubicBezTo>
                  <a:cubicBezTo>
                    <a:pt x="1128" y="828"/>
                    <a:pt x="566" y="906"/>
                    <a:pt x="0" y="923"/>
                  </a:cubicBezTo>
                  <a:cubicBezTo>
                    <a:pt x="40" y="991"/>
                    <a:pt x="81" y="1059"/>
                    <a:pt x="126" y="1126"/>
                  </a:cubicBezTo>
                  <a:cubicBezTo>
                    <a:pt x="365" y="1077"/>
                    <a:pt x="606" y="1055"/>
                    <a:pt x="847" y="1055"/>
                  </a:cubicBezTo>
                  <a:cubicBezTo>
                    <a:pt x="1196" y="1055"/>
                    <a:pt x="1545" y="1101"/>
                    <a:pt x="1888" y="1178"/>
                  </a:cubicBezTo>
                  <a:cubicBezTo>
                    <a:pt x="2471" y="1310"/>
                    <a:pt x="3032" y="1519"/>
                    <a:pt x="3604" y="1692"/>
                  </a:cubicBezTo>
                  <a:cubicBezTo>
                    <a:pt x="4154" y="1859"/>
                    <a:pt x="4721" y="1993"/>
                    <a:pt x="5299" y="1993"/>
                  </a:cubicBezTo>
                  <a:cubicBezTo>
                    <a:pt x="5327" y="1993"/>
                    <a:pt x="5354" y="1992"/>
                    <a:pt x="5382" y="1992"/>
                  </a:cubicBezTo>
                  <a:cubicBezTo>
                    <a:pt x="5720" y="1984"/>
                    <a:pt x="6053" y="1922"/>
                    <a:pt x="6386" y="1856"/>
                  </a:cubicBezTo>
                  <a:cubicBezTo>
                    <a:pt x="6655" y="1802"/>
                    <a:pt x="6922" y="1744"/>
                    <a:pt x="7189" y="1680"/>
                  </a:cubicBezTo>
                  <a:cubicBezTo>
                    <a:pt x="7525" y="1309"/>
                    <a:pt x="7799" y="882"/>
                    <a:pt x="7997" y="415"/>
                  </a:cubicBezTo>
                  <a:cubicBezTo>
                    <a:pt x="7755" y="322"/>
                    <a:pt x="7517" y="230"/>
                    <a:pt x="7263" y="167"/>
                  </a:cubicBezTo>
                  <a:cubicBezTo>
                    <a:pt x="6797" y="51"/>
                    <a:pt x="6319" y="1"/>
                    <a:pt x="584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2612158" y="5898807"/>
              <a:ext cx="177171" cy="31459"/>
            </a:xfrm>
            <a:custGeom>
              <a:avLst/>
              <a:gdLst/>
              <a:ahLst/>
              <a:cxnLst/>
              <a:rect l="l" t="t" r="r" b="b"/>
              <a:pathLst>
                <a:path w="3717" h="660" extrusionOk="0">
                  <a:moveTo>
                    <a:pt x="928" y="0"/>
                  </a:moveTo>
                  <a:cubicBezTo>
                    <a:pt x="606" y="67"/>
                    <a:pt x="294" y="167"/>
                    <a:pt x="1" y="299"/>
                  </a:cubicBezTo>
                  <a:cubicBezTo>
                    <a:pt x="189" y="304"/>
                    <a:pt x="379" y="328"/>
                    <a:pt x="564" y="355"/>
                  </a:cubicBezTo>
                  <a:cubicBezTo>
                    <a:pt x="907" y="408"/>
                    <a:pt x="1250" y="483"/>
                    <a:pt x="1592" y="547"/>
                  </a:cubicBezTo>
                  <a:cubicBezTo>
                    <a:pt x="1925" y="607"/>
                    <a:pt x="2262" y="660"/>
                    <a:pt x="2602" y="660"/>
                  </a:cubicBezTo>
                  <a:cubicBezTo>
                    <a:pt x="2605" y="660"/>
                    <a:pt x="2608" y="660"/>
                    <a:pt x="2612" y="660"/>
                  </a:cubicBezTo>
                  <a:cubicBezTo>
                    <a:pt x="2921" y="660"/>
                    <a:pt x="3237" y="613"/>
                    <a:pt x="3513" y="464"/>
                  </a:cubicBezTo>
                  <a:cubicBezTo>
                    <a:pt x="3586" y="424"/>
                    <a:pt x="3653" y="379"/>
                    <a:pt x="3716" y="328"/>
                  </a:cubicBezTo>
                  <a:cubicBezTo>
                    <a:pt x="3462" y="209"/>
                    <a:pt x="3194" y="115"/>
                    <a:pt x="2916" y="45"/>
                  </a:cubicBezTo>
                  <a:cubicBezTo>
                    <a:pt x="2822" y="76"/>
                    <a:pt x="2726" y="100"/>
                    <a:pt x="2627" y="120"/>
                  </a:cubicBezTo>
                  <a:cubicBezTo>
                    <a:pt x="2530" y="139"/>
                    <a:pt x="2433" y="152"/>
                    <a:pt x="2334" y="157"/>
                  </a:cubicBezTo>
                  <a:cubicBezTo>
                    <a:pt x="2309" y="159"/>
                    <a:pt x="2284" y="159"/>
                    <a:pt x="2259" y="159"/>
                  </a:cubicBezTo>
                  <a:cubicBezTo>
                    <a:pt x="2176" y="159"/>
                    <a:pt x="2094" y="153"/>
                    <a:pt x="2012" y="147"/>
                  </a:cubicBezTo>
                  <a:cubicBezTo>
                    <a:pt x="1648" y="120"/>
                    <a:pt x="1289" y="52"/>
                    <a:pt x="928"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2523596" y="5928503"/>
              <a:ext cx="335800" cy="73595"/>
            </a:xfrm>
            <a:custGeom>
              <a:avLst/>
              <a:gdLst/>
              <a:ahLst/>
              <a:cxnLst/>
              <a:rect l="l" t="t" r="r" b="b"/>
              <a:pathLst>
                <a:path w="7045" h="1544" extrusionOk="0">
                  <a:moveTo>
                    <a:pt x="6110" y="0"/>
                  </a:moveTo>
                  <a:cubicBezTo>
                    <a:pt x="5972" y="83"/>
                    <a:pt x="5829" y="159"/>
                    <a:pt x="5679" y="219"/>
                  </a:cubicBezTo>
                  <a:cubicBezTo>
                    <a:pt x="5480" y="301"/>
                    <a:pt x="5273" y="346"/>
                    <a:pt x="5063" y="390"/>
                  </a:cubicBezTo>
                  <a:cubicBezTo>
                    <a:pt x="4846" y="434"/>
                    <a:pt x="4627" y="477"/>
                    <a:pt x="4404" y="490"/>
                  </a:cubicBezTo>
                  <a:cubicBezTo>
                    <a:pt x="4366" y="493"/>
                    <a:pt x="4328" y="494"/>
                    <a:pt x="4291" y="494"/>
                  </a:cubicBezTo>
                  <a:cubicBezTo>
                    <a:pt x="4103" y="494"/>
                    <a:pt x="3919" y="466"/>
                    <a:pt x="3732" y="439"/>
                  </a:cubicBezTo>
                  <a:cubicBezTo>
                    <a:pt x="3521" y="408"/>
                    <a:pt x="3312" y="370"/>
                    <a:pt x="3103" y="330"/>
                  </a:cubicBezTo>
                  <a:cubicBezTo>
                    <a:pt x="2700" y="254"/>
                    <a:pt x="2298" y="168"/>
                    <a:pt x="1890" y="123"/>
                  </a:cubicBezTo>
                  <a:cubicBezTo>
                    <a:pt x="1682" y="99"/>
                    <a:pt x="1472" y="87"/>
                    <a:pt x="1263" y="87"/>
                  </a:cubicBezTo>
                  <a:cubicBezTo>
                    <a:pt x="1219" y="87"/>
                    <a:pt x="1174" y="87"/>
                    <a:pt x="1129" y="88"/>
                  </a:cubicBezTo>
                  <a:cubicBezTo>
                    <a:pt x="689" y="396"/>
                    <a:pt x="305" y="779"/>
                    <a:pt x="1" y="1220"/>
                  </a:cubicBezTo>
                  <a:cubicBezTo>
                    <a:pt x="496" y="1419"/>
                    <a:pt x="1037" y="1515"/>
                    <a:pt x="1567" y="1538"/>
                  </a:cubicBezTo>
                  <a:cubicBezTo>
                    <a:pt x="1644" y="1541"/>
                    <a:pt x="1723" y="1543"/>
                    <a:pt x="1801" y="1543"/>
                  </a:cubicBezTo>
                  <a:cubicBezTo>
                    <a:pt x="2000" y="1543"/>
                    <a:pt x="2200" y="1531"/>
                    <a:pt x="2396" y="1500"/>
                  </a:cubicBezTo>
                  <a:cubicBezTo>
                    <a:pt x="2691" y="1453"/>
                    <a:pt x="2982" y="1376"/>
                    <a:pt x="3267" y="1287"/>
                  </a:cubicBezTo>
                  <a:cubicBezTo>
                    <a:pt x="3835" y="1109"/>
                    <a:pt x="4388" y="885"/>
                    <a:pt x="4969" y="752"/>
                  </a:cubicBezTo>
                  <a:cubicBezTo>
                    <a:pt x="5269" y="684"/>
                    <a:pt x="5580" y="634"/>
                    <a:pt x="5889" y="634"/>
                  </a:cubicBezTo>
                  <a:cubicBezTo>
                    <a:pt x="5892" y="634"/>
                    <a:pt x="5895" y="634"/>
                    <a:pt x="5899" y="634"/>
                  </a:cubicBezTo>
                  <a:cubicBezTo>
                    <a:pt x="6215" y="636"/>
                    <a:pt x="6531" y="681"/>
                    <a:pt x="6840" y="753"/>
                  </a:cubicBezTo>
                  <a:cubicBezTo>
                    <a:pt x="6909" y="769"/>
                    <a:pt x="6977" y="788"/>
                    <a:pt x="7045" y="805"/>
                  </a:cubicBezTo>
                  <a:cubicBezTo>
                    <a:pt x="6773" y="495"/>
                    <a:pt x="6459" y="225"/>
                    <a:pt x="6110"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2490469" y="5994090"/>
              <a:ext cx="407917" cy="79029"/>
            </a:xfrm>
            <a:custGeom>
              <a:avLst/>
              <a:gdLst/>
              <a:ahLst/>
              <a:cxnLst/>
              <a:rect l="l" t="t" r="r" b="b"/>
              <a:pathLst>
                <a:path w="8558" h="1658" extrusionOk="0">
                  <a:moveTo>
                    <a:pt x="6546" y="0"/>
                  </a:moveTo>
                  <a:cubicBezTo>
                    <a:pt x="6339" y="0"/>
                    <a:pt x="6133" y="11"/>
                    <a:pt x="5928" y="30"/>
                  </a:cubicBezTo>
                  <a:cubicBezTo>
                    <a:pt x="5245" y="94"/>
                    <a:pt x="4575" y="250"/>
                    <a:pt x="3907" y="391"/>
                  </a:cubicBezTo>
                  <a:cubicBezTo>
                    <a:pt x="3572" y="462"/>
                    <a:pt x="3235" y="538"/>
                    <a:pt x="2893" y="561"/>
                  </a:cubicBezTo>
                  <a:cubicBezTo>
                    <a:pt x="2808" y="567"/>
                    <a:pt x="2723" y="569"/>
                    <a:pt x="2638" y="569"/>
                  </a:cubicBezTo>
                  <a:cubicBezTo>
                    <a:pt x="2423" y="569"/>
                    <a:pt x="2208" y="552"/>
                    <a:pt x="1995" y="521"/>
                  </a:cubicBezTo>
                  <a:cubicBezTo>
                    <a:pt x="1480" y="448"/>
                    <a:pt x="977" y="309"/>
                    <a:pt x="465" y="210"/>
                  </a:cubicBezTo>
                  <a:cubicBezTo>
                    <a:pt x="254" y="590"/>
                    <a:pt x="95" y="1003"/>
                    <a:pt x="0" y="1438"/>
                  </a:cubicBezTo>
                  <a:cubicBezTo>
                    <a:pt x="280" y="1264"/>
                    <a:pt x="589" y="1139"/>
                    <a:pt x="911" y="1074"/>
                  </a:cubicBezTo>
                  <a:cubicBezTo>
                    <a:pt x="1100" y="1037"/>
                    <a:pt x="1293" y="1021"/>
                    <a:pt x="1485" y="1021"/>
                  </a:cubicBezTo>
                  <a:cubicBezTo>
                    <a:pt x="1604" y="1021"/>
                    <a:pt x="1722" y="1027"/>
                    <a:pt x="1840" y="1038"/>
                  </a:cubicBezTo>
                  <a:cubicBezTo>
                    <a:pt x="2533" y="1108"/>
                    <a:pt x="3186" y="1358"/>
                    <a:pt x="3861" y="1518"/>
                  </a:cubicBezTo>
                  <a:cubicBezTo>
                    <a:pt x="4213" y="1601"/>
                    <a:pt x="4572" y="1658"/>
                    <a:pt x="4935" y="1658"/>
                  </a:cubicBezTo>
                  <a:cubicBezTo>
                    <a:pt x="4954" y="1658"/>
                    <a:pt x="4973" y="1657"/>
                    <a:pt x="4992" y="1657"/>
                  </a:cubicBezTo>
                  <a:cubicBezTo>
                    <a:pt x="5365" y="1650"/>
                    <a:pt x="5735" y="1561"/>
                    <a:pt x="6089" y="1455"/>
                  </a:cubicBezTo>
                  <a:cubicBezTo>
                    <a:pt x="6437" y="1351"/>
                    <a:pt x="6775" y="1225"/>
                    <a:pt x="7119" y="1113"/>
                  </a:cubicBezTo>
                  <a:cubicBezTo>
                    <a:pt x="7466" y="1000"/>
                    <a:pt x="7819" y="904"/>
                    <a:pt x="8176" y="834"/>
                  </a:cubicBezTo>
                  <a:cubicBezTo>
                    <a:pt x="8302" y="810"/>
                    <a:pt x="8431" y="789"/>
                    <a:pt x="8557" y="770"/>
                  </a:cubicBezTo>
                  <a:cubicBezTo>
                    <a:pt x="8481" y="577"/>
                    <a:pt x="8392" y="389"/>
                    <a:pt x="8292" y="209"/>
                  </a:cubicBezTo>
                  <a:cubicBezTo>
                    <a:pt x="8145" y="181"/>
                    <a:pt x="7998" y="156"/>
                    <a:pt x="7851" y="134"/>
                  </a:cubicBezTo>
                  <a:cubicBezTo>
                    <a:pt x="7550" y="88"/>
                    <a:pt x="7248" y="37"/>
                    <a:pt x="6944" y="15"/>
                  </a:cubicBezTo>
                  <a:cubicBezTo>
                    <a:pt x="6811" y="5"/>
                    <a:pt x="6678" y="0"/>
                    <a:pt x="6546"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2488229" y="6099572"/>
              <a:ext cx="424504" cy="62489"/>
            </a:xfrm>
            <a:custGeom>
              <a:avLst/>
              <a:gdLst/>
              <a:ahLst/>
              <a:cxnLst/>
              <a:rect l="l" t="t" r="r" b="b"/>
              <a:pathLst>
                <a:path w="8906" h="1311" extrusionOk="0">
                  <a:moveTo>
                    <a:pt x="3224" y="0"/>
                  </a:moveTo>
                  <a:cubicBezTo>
                    <a:pt x="2751" y="0"/>
                    <a:pt x="2278" y="33"/>
                    <a:pt x="1814" y="121"/>
                  </a:cubicBezTo>
                  <a:cubicBezTo>
                    <a:pt x="1161" y="246"/>
                    <a:pt x="532" y="491"/>
                    <a:pt x="0" y="891"/>
                  </a:cubicBezTo>
                  <a:cubicBezTo>
                    <a:pt x="24" y="1033"/>
                    <a:pt x="53" y="1173"/>
                    <a:pt x="89" y="1311"/>
                  </a:cubicBezTo>
                  <a:cubicBezTo>
                    <a:pt x="125" y="1284"/>
                    <a:pt x="159" y="1258"/>
                    <a:pt x="194" y="1235"/>
                  </a:cubicBezTo>
                  <a:cubicBezTo>
                    <a:pt x="714" y="887"/>
                    <a:pt x="1327" y="697"/>
                    <a:pt x="1937" y="591"/>
                  </a:cubicBezTo>
                  <a:cubicBezTo>
                    <a:pt x="2445" y="503"/>
                    <a:pt x="2961" y="471"/>
                    <a:pt x="3476" y="471"/>
                  </a:cubicBezTo>
                  <a:cubicBezTo>
                    <a:pt x="3596" y="471"/>
                    <a:pt x="3717" y="473"/>
                    <a:pt x="3837" y="476"/>
                  </a:cubicBezTo>
                  <a:cubicBezTo>
                    <a:pt x="4602" y="497"/>
                    <a:pt x="5355" y="617"/>
                    <a:pt x="6112" y="732"/>
                  </a:cubicBezTo>
                  <a:cubicBezTo>
                    <a:pt x="6723" y="824"/>
                    <a:pt x="7339" y="904"/>
                    <a:pt x="7957" y="904"/>
                  </a:cubicBezTo>
                  <a:cubicBezTo>
                    <a:pt x="8110" y="904"/>
                    <a:pt x="8262" y="899"/>
                    <a:pt x="8415" y="889"/>
                  </a:cubicBezTo>
                  <a:cubicBezTo>
                    <a:pt x="8562" y="878"/>
                    <a:pt x="8710" y="863"/>
                    <a:pt x="8858" y="842"/>
                  </a:cubicBezTo>
                  <a:cubicBezTo>
                    <a:pt x="8886" y="659"/>
                    <a:pt x="8902" y="473"/>
                    <a:pt x="8906" y="285"/>
                  </a:cubicBezTo>
                  <a:lnTo>
                    <a:pt x="8906" y="285"/>
                  </a:lnTo>
                  <a:cubicBezTo>
                    <a:pt x="8672" y="327"/>
                    <a:pt x="8436" y="353"/>
                    <a:pt x="8200" y="367"/>
                  </a:cubicBezTo>
                  <a:cubicBezTo>
                    <a:pt x="8063" y="376"/>
                    <a:pt x="7926" y="379"/>
                    <a:pt x="7790" y="379"/>
                  </a:cubicBezTo>
                  <a:cubicBezTo>
                    <a:pt x="7211" y="379"/>
                    <a:pt x="6636" y="313"/>
                    <a:pt x="6060" y="242"/>
                  </a:cubicBezTo>
                  <a:cubicBezTo>
                    <a:pt x="5353" y="154"/>
                    <a:pt x="4646" y="63"/>
                    <a:pt x="3934" y="22"/>
                  </a:cubicBezTo>
                  <a:cubicBezTo>
                    <a:pt x="3698" y="8"/>
                    <a:pt x="3461" y="0"/>
                    <a:pt x="3224"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2553101" y="6257391"/>
              <a:ext cx="234226" cy="64491"/>
            </a:xfrm>
            <a:custGeom>
              <a:avLst/>
              <a:gdLst/>
              <a:ahLst/>
              <a:cxnLst/>
              <a:rect l="l" t="t" r="r" b="b"/>
              <a:pathLst>
                <a:path w="4914" h="1353" extrusionOk="0">
                  <a:moveTo>
                    <a:pt x="792" y="1"/>
                  </a:moveTo>
                  <a:cubicBezTo>
                    <a:pt x="522" y="1"/>
                    <a:pt x="252" y="40"/>
                    <a:pt x="0" y="139"/>
                  </a:cubicBezTo>
                  <a:cubicBezTo>
                    <a:pt x="803" y="891"/>
                    <a:pt x="1879" y="1353"/>
                    <a:pt x="3065" y="1353"/>
                  </a:cubicBezTo>
                  <a:cubicBezTo>
                    <a:pt x="3725" y="1353"/>
                    <a:pt x="4349" y="1208"/>
                    <a:pt x="4913" y="954"/>
                  </a:cubicBezTo>
                  <a:cubicBezTo>
                    <a:pt x="4910" y="952"/>
                    <a:pt x="4905" y="952"/>
                    <a:pt x="4902" y="952"/>
                  </a:cubicBezTo>
                  <a:cubicBezTo>
                    <a:pt x="4673" y="943"/>
                    <a:pt x="4445" y="904"/>
                    <a:pt x="4223" y="854"/>
                  </a:cubicBezTo>
                  <a:cubicBezTo>
                    <a:pt x="3711" y="737"/>
                    <a:pt x="3215" y="562"/>
                    <a:pt x="2716" y="402"/>
                  </a:cubicBezTo>
                  <a:cubicBezTo>
                    <a:pt x="2212" y="242"/>
                    <a:pt x="1700" y="85"/>
                    <a:pt x="1173" y="24"/>
                  </a:cubicBezTo>
                  <a:cubicBezTo>
                    <a:pt x="1047" y="9"/>
                    <a:pt x="920" y="1"/>
                    <a:pt x="792"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2466160" y="5890180"/>
              <a:ext cx="409681" cy="296190"/>
            </a:xfrm>
            <a:custGeom>
              <a:avLst/>
              <a:gdLst/>
              <a:ahLst/>
              <a:cxnLst/>
              <a:rect l="l" t="t" r="r" b="b"/>
              <a:pathLst>
                <a:path w="8595" h="6214" extrusionOk="0">
                  <a:moveTo>
                    <a:pt x="4890" y="1"/>
                  </a:moveTo>
                  <a:cubicBezTo>
                    <a:pt x="4660" y="1"/>
                    <a:pt x="4430" y="19"/>
                    <a:pt x="4202" y="56"/>
                  </a:cubicBezTo>
                  <a:cubicBezTo>
                    <a:pt x="2473" y="337"/>
                    <a:pt x="1001" y="1623"/>
                    <a:pt x="546" y="3321"/>
                  </a:cubicBezTo>
                  <a:cubicBezTo>
                    <a:pt x="293" y="4267"/>
                    <a:pt x="350" y="5309"/>
                    <a:pt x="734" y="6211"/>
                  </a:cubicBezTo>
                  <a:cubicBezTo>
                    <a:pt x="735" y="6213"/>
                    <a:pt x="737" y="6214"/>
                    <a:pt x="738" y="6214"/>
                  </a:cubicBezTo>
                  <a:cubicBezTo>
                    <a:pt x="741" y="6214"/>
                    <a:pt x="744" y="6212"/>
                    <a:pt x="743" y="6208"/>
                  </a:cubicBezTo>
                  <a:cubicBezTo>
                    <a:pt x="1" y="4069"/>
                    <a:pt x="823" y="1657"/>
                    <a:pt x="2870" y="597"/>
                  </a:cubicBezTo>
                  <a:cubicBezTo>
                    <a:pt x="3512" y="264"/>
                    <a:pt x="4194" y="108"/>
                    <a:pt x="4868" y="108"/>
                  </a:cubicBezTo>
                  <a:cubicBezTo>
                    <a:pt x="6269" y="108"/>
                    <a:pt x="7637" y="782"/>
                    <a:pt x="8547" y="1944"/>
                  </a:cubicBezTo>
                  <a:cubicBezTo>
                    <a:pt x="8551" y="1950"/>
                    <a:pt x="8557" y="1952"/>
                    <a:pt x="8563" y="1952"/>
                  </a:cubicBezTo>
                  <a:cubicBezTo>
                    <a:pt x="8578" y="1952"/>
                    <a:pt x="8595" y="1933"/>
                    <a:pt x="8584" y="1917"/>
                  </a:cubicBezTo>
                  <a:cubicBezTo>
                    <a:pt x="7763" y="715"/>
                    <a:pt x="6335" y="1"/>
                    <a:pt x="4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2672025" y="6254770"/>
              <a:ext cx="184130" cy="68066"/>
            </a:xfrm>
            <a:custGeom>
              <a:avLst/>
              <a:gdLst/>
              <a:ahLst/>
              <a:cxnLst/>
              <a:rect l="l" t="t" r="r" b="b"/>
              <a:pathLst>
                <a:path w="3863" h="1428" extrusionOk="0">
                  <a:moveTo>
                    <a:pt x="3819" y="1"/>
                  </a:moveTo>
                  <a:cubicBezTo>
                    <a:pt x="3812" y="1"/>
                    <a:pt x="3805" y="3"/>
                    <a:pt x="3799" y="9"/>
                  </a:cubicBezTo>
                  <a:cubicBezTo>
                    <a:pt x="3297" y="487"/>
                    <a:pt x="2791" y="888"/>
                    <a:pt x="2130" y="1127"/>
                  </a:cubicBezTo>
                  <a:cubicBezTo>
                    <a:pt x="1435" y="1378"/>
                    <a:pt x="729" y="1371"/>
                    <a:pt x="2" y="1392"/>
                  </a:cubicBezTo>
                  <a:cubicBezTo>
                    <a:pt x="1" y="1392"/>
                    <a:pt x="1" y="1394"/>
                    <a:pt x="2" y="1394"/>
                  </a:cubicBezTo>
                  <a:cubicBezTo>
                    <a:pt x="215" y="1416"/>
                    <a:pt x="432" y="1428"/>
                    <a:pt x="649" y="1428"/>
                  </a:cubicBezTo>
                  <a:cubicBezTo>
                    <a:pt x="1859" y="1428"/>
                    <a:pt x="3090" y="1063"/>
                    <a:pt x="3847" y="46"/>
                  </a:cubicBezTo>
                  <a:cubicBezTo>
                    <a:pt x="3863" y="24"/>
                    <a:pt x="3841" y="1"/>
                    <a:pt x="3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2649289" y="6005434"/>
              <a:ext cx="41564" cy="41564"/>
            </a:xfrm>
            <a:custGeom>
              <a:avLst/>
              <a:gdLst/>
              <a:ahLst/>
              <a:cxnLst/>
              <a:rect l="l" t="t" r="r" b="b"/>
              <a:pathLst>
                <a:path w="872" h="872" extrusionOk="0">
                  <a:moveTo>
                    <a:pt x="436" y="1"/>
                  </a:moveTo>
                  <a:cubicBezTo>
                    <a:pt x="195" y="1"/>
                    <a:pt x="1" y="195"/>
                    <a:pt x="1" y="436"/>
                  </a:cubicBezTo>
                  <a:cubicBezTo>
                    <a:pt x="1" y="677"/>
                    <a:pt x="195" y="872"/>
                    <a:pt x="436" y="872"/>
                  </a:cubicBezTo>
                  <a:cubicBezTo>
                    <a:pt x="677" y="872"/>
                    <a:pt x="872" y="677"/>
                    <a:pt x="872" y="436"/>
                  </a:cubicBezTo>
                  <a:cubicBezTo>
                    <a:pt x="872" y="195"/>
                    <a:pt x="677" y="1"/>
                    <a:pt x="43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2770120" y="6005434"/>
              <a:ext cx="41612" cy="41564"/>
            </a:xfrm>
            <a:custGeom>
              <a:avLst/>
              <a:gdLst/>
              <a:ahLst/>
              <a:cxnLst/>
              <a:rect l="l" t="t" r="r" b="b"/>
              <a:pathLst>
                <a:path w="873" h="872" extrusionOk="0">
                  <a:moveTo>
                    <a:pt x="436" y="1"/>
                  </a:moveTo>
                  <a:cubicBezTo>
                    <a:pt x="195" y="1"/>
                    <a:pt x="0" y="195"/>
                    <a:pt x="0" y="436"/>
                  </a:cubicBezTo>
                  <a:cubicBezTo>
                    <a:pt x="0" y="677"/>
                    <a:pt x="195" y="872"/>
                    <a:pt x="436" y="872"/>
                  </a:cubicBezTo>
                  <a:cubicBezTo>
                    <a:pt x="676" y="872"/>
                    <a:pt x="872" y="677"/>
                    <a:pt x="872" y="436"/>
                  </a:cubicBezTo>
                  <a:cubicBezTo>
                    <a:pt x="872" y="195"/>
                    <a:pt x="676" y="1"/>
                    <a:pt x="43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2712254" y="5994042"/>
              <a:ext cx="36130" cy="22927"/>
            </a:xfrm>
            <a:custGeom>
              <a:avLst/>
              <a:gdLst/>
              <a:ahLst/>
              <a:cxnLst/>
              <a:rect l="l" t="t" r="r" b="b"/>
              <a:pathLst>
                <a:path w="758" h="481" extrusionOk="0">
                  <a:moveTo>
                    <a:pt x="690" y="1"/>
                  </a:moveTo>
                  <a:cubicBezTo>
                    <a:pt x="652" y="1"/>
                    <a:pt x="622" y="31"/>
                    <a:pt x="622" y="68"/>
                  </a:cubicBezTo>
                  <a:cubicBezTo>
                    <a:pt x="622" y="79"/>
                    <a:pt x="617" y="345"/>
                    <a:pt x="412" y="345"/>
                  </a:cubicBezTo>
                  <a:cubicBezTo>
                    <a:pt x="194" y="345"/>
                    <a:pt x="144" y="132"/>
                    <a:pt x="141" y="121"/>
                  </a:cubicBezTo>
                  <a:cubicBezTo>
                    <a:pt x="135" y="89"/>
                    <a:pt x="107" y="68"/>
                    <a:pt x="75" y="68"/>
                  </a:cubicBezTo>
                  <a:cubicBezTo>
                    <a:pt x="71" y="68"/>
                    <a:pt x="66" y="68"/>
                    <a:pt x="61" y="69"/>
                  </a:cubicBezTo>
                  <a:cubicBezTo>
                    <a:pt x="25" y="77"/>
                    <a:pt x="1" y="112"/>
                    <a:pt x="9" y="148"/>
                  </a:cubicBezTo>
                  <a:cubicBezTo>
                    <a:pt x="34" y="264"/>
                    <a:pt x="149" y="480"/>
                    <a:pt x="412" y="480"/>
                  </a:cubicBezTo>
                  <a:cubicBezTo>
                    <a:pt x="685" y="480"/>
                    <a:pt x="758" y="210"/>
                    <a:pt x="757" y="69"/>
                  </a:cubicBezTo>
                  <a:cubicBezTo>
                    <a:pt x="757" y="31"/>
                    <a:pt x="726" y="1"/>
                    <a:pt x="6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2667401" y="5975786"/>
              <a:ext cx="36130" cy="22975"/>
            </a:xfrm>
            <a:custGeom>
              <a:avLst/>
              <a:gdLst/>
              <a:ahLst/>
              <a:cxnLst/>
              <a:rect l="l" t="t" r="r" b="b"/>
              <a:pathLst>
                <a:path w="758" h="482" extrusionOk="0">
                  <a:moveTo>
                    <a:pt x="689" y="1"/>
                  </a:moveTo>
                  <a:cubicBezTo>
                    <a:pt x="652" y="1"/>
                    <a:pt x="621" y="31"/>
                    <a:pt x="621" y="69"/>
                  </a:cubicBezTo>
                  <a:cubicBezTo>
                    <a:pt x="621" y="80"/>
                    <a:pt x="619" y="346"/>
                    <a:pt x="412" y="346"/>
                  </a:cubicBezTo>
                  <a:cubicBezTo>
                    <a:pt x="195" y="346"/>
                    <a:pt x="144" y="133"/>
                    <a:pt x="141" y="122"/>
                  </a:cubicBezTo>
                  <a:cubicBezTo>
                    <a:pt x="134" y="90"/>
                    <a:pt x="106" y="68"/>
                    <a:pt x="75" y="68"/>
                  </a:cubicBezTo>
                  <a:cubicBezTo>
                    <a:pt x="70" y="68"/>
                    <a:pt x="66" y="69"/>
                    <a:pt x="61" y="70"/>
                  </a:cubicBezTo>
                  <a:cubicBezTo>
                    <a:pt x="25" y="78"/>
                    <a:pt x="1" y="113"/>
                    <a:pt x="9" y="149"/>
                  </a:cubicBezTo>
                  <a:cubicBezTo>
                    <a:pt x="34" y="265"/>
                    <a:pt x="149" y="481"/>
                    <a:pt x="412" y="481"/>
                  </a:cubicBezTo>
                  <a:cubicBezTo>
                    <a:pt x="685" y="481"/>
                    <a:pt x="757" y="211"/>
                    <a:pt x="757" y="69"/>
                  </a:cubicBezTo>
                  <a:cubicBezTo>
                    <a:pt x="757" y="31"/>
                    <a:pt x="727" y="1"/>
                    <a:pt x="6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2753389" y="5975739"/>
              <a:ext cx="36082" cy="23022"/>
            </a:xfrm>
            <a:custGeom>
              <a:avLst/>
              <a:gdLst/>
              <a:ahLst/>
              <a:cxnLst/>
              <a:rect l="l" t="t" r="r" b="b"/>
              <a:pathLst>
                <a:path w="757" h="483" extrusionOk="0">
                  <a:moveTo>
                    <a:pt x="688" y="1"/>
                  </a:moveTo>
                  <a:cubicBezTo>
                    <a:pt x="650" y="1"/>
                    <a:pt x="621" y="30"/>
                    <a:pt x="621" y="69"/>
                  </a:cubicBezTo>
                  <a:cubicBezTo>
                    <a:pt x="621" y="80"/>
                    <a:pt x="618" y="346"/>
                    <a:pt x="412" y="346"/>
                  </a:cubicBezTo>
                  <a:cubicBezTo>
                    <a:pt x="194" y="346"/>
                    <a:pt x="143" y="132"/>
                    <a:pt x="141" y="122"/>
                  </a:cubicBezTo>
                  <a:cubicBezTo>
                    <a:pt x="133" y="91"/>
                    <a:pt x="106" y="69"/>
                    <a:pt x="74" y="69"/>
                  </a:cubicBezTo>
                  <a:cubicBezTo>
                    <a:pt x="69" y="69"/>
                    <a:pt x="65" y="70"/>
                    <a:pt x="60" y="71"/>
                  </a:cubicBezTo>
                  <a:cubicBezTo>
                    <a:pt x="23" y="79"/>
                    <a:pt x="0" y="114"/>
                    <a:pt x="8" y="150"/>
                  </a:cubicBezTo>
                  <a:cubicBezTo>
                    <a:pt x="33" y="266"/>
                    <a:pt x="148" y="482"/>
                    <a:pt x="412" y="482"/>
                  </a:cubicBezTo>
                  <a:cubicBezTo>
                    <a:pt x="684" y="482"/>
                    <a:pt x="755" y="212"/>
                    <a:pt x="756" y="69"/>
                  </a:cubicBezTo>
                  <a:cubicBezTo>
                    <a:pt x="756" y="30"/>
                    <a:pt x="727" y="1"/>
                    <a:pt x="6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3"/>
          <p:cNvGrpSpPr/>
          <p:nvPr/>
        </p:nvGrpSpPr>
        <p:grpSpPr>
          <a:xfrm>
            <a:off x="5793943" y="-396865"/>
            <a:ext cx="1030317" cy="1149862"/>
            <a:chOff x="5072836" y="892909"/>
            <a:chExt cx="282224" cy="314970"/>
          </a:xfrm>
        </p:grpSpPr>
        <p:sp>
          <p:nvSpPr>
            <p:cNvPr id="248" name="Google Shape;248;p3"/>
            <p:cNvSpPr/>
            <p:nvPr/>
          </p:nvSpPr>
          <p:spPr>
            <a:xfrm>
              <a:off x="5084705" y="892909"/>
              <a:ext cx="16969" cy="37894"/>
            </a:xfrm>
            <a:custGeom>
              <a:avLst/>
              <a:gdLst/>
              <a:ahLst/>
              <a:cxnLst/>
              <a:rect l="l" t="t" r="r" b="b"/>
              <a:pathLst>
                <a:path w="356" h="795" extrusionOk="0">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5100148" y="956351"/>
              <a:ext cx="26549" cy="40134"/>
            </a:xfrm>
            <a:custGeom>
              <a:avLst/>
              <a:gdLst/>
              <a:ahLst/>
              <a:cxnLst/>
              <a:rect l="l" t="t" r="r" b="b"/>
              <a:pathLst>
                <a:path w="557" h="842" extrusionOk="0">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5136231" y="1013549"/>
              <a:ext cx="28933" cy="31459"/>
            </a:xfrm>
            <a:custGeom>
              <a:avLst/>
              <a:gdLst/>
              <a:ahLst/>
              <a:cxnLst/>
              <a:rect l="l" t="t" r="r" b="b"/>
              <a:pathLst>
                <a:path w="607" h="660" extrusionOk="0">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5179749" y="1060928"/>
              <a:ext cx="48189" cy="34748"/>
            </a:xfrm>
            <a:custGeom>
              <a:avLst/>
              <a:gdLst/>
              <a:ahLst/>
              <a:cxnLst/>
              <a:rect l="l" t="t" r="r" b="b"/>
              <a:pathLst>
                <a:path w="1011" h="729" extrusionOk="0">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5241761" y="1097630"/>
              <a:ext cx="46855" cy="30458"/>
            </a:xfrm>
            <a:custGeom>
              <a:avLst/>
              <a:gdLst/>
              <a:ahLst/>
              <a:cxnLst/>
              <a:rect l="l" t="t" r="r" b="b"/>
              <a:pathLst>
                <a:path w="983" h="639" extrusionOk="0">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5307682" y="1141292"/>
              <a:ext cx="47379" cy="66588"/>
            </a:xfrm>
            <a:custGeom>
              <a:avLst/>
              <a:gdLst/>
              <a:ahLst/>
              <a:cxnLst/>
              <a:rect l="l" t="t" r="r" b="b"/>
              <a:pathLst>
                <a:path w="994" h="1397" extrusionOk="0">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5116497" y="921556"/>
              <a:ext cx="19924" cy="32698"/>
            </a:xfrm>
            <a:custGeom>
              <a:avLst/>
              <a:gdLst/>
              <a:ahLst/>
              <a:cxnLst/>
              <a:rect l="l" t="t" r="r" b="b"/>
              <a:pathLst>
                <a:path w="418" h="686" extrusionOk="0">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5148290" y="978849"/>
              <a:ext cx="27312" cy="30506"/>
            </a:xfrm>
            <a:custGeom>
              <a:avLst/>
              <a:gdLst/>
              <a:ahLst/>
              <a:cxnLst/>
              <a:rect l="l" t="t" r="r" b="b"/>
              <a:pathLst>
                <a:path w="573" h="640" extrusionOk="0">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5198958" y="1032901"/>
              <a:ext cx="27360" cy="19638"/>
            </a:xfrm>
            <a:custGeom>
              <a:avLst/>
              <a:gdLst/>
              <a:ahLst/>
              <a:cxnLst/>
              <a:rect l="l" t="t" r="r" b="b"/>
              <a:pathLst>
                <a:path w="574" h="412" extrusionOk="0">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5255965" y="1068221"/>
              <a:ext cx="36750" cy="20258"/>
            </a:xfrm>
            <a:custGeom>
              <a:avLst/>
              <a:gdLst/>
              <a:ahLst/>
              <a:cxnLst/>
              <a:rect l="l" t="t" r="r" b="b"/>
              <a:pathLst>
                <a:path w="771" h="425" extrusionOk="0">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5317787" y="1100395"/>
              <a:ext cx="25119" cy="23690"/>
            </a:xfrm>
            <a:custGeom>
              <a:avLst/>
              <a:gdLst/>
              <a:ahLst/>
              <a:cxnLst/>
              <a:rect l="l" t="t" r="r" b="b"/>
              <a:pathLst>
                <a:path w="527" h="497" extrusionOk="0">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5072836" y="956685"/>
              <a:ext cx="20258" cy="40754"/>
            </a:xfrm>
            <a:custGeom>
              <a:avLst/>
              <a:gdLst/>
              <a:ahLst/>
              <a:cxnLst/>
              <a:rect l="l" t="t" r="r" b="b"/>
              <a:pathLst>
                <a:path w="425" h="855" extrusionOk="0">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5101816" y="1021605"/>
              <a:ext cx="32126" cy="34509"/>
            </a:xfrm>
            <a:custGeom>
              <a:avLst/>
              <a:gdLst/>
              <a:ahLst/>
              <a:cxnLst/>
              <a:rect l="l" t="t" r="r" b="b"/>
              <a:pathLst>
                <a:path w="674" h="724" extrusionOk="0">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5147813" y="1069222"/>
              <a:ext cx="28647" cy="15872"/>
            </a:xfrm>
            <a:custGeom>
              <a:avLst/>
              <a:gdLst/>
              <a:ahLst/>
              <a:cxnLst/>
              <a:rect l="l" t="t" r="r" b="b"/>
              <a:pathLst>
                <a:path w="601" h="333" extrusionOk="0">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5201961" y="1104923"/>
              <a:ext cx="27932" cy="20353"/>
            </a:xfrm>
            <a:custGeom>
              <a:avLst/>
              <a:gdLst/>
              <a:ahLst/>
              <a:cxnLst/>
              <a:rect l="l" t="t" r="r" b="b"/>
              <a:pathLst>
                <a:path w="586" h="427" extrusionOk="0">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5256156" y="1140624"/>
              <a:ext cx="32412" cy="36654"/>
            </a:xfrm>
            <a:custGeom>
              <a:avLst/>
              <a:gdLst/>
              <a:ahLst/>
              <a:cxnLst/>
              <a:rect l="l" t="t" r="r" b="b"/>
              <a:pathLst>
                <a:path w="680" h="769" extrusionOk="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3"/>
          <p:cNvGrpSpPr/>
          <p:nvPr/>
        </p:nvGrpSpPr>
        <p:grpSpPr>
          <a:xfrm rot="-739742">
            <a:off x="707776" y="2726497"/>
            <a:ext cx="1647158" cy="1831137"/>
            <a:chOff x="4728600" y="-742191"/>
            <a:chExt cx="432608" cy="480940"/>
          </a:xfrm>
        </p:grpSpPr>
        <p:grpSp>
          <p:nvGrpSpPr>
            <p:cNvPr id="265" name="Google Shape;265;p3"/>
            <p:cNvGrpSpPr/>
            <p:nvPr/>
          </p:nvGrpSpPr>
          <p:grpSpPr>
            <a:xfrm>
              <a:off x="4728600" y="-715975"/>
              <a:ext cx="432608" cy="454724"/>
              <a:chOff x="4728600" y="-715975"/>
              <a:chExt cx="432608" cy="454724"/>
            </a:xfrm>
          </p:grpSpPr>
          <p:sp>
            <p:nvSpPr>
              <p:cNvPr id="266" name="Google Shape;266;p3"/>
              <p:cNvSpPr/>
              <p:nvPr/>
            </p:nvSpPr>
            <p:spPr>
              <a:xfrm>
                <a:off x="4728600" y="-715975"/>
                <a:ext cx="224693" cy="428937"/>
              </a:xfrm>
              <a:custGeom>
                <a:avLst/>
                <a:gdLst/>
                <a:ahLst/>
                <a:cxnLst/>
                <a:rect l="l" t="t" r="r" b="b"/>
                <a:pathLst>
                  <a:path w="4714" h="8999" extrusionOk="0">
                    <a:moveTo>
                      <a:pt x="22" y="1"/>
                    </a:moveTo>
                    <a:cubicBezTo>
                      <a:pt x="8" y="1"/>
                      <a:pt x="1" y="24"/>
                      <a:pt x="16" y="30"/>
                    </a:cubicBezTo>
                    <a:cubicBezTo>
                      <a:pt x="2073" y="932"/>
                      <a:pt x="1123" y="3819"/>
                      <a:pt x="1540" y="5520"/>
                    </a:cubicBezTo>
                    <a:cubicBezTo>
                      <a:pt x="1901" y="6988"/>
                      <a:pt x="3045" y="8550"/>
                      <a:pt x="4548" y="8994"/>
                    </a:cubicBezTo>
                    <a:cubicBezTo>
                      <a:pt x="4558" y="8997"/>
                      <a:pt x="4568" y="8998"/>
                      <a:pt x="4577" y="8998"/>
                    </a:cubicBezTo>
                    <a:cubicBezTo>
                      <a:pt x="4670" y="8998"/>
                      <a:pt x="4714" y="8863"/>
                      <a:pt x="4626" y="8810"/>
                    </a:cubicBezTo>
                    <a:cubicBezTo>
                      <a:pt x="3831" y="8319"/>
                      <a:pt x="3115" y="7824"/>
                      <a:pt x="2576" y="7041"/>
                    </a:cubicBezTo>
                    <a:cubicBezTo>
                      <a:pt x="2019" y="6231"/>
                      <a:pt x="1745" y="5314"/>
                      <a:pt x="1701" y="4337"/>
                    </a:cubicBezTo>
                    <a:cubicBezTo>
                      <a:pt x="1632" y="2830"/>
                      <a:pt x="1802" y="637"/>
                      <a:pt x="27" y="1"/>
                    </a:cubicBezTo>
                    <a:cubicBezTo>
                      <a:pt x="26" y="1"/>
                      <a:pt x="24" y="1"/>
                      <a:pt x="2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4842185" y="-554820"/>
                <a:ext cx="266257" cy="277029"/>
              </a:xfrm>
              <a:custGeom>
                <a:avLst/>
                <a:gdLst/>
                <a:ahLst/>
                <a:cxnLst/>
                <a:rect l="l" t="t" r="r" b="b"/>
                <a:pathLst>
                  <a:path w="5586" h="5812" extrusionOk="0">
                    <a:moveTo>
                      <a:pt x="12" y="0"/>
                    </a:moveTo>
                    <a:cubicBezTo>
                      <a:pt x="6" y="0"/>
                      <a:pt x="1" y="4"/>
                      <a:pt x="2" y="12"/>
                    </a:cubicBezTo>
                    <a:cubicBezTo>
                      <a:pt x="35" y="1500"/>
                      <a:pt x="584" y="2904"/>
                      <a:pt x="1607" y="3996"/>
                    </a:cubicBezTo>
                    <a:cubicBezTo>
                      <a:pt x="2567" y="5020"/>
                      <a:pt x="4037" y="5811"/>
                      <a:pt x="5467" y="5811"/>
                    </a:cubicBezTo>
                    <a:cubicBezTo>
                      <a:pt x="5483" y="5811"/>
                      <a:pt x="5499" y="5811"/>
                      <a:pt x="5514" y="5811"/>
                    </a:cubicBezTo>
                    <a:cubicBezTo>
                      <a:pt x="5569" y="5811"/>
                      <a:pt x="5586" y="5723"/>
                      <a:pt x="5527" y="5711"/>
                    </a:cubicBezTo>
                    <a:cubicBezTo>
                      <a:pt x="4098" y="5442"/>
                      <a:pt x="2817" y="4985"/>
                      <a:pt x="1765" y="3934"/>
                    </a:cubicBezTo>
                    <a:cubicBezTo>
                      <a:pt x="736" y="2904"/>
                      <a:pt x="118" y="1463"/>
                      <a:pt x="26" y="12"/>
                    </a:cubicBezTo>
                    <a:cubicBezTo>
                      <a:pt x="25" y="4"/>
                      <a:pt x="19" y="0"/>
                      <a:pt x="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4951147" y="-457250"/>
                <a:ext cx="112966" cy="58676"/>
              </a:xfrm>
              <a:custGeom>
                <a:avLst/>
                <a:gdLst/>
                <a:ahLst/>
                <a:cxnLst/>
                <a:rect l="l" t="t" r="r" b="b"/>
                <a:pathLst>
                  <a:path w="2370" h="1231" extrusionOk="0">
                    <a:moveTo>
                      <a:pt x="35" y="0"/>
                    </a:moveTo>
                    <a:cubicBezTo>
                      <a:pt x="17" y="0"/>
                      <a:pt x="1" y="24"/>
                      <a:pt x="19" y="39"/>
                    </a:cubicBezTo>
                    <a:cubicBezTo>
                      <a:pt x="647" y="613"/>
                      <a:pt x="1455" y="1107"/>
                      <a:pt x="2311" y="1230"/>
                    </a:cubicBezTo>
                    <a:cubicBezTo>
                      <a:pt x="2313" y="1231"/>
                      <a:pt x="2315" y="1231"/>
                      <a:pt x="2317" y="1231"/>
                    </a:cubicBezTo>
                    <a:cubicBezTo>
                      <a:pt x="2355" y="1231"/>
                      <a:pt x="2369" y="1177"/>
                      <a:pt x="2329" y="1164"/>
                    </a:cubicBezTo>
                    <a:cubicBezTo>
                      <a:pt x="1485" y="895"/>
                      <a:pt x="733" y="590"/>
                      <a:pt x="51" y="7"/>
                    </a:cubicBezTo>
                    <a:cubicBezTo>
                      <a:pt x="46" y="2"/>
                      <a:pt x="41" y="0"/>
                      <a:pt x="3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5090043" y="-401386"/>
                <a:ext cx="15014" cy="11630"/>
              </a:xfrm>
              <a:custGeom>
                <a:avLst/>
                <a:gdLst/>
                <a:ahLst/>
                <a:cxnLst/>
                <a:rect l="l" t="t" r="r" b="b"/>
                <a:pathLst>
                  <a:path w="315" h="244" extrusionOk="0">
                    <a:moveTo>
                      <a:pt x="157" y="1"/>
                    </a:moveTo>
                    <a:cubicBezTo>
                      <a:pt x="1" y="1"/>
                      <a:pt x="0" y="244"/>
                      <a:pt x="157" y="244"/>
                    </a:cubicBezTo>
                    <a:cubicBezTo>
                      <a:pt x="314" y="243"/>
                      <a:pt x="314" y="1"/>
                      <a:pt x="1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4995285" y="-348955"/>
                <a:ext cx="9914" cy="7674"/>
              </a:xfrm>
              <a:custGeom>
                <a:avLst/>
                <a:gdLst/>
                <a:ahLst/>
                <a:cxnLst/>
                <a:rect l="l" t="t" r="r" b="b"/>
                <a:pathLst>
                  <a:path w="208" h="161" extrusionOk="0">
                    <a:moveTo>
                      <a:pt x="104" y="0"/>
                    </a:moveTo>
                    <a:cubicBezTo>
                      <a:pt x="0" y="0"/>
                      <a:pt x="0" y="160"/>
                      <a:pt x="104" y="160"/>
                    </a:cubicBezTo>
                    <a:cubicBezTo>
                      <a:pt x="208" y="159"/>
                      <a:pt x="208" y="0"/>
                      <a:pt x="10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5031463" y="-335465"/>
                <a:ext cx="12774" cy="9533"/>
              </a:xfrm>
              <a:custGeom>
                <a:avLst/>
                <a:gdLst/>
                <a:ahLst/>
                <a:cxnLst/>
                <a:rect l="l" t="t" r="r" b="b"/>
                <a:pathLst>
                  <a:path w="268" h="200" extrusionOk="0">
                    <a:moveTo>
                      <a:pt x="95" y="1"/>
                    </a:moveTo>
                    <a:cubicBezTo>
                      <a:pt x="45" y="1"/>
                      <a:pt x="0" y="51"/>
                      <a:pt x="1" y="100"/>
                    </a:cubicBezTo>
                    <a:cubicBezTo>
                      <a:pt x="4" y="150"/>
                      <a:pt x="41" y="200"/>
                      <a:pt x="95" y="200"/>
                    </a:cubicBezTo>
                    <a:cubicBezTo>
                      <a:pt x="97" y="200"/>
                      <a:pt x="99" y="200"/>
                      <a:pt x="101" y="200"/>
                    </a:cubicBezTo>
                    <a:cubicBezTo>
                      <a:pt x="138" y="197"/>
                      <a:pt x="178" y="199"/>
                      <a:pt x="210" y="178"/>
                    </a:cubicBezTo>
                    <a:cubicBezTo>
                      <a:pt x="267" y="138"/>
                      <a:pt x="267" y="60"/>
                      <a:pt x="210" y="23"/>
                    </a:cubicBezTo>
                    <a:cubicBezTo>
                      <a:pt x="178" y="2"/>
                      <a:pt x="138" y="3"/>
                      <a:pt x="101" y="1"/>
                    </a:cubicBezTo>
                    <a:cubicBezTo>
                      <a:pt x="99" y="1"/>
                      <a:pt x="97" y="1"/>
                      <a:pt x="9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5070596" y="-322882"/>
                <a:ext cx="90611" cy="16873"/>
              </a:xfrm>
              <a:custGeom>
                <a:avLst/>
                <a:gdLst/>
                <a:ahLst/>
                <a:cxnLst/>
                <a:rect l="l" t="t" r="r" b="b"/>
                <a:pathLst>
                  <a:path w="1901" h="354" extrusionOk="0">
                    <a:moveTo>
                      <a:pt x="44" y="1"/>
                    </a:moveTo>
                    <a:cubicBezTo>
                      <a:pt x="10" y="1"/>
                      <a:pt x="1" y="53"/>
                      <a:pt x="38" y="67"/>
                    </a:cubicBezTo>
                    <a:cubicBezTo>
                      <a:pt x="490" y="229"/>
                      <a:pt x="995" y="353"/>
                      <a:pt x="1486" y="353"/>
                    </a:cubicBezTo>
                    <a:cubicBezTo>
                      <a:pt x="1612" y="353"/>
                      <a:pt x="1737" y="345"/>
                      <a:pt x="1860" y="327"/>
                    </a:cubicBezTo>
                    <a:cubicBezTo>
                      <a:pt x="1900" y="320"/>
                      <a:pt x="1885" y="262"/>
                      <a:pt x="1852" y="260"/>
                    </a:cubicBezTo>
                    <a:cubicBezTo>
                      <a:pt x="1237" y="205"/>
                      <a:pt x="653" y="175"/>
                      <a:pt x="55" y="3"/>
                    </a:cubicBezTo>
                    <a:cubicBezTo>
                      <a:pt x="51" y="1"/>
                      <a:pt x="47" y="1"/>
                      <a:pt x="4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4977268" y="-284559"/>
                <a:ext cx="12393" cy="10868"/>
              </a:xfrm>
              <a:custGeom>
                <a:avLst/>
                <a:gdLst/>
                <a:ahLst/>
                <a:cxnLst/>
                <a:rect l="l" t="t" r="r" b="b"/>
                <a:pathLst>
                  <a:path w="260" h="228" extrusionOk="0">
                    <a:moveTo>
                      <a:pt x="105" y="1"/>
                    </a:moveTo>
                    <a:cubicBezTo>
                      <a:pt x="82" y="1"/>
                      <a:pt x="58" y="9"/>
                      <a:pt x="41" y="27"/>
                    </a:cubicBezTo>
                    <a:cubicBezTo>
                      <a:pt x="1" y="66"/>
                      <a:pt x="8" y="140"/>
                      <a:pt x="59" y="168"/>
                    </a:cubicBezTo>
                    <a:cubicBezTo>
                      <a:pt x="89" y="185"/>
                      <a:pt x="120" y="202"/>
                      <a:pt x="148" y="219"/>
                    </a:cubicBezTo>
                    <a:cubicBezTo>
                      <a:pt x="158" y="225"/>
                      <a:pt x="168" y="228"/>
                      <a:pt x="178" y="228"/>
                    </a:cubicBezTo>
                    <a:cubicBezTo>
                      <a:pt x="221" y="228"/>
                      <a:pt x="259" y="176"/>
                      <a:pt x="233" y="133"/>
                    </a:cubicBezTo>
                    <a:cubicBezTo>
                      <a:pt x="215" y="105"/>
                      <a:pt x="197" y="75"/>
                      <a:pt x="183" y="45"/>
                    </a:cubicBezTo>
                    <a:cubicBezTo>
                      <a:pt x="167" y="16"/>
                      <a:pt x="136" y="1"/>
                      <a:pt x="10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5015924" y="-270498"/>
                <a:ext cx="11869" cy="9247"/>
              </a:xfrm>
              <a:custGeom>
                <a:avLst/>
                <a:gdLst/>
                <a:ahLst/>
                <a:cxnLst/>
                <a:rect l="l" t="t" r="r" b="b"/>
                <a:pathLst>
                  <a:path w="249" h="194" extrusionOk="0">
                    <a:moveTo>
                      <a:pt x="125" y="1"/>
                    </a:moveTo>
                    <a:cubicBezTo>
                      <a:pt x="2" y="1"/>
                      <a:pt x="1" y="193"/>
                      <a:pt x="125" y="193"/>
                    </a:cubicBezTo>
                    <a:cubicBezTo>
                      <a:pt x="248" y="192"/>
                      <a:pt x="249"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 name="Google Shape;275;p3"/>
            <p:cNvSpPr/>
            <p:nvPr/>
          </p:nvSpPr>
          <p:spPr>
            <a:xfrm>
              <a:off x="4729076" y="-726414"/>
              <a:ext cx="415400" cy="386325"/>
            </a:xfrm>
            <a:custGeom>
              <a:avLst/>
              <a:gdLst/>
              <a:ahLst/>
              <a:cxnLst/>
              <a:rect l="l" t="t" r="r" b="b"/>
              <a:pathLst>
                <a:path w="8715" h="8105" extrusionOk="0">
                  <a:moveTo>
                    <a:pt x="8" y="0"/>
                  </a:moveTo>
                  <a:cubicBezTo>
                    <a:pt x="1" y="0"/>
                    <a:pt x="0" y="11"/>
                    <a:pt x="7" y="13"/>
                  </a:cubicBezTo>
                  <a:cubicBezTo>
                    <a:pt x="2199" y="829"/>
                    <a:pt x="2511" y="3459"/>
                    <a:pt x="3440" y="5298"/>
                  </a:cubicBezTo>
                  <a:cubicBezTo>
                    <a:pt x="3899" y="6203"/>
                    <a:pt x="4552" y="6933"/>
                    <a:pt x="5477" y="7375"/>
                  </a:cubicBezTo>
                  <a:cubicBezTo>
                    <a:pt x="6402" y="7815"/>
                    <a:pt x="7510" y="8052"/>
                    <a:pt x="8531" y="8104"/>
                  </a:cubicBezTo>
                  <a:cubicBezTo>
                    <a:pt x="8534" y="8105"/>
                    <a:pt x="8537" y="8105"/>
                    <a:pt x="8540" y="8105"/>
                  </a:cubicBezTo>
                  <a:cubicBezTo>
                    <a:pt x="8685" y="8105"/>
                    <a:pt x="8715" y="7868"/>
                    <a:pt x="8568" y="7836"/>
                  </a:cubicBezTo>
                  <a:cubicBezTo>
                    <a:pt x="7486" y="7595"/>
                    <a:pt x="6394" y="7534"/>
                    <a:pt x="5398" y="6993"/>
                  </a:cubicBezTo>
                  <a:cubicBezTo>
                    <a:pt x="4323" y="6408"/>
                    <a:pt x="3714" y="5383"/>
                    <a:pt x="3267" y="4282"/>
                  </a:cubicBezTo>
                  <a:cubicBezTo>
                    <a:pt x="2607" y="2660"/>
                    <a:pt x="1962" y="462"/>
                    <a:pt x="11" y="1"/>
                  </a:cubicBezTo>
                  <a:cubicBezTo>
                    <a:pt x="10" y="0"/>
                    <a:pt x="9" y="0"/>
                    <a:pt x="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4746998" y="-742191"/>
              <a:ext cx="309346" cy="291376"/>
            </a:xfrm>
            <a:custGeom>
              <a:avLst/>
              <a:gdLst/>
              <a:ahLst/>
              <a:cxnLst/>
              <a:rect l="l" t="t" r="r" b="b"/>
              <a:pathLst>
                <a:path w="6490" h="6113" extrusionOk="0">
                  <a:moveTo>
                    <a:pt x="19" y="0"/>
                  </a:moveTo>
                  <a:cubicBezTo>
                    <a:pt x="8" y="0"/>
                    <a:pt x="0" y="18"/>
                    <a:pt x="12" y="24"/>
                  </a:cubicBezTo>
                  <a:cubicBezTo>
                    <a:pt x="822" y="394"/>
                    <a:pt x="1551" y="802"/>
                    <a:pt x="2053" y="1567"/>
                  </a:cubicBezTo>
                  <a:cubicBezTo>
                    <a:pt x="2499" y="2247"/>
                    <a:pt x="2723" y="3044"/>
                    <a:pt x="3073" y="3773"/>
                  </a:cubicBezTo>
                  <a:cubicBezTo>
                    <a:pt x="3637" y="4950"/>
                    <a:pt x="4864" y="6113"/>
                    <a:pt x="6257" y="6113"/>
                  </a:cubicBezTo>
                  <a:cubicBezTo>
                    <a:pt x="6269" y="6113"/>
                    <a:pt x="6282" y="6113"/>
                    <a:pt x="6294" y="6112"/>
                  </a:cubicBezTo>
                  <a:cubicBezTo>
                    <a:pt x="6453" y="6110"/>
                    <a:pt x="6490" y="5876"/>
                    <a:pt x="6333" y="5834"/>
                  </a:cubicBezTo>
                  <a:cubicBezTo>
                    <a:pt x="5550" y="5626"/>
                    <a:pt x="4867" y="5436"/>
                    <a:pt x="4235" y="4892"/>
                  </a:cubicBezTo>
                  <a:cubicBezTo>
                    <a:pt x="3612" y="4354"/>
                    <a:pt x="3266" y="3626"/>
                    <a:pt x="2938" y="2888"/>
                  </a:cubicBezTo>
                  <a:cubicBezTo>
                    <a:pt x="2645" y="2232"/>
                    <a:pt x="2337" y="1566"/>
                    <a:pt x="1812" y="1058"/>
                  </a:cubicBezTo>
                  <a:cubicBezTo>
                    <a:pt x="1314" y="575"/>
                    <a:pt x="686" y="200"/>
                    <a:pt x="22" y="1"/>
                  </a:cubicBezTo>
                  <a:cubicBezTo>
                    <a:pt x="21" y="0"/>
                    <a:pt x="20" y="0"/>
                    <a:pt x="1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277;p3"/>
          <p:cNvGrpSpPr/>
          <p:nvPr/>
        </p:nvGrpSpPr>
        <p:grpSpPr>
          <a:xfrm>
            <a:off x="544117" y="4155984"/>
            <a:ext cx="351768" cy="349718"/>
            <a:chOff x="4789992" y="5348109"/>
            <a:chExt cx="351768" cy="349718"/>
          </a:xfrm>
        </p:grpSpPr>
        <p:sp>
          <p:nvSpPr>
            <p:cNvPr id="278" name="Google Shape;278;p3"/>
            <p:cNvSpPr/>
            <p:nvPr/>
          </p:nvSpPr>
          <p:spPr>
            <a:xfrm>
              <a:off x="4789992" y="5348109"/>
              <a:ext cx="351768" cy="349718"/>
            </a:xfrm>
            <a:custGeom>
              <a:avLst/>
              <a:gdLst/>
              <a:ahLst/>
              <a:cxnLst/>
              <a:rect l="l" t="t" r="r" b="b"/>
              <a:pathLst>
                <a:path w="7380" h="7337" extrusionOk="0">
                  <a:moveTo>
                    <a:pt x="2586" y="1"/>
                  </a:moveTo>
                  <a:cubicBezTo>
                    <a:pt x="2564" y="1"/>
                    <a:pt x="2544" y="5"/>
                    <a:pt x="2526" y="12"/>
                  </a:cubicBezTo>
                  <a:cubicBezTo>
                    <a:pt x="2087" y="193"/>
                    <a:pt x="2353" y="2766"/>
                    <a:pt x="2353" y="2766"/>
                  </a:cubicBezTo>
                  <a:cubicBezTo>
                    <a:pt x="2353" y="2766"/>
                    <a:pt x="1" y="3286"/>
                    <a:pt x="235" y="3987"/>
                  </a:cubicBezTo>
                  <a:cubicBezTo>
                    <a:pt x="398" y="4474"/>
                    <a:pt x="1488" y="4548"/>
                    <a:pt x="2140" y="4548"/>
                  </a:cubicBezTo>
                  <a:cubicBezTo>
                    <a:pt x="2428" y="4548"/>
                    <a:pt x="2631" y="4534"/>
                    <a:pt x="2631" y="4534"/>
                  </a:cubicBezTo>
                  <a:lnTo>
                    <a:pt x="2631" y="4534"/>
                  </a:lnTo>
                  <a:cubicBezTo>
                    <a:pt x="2631" y="4534"/>
                    <a:pt x="2469" y="7170"/>
                    <a:pt x="3049" y="7329"/>
                  </a:cubicBezTo>
                  <a:cubicBezTo>
                    <a:pt x="3067" y="7334"/>
                    <a:pt x="3086" y="7336"/>
                    <a:pt x="3104" y="7336"/>
                  </a:cubicBezTo>
                  <a:cubicBezTo>
                    <a:pt x="3684" y="7336"/>
                    <a:pt x="4537" y="4999"/>
                    <a:pt x="4537" y="4999"/>
                  </a:cubicBezTo>
                  <a:cubicBezTo>
                    <a:pt x="4537" y="4999"/>
                    <a:pt x="5925" y="6096"/>
                    <a:pt x="6636" y="6096"/>
                  </a:cubicBezTo>
                  <a:cubicBezTo>
                    <a:pt x="6786" y="6096"/>
                    <a:pt x="6907" y="6047"/>
                    <a:pt x="6977" y="5928"/>
                  </a:cubicBezTo>
                  <a:cubicBezTo>
                    <a:pt x="7380" y="5248"/>
                    <a:pt x="5764" y="3691"/>
                    <a:pt x="5764" y="3691"/>
                  </a:cubicBezTo>
                  <a:cubicBezTo>
                    <a:pt x="5764" y="3691"/>
                    <a:pt x="7165" y="2254"/>
                    <a:pt x="6972" y="1648"/>
                  </a:cubicBezTo>
                  <a:cubicBezTo>
                    <a:pt x="6922" y="1493"/>
                    <a:pt x="6727" y="1435"/>
                    <a:pt x="6465" y="1435"/>
                  </a:cubicBezTo>
                  <a:cubicBezTo>
                    <a:pt x="5711" y="1435"/>
                    <a:pt x="4401" y="1915"/>
                    <a:pt x="4401" y="1915"/>
                  </a:cubicBezTo>
                  <a:cubicBezTo>
                    <a:pt x="4401" y="1915"/>
                    <a:pt x="3081" y="1"/>
                    <a:pt x="2586"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4901195" y="5384525"/>
              <a:ext cx="13632" cy="74119"/>
            </a:xfrm>
            <a:custGeom>
              <a:avLst/>
              <a:gdLst/>
              <a:ahLst/>
              <a:cxnLst/>
              <a:rect l="l" t="t" r="r" b="b"/>
              <a:pathLst>
                <a:path w="286" h="1555" extrusionOk="0">
                  <a:moveTo>
                    <a:pt x="107" y="1"/>
                  </a:moveTo>
                  <a:cubicBezTo>
                    <a:pt x="99" y="1"/>
                    <a:pt x="90" y="6"/>
                    <a:pt x="89" y="14"/>
                  </a:cubicBezTo>
                  <a:cubicBezTo>
                    <a:pt x="0" y="512"/>
                    <a:pt x="94" y="1070"/>
                    <a:pt x="248" y="1544"/>
                  </a:cubicBezTo>
                  <a:cubicBezTo>
                    <a:pt x="251" y="1552"/>
                    <a:pt x="258" y="1555"/>
                    <a:pt x="264" y="1555"/>
                  </a:cubicBezTo>
                  <a:cubicBezTo>
                    <a:pt x="275" y="1555"/>
                    <a:pt x="286" y="1547"/>
                    <a:pt x="283" y="1535"/>
                  </a:cubicBezTo>
                  <a:cubicBezTo>
                    <a:pt x="151" y="1018"/>
                    <a:pt x="137" y="544"/>
                    <a:pt x="121" y="14"/>
                  </a:cubicBezTo>
                  <a:cubicBezTo>
                    <a:pt x="121" y="5"/>
                    <a:pt x="115"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4916161" y="5386861"/>
              <a:ext cx="7388" cy="43041"/>
            </a:xfrm>
            <a:custGeom>
              <a:avLst/>
              <a:gdLst/>
              <a:ahLst/>
              <a:cxnLst/>
              <a:rect l="l" t="t" r="r" b="b"/>
              <a:pathLst>
                <a:path w="155" h="903" extrusionOk="0">
                  <a:moveTo>
                    <a:pt x="73" y="0"/>
                  </a:moveTo>
                  <a:cubicBezTo>
                    <a:pt x="65" y="0"/>
                    <a:pt x="56" y="6"/>
                    <a:pt x="55" y="17"/>
                  </a:cubicBezTo>
                  <a:cubicBezTo>
                    <a:pt x="0" y="305"/>
                    <a:pt x="48" y="615"/>
                    <a:pt x="123" y="893"/>
                  </a:cubicBezTo>
                  <a:cubicBezTo>
                    <a:pt x="124" y="900"/>
                    <a:pt x="130" y="902"/>
                    <a:pt x="136" y="902"/>
                  </a:cubicBezTo>
                  <a:cubicBezTo>
                    <a:pt x="145" y="902"/>
                    <a:pt x="154" y="896"/>
                    <a:pt x="152" y="886"/>
                  </a:cubicBezTo>
                  <a:cubicBezTo>
                    <a:pt x="83" y="594"/>
                    <a:pt x="86" y="319"/>
                    <a:pt x="93" y="22"/>
                  </a:cubicBezTo>
                  <a:cubicBezTo>
                    <a:pt x="94" y="8"/>
                    <a:pt x="83" y="0"/>
                    <a:pt x="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5062779" y="5547635"/>
              <a:ext cx="38847" cy="43089"/>
            </a:xfrm>
            <a:custGeom>
              <a:avLst/>
              <a:gdLst/>
              <a:ahLst/>
              <a:cxnLst/>
              <a:rect l="l" t="t" r="r" b="b"/>
              <a:pathLst>
                <a:path w="815" h="904" extrusionOk="0">
                  <a:moveTo>
                    <a:pt x="27" y="0"/>
                  </a:moveTo>
                  <a:cubicBezTo>
                    <a:pt x="12" y="0"/>
                    <a:pt x="0" y="21"/>
                    <a:pt x="14" y="32"/>
                  </a:cubicBezTo>
                  <a:cubicBezTo>
                    <a:pt x="333" y="286"/>
                    <a:pt x="532" y="581"/>
                    <a:pt x="774" y="896"/>
                  </a:cubicBezTo>
                  <a:cubicBezTo>
                    <a:pt x="779" y="902"/>
                    <a:pt x="784" y="904"/>
                    <a:pt x="790" y="904"/>
                  </a:cubicBezTo>
                  <a:cubicBezTo>
                    <a:pt x="802" y="904"/>
                    <a:pt x="814" y="892"/>
                    <a:pt x="808" y="877"/>
                  </a:cubicBezTo>
                  <a:cubicBezTo>
                    <a:pt x="660" y="523"/>
                    <a:pt x="341" y="228"/>
                    <a:pt x="37" y="4"/>
                  </a:cubicBezTo>
                  <a:cubicBezTo>
                    <a:pt x="34" y="1"/>
                    <a:pt x="30" y="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5065639" y="5570800"/>
              <a:ext cx="29934" cy="30601"/>
            </a:xfrm>
            <a:custGeom>
              <a:avLst/>
              <a:gdLst/>
              <a:ahLst/>
              <a:cxnLst/>
              <a:rect l="l" t="t" r="r" b="b"/>
              <a:pathLst>
                <a:path w="628" h="642" extrusionOk="0">
                  <a:moveTo>
                    <a:pt x="31" y="0"/>
                  </a:moveTo>
                  <a:cubicBezTo>
                    <a:pt x="14" y="0"/>
                    <a:pt x="0" y="24"/>
                    <a:pt x="19" y="37"/>
                  </a:cubicBezTo>
                  <a:cubicBezTo>
                    <a:pt x="244" y="200"/>
                    <a:pt x="413" y="396"/>
                    <a:pt x="559" y="629"/>
                  </a:cubicBezTo>
                  <a:cubicBezTo>
                    <a:pt x="565" y="638"/>
                    <a:pt x="574" y="641"/>
                    <a:pt x="582" y="641"/>
                  </a:cubicBezTo>
                  <a:cubicBezTo>
                    <a:pt x="604" y="641"/>
                    <a:pt x="627" y="619"/>
                    <a:pt x="614" y="596"/>
                  </a:cubicBezTo>
                  <a:cubicBezTo>
                    <a:pt x="475" y="356"/>
                    <a:pt x="274" y="158"/>
                    <a:pt x="43" y="4"/>
                  </a:cubicBezTo>
                  <a:cubicBezTo>
                    <a:pt x="39" y="1"/>
                    <a:pt x="35" y="0"/>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4969641" y="5495156"/>
              <a:ext cx="37846" cy="28456"/>
            </a:xfrm>
            <a:custGeom>
              <a:avLst/>
              <a:gdLst/>
              <a:ahLst/>
              <a:cxnLst/>
              <a:rect l="l" t="t" r="r" b="b"/>
              <a:pathLst>
                <a:path w="794" h="597" extrusionOk="0">
                  <a:moveTo>
                    <a:pt x="670" y="0"/>
                  </a:moveTo>
                  <a:cubicBezTo>
                    <a:pt x="661" y="0"/>
                    <a:pt x="652" y="2"/>
                    <a:pt x="644" y="6"/>
                  </a:cubicBezTo>
                  <a:cubicBezTo>
                    <a:pt x="616" y="21"/>
                    <a:pt x="605" y="54"/>
                    <a:pt x="618" y="81"/>
                  </a:cubicBezTo>
                  <a:cubicBezTo>
                    <a:pt x="631" y="106"/>
                    <a:pt x="728" y="326"/>
                    <a:pt x="487" y="445"/>
                  </a:cubicBezTo>
                  <a:cubicBezTo>
                    <a:pt x="434" y="471"/>
                    <a:pt x="385" y="484"/>
                    <a:pt x="340" y="484"/>
                  </a:cubicBezTo>
                  <a:cubicBezTo>
                    <a:pt x="313" y="484"/>
                    <a:pt x="288" y="479"/>
                    <a:pt x="264" y="471"/>
                  </a:cubicBezTo>
                  <a:cubicBezTo>
                    <a:pt x="163" y="434"/>
                    <a:pt x="118" y="327"/>
                    <a:pt x="115" y="325"/>
                  </a:cubicBezTo>
                  <a:cubicBezTo>
                    <a:pt x="107" y="303"/>
                    <a:pt x="86" y="291"/>
                    <a:pt x="64" y="291"/>
                  </a:cubicBezTo>
                  <a:cubicBezTo>
                    <a:pt x="57" y="291"/>
                    <a:pt x="49" y="292"/>
                    <a:pt x="42" y="295"/>
                  </a:cubicBezTo>
                  <a:cubicBezTo>
                    <a:pt x="14" y="306"/>
                    <a:pt x="0" y="340"/>
                    <a:pt x="13" y="368"/>
                  </a:cubicBezTo>
                  <a:cubicBezTo>
                    <a:pt x="15" y="373"/>
                    <a:pt x="77" y="520"/>
                    <a:pt x="223" y="575"/>
                  </a:cubicBezTo>
                  <a:cubicBezTo>
                    <a:pt x="260" y="589"/>
                    <a:pt x="299" y="596"/>
                    <a:pt x="340" y="596"/>
                  </a:cubicBezTo>
                  <a:cubicBezTo>
                    <a:pt x="402" y="596"/>
                    <a:pt x="469" y="579"/>
                    <a:pt x="538" y="546"/>
                  </a:cubicBezTo>
                  <a:cubicBezTo>
                    <a:pt x="643" y="495"/>
                    <a:pt x="711" y="424"/>
                    <a:pt x="743" y="332"/>
                  </a:cubicBezTo>
                  <a:cubicBezTo>
                    <a:pt x="794" y="183"/>
                    <a:pt x="723" y="38"/>
                    <a:pt x="721" y="32"/>
                  </a:cubicBezTo>
                  <a:cubicBezTo>
                    <a:pt x="710" y="11"/>
                    <a:pt x="690" y="0"/>
                    <a:pt x="670"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4928840" y="5526281"/>
              <a:ext cx="39514" cy="34795"/>
            </a:xfrm>
            <a:custGeom>
              <a:avLst/>
              <a:gdLst/>
              <a:ahLst/>
              <a:cxnLst/>
              <a:rect l="l" t="t" r="r" b="b"/>
              <a:pathLst>
                <a:path w="829" h="730" extrusionOk="0">
                  <a:moveTo>
                    <a:pt x="414" y="0"/>
                  </a:moveTo>
                  <a:cubicBezTo>
                    <a:pt x="367" y="0"/>
                    <a:pt x="320" y="9"/>
                    <a:pt x="274" y="28"/>
                  </a:cubicBezTo>
                  <a:cubicBezTo>
                    <a:pt x="89" y="105"/>
                    <a:pt x="0" y="318"/>
                    <a:pt x="76" y="505"/>
                  </a:cubicBezTo>
                  <a:cubicBezTo>
                    <a:pt x="135" y="645"/>
                    <a:pt x="272" y="730"/>
                    <a:pt x="415" y="730"/>
                  </a:cubicBezTo>
                  <a:cubicBezTo>
                    <a:pt x="461" y="730"/>
                    <a:pt x="508" y="721"/>
                    <a:pt x="553" y="702"/>
                  </a:cubicBezTo>
                  <a:cubicBezTo>
                    <a:pt x="739" y="625"/>
                    <a:pt x="828" y="411"/>
                    <a:pt x="751" y="226"/>
                  </a:cubicBezTo>
                  <a:cubicBezTo>
                    <a:pt x="692" y="85"/>
                    <a:pt x="557" y="0"/>
                    <a:pt x="414" y="0"/>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5022216" y="5487529"/>
              <a:ext cx="39514" cy="34795"/>
            </a:xfrm>
            <a:custGeom>
              <a:avLst/>
              <a:gdLst/>
              <a:ahLst/>
              <a:cxnLst/>
              <a:rect l="l" t="t" r="r" b="b"/>
              <a:pathLst>
                <a:path w="829" h="730" extrusionOk="0">
                  <a:moveTo>
                    <a:pt x="416" y="1"/>
                  </a:moveTo>
                  <a:cubicBezTo>
                    <a:pt x="369" y="1"/>
                    <a:pt x="322" y="10"/>
                    <a:pt x="276" y="29"/>
                  </a:cubicBezTo>
                  <a:cubicBezTo>
                    <a:pt x="89" y="105"/>
                    <a:pt x="1" y="319"/>
                    <a:pt x="78" y="505"/>
                  </a:cubicBezTo>
                  <a:cubicBezTo>
                    <a:pt x="137" y="645"/>
                    <a:pt x="272" y="730"/>
                    <a:pt x="415" y="730"/>
                  </a:cubicBezTo>
                  <a:cubicBezTo>
                    <a:pt x="462" y="730"/>
                    <a:pt x="509" y="721"/>
                    <a:pt x="555" y="702"/>
                  </a:cubicBezTo>
                  <a:cubicBezTo>
                    <a:pt x="742" y="626"/>
                    <a:pt x="829" y="412"/>
                    <a:pt x="752" y="226"/>
                  </a:cubicBezTo>
                  <a:cubicBezTo>
                    <a:pt x="694" y="85"/>
                    <a:pt x="558" y="1"/>
                    <a:pt x="41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4932081" y="5494822"/>
              <a:ext cx="28694" cy="23451"/>
            </a:xfrm>
            <a:custGeom>
              <a:avLst/>
              <a:gdLst/>
              <a:ahLst/>
              <a:cxnLst/>
              <a:rect l="l" t="t" r="r" b="b"/>
              <a:pathLst>
                <a:path w="602" h="492" extrusionOk="0">
                  <a:moveTo>
                    <a:pt x="516" y="1"/>
                  </a:moveTo>
                  <a:cubicBezTo>
                    <a:pt x="509" y="1"/>
                    <a:pt x="501" y="2"/>
                    <a:pt x="494" y="5"/>
                  </a:cubicBezTo>
                  <a:cubicBezTo>
                    <a:pt x="466" y="17"/>
                    <a:pt x="452" y="50"/>
                    <a:pt x="464" y="78"/>
                  </a:cubicBezTo>
                  <a:cubicBezTo>
                    <a:pt x="466" y="78"/>
                    <a:pt x="488" y="135"/>
                    <a:pt x="489" y="201"/>
                  </a:cubicBezTo>
                  <a:cubicBezTo>
                    <a:pt x="490" y="280"/>
                    <a:pt x="459" y="332"/>
                    <a:pt x="393" y="359"/>
                  </a:cubicBezTo>
                  <a:cubicBezTo>
                    <a:pt x="361" y="372"/>
                    <a:pt x="331" y="378"/>
                    <a:pt x="304" y="378"/>
                  </a:cubicBezTo>
                  <a:cubicBezTo>
                    <a:pt x="187" y="378"/>
                    <a:pt x="115" y="279"/>
                    <a:pt x="111" y="274"/>
                  </a:cubicBezTo>
                  <a:cubicBezTo>
                    <a:pt x="99" y="257"/>
                    <a:pt x="82" y="248"/>
                    <a:pt x="64" y="248"/>
                  </a:cubicBezTo>
                  <a:cubicBezTo>
                    <a:pt x="53" y="248"/>
                    <a:pt x="42" y="252"/>
                    <a:pt x="33" y="259"/>
                  </a:cubicBezTo>
                  <a:cubicBezTo>
                    <a:pt x="6" y="276"/>
                    <a:pt x="0" y="311"/>
                    <a:pt x="18" y="338"/>
                  </a:cubicBezTo>
                  <a:cubicBezTo>
                    <a:pt x="61" y="400"/>
                    <a:pt x="165" y="491"/>
                    <a:pt x="305" y="491"/>
                  </a:cubicBezTo>
                  <a:cubicBezTo>
                    <a:pt x="346" y="491"/>
                    <a:pt x="389" y="484"/>
                    <a:pt x="432" y="464"/>
                  </a:cubicBezTo>
                  <a:cubicBezTo>
                    <a:pt x="542" y="418"/>
                    <a:pt x="602" y="326"/>
                    <a:pt x="600" y="200"/>
                  </a:cubicBezTo>
                  <a:cubicBezTo>
                    <a:pt x="599" y="112"/>
                    <a:pt x="568" y="38"/>
                    <a:pt x="567" y="35"/>
                  </a:cubicBezTo>
                  <a:cubicBezTo>
                    <a:pt x="559" y="14"/>
                    <a:pt x="538" y="1"/>
                    <a:pt x="516"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4998479" y="5467272"/>
              <a:ext cx="30935" cy="23451"/>
            </a:xfrm>
            <a:custGeom>
              <a:avLst/>
              <a:gdLst/>
              <a:ahLst/>
              <a:cxnLst/>
              <a:rect l="l" t="t" r="r" b="b"/>
              <a:pathLst>
                <a:path w="649" h="492" extrusionOk="0">
                  <a:moveTo>
                    <a:pt x="519" y="1"/>
                  </a:moveTo>
                  <a:cubicBezTo>
                    <a:pt x="512" y="1"/>
                    <a:pt x="505" y="2"/>
                    <a:pt x="498" y="5"/>
                  </a:cubicBezTo>
                  <a:cubicBezTo>
                    <a:pt x="468" y="16"/>
                    <a:pt x="455" y="49"/>
                    <a:pt x="466" y="78"/>
                  </a:cubicBezTo>
                  <a:cubicBezTo>
                    <a:pt x="470" y="85"/>
                    <a:pt x="552" y="294"/>
                    <a:pt x="393" y="360"/>
                  </a:cubicBezTo>
                  <a:cubicBezTo>
                    <a:pt x="361" y="373"/>
                    <a:pt x="332" y="378"/>
                    <a:pt x="305" y="378"/>
                  </a:cubicBezTo>
                  <a:cubicBezTo>
                    <a:pt x="187" y="378"/>
                    <a:pt x="115" y="278"/>
                    <a:pt x="111" y="273"/>
                  </a:cubicBezTo>
                  <a:cubicBezTo>
                    <a:pt x="100" y="257"/>
                    <a:pt x="83" y="248"/>
                    <a:pt x="65" y="248"/>
                  </a:cubicBezTo>
                  <a:cubicBezTo>
                    <a:pt x="54" y="248"/>
                    <a:pt x="43" y="251"/>
                    <a:pt x="33" y="258"/>
                  </a:cubicBezTo>
                  <a:cubicBezTo>
                    <a:pt x="7" y="276"/>
                    <a:pt x="0" y="310"/>
                    <a:pt x="18" y="337"/>
                  </a:cubicBezTo>
                  <a:cubicBezTo>
                    <a:pt x="61" y="399"/>
                    <a:pt x="166" y="492"/>
                    <a:pt x="305" y="492"/>
                  </a:cubicBezTo>
                  <a:cubicBezTo>
                    <a:pt x="346" y="492"/>
                    <a:pt x="390" y="483"/>
                    <a:pt x="436" y="464"/>
                  </a:cubicBezTo>
                  <a:cubicBezTo>
                    <a:pt x="648" y="376"/>
                    <a:pt x="617" y="145"/>
                    <a:pt x="571" y="35"/>
                  </a:cubicBezTo>
                  <a:cubicBezTo>
                    <a:pt x="562" y="13"/>
                    <a:pt x="541" y="1"/>
                    <a:pt x="519"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 name="Google Shape;288;p3"/>
          <p:cNvSpPr/>
          <p:nvPr/>
        </p:nvSpPr>
        <p:spPr>
          <a:xfrm>
            <a:off x="7137003" y="264043"/>
            <a:ext cx="59653" cy="59767"/>
          </a:xfrm>
          <a:custGeom>
            <a:avLst/>
            <a:gdLst/>
            <a:ahLst/>
            <a:cxnLst/>
            <a:rect l="l" t="t" r="r" b="b"/>
            <a:pathLst>
              <a:path w="524" h="525" extrusionOk="0">
                <a:moveTo>
                  <a:pt x="255" y="1"/>
                </a:moveTo>
                <a:cubicBezTo>
                  <a:pt x="255" y="1"/>
                  <a:pt x="236" y="120"/>
                  <a:pt x="232" y="233"/>
                </a:cubicBezTo>
                <a:cubicBezTo>
                  <a:pt x="144" y="239"/>
                  <a:pt x="1" y="269"/>
                  <a:pt x="1" y="269"/>
                </a:cubicBezTo>
                <a:cubicBezTo>
                  <a:pt x="1" y="269"/>
                  <a:pt x="121" y="286"/>
                  <a:pt x="232" y="291"/>
                </a:cubicBezTo>
                <a:cubicBezTo>
                  <a:pt x="235" y="405"/>
                  <a:pt x="256" y="524"/>
                  <a:pt x="256" y="524"/>
                </a:cubicBezTo>
                <a:cubicBezTo>
                  <a:pt x="256" y="524"/>
                  <a:pt x="283" y="381"/>
                  <a:pt x="291" y="292"/>
                </a:cubicBezTo>
                <a:cubicBezTo>
                  <a:pt x="404" y="290"/>
                  <a:pt x="523" y="269"/>
                  <a:pt x="523" y="269"/>
                </a:cubicBezTo>
                <a:cubicBezTo>
                  <a:pt x="523" y="269"/>
                  <a:pt x="380" y="238"/>
                  <a:pt x="291" y="233"/>
                </a:cubicBezTo>
                <a:cubicBezTo>
                  <a:pt x="283"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3155153" y="467225"/>
            <a:ext cx="59540" cy="59653"/>
          </a:xfrm>
          <a:custGeom>
            <a:avLst/>
            <a:gdLst/>
            <a:ahLst/>
            <a:cxnLst/>
            <a:rect l="l" t="t" r="r" b="b"/>
            <a:pathLst>
              <a:path w="523" h="524" extrusionOk="0">
                <a:moveTo>
                  <a:pt x="255" y="0"/>
                </a:moveTo>
                <a:cubicBezTo>
                  <a:pt x="255" y="0"/>
                  <a:pt x="236" y="120"/>
                  <a:pt x="231" y="234"/>
                </a:cubicBezTo>
                <a:cubicBezTo>
                  <a:pt x="143" y="240"/>
                  <a:pt x="0" y="268"/>
                  <a:pt x="0" y="268"/>
                </a:cubicBezTo>
                <a:cubicBezTo>
                  <a:pt x="0" y="268"/>
                  <a:pt x="121" y="287"/>
                  <a:pt x="231" y="290"/>
                </a:cubicBezTo>
                <a:cubicBezTo>
                  <a:pt x="235" y="404"/>
                  <a:pt x="256" y="524"/>
                  <a:pt x="256" y="524"/>
                </a:cubicBezTo>
                <a:cubicBezTo>
                  <a:pt x="256" y="524"/>
                  <a:pt x="283" y="381"/>
                  <a:pt x="290" y="292"/>
                </a:cubicBezTo>
                <a:cubicBezTo>
                  <a:pt x="403" y="289"/>
                  <a:pt x="523" y="268"/>
                  <a:pt x="523" y="268"/>
                </a:cubicBezTo>
                <a:cubicBezTo>
                  <a:pt x="523" y="268"/>
                  <a:pt x="378" y="238"/>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7768555" y="4834199"/>
            <a:ext cx="59653" cy="59653"/>
          </a:xfrm>
          <a:custGeom>
            <a:avLst/>
            <a:gdLst/>
            <a:ahLst/>
            <a:cxnLst/>
            <a:rect l="l" t="t" r="r" b="b"/>
            <a:pathLst>
              <a:path w="524" h="524" extrusionOk="0">
                <a:moveTo>
                  <a:pt x="254" y="0"/>
                </a:moveTo>
                <a:cubicBezTo>
                  <a:pt x="254" y="0"/>
                  <a:pt x="236" y="121"/>
                  <a:pt x="232" y="233"/>
                </a:cubicBezTo>
                <a:cubicBezTo>
                  <a:pt x="143" y="240"/>
                  <a:pt x="1" y="268"/>
                  <a:pt x="1" y="268"/>
                </a:cubicBezTo>
                <a:cubicBezTo>
                  <a:pt x="1" y="268"/>
                  <a:pt x="121" y="287"/>
                  <a:pt x="232" y="290"/>
                </a:cubicBezTo>
                <a:cubicBezTo>
                  <a:pt x="234" y="404"/>
                  <a:pt x="255" y="524"/>
                  <a:pt x="255" y="524"/>
                </a:cubicBezTo>
                <a:cubicBezTo>
                  <a:pt x="255" y="524"/>
                  <a:pt x="283" y="381"/>
                  <a:pt x="290" y="292"/>
                </a:cubicBezTo>
                <a:cubicBezTo>
                  <a:pt x="404" y="289"/>
                  <a:pt x="523" y="268"/>
                  <a:pt x="523" y="268"/>
                </a:cubicBezTo>
                <a:cubicBezTo>
                  <a:pt x="523" y="268"/>
                  <a:pt x="379" y="238"/>
                  <a:pt x="290" y="233"/>
                </a:cubicBezTo>
                <a:cubicBezTo>
                  <a:pt x="283" y="144"/>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8394278" y="4573673"/>
            <a:ext cx="59426" cy="59653"/>
          </a:xfrm>
          <a:custGeom>
            <a:avLst/>
            <a:gdLst/>
            <a:ahLst/>
            <a:cxnLst/>
            <a:rect l="l" t="t" r="r" b="b"/>
            <a:pathLst>
              <a:path w="522" h="524" extrusionOk="0">
                <a:moveTo>
                  <a:pt x="254" y="0"/>
                </a:moveTo>
                <a:cubicBezTo>
                  <a:pt x="254" y="0"/>
                  <a:pt x="236" y="121"/>
                  <a:pt x="232" y="233"/>
                </a:cubicBezTo>
                <a:cubicBezTo>
                  <a:pt x="143" y="240"/>
                  <a:pt x="0" y="268"/>
                  <a:pt x="0" y="268"/>
                </a:cubicBezTo>
                <a:cubicBezTo>
                  <a:pt x="0" y="268"/>
                  <a:pt x="121" y="287"/>
                  <a:pt x="232" y="290"/>
                </a:cubicBezTo>
                <a:cubicBezTo>
                  <a:pt x="234" y="404"/>
                  <a:pt x="255" y="524"/>
                  <a:pt x="255" y="524"/>
                </a:cubicBezTo>
                <a:cubicBezTo>
                  <a:pt x="255" y="524"/>
                  <a:pt x="283" y="381"/>
                  <a:pt x="289" y="292"/>
                </a:cubicBezTo>
                <a:cubicBezTo>
                  <a:pt x="403" y="289"/>
                  <a:pt x="522" y="268"/>
                  <a:pt x="522" y="268"/>
                </a:cubicBezTo>
                <a:cubicBezTo>
                  <a:pt x="522" y="268"/>
                  <a:pt x="378" y="238"/>
                  <a:pt x="289" y="233"/>
                </a:cubicBezTo>
                <a:cubicBezTo>
                  <a:pt x="283" y="144"/>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8479894" y="1796731"/>
            <a:ext cx="59653" cy="59653"/>
          </a:xfrm>
          <a:custGeom>
            <a:avLst/>
            <a:gdLst/>
            <a:ahLst/>
            <a:cxnLst/>
            <a:rect l="l" t="t" r="r" b="b"/>
            <a:pathLst>
              <a:path w="524" h="524" extrusionOk="0">
                <a:moveTo>
                  <a:pt x="255" y="0"/>
                </a:moveTo>
                <a:cubicBezTo>
                  <a:pt x="255" y="0"/>
                  <a:pt x="236" y="121"/>
                  <a:pt x="233" y="234"/>
                </a:cubicBezTo>
                <a:cubicBezTo>
                  <a:pt x="144" y="240"/>
                  <a:pt x="1" y="269"/>
                  <a:pt x="1" y="269"/>
                </a:cubicBezTo>
                <a:cubicBezTo>
                  <a:pt x="1" y="269"/>
                  <a:pt x="121" y="287"/>
                  <a:pt x="233" y="291"/>
                </a:cubicBezTo>
                <a:cubicBezTo>
                  <a:pt x="235" y="406"/>
                  <a:pt x="256" y="524"/>
                  <a:pt x="256" y="524"/>
                </a:cubicBezTo>
                <a:cubicBezTo>
                  <a:pt x="256" y="524"/>
                  <a:pt x="283" y="381"/>
                  <a:pt x="291" y="292"/>
                </a:cubicBezTo>
                <a:cubicBezTo>
                  <a:pt x="404" y="290"/>
                  <a:pt x="523" y="269"/>
                  <a:pt x="523" y="269"/>
                </a:cubicBezTo>
                <a:cubicBezTo>
                  <a:pt x="523" y="269"/>
                  <a:pt x="380" y="239"/>
                  <a:pt x="291"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374231" y="3837969"/>
            <a:ext cx="59540" cy="59767"/>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6421520" y="4796623"/>
            <a:ext cx="134790" cy="134790"/>
          </a:xfrm>
          <a:custGeom>
            <a:avLst/>
            <a:gdLst/>
            <a:ahLst/>
            <a:cxnLst/>
            <a:rect l="l" t="t" r="r" b="b"/>
            <a:pathLst>
              <a:path w="1184" h="1184" extrusionOk="0">
                <a:moveTo>
                  <a:pt x="577" y="0"/>
                </a:moveTo>
                <a:cubicBezTo>
                  <a:pt x="577" y="0"/>
                  <a:pt x="533" y="272"/>
                  <a:pt x="525" y="526"/>
                </a:cubicBezTo>
                <a:cubicBezTo>
                  <a:pt x="325" y="540"/>
                  <a:pt x="1" y="607"/>
                  <a:pt x="1" y="607"/>
                </a:cubicBezTo>
                <a:cubicBezTo>
                  <a:pt x="1" y="607"/>
                  <a:pt x="271" y="649"/>
                  <a:pt x="524" y="659"/>
                </a:cubicBezTo>
                <a:cubicBezTo>
                  <a:pt x="530" y="916"/>
                  <a:pt x="577" y="1183"/>
                  <a:pt x="577" y="1183"/>
                </a:cubicBezTo>
                <a:cubicBezTo>
                  <a:pt x="577" y="1183"/>
                  <a:pt x="643" y="860"/>
                  <a:pt x="657" y="660"/>
                </a:cubicBezTo>
                <a:cubicBezTo>
                  <a:pt x="915" y="654"/>
                  <a:pt x="1184" y="607"/>
                  <a:pt x="1184" y="607"/>
                </a:cubicBezTo>
                <a:cubicBezTo>
                  <a:pt x="1184" y="607"/>
                  <a:pt x="857" y="540"/>
                  <a:pt x="657" y="526"/>
                </a:cubicBezTo>
                <a:cubicBezTo>
                  <a:pt x="643" y="326"/>
                  <a:pt x="577"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1104589" y="4830320"/>
            <a:ext cx="67395" cy="67395"/>
          </a:xfrm>
          <a:custGeom>
            <a:avLst/>
            <a:gdLst/>
            <a:ahLst/>
            <a:cxnLst/>
            <a:rect l="l" t="t" r="r" b="b"/>
            <a:pathLst>
              <a:path w="592" h="592" extrusionOk="0">
                <a:moveTo>
                  <a:pt x="287" y="1"/>
                </a:moveTo>
                <a:cubicBezTo>
                  <a:pt x="287" y="1"/>
                  <a:pt x="266" y="137"/>
                  <a:pt x="262" y="264"/>
                </a:cubicBezTo>
                <a:cubicBezTo>
                  <a:pt x="162" y="270"/>
                  <a:pt x="0" y="305"/>
                  <a:pt x="0" y="305"/>
                </a:cubicBezTo>
                <a:cubicBezTo>
                  <a:pt x="0" y="305"/>
                  <a:pt x="136" y="325"/>
                  <a:pt x="262" y="330"/>
                </a:cubicBezTo>
                <a:cubicBezTo>
                  <a:pt x="264" y="457"/>
                  <a:pt x="288" y="591"/>
                  <a:pt x="288" y="591"/>
                </a:cubicBezTo>
                <a:cubicBezTo>
                  <a:pt x="288" y="591"/>
                  <a:pt x="321" y="429"/>
                  <a:pt x="329" y="330"/>
                </a:cubicBezTo>
                <a:cubicBezTo>
                  <a:pt x="458" y="327"/>
                  <a:pt x="592" y="304"/>
                  <a:pt x="592" y="304"/>
                </a:cubicBezTo>
                <a:cubicBezTo>
                  <a:pt x="592" y="304"/>
                  <a:pt x="428" y="269"/>
                  <a:pt x="329" y="263"/>
                </a:cubicBezTo>
                <a:cubicBezTo>
                  <a:pt x="320"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8651402" y="3574669"/>
            <a:ext cx="134903" cy="134790"/>
          </a:xfrm>
          <a:custGeom>
            <a:avLst/>
            <a:gdLst/>
            <a:ahLst/>
            <a:cxnLst/>
            <a:rect l="l" t="t" r="r" b="b"/>
            <a:pathLst>
              <a:path w="1185" h="1184" extrusionOk="0">
                <a:moveTo>
                  <a:pt x="576" y="1"/>
                </a:moveTo>
                <a:cubicBezTo>
                  <a:pt x="576" y="1"/>
                  <a:pt x="533" y="273"/>
                  <a:pt x="526" y="526"/>
                </a:cubicBezTo>
                <a:cubicBezTo>
                  <a:pt x="326" y="541"/>
                  <a:pt x="0" y="608"/>
                  <a:pt x="0" y="608"/>
                </a:cubicBezTo>
                <a:cubicBezTo>
                  <a:pt x="0" y="608"/>
                  <a:pt x="271" y="650"/>
                  <a:pt x="524" y="658"/>
                </a:cubicBezTo>
                <a:cubicBezTo>
                  <a:pt x="529" y="917"/>
                  <a:pt x="576" y="1184"/>
                  <a:pt x="576" y="1184"/>
                </a:cubicBezTo>
                <a:cubicBezTo>
                  <a:pt x="576" y="1184"/>
                  <a:pt x="643" y="860"/>
                  <a:pt x="658" y="660"/>
                </a:cubicBezTo>
                <a:cubicBezTo>
                  <a:pt x="915"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8579997" y="264055"/>
            <a:ext cx="269351" cy="26923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2396660" y="4712365"/>
            <a:ext cx="134790" cy="134790"/>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1" y="650"/>
                  <a:pt x="524" y="659"/>
                </a:cubicBezTo>
                <a:cubicBezTo>
                  <a:pt x="529" y="917"/>
                  <a:pt x="576" y="1184"/>
                  <a:pt x="576" y="1184"/>
                </a:cubicBezTo>
                <a:cubicBezTo>
                  <a:pt x="576" y="1184"/>
                  <a:pt x="643" y="860"/>
                  <a:pt x="658" y="660"/>
                </a:cubicBezTo>
                <a:cubicBezTo>
                  <a:pt x="915" y="655"/>
                  <a:pt x="1183" y="608"/>
                  <a:pt x="1183" y="608"/>
                </a:cubicBezTo>
                <a:cubicBezTo>
                  <a:pt x="1183" y="608"/>
                  <a:pt x="858" y="541"/>
                  <a:pt x="658" y="526"/>
                </a:cubicBezTo>
                <a:cubicBezTo>
                  <a:pt x="643" y="327"/>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215164" y="1379825"/>
            <a:ext cx="67395" cy="67281"/>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390306" y="2800957"/>
            <a:ext cx="269238" cy="269124"/>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1375448" y="264100"/>
            <a:ext cx="59540" cy="59653"/>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999946" y="-463677"/>
            <a:ext cx="9393624" cy="8567727"/>
            <a:chOff x="-2537947" y="-2336543"/>
            <a:chExt cx="4759398" cy="4340947"/>
          </a:xfrm>
        </p:grpSpPr>
        <p:sp>
          <p:nvSpPr>
            <p:cNvPr id="10" name="Google Shape;10;p2"/>
            <p:cNvSpPr/>
            <p:nvPr/>
          </p:nvSpPr>
          <p:spPr>
            <a:xfrm>
              <a:off x="-1194414" y="-746010"/>
              <a:ext cx="1461075" cy="1333047"/>
            </a:xfrm>
            <a:custGeom>
              <a:avLst/>
              <a:gdLst/>
              <a:ahLst/>
              <a:cxnLst/>
              <a:rect l="l" t="t" r="r" b="b"/>
              <a:pathLst>
                <a:path w="30653" h="27967" extrusionOk="0">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567773" y="-1000541"/>
              <a:ext cx="2142494" cy="1954837"/>
            </a:xfrm>
            <a:custGeom>
              <a:avLst/>
              <a:gdLst/>
              <a:ahLst/>
              <a:cxnLst/>
              <a:rect l="l" t="t" r="r" b="b"/>
              <a:pathLst>
                <a:path w="44949" h="41012" extrusionOk="0">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620634" y="-1167988"/>
              <a:ext cx="2386015" cy="2177004"/>
            </a:xfrm>
            <a:custGeom>
              <a:avLst/>
              <a:gdLst/>
              <a:ahLst/>
              <a:cxnLst/>
              <a:rect l="l" t="t" r="r" b="b"/>
              <a:pathLst>
                <a:path w="50058" h="45673" extrusionOk="0">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48952" y="-1725049"/>
              <a:ext cx="3547658" cy="3235834"/>
            </a:xfrm>
            <a:custGeom>
              <a:avLst/>
              <a:gdLst/>
              <a:ahLst/>
              <a:cxnLst/>
              <a:rect l="l" t="t" r="r" b="b"/>
              <a:pathLst>
                <a:path w="74429" h="67887" extrusionOk="0">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537947" y="-2336543"/>
              <a:ext cx="4759398" cy="4340947"/>
            </a:xfrm>
            <a:custGeom>
              <a:avLst/>
              <a:gdLst/>
              <a:ahLst/>
              <a:cxnLst/>
              <a:rect l="l" t="t" r="r" b="b"/>
              <a:pathLst>
                <a:path w="99851" h="91072" extrusionOk="0">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subTitle" idx="1"/>
          </p:nvPr>
        </p:nvSpPr>
        <p:spPr>
          <a:xfrm rot="-546">
            <a:off x="2683650" y="3696751"/>
            <a:ext cx="3776700" cy="371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atin typeface="Barlow"/>
                <a:ea typeface="Barlow"/>
                <a:cs typeface="Barlow"/>
                <a:sym typeface="Barlow"/>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754213" y="1026750"/>
            <a:ext cx="5569500" cy="25365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5000">
                <a:solidFill>
                  <a:schemeClr val="accent6"/>
                </a:solidFill>
                <a:latin typeface="Exo Medium"/>
                <a:ea typeface="Exo Medium"/>
                <a:cs typeface="Exo Medium"/>
                <a:sym typeface="Exo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grpSp>
        <p:nvGrpSpPr>
          <p:cNvPr id="17" name="Google Shape;17;p2"/>
          <p:cNvGrpSpPr/>
          <p:nvPr/>
        </p:nvGrpSpPr>
        <p:grpSpPr>
          <a:xfrm>
            <a:off x="5552725" y="-153614"/>
            <a:ext cx="1000646" cy="1205559"/>
            <a:chOff x="5234039" y="-267543"/>
            <a:chExt cx="313064" cy="377173"/>
          </a:xfrm>
        </p:grpSpPr>
        <p:sp>
          <p:nvSpPr>
            <p:cNvPr id="18" name="Google Shape;18;p2"/>
            <p:cNvSpPr/>
            <p:nvPr/>
          </p:nvSpPr>
          <p:spPr>
            <a:xfrm>
              <a:off x="5316071" y="-114967"/>
              <a:ext cx="106293" cy="94996"/>
            </a:xfrm>
            <a:custGeom>
              <a:avLst/>
              <a:gdLst/>
              <a:ahLst/>
              <a:cxnLst/>
              <a:rect l="l" t="t" r="r" b="b"/>
              <a:pathLst>
                <a:path w="2230" h="1993" extrusionOk="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309255" y="-154720"/>
              <a:ext cx="67398" cy="95473"/>
            </a:xfrm>
            <a:custGeom>
              <a:avLst/>
              <a:gdLst/>
              <a:ahLst/>
              <a:cxnLst/>
              <a:rect l="l" t="t" r="r" b="b"/>
              <a:pathLst>
                <a:path w="1414" h="2003" extrusionOk="0">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370218" y="-141517"/>
              <a:ext cx="15348" cy="24976"/>
            </a:xfrm>
            <a:custGeom>
              <a:avLst/>
              <a:gdLst/>
              <a:ahLst/>
              <a:cxnLst/>
              <a:rect l="l" t="t" r="r" b="b"/>
              <a:pathLst>
                <a:path w="322" h="524" extrusionOk="0">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308778" y="-181936"/>
              <a:ext cx="123309" cy="105387"/>
            </a:xfrm>
            <a:custGeom>
              <a:avLst/>
              <a:gdLst/>
              <a:ahLst/>
              <a:cxnLst/>
              <a:rect l="l" t="t" r="r" b="b"/>
              <a:pathLst>
                <a:path w="2587" h="2211" extrusionOk="0">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267548" y="-181031"/>
              <a:ext cx="172500" cy="200479"/>
            </a:xfrm>
            <a:custGeom>
              <a:avLst/>
              <a:gdLst/>
              <a:ahLst/>
              <a:cxnLst/>
              <a:rect l="l" t="t" r="r" b="b"/>
              <a:pathLst>
                <a:path w="3619" h="4206" extrusionOk="0">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301485" y="-226170"/>
              <a:ext cx="183558" cy="268592"/>
            </a:xfrm>
            <a:custGeom>
              <a:avLst/>
              <a:gdLst/>
              <a:ahLst/>
              <a:cxnLst/>
              <a:rect l="l" t="t" r="r" b="b"/>
              <a:pathLst>
                <a:path w="3851" h="5635" extrusionOk="0">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407730" y="37180"/>
              <a:ext cx="9438" cy="6387"/>
            </a:xfrm>
            <a:custGeom>
              <a:avLst/>
              <a:gdLst/>
              <a:ahLst/>
              <a:cxnLst/>
              <a:rect l="l" t="t" r="r" b="b"/>
              <a:pathLst>
                <a:path w="198" h="134" extrusionOk="0">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71791" y="26407"/>
              <a:ext cx="6435" cy="9438"/>
            </a:xfrm>
            <a:custGeom>
              <a:avLst/>
              <a:gdLst/>
              <a:ahLst/>
              <a:cxnLst/>
              <a:rect l="l" t="t" r="r" b="b"/>
              <a:pathLst>
                <a:path w="135" h="198" extrusionOk="0">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256156" y="-232938"/>
              <a:ext cx="83938" cy="240136"/>
            </a:xfrm>
            <a:custGeom>
              <a:avLst/>
              <a:gdLst/>
              <a:ahLst/>
              <a:cxnLst/>
              <a:rect l="l" t="t" r="r" b="b"/>
              <a:pathLst>
                <a:path w="1761" h="5038" extrusionOk="0">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3297" y="-244282"/>
              <a:ext cx="9819" cy="7293"/>
            </a:xfrm>
            <a:custGeom>
              <a:avLst/>
              <a:gdLst/>
              <a:ahLst/>
              <a:cxnLst/>
              <a:rect l="l" t="t" r="r" b="b"/>
              <a:pathLst>
                <a:path w="206" h="153" extrusionOk="0">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389618" y="-236799"/>
              <a:ext cx="9342" cy="6673"/>
            </a:xfrm>
            <a:custGeom>
              <a:avLst/>
              <a:gdLst/>
              <a:ahLst/>
              <a:cxnLst/>
              <a:rect l="l" t="t" r="r" b="b"/>
              <a:pathLst>
                <a:path w="196" h="140" extrusionOk="0">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429084" y="-211775"/>
              <a:ext cx="7150" cy="9914"/>
            </a:xfrm>
            <a:custGeom>
              <a:avLst/>
              <a:gdLst/>
              <a:ahLst/>
              <a:cxnLst/>
              <a:rect l="l" t="t" r="r" b="b"/>
              <a:pathLst>
                <a:path w="150" h="208" extrusionOk="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287519" y="-173738"/>
              <a:ext cx="259584" cy="283368"/>
            </a:xfrm>
            <a:custGeom>
              <a:avLst/>
              <a:gdLst/>
              <a:ahLst/>
              <a:cxnLst/>
              <a:rect l="l" t="t" r="r" b="b"/>
              <a:pathLst>
                <a:path w="5446" h="5945" extrusionOk="0">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412688" y="32127"/>
              <a:ext cx="94663" cy="49810"/>
            </a:xfrm>
            <a:custGeom>
              <a:avLst/>
              <a:gdLst/>
              <a:ahLst/>
              <a:cxnLst/>
              <a:rect l="l" t="t" r="r" b="b"/>
              <a:pathLst>
                <a:path w="1986" h="1045" extrusionOk="0">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411258" y="-177027"/>
              <a:ext cx="60725" cy="181890"/>
            </a:xfrm>
            <a:custGeom>
              <a:avLst/>
              <a:gdLst/>
              <a:ahLst/>
              <a:cxnLst/>
              <a:rect l="l" t="t" r="r" b="b"/>
              <a:pathLst>
                <a:path w="1274" h="3816" extrusionOk="0">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377892" y="-197618"/>
              <a:ext cx="8675" cy="11773"/>
            </a:xfrm>
            <a:custGeom>
              <a:avLst/>
              <a:gdLst/>
              <a:ahLst/>
              <a:cxnLst/>
              <a:rect l="l" t="t" r="r" b="b"/>
              <a:pathLst>
                <a:path w="182" h="247" extrusionOk="0">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338426" y="-89895"/>
              <a:ext cx="37465" cy="45091"/>
            </a:xfrm>
            <a:custGeom>
              <a:avLst/>
              <a:gdLst/>
              <a:ahLst/>
              <a:cxnLst/>
              <a:rect l="l" t="t" r="r" b="b"/>
              <a:pathLst>
                <a:path w="786" h="946" extrusionOk="0">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431706" y="-63537"/>
              <a:ext cx="9152" cy="10772"/>
            </a:xfrm>
            <a:custGeom>
              <a:avLst/>
              <a:gdLst/>
              <a:ahLst/>
              <a:cxnLst/>
              <a:rect l="l" t="t" r="r" b="b"/>
              <a:pathLst>
                <a:path w="192" h="226" extrusionOk="0">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234039" y="-267543"/>
              <a:ext cx="161155" cy="218830"/>
            </a:xfrm>
            <a:custGeom>
              <a:avLst/>
              <a:gdLst/>
              <a:ahLst/>
              <a:cxnLst/>
              <a:rect l="l" t="t" r="r" b="b"/>
              <a:pathLst>
                <a:path w="3381" h="4591" extrusionOk="0">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flipH="1">
            <a:off x="7208327" y="3101136"/>
            <a:ext cx="2118662" cy="939062"/>
            <a:chOff x="4059002" y="793671"/>
            <a:chExt cx="401482" cy="177933"/>
          </a:xfrm>
        </p:grpSpPr>
        <p:sp>
          <p:nvSpPr>
            <p:cNvPr id="38" name="Google Shape;38;p2"/>
            <p:cNvSpPr/>
            <p:nvPr/>
          </p:nvSpPr>
          <p:spPr>
            <a:xfrm>
              <a:off x="4419301" y="862833"/>
              <a:ext cx="20925" cy="15014"/>
            </a:xfrm>
            <a:custGeom>
              <a:avLst/>
              <a:gdLst/>
              <a:ahLst/>
              <a:cxnLst/>
              <a:rect l="l" t="t" r="r" b="b"/>
              <a:pathLst>
                <a:path w="439" h="315" extrusionOk="0">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359148" y="868123"/>
              <a:ext cx="21449" cy="19161"/>
            </a:xfrm>
            <a:custGeom>
              <a:avLst/>
              <a:gdLst/>
              <a:ahLst/>
              <a:cxnLst/>
              <a:rect l="l" t="t" r="r" b="b"/>
              <a:pathLst>
                <a:path w="450" h="402" extrusionOk="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285649" y="845006"/>
              <a:ext cx="34748" cy="37036"/>
            </a:xfrm>
            <a:custGeom>
              <a:avLst/>
              <a:gdLst/>
              <a:ahLst/>
              <a:cxnLst/>
              <a:rect l="l" t="t" r="r" b="b"/>
              <a:pathLst>
                <a:path w="729" h="777" extrusionOk="0">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214104" y="807065"/>
              <a:ext cx="32508" cy="30649"/>
            </a:xfrm>
            <a:custGeom>
              <a:avLst/>
              <a:gdLst/>
              <a:ahLst/>
              <a:cxnLst/>
              <a:rect l="l" t="t" r="r" b="b"/>
              <a:pathLst>
                <a:path w="682" h="643" extrusionOk="0">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122587" y="793671"/>
              <a:ext cx="39085" cy="31602"/>
            </a:xfrm>
            <a:custGeom>
              <a:avLst/>
              <a:gdLst/>
              <a:ahLst/>
              <a:cxnLst/>
              <a:rect l="l" t="t" r="r" b="b"/>
              <a:pathLst>
                <a:path w="820" h="663" extrusionOk="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059002" y="822651"/>
              <a:ext cx="31745" cy="27598"/>
            </a:xfrm>
            <a:custGeom>
              <a:avLst/>
              <a:gdLst/>
              <a:ahLst/>
              <a:cxnLst/>
              <a:rect l="l" t="t" r="r" b="b"/>
              <a:pathLst>
                <a:path w="666" h="579" extrusionOk="0">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438415" y="889239"/>
              <a:ext cx="22069" cy="17159"/>
            </a:xfrm>
            <a:custGeom>
              <a:avLst/>
              <a:gdLst/>
              <a:ahLst/>
              <a:cxnLst/>
              <a:rect l="l" t="t" r="r" b="b"/>
              <a:pathLst>
                <a:path w="463" h="360" extrusionOk="0">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383743" y="914883"/>
              <a:ext cx="31793" cy="27884"/>
            </a:xfrm>
            <a:custGeom>
              <a:avLst/>
              <a:gdLst/>
              <a:ahLst/>
              <a:cxnLst/>
              <a:rect l="l" t="t" r="r" b="b"/>
              <a:pathLst>
                <a:path w="667" h="585" extrusionOk="0">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325878" y="935283"/>
              <a:ext cx="26645" cy="22450"/>
            </a:xfrm>
            <a:custGeom>
              <a:avLst/>
              <a:gdLst/>
              <a:ahLst/>
              <a:cxnLst/>
              <a:rect l="l" t="t" r="r" b="b"/>
              <a:pathLst>
                <a:path w="559" h="471" extrusionOk="0">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274543" y="925512"/>
              <a:ext cx="15253" cy="13013"/>
            </a:xfrm>
            <a:custGeom>
              <a:avLst/>
              <a:gdLst/>
              <a:ahLst/>
              <a:cxnLst/>
              <a:rect l="l" t="t" r="r" b="b"/>
              <a:pathLst>
                <a:path w="320" h="273" extrusionOk="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204857" y="894625"/>
              <a:ext cx="31173" cy="30982"/>
            </a:xfrm>
            <a:custGeom>
              <a:avLst/>
              <a:gdLst/>
              <a:ahLst/>
              <a:cxnLst/>
              <a:rect l="l" t="t" r="r" b="b"/>
              <a:pathLst>
                <a:path w="654" h="650" extrusionOk="0">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139746" y="912214"/>
              <a:ext cx="27264" cy="24261"/>
            </a:xfrm>
            <a:custGeom>
              <a:avLst/>
              <a:gdLst/>
              <a:ahLst/>
              <a:cxnLst/>
              <a:rect l="l" t="t" r="r" b="b"/>
              <a:pathLst>
                <a:path w="572" h="509" extrusionOk="0">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104712" y="950727"/>
              <a:ext cx="28933" cy="20877"/>
            </a:xfrm>
            <a:custGeom>
              <a:avLst/>
              <a:gdLst/>
              <a:ahLst/>
              <a:cxnLst/>
              <a:rect l="l" t="t" r="r" b="b"/>
              <a:pathLst>
                <a:path w="607" h="438" extrusionOk="0">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393658" y="889620"/>
              <a:ext cx="14776" cy="12298"/>
            </a:xfrm>
            <a:custGeom>
              <a:avLst/>
              <a:gdLst/>
              <a:ahLst/>
              <a:cxnLst/>
              <a:rect l="l" t="t" r="r" b="b"/>
              <a:pathLst>
                <a:path w="310" h="258" extrusionOk="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330930" y="896818"/>
              <a:ext cx="30124" cy="21640"/>
            </a:xfrm>
            <a:custGeom>
              <a:avLst/>
              <a:gdLst/>
              <a:ahLst/>
              <a:cxnLst/>
              <a:rect l="l" t="t" r="r" b="b"/>
              <a:pathLst>
                <a:path w="632" h="454" extrusionOk="0">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256192" y="879706"/>
              <a:ext cx="29123" cy="27407"/>
            </a:xfrm>
            <a:custGeom>
              <a:avLst/>
              <a:gdLst/>
              <a:ahLst/>
              <a:cxnLst/>
              <a:rect l="l" t="t" r="r" b="b"/>
              <a:pathLst>
                <a:path w="611" h="575" extrusionOk="0">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88984" y="856827"/>
              <a:ext cx="21497" cy="21926"/>
            </a:xfrm>
            <a:custGeom>
              <a:avLst/>
              <a:gdLst/>
              <a:ahLst/>
              <a:cxnLst/>
              <a:rect l="l" t="t" r="r" b="b"/>
              <a:pathLst>
                <a:path w="451" h="460" extrusionOk="0">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124779" y="855349"/>
              <a:ext cx="24166" cy="22021"/>
            </a:xfrm>
            <a:custGeom>
              <a:avLst/>
              <a:gdLst/>
              <a:ahLst/>
              <a:cxnLst/>
              <a:rect l="l" t="t" r="r" b="b"/>
              <a:pathLst>
                <a:path w="507" h="462" extrusionOk="0">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074207" y="888476"/>
              <a:ext cx="25024" cy="23642"/>
            </a:xfrm>
            <a:custGeom>
              <a:avLst/>
              <a:gdLst/>
              <a:ahLst/>
              <a:cxnLst/>
              <a:rect l="l" t="t" r="r" b="b"/>
              <a:pathLst>
                <a:path w="525" h="496" extrusionOk="0">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57;p2"/>
          <p:cNvGrpSpPr/>
          <p:nvPr/>
        </p:nvGrpSpPr>
        <p:grpSpPr>
          <a:xfrm rot="6567406">
            <a:off x="6937442" y="113927"/>
            <a:ext cx="2125883" cy="2318309"/>
            <a:chOff x="4518826" y="55435"/>
            <a:chExt cx="440758" cy="480654"/>
          </a:xfrm>
        </p:grpSpPr>
        <p:sp>
          <p:nvSpPr>
            <p:cNvPr id="58" name="Google Shape;58;p2"/>
            <p:cNvSpPr/>
            <p:nvPr/>
          </p:nvSpPr>
          <p:spPr>
            <a:xfrm>
              <a:off x="4525547" y="89182"/>
              <a:ext cx="377411" cy="446907"/>
            </a:xfrm>
            <a:custGeom>
              <a:avLst/>
              <a:gdLst/>
              <a:ahLst/>
              <a:cxnLst/>
              <a:rect l="l" t="t" r="r" b="b"/>
              <a:pathLst>
                <a:path w="7918" h="9376" extrusionOk="0">
                  <a:moveTo>
                    <a:pt x="7153" y="0"/>
                  </a:moveTo>
                  <a:cubicBezTo>
                    <a:pt x="7067" y="0"/>
                    <a:pt x="6980" y="71"/>
                    <a:pt x="7008" y="181"/>
                  </a:cubicBezTo>
                  <a:cubicBezTo>
                    <a:pt x="7606" y="2623"/>
                    <a:pt x="4898" y="3897"/>
                    <a:pt x="3242" y="4962"/>
                  </a:cubicBezTo>
                  <a:cubicBezTo>
                    <a:pt x="1660" y="5979"/>
                    <a:pt x="418" y="7482"/>
                    <a:pt x="4" y="9350"/>
                  </a:cubicBezTo>
                  <a:cubicBezTo>
                    <a:pt x="0" y="9366"/>
                    <a:pt x="13" y="9376"/>
                    <a:pt x="25" y="9376"/>
                  </a:cubicBezTo>
                  <a:cubicBezTo>
                    <a:pt x="33" y="9376"/>
                    <a:pt x="41" y="9371"/>
                    <a:pt x="44" y="9361"/>
                  </a:cubicBezTo>
                  <a:cubicBezTo>
                    <a:pt x="386" y="8298"/>
                    <a:pt x="889" y="7336"/>
                    <a:pt x="1642" y="6501"/>
                  </a:cubicBezTo>
                  <a:cubicBezTo>
                    <a:pt x="2410" y="5648"/>
                    <a:pt x="3373" y="5096"/>
                    <a:pt x="4361" y="4539"/>
                  </a:cubicBezTo>
                  <a:cubicBezTo>
                    <a:pt x="5895" y="3670"/>
                    <a:pt x="7918" y="2156"/>
                    <a:pt x="7290" y="104"/>
                  </a:cubicBezTo>
                  <a:cubicBezTo>
                    <a:pt x="7267" y="32"/>
                    <a:pt x="7210" y="0"/>
                    <a:pt x="7153"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518826" y="55435"/>
              <a:ext cx="277220" cy="458108"/>
            </a:xfrm>
            <a:custGeom>
              <a:avLst/>
              <a:gdLst/>
              <a:ahLst/>
              <a:cxnLst/>
              <a:rect l="l" t="t" r="r" b="b"/>
              <a:pathLst>
                <a:path w="5816" h="9611" extrusionOk="0">
                  <a:moveTo>
                    <a:pt x="5509" y="1"/>
                  </a:moveTo>
                  <a:cubicBezTo>
                    <a:pt x="5434" y="1"/>
                    <a:pt x="5355" y="52"/>
                    <a:pt x="5358" y="140"/>
                  </a:cubicBezTo>
                  <a:cubicBezTo>
                    <a:pt x="5394" y="1168"/>
                    <a:pt x="5571" y="2258"/>
                    <a:pt x="4997" y="3184"/>
                  </a:cubicBezTo>
                  <a:cubicBezTo>
                    <a:pt x="4475" y="4023"/>
                    <a:pt x="3501" y="4432"/>
                    <a:pt x="2746" y="5020"/>
                  </a:cubicBezTo>
                  <a:cubicBezTo>
                    <a:pt x="1348" y="6107"/>
                    <a:pt x="251" y="7824"/>
                    <a:pt x="2" y="9593"/>
                  </a:cubicBezTo>
                  <a:cubicBezTo>
                    <a:pt x="0" y="9604"/>
                    <a:pt x="8" y="9611"/>
                    <a:pt x="16" y="9611"/>
                  </a:cubicBezTo>
                  <a:cubicBezTo>
                    <a:pt x="21" y="9611"/>
                    <a:pt x="26" y="9608"/>
                    <a:pt x="28" y="9600"/>
                  </a:cubicBezTo>
                  <a:cubicBezTo>
                    <a:pt x="282" y="8613"/>
                    <a:pt x="628" y="7669"/>
                    <a:pt x="1230" y="6837"/>
                  </a:cubicBezTo>
                  <a:cubicBezTo>
                    <a:pt x="1867" y="5957"/>
                    <a:pt x="2672" y="5277"/>
                    <a:pt x="3591" y="4710"/>
                  </a:cubicBezTo>
                  <a:cubicBezTo>
                    <a:pt x="4352" y="4242"/>
                    <a:pt x="5107" y="3751"/>
                    <a:pt x="5459" y="2891"/>
                  </a:cubicBezTo>
                  <a:cubicBezTo>
                    <a:pt x="5815" y="2035"/>
                    <a:pt x="5777" y="1003"/>
                    <a:pt x="5636" y="102"/>
                  </a:cubicBezTo>
                  <a:cubicBezTo>
                    <a:pt x="5625" y="33"/>
                    <a:pt x="5569" y="1"/>
                    <a:pt x="550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571019" y="177267"/>
              <a:ext cx="377697" cy="314684"/>
            </a:xfrm>
            <a:custGeom>
              <a:avLst/>
              <a:gdLst/>
              <a:ahLst/>
              <a:cxnLst/>
              <a:rect l="l" t="t" r="r" b="b"/>
              <a:pathLst>
                <a:path w="7924" h="6602" extrusionOk="0">
                  <a:moveTo>
                    <a:pt x="7553" y="0"/>
                  </a:moveTo>
                  <a:cubicBezTo>
                    <a:pt x="7507" y="0"/>
                    <a:pt x="7461" y="34"/>
                    <a:pt x="7453" y="96"/>
                  </a:cubicBezTo>
                  <a:cubicBezTo>
                    <a:pt x="7394" y="570"/>
                    <a:pt x="7393" y="953"/>
                    <a:pt x="7136" y="1378"/>
                  </a:cubicBezTo>
                  <a:cubicBezTo>
                    <a:pt x="6896" y="1779"/>
                    <a:pt x="6549" y="2114"/>
                    <a:pt x="6159" y="2367"/>
                  </a:cubicBezTo>
                  <a:cubicBezTo>
                    <a:pt x="5339" y="2901"/>
                    <a:pt x="4353" y="3100"/>
                    <a:pt x="3453" y="3457"/>
                  </a:cubicBezTo>
                  <a:cubicBezTo>
                    <a:pt x="1977" y="4042"/>
                    <a:pt x="689" y="5130"/>
                    <a:pt x="6" y="6580"/>
                  </a:cubicBezTo>
                  <a:cubicBezTo>
                    <a:pt x="1" y="6591"/>
                    <a:pt x="9" y="6601"/>
                    <a:pt x="19" y="6601"/>
                  </a:cubicBezTo>
                  <a:cubicBezTo>
                    <a:pt x="23" y="6601"/>
                    <a:pt x="27" y="6599"/>
                    <a:pt x="30" y="6594"/>
                  </a:cubicBezTo>
                  <a:cubicBezTo>
                    <a:pt x="548" y="5775"/>
                    <a:pt x="1175" y="5050"/>
                    <a:pt x="1971" y="4491"/>
                  </a:cubicBezTo>
                  <a:cubicBezTo>
                    <a:pt x="2814" y="3900"/>
                    <a:pt x="3768" y="3616"/>
                    <a:pt x="4735" y="3298"/>
                  </a:cubicBezTo>
                  <a:cubicBezTo>
                    <a:pt x="5555" y="3028"/>
                    <a:pt x="6372" y="2692"/>
                    <a:pt x="6975" y="2056"/>
                  </a:cubicBezTo>
                  <a:cubicBezTo>
                    <a:pt x="7425" y="1581"/>
                    <a:pt x="7924" y="743"/>
                    <a:pt x="7649" y="70"/>
                  </a:cubicBezTo>
                  <a:cubicBezTo>
                    <a:pt x="7630" y="23"/>
                    <a:pt x="7591" y="0"/>
                    <a:pt x="7553"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586987" y="386469"/>
              <a:ext cx="255389" cy="130554"/>
            </a:xfrm>
            <a:custGeom>
              <a:avLst/>
              <a:gdLst/>
              <a:ahLst/>
              <a:cxnLst/>
              <a:rect l="l" t="t" r="r" b="b"/>
              <a:pathLst>
                <a:path w="5358" h="2739" extrusionOk="0">
                  <a:moveTo>
                    <a:pt x="5269" y="1"/>
                  </a:moveTo>
                  <a:cubicBezTo>
                    <a:pt x="5262" y="1"/>
                    <a:pt x="5255" y="2"/>
                    <a:pt x="5248" y="5"/>
                  </a:cubicBezTo>
                  <a:cubicBezTo>
                    <a:pt x="4898" y="144"/>
                    <a:pt x="4576" y="281"/>
                    <a:pt x="4195" y="302"/>
                  </a:cubicBezTo>
                  <a:cubicBezTo>
                    <a:pt x="4131" y="306"/>
                    <a:pt x="4067" y="307"/>
                    <a:pt x="4004" y="307"/>
                  </a:cubicBezTo>
                  <a:cubicBezTo>
                    <a:pt x="3848" y="307"/>
                    <a:pt x="3692" y="299"/>
                    <a:pt x="3537" y="299"/>
                  </a:cubicBezTo>
                  <a:cubicBezTo>
                    <a:pt x="3480" y="299"/>
                    <a:pt x="3423" y="300"/>
                    <a:pt x="3367" y="303"/>
                  </a:cubicBezTo>
                  <a:cubicBezTo>
                    <a:pt x="2879" y="329"/>
                    <a:pt x="2402" y="458"/>
                    <a:pt x="1962" y="667"/>
                  </a:cubicBezTo>
                  <a:cubicBezTo>
                    <a:pt x="1087" y="1082"/>
                    <a:pt x="352" y="1816"/>
                    <a:pt x="3" y="2726"/>
                  </a:cubicBezTo>
                  <a:cubicBezTo>
                    <a:pt x="0" y="2733"/>
                    <a:pt x="8" y="2738"/>
                    <a:pt x="15" y="2738"/>
                  </a:cubicBezTo>
                  <a:cubicBezTo>
                    <a:pt x="18" y="2738"/>
                    <a:pt x="21" y="2737"/>
                    <a:pt x="23" y="2734"/>
                  </a:cubicBezTo>
                  <a:cubicBezTo>
                    <a:pt x="532" y="1751"/>
                    <a:pt x="1363" y="1002"/>
                    <a:pt x="2432" y="682"/>
                  </a:cubicBezTo>
                  <a:cubicBezTo>
                    <a:pt x="2976" y="518"/>
                    <a:pt x="3495" y="546"/>
                    <a:pt x="4054" y="540"/>
                  </a:cubicBezTo>
                  <a:cubicBezTo>
                    <a:pt x="4515" y="535"/>
                    <a:pt x="4968" y="435"/>
                    <a:pt x="5316" y="118"/>
                  </a:cubicBezTo>
                  <a:cubicBezTo>
                    <a:pt x="5358" y="81"/>
                    <a:pt x="5323" y="1"/>
                    <a:pt x="526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764205" y="144855"/>
              <a:ext cx="65682" cy="107866"/>
            </a:xfrm>
            <a:custGeom>
              <a:avLst/>
              <a:gdLst/>
              <a:ahLst/>
              <a:cxnLst/>
              <a:rect l="l" t="t" r="r" b="b"/>
              <a:pathLst>
                <a:path w="1378" h="2263" extrusionOk="0">
                  <a:moveTo>
                    <a:pt x="1301" y="1"/>
                  </a:moveTo>
                  <a:cubicBezTo>
                    <a:pt x="1263" y="1"/>
                    <a:pt x="1223" y="26"/>
                    <a:pt x="1220" y="75"/>
                  </a:cubicBezTo>
                  <a:cubicBezTo>
                    <a:pt x="1165" y="948"/>
                    <a:pt x="718" y="1716"/>
                    <a:pt x="15" y="2230"/>
                  </a:cubicBezTo>
                  <a:cubicBezTo>
                    <a:pt x="0" y="2240"/>
                    <a:pt x="8" y="2262"/>
                    <a:pt x="23" y="2262"/>
                  </a:cubicBezTo>
                  <a:cubicBezTo>
                    <a:pt x="26" y="2262"/>
                    <a:pt x="29" y="2261"/>
                    <a:pt x="32" y="2260"/>
                  </a:cubicBezTo>
                  <a:cubicBezTo>
                    <a:pt x="830" y="1800"/>
                    <a:pt x="1306" y="988"/>
                    <a:pt x="1374" y="77"/>
                  </a:cubicBezTo>
                  <a:cubicBezTo>
                    <a:pt x="1378" y="26"/>
                    <a:pt x="1340" y="1"/>
                    <a:pt x="130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824788" y="97094"/>
              <a:ext cx="12298" cy="14204"/>
            </a:xfrm>
            <a:custGeom>
              <a:avLst/>
              <a:gdLst/>
              <a:ahLst/>
              <a:cxnLst/>
              <a:rect l="l" t="t" r="r" b="b"/>
              <a:pathLst>
                <a:path w="258" h="298" extrusionOk="0">
                  <a:moveTo>
                    <a:pt x="133" y="1"/>
                  </a:moveTo>
                  <a:cubicBezTo>
                    <a:pt x="131" y="1"/>
                    <a:pt x="130" y="1"/>
                    <a:pt x="128" y="1"/>
                  </a:cubicBezTo>
                  <a:cubicBezTo>
                    <a:pt x="98" y="2"/>
                    <a:pt x="69" y="12"/>
                    <a:pt x="48" y="33"/>
                  </a:cubicBezTo>
                  <a:cubicBezTo>
                    <a:pt x="32" y="50"/>
                    <a:pt x="22" y="71"/>
                    <a:pt x="14" y="93"/>
                  </a:cubicBezTo>
                  <a:cubicBezTo>
                    <a:pt x="6" y="118"/>
                    <a:pt x="6" y="145"/>
                    <a:pt x="2" y="172"/>
                  </a:cubicBezTo>
                  <a:cubicBezTo>
                    <a:pt x="0" y="202"/>
                    <a:pt x="19" y="240"/>
                    <a:pt x="39" y="261"/>
                  </a:cubicBezTo>
                  <a:cubicBezTo>
                    <a:pt x="60" y="282"/>
                    <a:pt x="92" y="297"/>
                    <a:pt x="122" y="297"/>
                  </a:cubicBezTo>
                  <a:cubicBezTo>
                    <a:pt x="124" y="297"/>
                    <a:pt x="126" y="297"/>
                    <a:pt x="128" y="297"/>
                  </a:cubicBezTo>
                  <a:cubicBezTo>
                    <a:pt x="160" y="296"/>
                    <a:pt x="195" y="286"/>
                    <a:pt x="217" y="261"/>
                  </a:cubicBezTo>
                  <a:cubicBezTo>
                    <a:pt x="238" y="238"/>
                    <a:pt x="258" y="205"/>
                    <a:pt x="254" y="172"/>
                  </a:cubicBezTo>
                  <a:cubicBezTo>
                    <a:pt x="252" y="147"/>
                    <a:pt x="252" y="119"/>
                    <a:pt x="243" y="96"/>
                  </a:cubicBezTo>
                  <a:cubicBezTo>
                    <a:pt x="237" y="76"/>
                    <a:pt x="229" y="61"/>
                    <a:pt x="217" y="45"/>
                  </a:cubicBezTo>
                  <a:cubicBezTo>
                    <a:pt x="198" y="20"/>
                    <a:pt x="166" y="1"/>
                    <a:pt x="133"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811346" y="278984"/>
              <a:ext cx="16015" cy="11440"/>
            </a:xfrm>
            <a:custGeom>
              <a:avLst/>
              <a:gdLst/>
              <a:ahLst/>
              <a:cxnLst/>
              <a:rect l="l" t="t" r="r" b="b"/>
              <a:pathLst>
                <a:path w="336" h="240" extrusionOk="0">
                  <a:moveTo>
                    <a:pt x="260" y="1"/>
                  </a:moveTo>
                  <a:cubicBezTo>
                    <a:pt x="255" y="1"/>
                    <a:pt x="250" y="1"/>
                    <a:pt x="246" y="2"/>
                  </a:cubicBezTo>
                  <a:lnTo>
                    <a:pt x="202" y="9"/>
                  </a:lnTo>
                  <a:cubicBezTo>
                    <a:pt x="195" y="11"/>
                    <a:pt x="188" y="13"/>
                    <a:pt x="181" y="14"/>
                  </a:cubicBezTo>
                  <a:cubicBezTo>
                    <a:pt x="174" y="17"/>
                    <a:pt x="171" y="18"/>
                    <a:pt x="170" y="18"/>
                  </a:cubicBezTo>
                  <a:cubicBezTo>
                    <a:pt x="170" y="18"/>
                    <a:pt x="171" y="17"/>
                    <a:pt x="173" y="16"/>
                  </a:cubicBezTo>
                  <a:lnTo>
                    <a:pt x="173" y="16"/>
                  </a:lnTo>
                  <a:cubicBezTo>
                    <a:pt x="133" y="23"/>
                    <a:pt x="99" y="39"/>
                    <a:pt x="64" y="59"/>
                  </a:cubicBezTo>
                  <a:cubicBezTo>
                    <a:pt x="19" y="84"/>
                    <a:pt x="1" y="149"/>
                    <a:pt x="28" y="192"/>
                  </a:cubicBezTo>
                  <a:cubicBezTo>
                    <a:pt x="49" y="225"/>
                    <a:pt x="78" y="239"/>
                    <a:pt x="111" y="239"/>
                  </a:cubicBezTo>
                  <a:cubicBezTo>
                    <a:pt x="127" y="239"/>
                    <a:pt x="145" y="235"/>
                    <a:pt x="162" y="228"/>
                  </a:cubicBezTo>
                  <a:cubicBezTo>
                    <a:pt x="175" y="222"/>
                    <a:pt x="189" y="216"/>
                    <a:pt x="202" y="208"/>
                  </a:cubicBezTo>
                  <a:lnTo>
                    <a:pt x="222" y="196"/>
                  </a:lnTo>
                  <a:cubicBezTo>
                    <a:pt x="236" y="187"/>
                    <a:pt x="248" y="177"/>
                    <a:pt x="256" y="163"/>
                  </a:cubicBezTo>
                  <a:lnTo>
                    <a:pt x="256" y="163"/>
                  </a:lnTo>
                  <a:cubicBezTo>
                    <a:pt x="255" y="166"/>
                    <a:pt x="255" y="167"/>
                    <a:pt x="255" y="167"/>
                  </a:cubicBezTo>
                  <a:cubicBezTo>
                    <a:pt x="256" y="167"/>
                    <a:pt x="259" y="164"/>
                    <a:pt x="262" y="159"/>
                  </a:cubicBezTo>
                  <a:cubicBezTo>
                    <a:pt x="268" y="155"/>
                    <a:pt x="273" y="149"/>
                    <a:pt x="279" y="145"/>
                  </a:cubicBezTo>
                  <a:cubicBezTo>
                    <a:pt x="290" y="137"/>
                    <a:pt x="300" y="125"/>
                    <a:pt x="311" y="115"/>
                  </a:cubicBezTo>
                  <a:cubicBezTo>
                    <a:pt x="332" y="93"/>
                    <a:pt x="336" y="59"/>
                    <a:pt x="321" y="33"/>
                  </a:cubicBezTo>
                  <a:cubicBezTo>
                    <a:pt x="308" y="10"/>
                    <a:pt x="284" y="1"/>
                    <a:pt x="260"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861966" y="242663"/>
              <a:ext cx="17255" cy="13442"/>
            </a:xfrm>
            <a:custGeom>
              <a:avLst/>
              <a:gdLst/>
              <a:ahLst/>
              <a:cxnLst/>
              <a:rect l="l" t="t" r="r" b="b"/>
              <a:pathLst>
                <a:path w="362" h="282" extrusionOk="0">
                  <a:moveTo>
                    <a:pt x="180" y="1"/>
                  </a:moveTo>
                  <a:cubicBezTo>
                    <a:pt x="0" y="1"/>
                    <a:pt x="0" y="281"/>
                    <a:pt x="180" y="281"/>
                  </a:cubicBezTo>
                  <a:cubicBezTo>
                    <a:pt x="181" y="281"/>
                    <a:pt x="181" y="281"/>
                    <a:pt x="181" y="281"/>
                  </a:cubicBezTo>
                  <a:cubicBezTo>
                    <a:pt x="359" y="281"/>
                    <a:pt x="361" y="1"/>
                    <a:pt x="180"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892519" y="136084"/>
              <a:ext cx="27455" cy="78171"/>
            </a:xfrm>
            <a:custGeom>
              <a:avLst/>
              <a:gdLst/>
              <a:ahLst/>
              <a:cxnLst/>
              <a:rect l="l" t="t" r="r" b="b"/>
              <a:pathLst>
                <a:path w="576" h="1640" extrusionOk="0">
                  <a:moveTo>
                    <a:pt x="462" y="0"/>
                  </a:moveTo>
                  <a:cubicBezTo>
                    <a:pt x="446" y="0"/>
                    <a:pt x="429" y="9"/>
                    <a:pt x="424" y="26"/>
                  </a:cubicBezTo>
                  <a:cubicBezTo>
                    <a:pt x="350" y="287"/>
                    <a:pt x="342" y="563"/>
                    <a:pt x="273" y="828"/>
                  </a:cubicBezTo>
                  <a:cubicBezTo>
                    <a:pt x="205" y="1090"/>
                    <a:pt x="114" y="1350"/>
                    <a:pt x="10" y="1599"/>
                  </a:cubicBezTo>
                  <a:cubicBezTo>
                    <a:pt x="1" y="1622"/>
                    <a:pt x="22" y="1639"/>
                    <a:pt x="42" y="1639"/>
                  </a:cubicBezTo>
                  <a:cubicBezTo>
                    <a:pt x="53" y="1639"/>
                    <a:pt x="63" y="1635"/>
                    <a:pt x="69" y="1624"/>
                  </a:cubicBezTo>
                  <a:cubicBezTo>
                    <a:pt x="330" y="1173"/>
                    <a:pt x="576" y="555"/>
                    <a:pt x="493" y="26"/>
                  </a:cubicBezTo>
                  <a:cubicBezTo>
                    <a:pt x="490" y="8"/>
                    <a:pt x="477" y="0"/>
                    <a:pt x="46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753433" y="308250"/>
              <a:ext cx="179840" cy="62870"/>
            </a:xfrm>
            <a:custGeom>
              <a:avLst/>
              <a:gdLst/>
              <a:ahLst/>
              <a:cxnLst/>
              <a:rect l="l" t="t" r="r" b="b"/>
              <a:pathLst>
                <a:path w="3773" h="1319" extrusionOk="0">
                  <a:moveTo>
                    <a:pt x="3696" y="0"/>
                  </a:moveTo>
                  <a:cubicBezTo>
                    <a:pt x="3686" y="0"/>
                    <a:pt x="3676" y="3"/>
                    <a:pt x="3665" y="10"/>
                  </a:cubicBezTo>
                  <a:cubicBezTo>
                    <a:pt x="3392" y="179"/>
                    <a:pt x="3179" y="425"/>
                    <a:pt x="2893" y="589"/>
                  </a:cubicBezTo>
                  <a:cubicBezTo>
                    <a:pt x="2614" y="750"/>
                    <a:pt x="2316" y="870"/>
                    <a:pt x="2008" y="962"/>
                  </a:cubicBezTo>
                  <a:cubicBezTo>
                    <a:pt x="1363" y="1153"/>
                    <a:pt x="687" y="1216"/>
                    <a:pt x="21" y="1287"/>
                  </a:cubicBezTo>
                  <a:cubicBezTo>
                    <a:pt x="2" y="1289"/>
                    <a:pt x="0" y="1318"/>
                    <a:pt x="20" y="1318"/>
                  </a:cubicBezTo>
                  <a:cubicBezTo>
                    <a:pt x="21" y="1318"/>
                    <a:pt x="21" y="1318"/>
                    <a:pt x="21" y="1318"/>
                  </a:cubicBezTo>
                  <a:cubicBezTo>
                    <a:pt x="740" y="1294"/>
                    <a:pt x="1464" y="1240"/>
                    <a:pt x="2162" y="1049"/>
                  </a:cubicBezTo>
                  <a:cubicBezTo>
                    <a:pt x="2702" y="902"/>
                    <a:pt x="3472" y="622"/>
                    <a:pt x="3750" y="94"/>
                  </a:cubicBezTo>
                  <a:cubicBezTo>
                    <a:pt x="3772" y="52"/>
                    <a:pt x="3739" y="0"/>
                    <a:pt x="369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947287" y="280652"/>
              <a:ext cx="12298" cy="9533"/>
            </a:xfrm>
            <a:custGeom>
              <a:avLst/>
              <a:gdLst/>
              <a:ahLst/>
              <a:cxnLst/>
              <a:rect l="l" t="t" r="r" b="b"/>
              <a:pathLst>
                <a:path w="258" h="200" extrusionOk="0">
                  <a:moveTo>
                    <a:pt x="128" y="0"/>
                  </a:moveTo>
                  <a:cubicBezTo>
                    <a:pt x="0" y="0"/>
                    <a:pt x="0" y="199"/>
                    <a:pt x="128" y="199"/>
                  </a:cubicBezTo>
                  <a:cubicBezTo>
                    <a:pt x="129" y="199"/>
                    <a:pt x="129" y="199"/>
                    <a:pt x="130" y="199"/>
                  </a:cubicBezTo>
                  <a:cubicBezTo>
                    <a:pt x="257" y="199"/>
                    <a:pt x="257" y="0"/>
                    <a:pt x="128"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873549" y="378556"/>
              <a:ext cx="11011" cy="8341"/>
            </a:xfrm>
            <a:custGeom>
              <a:avLst/>
              <a:gdLst/>
              <a:ahLst/>
              <a:cxnLst/>
              <a:rect l="l" t="t" r="r" b="b"/>
              <a:pathLst>
                <a:path w="231" h="175" extrusionOk="0">
                  <a:moveTo>
                    <a:pt x="87" y="0"/>
                  </a:moveTo>
                  <a:cubicBezTo>
                    <a:pt x="41" y="0"/>
                    <a:pt x="0" y="39"/>
                    <a:pt x="0" y="87"/>
                  </a:cubicBezTo>
                  <a:cubicBezTo>
                    <a:pt x="0" y="136"/>
                    <a:pt x="41" y="174"/>
                    <a:pt x="87" y="174"/>
                  </a:cubicBezTo>
                  <a:cubicBezTo>
                    <a:pt x="95" y="174"/>
                    <a:pt x="102" y="173"/>
                    <a:pt x="110" y="171"/>
                  </a:cubicBezTo>
                  <a:lnTo>
                    <a:pt x="181" y="152"/>
                  </a:lnTo>
                  <a:cubicBezTo>
                    <a:pt x="208" y="144"/>
                    <a:pt x="230" y="116"/>
                    <a:pt x="229" y="87"/>
                  </a:cubicBezTo>
                  <a:cubicBezTo>
                    <a:pt x="229" y="59"/>
                    <a:pt x="211" y="32"/>
                    <a:pt x="181" y="23"/>
                  </a:cubicBezTo>
                  <a:lnTo>
                    <a:pt x="110" y="3"/>
                  </a:lnTo>
                  <a:cubicBezTo>
                    <a:pt x="102" y="1"/>
                    <a:pt x="95" y="0"/>
                    <a:pt x="8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70;p2"/>
          <p:cNvGrpSpPr/>
          <p:nvPr/>
        </p:nvGrpSpPr>
        <p:grpSpPr>
          <a:xfrm>
            <a:off x="676063" y="199534"/>
            <a:ext cx="1145242" cy="1273192"/>
            <a:chOff x="4728600" y="-742191"/>
            <a:chExt cx="432608" cy="480940"/>
          </a:xfrm>
        </p:grpSpPr>
        <p:grpSp>
          <p:nvGrpSpPr>
            <p:cNvPr id="71" name="Google Shape;71;p2"/>
            <p:cNvGrpSpPr/>
            <p:nvPr/>
          </p:nvGrpSpPr>
          <p:grpSpPr>
            <a:xfrm>
              <a:off x="4728600" y="-715975"/>
              <a:ext cx="432608" cy="454724"/>
              <a:chOff x="4728600" y="-715975"/>
              <a:chExt cx="432608" cy="454724"/>
            </a:xfrm>
          </p:grpSpPr>
          <p:sp>
            <p:nvSpPr>
              <p:cNvPr id="72" name="Google Shape;72;p2"/>
              <p:cNvSpPr/>
              <p:nvPr/>
            </p:nvSpPr>
            <p:spPr>
              <a:xfrm>
                <a:off x="4728600" y="-715975"/>
                <a:ext cx="224693" cy="428937"/>
              </a:xfrm>
              <a:custGeom>
                <a:avLst/>
                <a:gdLst/>
                <a:ahLst/>
                <a:cxnLst/>
                <a:rect l="l" t="t" r="r" b="b"/>
                <a:pathLst>
                  <a:path w="4714" h="8999" extrusionOk="0">
                    <a:moveTo>
                      <a:pt x="22" y="1"/>
                    </a:moveTo>
                    <a:cubicBezTo>
                      <a:pt x="8" y="1"/>
                      <a:pt x="1" y="24"/>
                      <a:pt x="16" y="30"/>
                    </a:cubicBezTo>
                    <a:cubicBezTo>
                      <a:pt x="2073" y="932"/>
                      <a:pt x="1123" y="3819"/>
                      <a:pt x="1540" y="5520"/>
                    </a:cubicBezTo>
                    <a:cubicBezTo>
                      <a:pt x="1901" y="6988"/>
                      <a:pt x="3045" y="8550"/>
                      <a:pt x="4548" y="8994"/>
                    </a:cubicBezTo>
                    <a:cubicBezTo>
                      <a:pt x="4558" y="8997"/>
                      <a:pt x="4568" y="8998"/>
                      <a:pt x="4577" y="8998"/>
                    </a:cubicBezTo>
                    <a:cubicBezTo>
                      <a:pt x="4670" y="8998"/>
                      <a:pt x="4714" y="8863"/>
                      <a:pt x="4626" y="8810"/>
                    </a:cubicBezTo>
                    <a:cubicBezTo>
                      <a:pt x="3831" y="8319"/>
                      <a:pt x="3115" y="7824"/>
                      <a:pt x="2576" y="7041"/>
                    </a:cubicBezTo>
                    <a:cubicBezTo>
                      <a:pt x="2019" y="6231"/>
                      <a:pt x="1745" y="5314"/>
                      <a:pt x="1701" y="4337"/>
                    </a:cubicBezTo>
                    <a:cubicBezTo>
                      <a:pt x="1632" y="2830"/>
                      <a:pt x="1802" y="637"/>
                      <a:pt x="27" y="1"/>
                    </a:cubicBezTo>
                    <a:cubicBezTo>
                      <a:pt x="26" y="1"/>
                      <a:pt x="24" y="1"/>
                      <a:pt x="2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842185" y="-554820"/>
                <a:ext cx="266257" cy="277029"/>
              </a:xfrm>
              <a:custGeom>
                <a:avLst/>
                <a:gdLst/>
                <a:ahLst/>
                <a:cxnLst/>
                <a:rect l="l" t="t" r="r" b="b"/>
                <a:pathLst>
                  <a:path w="5586" h="5812" extrusionOk="0">
                    <a:moveTo>
                      <a:pt x="12" y="0"/>
                    </a:moveTo>
                    <a:cubicBezTo>
                      <a:pt x="6" y="0"/>
                      <a:pt x="1" y="4"/>
                      <a:pt x="2" y="12"/>
                    </a:cubicBezTo>
                    <a:cubicBezTo>
                      <a:pt x="35" y="1500"/>
                      <a:pt x="584" y="2904"/>
                      <a:pt x="1607" y="3996"/>
                    </a:cubicBezTo>
                    <a:cubicBezTo>
                      <a:pt x="2567" y="5020"/>
                      <a:pt x="4037" y="5811"/>
                      <a:pt x="5467" y="5811"/>
                    </a:cubicBezTo>
                    <a:cubicBezTo>
                      <a:pt x="5483" y="5811"/>
                      <a:pt x="5499" y="5811"/>
                      <a:pt x="5514" y="5811"/>
                    </a:cubicBezTo>
                    <a:cubicBezTo>
                      <a:pt x="5569" y="5811"/>
                      <a:pt x="5586" y="5723"/>
                      <a:pt x="5527" y="5711"/>
                    </a:cubicBezTo>
                    <a:cubicBezTo>
                      <a:pt x="4098" y="5442"/>
                      <a:pt x="2817" y="4985"/>
                      <a:pt x="1765" y="3934"/>
                    </a:cubicBezTo>
                    <a:cubicBezTo>
                      <a:pt x="736" y="2904"/>
                      <a:pt x="118" y="1463"/>
                      <a:pt x="26" y="12"/>
                    </a:cubicBezTo>
                    <a:cubicBezTo>
                      <a:pt x="25" y="4"/>
                      <a:pt x="19" y="0"/>
                      <a:pt x="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951147" y="-457250"/>
                <a:ext cx="112966" cy="58676"/>
              </a:xfrm>
              <a:custGeom>
                <a:avLst/>
                <a:gdLst/>
                <a:ahLst/>
                <a:cxnLst/>
                <a:rect l="l" t="t" r="r" b="b"/>
                <a:pathLst>
                  <a:path w="2370" h="1231" extrusionOk="0">
                    <a:moveTo>
                      <a:pt x="35" y="0"/>
                    </a:moveTo>
                    <a:cubicBezTo>
                      <a:pt x="17" y="0"/>
                      <a:pt x="1" y="24"/>
                      <a:pt x="19" y="39"/>
                    </a:cubicBezTo>
                    <a:cubicBezTo>
                      <a:pt x="647" y="613"/>
                      <a:pt x="1455" y="1107"/>
                      <a:pt x="2311" y="1230"/>
                    </a:cubicBezTo>
                    <a:cubicBezTo>
                      <a:pt x="2313" y="1231"/>
                      <a:pt x="2315" y="1231"/>
                      <a:pt x="2317" y="1231"/>
                    </a:cubicBezTo>
                    <a:cubicBezTo>
                      <a:pt x="2355" y="1231"/>
                      <a:pt x="2369" y="1177"/>
                      <a:pt x="2329" y="1164"/>
                    </a:cubicBezTo>
                    <a:cubicBezTo>
                      <a:pt x="1485" y="895"/>
                      <a:pt x="733" y="590"/>
                      <a:pt x="51" y="7"/>
                    </a:cubicBezTo>
                    <a:cubicBezTo>
                      <a:pt x="46" y="2"/>
                      <a:pt x="41" y="0"/>
                      <a:pt x="3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090043" y="-401386"/>
                <a:ext cx="15014" cy="11630"/>
              </a:xfrm>
              <a:custGeom>
                <a:avLst/>
                <a:gdLst/>
                <a:ahLst/>
                <a:cxnLst/>
                <a:rect l="l" t="t" r="r" b="b"/>
                <a:pathLst>
                  <a:path w="315" h="244" extrusionOk="0">
                    <a:moveTo>
                      <a:pt x="157" y="1"/>
                    </a:moveTo>
                    <a:cubicBezTo>
                      <a:pt x="1" y="1"/>
                      <a:pt x="0" y="244"/>
                      <a:pt x="157" y="244"/>
                    </a:cubicBezTo>
                    <a:cubicBezTo>
                      <a:pt x="314" y="243"/>
                      <a:pt x="314" y="1"/>
                      <a:pt x="1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995285" y="-348955"/>
                <a:ext cx="9914" cy="7674"/>
              </a:xfrm>
              <a:custGeom>
                <a:avLst/>
                <a:gdLst/>
                <a:ahLst/>
                <a:cxnLst/>
                <a:rect l="l" t="t" r="r" b="b"/>
                <a:pathLst>
                  <a:path w="208" h="161" extrusionOk="0">
                    <a:moveTo>
                      <a:pt x="104" y="0"/>
                    </a:moveTo>
                    <a:cubicBezTo>
                      <a:pt x="0" y="0"/>
                      <a:pt x="0" y="160"/>
                      <a:pt x="104" y="160"/>
                    </a:cubicBezTo>
                    <a:cubicBezTo>
                      <a:pt x="208" y="159"/>
                      <a:pt x="208" y="0"/>
                      <a:pt x="10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070596" y="-322882"/>
                <a:ext cx="90611" cy="16873"/>
              </a:xfrm>
              <a:custGeom>
                <a:avLst/>
                <a:gdLst/>
                <a:ahLst/>
                <a:cxnLst/>
                <a:rect l="l" t="t" r="r" b="b"/>
                <a:pathLst>
                  <a:path w="1901" h="354" extrusionOk="0">
                    <a:moveTo>
                      <a:pt x="44" y="1"/>
                    </a:moveTo>
                    <a:cubicBezTo>
                      <a:pt x="10" y="1"/>
                      <a:pt x="1" y="53"/>
                      <a:pt x="38" y="67"/>
                    </a:cubicBezTo>
                    <a:cubicBezTo>
                      <a:pt x="490" y="229"/>
                      <a:pt x="995" y="353"/>
                      <a:pt x="1486" y="353"/>
                    </a:cubicBezTo>
                    <a:cubicBezTo>
                      <a:pt x="1612" y="353"/>
                      <a:pt x="1737" y="345"/>
                      <a:pt x="1860" y="327"/>
                    </a:cubicBezTo>
                    <a:cubicBezTo>
                      <a:pt x="1900" y="320"/>
                      <a:pt x="1885" y="262"/>
                      <a:pt x="1852" y="260"/>
                    </a:cubicBezTo>
                    <a:cubicBezTo>
                      <a:pt x="1237" y="205"/>
                      <a:pt x="653" y="175"/>
                      <a:pt x="55" y="3"/>
                    </a:cubicBezTo>
                    <a:cubicBezTo>
                      <a:pt x="51" y="1"/>
                      <a:pt x="47" y="1"/>
                      <a:pt x="4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977268" y="-284559"/>
                <a:ext cx="12393" cy="10868"/>
              </a:xfrm>
              <a:custGeom>
                <a:avLst/>
                <a:gdLst/>
                <a:ahLst/>
                <a:cxnLst/>
                <a:rect l="l" t="t" r="r" b="b"/>
                <a:pathLst>
                  <a:path w="260" h="228" extrusionOk="0">
                    <a:moveTo>
                      <a:pt x="105" y="1"/>
                    </a:moveTo>
                    <a:cubicBezTo>
                      <a:pt x="82" y="1"/>
                      <a:pt x="58" y="9"/>
                      <a:pt x="41" y="27"/>
                    </a:cubicBezTo>
                    <a:cubicBezTo>
                      <a:pt x="1" y="66"/>
                      <a:pt x="8" y="140"/>
                      <a:pt x="59" y="168"/>
                    </a:cubicBezTo>
                    <a:cubicBezTo>
                      <a:pt x="89" y="185"/>
                      <a:pt x="120" y="202"/>
                      <a:pt x="148" y="219"/>
                    </a:cubicBezTo>
                    <a:cubicBezTo>
                      <a:pt x="158" y="225"/>
                      <a:pt x="168" y="228"/>
                      <a:pt x="178" y="228"/>
                    </a:cubicBezTo>
                    <a:cubicBezTo>
                      <a:pt x="221" y="228"/>
                      <a:pt x="259" y="176"/>
                      <a:pt x="233" y="133"/>
                    </a:cubicBezTo>
                    <a:cubicBezTo>
                      <a:pt x="215" y="105"/>
                      <a:pt x="197" y="75"/>
                      <a:pt x="183" y="45"/>
                    </a:cubicBezTo>
                    <a:cubicBezTo>
                      <a:pt x="167" y="16"/>
                      <a:pt x="136" y="1"/>
                      <a:pt x="10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015924" y="-270498"/>
                <a:ext cx="11869" cy="9247"/>
              </a:xfrm>
              <a:custGeom>
                <a:avLst/>
                <a:gdLst/>
                <a:ahLst/>
                <a:cxnLst/>
                <a:rect l="l" t="t" r="r" b="b"/>
                <a:pathLst>
                  <a:path w="249" h="194" extrusionOk="0">
                    <a:moveTo>
                      <a:pt x="125" y="1"/>
                    </a:moveTo>
                    <a:cubicBezTo>
                      <a:pt x="2" y="1"/>
                      <a:pt x="1" y="193"/>
                      <a:pt x="125" y="193"/>
                    </a:cubicBezTo>
                    <a:cubicBezTo>
                      <a:pt x="248" y="192"/>
                      <a:pt x="249"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2"/>
            <p:cNvSpPr/>
            <p:nvPr/>
          </p:nvSpPr>
          <p:spPr>
            <a:xfrm>
              <a:off x="4729076" y="-726414"/>
              <a:ext cx="415400" cy="386325"/>
            </a:xfrm>
            <a:custGeom>
              <a:avLst/>
              <a:gdLst/>
              <a:ahLst/>
              <a:cxnLst/>
              <a:rect l="l" t="t" r="r" b="b"/>
              <a:pathLst>
                <a:path w="8715" h="8105" extrusionOk="0">
                  <a:moveTo>
                    <a:pt x="8" y="0"/>
                  </a:moveTo>
                  <a:cubicBezTo>
                    <a:pt x="1" y="0"/>
                    <a:pt x="0" y="11"/>
                    <a:pt x="7" y="13"/>
                  </a:cubicBezTo>
                  <a:cubicBezTo>
                    <a:pt x="2199" y="829"/>
                    <a:pt x="2511" y="3459"/>
                    <a:pt x="3440" y="5298"/>
                  </a:cubicBezTo>
                  <a:cubicBezTo>
                    <a:pt x="3899" y="6203"/>
                    <a:pt x="4552" y="6933"/>
                    <a:pt x="5477" y="7375"/>
                  </a:cubicBezTo>
                  <a:cubicBezTo>
                    <a:pt x="6402" y="7815"/>
                    <a:pt x="7510" y="8052"/>
                    <a:pt x="8531" y="8104"/>
                  </a:cubicBezTo>
                  <a:cubicBezTo>
                    <a:pt x="8534" y="8105"/>
                    <a:pt x="8537" y="8105"/>
                    <a:pt x="8540" y="8105"/>
                  </a:cubicBezTo>
                  <a:cubicBezTo>
                    <a:pt x="8685" y="8105"/>
                    <a:pt x="8715" y="7868"/>
                    <a:pt x="8568" y="7836"/>
                  </a:cubicBezTo>
                  <a:cubicBezTo>
                    <a:pt x="7486" y="7595"/>
                    <a:pt x="6394" y="7534"/>
                    <a:pt x="5398" y="6993"/>
                  </a:cubicBezTo>
                  <a:cubicBezTo>
                    <a:pt x="4323" y="6408"/>
                    <a:pt x="3714" y="5383"/>
                    <a:pt x="3267" y="4282"/>
                  </a:cubicBezTo>
                  <a:cubicBezTo>
                    <a:pt x="2607" y="2660"/>
                    <a:pt x="1962" y="462"/>
                    <a:pt x="11" y="1"/>
                  </a:cubicBezTo>
                  <a:cubicBezTo>
                    <a:pt x="10" y="0"/>
                    <a:pt x="9" y="0"/>
                    <a:pt x="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746998" y="-742191"/>
              <a:ext cx="309346" cy="291376"/>
            </a:xfrm>
            <a:custGeom>
              <a:avLst/>
              <a:gdLst/>
              <a:ahLst/>
              <a:cxnLst/>
              <a:rect l="l" t="t" r="r" b="b"/>
              <a:pathLst>
                <a:path w="6490" h="6113" extrusionOk="0">
                  <a:moveTo>
                    <a:pt x="19" y="0"/>
                  </a:moveTo>
                  <a:cubicBezTo>
                    <a:pt x="8" y="0"/>
                    <a:pt x="0" y="18"/>
                    <a:pt x="12" y="24"/>
                  </a:cubicBezTo>
                  <a:cubicBezTo>
                    <a:pt x="822" y="394"/>
                    <a:pt x="1551" y="802"/>
                    <a:pt x="2053" y="1567"/>
                  </a:cubicBezTo>
                  <a:cubicBezTo>
                    <a:pt x="2499" y="2247"/>
                    <a:pt x="2723" y="3044"/>
                    <a:pt x="3073" y="3773"/>
                  </a:cubicBezTo>
                  <a:cubicBezTo>
                    <a:pt x="3637" y="4950"/>
                    <a:pt x="4864" y="6113"/>
                    <a:pt x="6257" y="6113"/>
                  </a:cubicBezTo>
                  <a:cubicBezTo>
                    <a:pt x="6269" y="6113"/>
                    <a:pt x="6282" y="6113"/>
                    <a:pt x="6294" y="6112"/>
                  </a:cubicBezTo>
                  <a:cubicBezTo>
                    <a:pt x="6453" y="6110"/>
                    <a:pt x="6490" y="5876"/>
                    <a:pt x="6333" y="5834"/>
                  </a:cubicBezTo>
                  <a:cubicBezTo>
                    <a:pt x="5550" y="5626"/>
                    <a:pt x="4867" y="5436"/>
                    <a:pt x="4235" y="4892"/>
                  </a:cubicBezTo>
                  <a:cubicBezTo>
                    <a:pt x="3612" y="4354"/>
                    <a:pt x="3266" y="3626"/>
                    <a:pt x="2938" y="2888"/>
                  </a:cubicBezTo>
                  <a:cubicBezTo>
                    <a:pt x="2645" y="2232"/>
                    <a:pt x="2337" y="1566"/>
                    <a:pt x="1812" y="1058"/>
                  </a:cubicBezTo>
                  <a:cubicBezTo>
                    <a:pt x="1314" y="575"/>
                    <a:pt x="686" y="200"/>
                    <a:pt x="22" y="1"/>
                  </a:cubicBezTo>
                  <a:cubicBezTo>
                    <a:pt x="21" y="0"/>
                    <a:pt x="20" y="0"/>
                    <a:pt x="1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2"/>
          <p:cNvGrpSpPr/>
          <p:nvPr/>
        </p:nvGrpSpPr>
        <p:grpSpPr>
          <a:xfrm rot="10290271">
            <a:off x="3874569" y="-382146"/>
            <a:ext cx="1203544" cy="1343122"/>
            <a:chOff x="5072836" y="892909"/>
            <a:chExt cx="282224" cy="314970"/>
          </a:xfrm>
        </p:grpSpPr>
        <p:sp>
          <p:nvSpPr>
            <p:cNvPr id="83" name="Google Shape;83;p2"/>
            <p:cNvSpPr/>
            <p:nvPr/>
          </p:nvSpPr>
          <p:spPr>
            <a:xfrm>
              <a:off x="5084705" y="892909"/>
              <a:ext cx="16969" cy="37894"/>
            </a:xfrm>
            <a:custGeom>
              <a:avLst/>
              <a:gdLst/>
              <a:ahLst/>
              <a:cxnLst/>
              <a:rect l="l" t="t" r="r" b="b"/>
              <a:pathLst>
                <a:path w="356" h="795" extrusionOk="0">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100148" y="956351"/>
              <a:ext cx="26549" cy="40134"/>
            </a:xfrm>
            <a:custGeom>
              <a:avLst/>
              <a:gdLst/>
              <a:ahLst/>
              <a:cxnLst/>
              <a:rect l="l" t="t" r="r" b="b"/>
              <a:pathLst>
                <a:path w="557" h="842" extrusionOk="0">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136231" y="1013549"/>
              <a:ext cx="28933" cy="31459"/>
            </a:xfrm>
            <a:custGeom>
              <a:avLst/>
              <a:gdLst/>
              <a:ahLst/>
              <a:cxnLst/>
              <a:rect l="l" t="t" r="r" b="b"/>
              <a:pathLst>
                <a:path w="607" h="660" extrusionOk="0">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179749" y="1060928"/>
              <a:ext cx="48189" cy="34748"/>
            </a:xfrm>
            <a:custGeom>
              <a:avLst/>
              <a:gdLst/>
              <a:ahLst/>
              <a:cxnLst/>
              <a:rect l="l" t="t" r="r" b="b"/>
              <a:pathLst>
                <a:path w="1011" h="729" extrusionOk="0">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5241761" y="1097630"/>
              <a:ext cx="46855" cy="30458"/>
            </a:xfrm>
            <a:custGeom>
              <a:avLst/>
              <a:gdLst/>
              <a:ahLst/>
              <a:cxnLst/>
              <a:rect l="l" t="t" r="r" b="b"/>
              <a:pathLst>
                <a:path w="983" h="639" extrusionOk="0">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307682" y="1141292"/>
              <a:ext cx="47379" cy="66588"/>
            </a:xfrm>
            <a:custGeom>
              <a:avLst/>
              <a:gdLst/>
              <a:ahLst/>
              <a:cxnLst/>
              <a:rect l="l" t="t" r="r" b="b"/>
              <a:pathLst>
                <a:path w="994" h="1397" extrusionOk="0">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5116497" y="921556"/>
              <a:ext cx="19924" cy="32698"/>
            </a:xfrm>
            <a:custGeom>
              <a:avLst/>
              <a:gdLst/>
              <a:ahLst/>
              <a:cxnLst/>
              <a:rect l="l" t="t" r="r" b="b"/>
              <a:pathLst>
                <a:path w="418" h="686" extrusionOk="0">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148290" y="978849"/>
              <a:ext cx="27312" cy="30506"/>
            </a:xfrm>
            <a:custGeom>
              <a:avLst/>
              <a:gdLst/>
              <a:ahLst/>
              <a:cxnLst/>
              <a:rect l="l" t="t" r="r" b="b"/>
              <a:pathLst>
                <a:path w="573" h="640" extrusionOk="0">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5198958" y="1032901"/>
              <a:ext cx="27360" cy="19638"/>
            </a:xfrm>
            <a:custGeom>
              <a:avLst/>
              <a:gdLst/>
              <a:ahLst/>
              <a:cxnLst/>
              <a:rect l="l" t="t" r="r" b="b"/>
              <a:pathLst>
                <a:path w="574" h="412" extrusionOk="0">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5255965" y="1068221"/>
              <a:ext cx="36750" cy="20258"/>
            </a:xfrm>
            <a:custGeom>
              <a:avLst/>
              <a:gdLst/>
              <a:ahLst/>
              <a:cxnLst/>
              <a:rect l="l" t="t" r="r" b="b"/>
              <a:pathLst>
                <a:path w="771" h="425" extrusionOk="0">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5317787" y="1100395"/>
              <a:ext cx="25119" cy="23690"/>
            </a:xfrm>
            <a:custGeom>
              <a:avLst/>
              <a:gdLst/>
              <a:ahLst/>
              <a:cxnLst/>
              <a:rect l="l" t="t" r="r" b="b"/>
              <a:pathLst>
                <a:path w="527" h="497" extrusionOk="0">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072836" y="956685"/>
              <a:ext cx="20258" cy="40754"/>
            </a:xfrm>
            <a:custGeom>
              <a:avLst/>
              <a:gdLst/>
              <a:ahLst/>
              <a:cxnLst/>
              <a:rect l="l" t="t" r="r" b="b"/>
              <a:pathLst>
                <a:path w="425" h="855" extrusionOk="0">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5101816" y="1021605"/>
              <a:ext cx="32126" cy="34509"/>
            </a:xfrm>
            <a:custGeom>
              <a:avLst/>
              <a:gdLst/>
              <a:ahLst/>
              <a:cxnLst/>
              <a:rect l="l" t="t" r="r" b="b"/>
              <a:pathLst>
                <a:path w="674" h="724" extrusionOk="0">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147813" y="1069222"/>
              <a:ext cx="28647" cy="15872"/>
            </a:xfrm>
            <a:custGeom>
              <a:avLst/>
              <a:gdLst/>
              <a:ahLst/>
              <a:cxnLst/>
              <a:rect l="l" t="t" r="r" b="b"/>
              <a:pathLst>
                <a:path w="601" h="333" extrusionOk="0">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201961" y="1104923"/>
              <a:ext cx="27932" cy="20353"/>
            </a:xfrm>
            <a:custGeom>
              <a:avLst/>
              <a:gdLst/>
              <a:ahLst/>
              <a:cxnLst/>
              <a:rect l="l" t="t" r="r" b="b"/>
              <a:pathLst>
                <a:path w="586" h="427" extrusionOk="0">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5256156" y="1140624"/>
              <a:ext cx="32412" cy="36654"/>
            </a:xfrm>
            <a:custGeom>
              <a:avLst/>
              <a:gdLst/>
              <a:ahLst/>
              <a:cxnLst/>
              <a:rect l="l" t="t" r="r" b="b"/>
              <a:pathLst>
                <a:path w="680" h="769" extrusionOk="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2"/>
          <p:cNvGrpSpPr/>
          <p:nvPr/>
        </p:nvGrpSpPr>
        <p:grpSpPr>
          <a:xfrm rot="-509729">
            <a:off x="4463307" y="4131004"/>
            <a:ext cx="1203544" cy="1343122"/>
            <a:chOff x="5072836" y="892909"/>
            <a:chExt cx="282224" cy="314970"/>
          </a:xfrm>
        </p:grpSpPr>
        <p:sp>
          <p:nvSpPr>
            <p:cNvPr id="100" name="Google Shape;100;p2"/>
            <p:cNvSpPr/>
            <p:nvPr/>
          </p:nvSpPr>
          <p:spPr>
            <a:xfrm>
              <a:off x="5084705" y="892909"/>
              <a:ext cx="16969" cy="37894"/>
            </a:xfrm>
            <a:custGeom>
              <a:avLst/>
              <a:gdLst/>
              <a:ahLst/>
              <a:cxnLst/>
              <a:rect l="l" t="t" r="r" b="b"/>
              <a:pathLst>
                <a:path w="356" h="795" extrusionOk="0">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100148" y="956351"/>
              <a:ext cx="26549" cy="40134"/>
            </a:xfrm>
            <a:custGeom>
              <a:avLst/>
              <a:gdLst/>
              <a:ahLst/>
              <a:cxnLst/>
              <a:rect l="l" t="t" r="r" b="b"/>
              <a:pathLst>
                <a:path w="557" h="842" extrusionOk="0">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5136231" y="1013549"/>
              <a:ext cx="28933" cy="31459"/>
            </a:xfrm>
            <a:custGeom>
              <a:avLst/>
              <a:gdLst/>
              <a:ahLst/>
              <a:cxnLst/>
              <a:rect l="l" t="t" r="r" b="b"/>
              <a:pathLst>
                <a:path w="607" h="660" extrusionOk="0">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5179749" y="1060928"/>
              <a:ext cx="48189" cy="34748"/>
            </a:xfrm>
            <a:custGeom>
              <a:avLst/>
              <a:gdLst/>
              <a:ahLst/>
              <a:cxnLst/>
              <a:rect l="l" t="t" r="r" b="b"/>
              <a:pathLst>
                <a:path w="1011" h="729" extrusionOk="0">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5241761" y="1097630"/>
              <a:ext cx="46855" cy="30458"/>
            </a:xfrm>
            <a:custGeom>
              <a:avLst/>
              <a:gdLst/>
              <a:ahLst/>
              <a:cxnLst/>
              <a:rect l="l" t="t" r="r" b="b"/>
              <a:pathLst>
                <a:path w="983" h="639" extrusionOk="0">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5307682" y="1141292"/>
              <a:ext cx="47379" cy="66588"/>
            </a:xfrm>
            <a:custGeom>
              <a:avLst/>
              <a:gdLst/>
              <a:ahLst/>
              <a:cxnLst/>
              <a:rect l="l" t="t" r="r" b="b"/>
              <a:pathLst>
                <a:path w="994" h="1397" extrusionOk="0">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5116497" y="921556"/>
              <a:ext cx="19924" cy="32698"/>
            </a:xfrm>
            <a:custGeom>
              <a:avLst/>
              <a:gdLst/>
              <a:ahLst/>
              <a:cxnLst/>
              <a:rect l="l" t="t" r="r" b="b"/>
              <a:pathLst>
                <a:path w="418" h="686" extrusionOk="0">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5148290" y="978849"/>
              <a:ext cx="27312" cy="30506"/>
            </a:xfrm>
            <a:custGeom>
              <a:avLst/>
              <a:gdLst/>
              <a:ahLst/>
              <a:cxnLst/>
              <a:rect l="l" t="t" r="r" b="b"/>
              <a:pathLst>
                <a:path w="573" h="640" extrusionOk="0">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5198958" y="1032901"/>
              <a:ext cx="27360" cy="19638"/>
            </a:xfrm>
            <a:custGeom>
              <a:avLst/>
              <a:gdLst/>
              <a:ahLst/>
              <a:cxnLst/>
              <a:rect l="l" t="t" r="r" b="b"/>
              <a:pathLst>
                <a:path w="574" h="412" extrusionOk="0">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5255965" y="1068221"/>
              <a:ext cx="36750" cy="20258"/>
            </a:xfrm>
            <a:custGeom>
              <a:avLst/>
              <a:gdLst/>
              <a:ahLst/>
              <a:cxnLst/>
              <a:rect l="l" t="t" r="r" b="b"/>
              <a:pathLst>
                <a:path w="771" h="425" extrusionOk="0">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5317787" y="1100395"/>
              <a:ext cx="25119" cy="23690"/>
            </a:xfrm>
            <a:custGeom>
              <a:avLst/>
              <a:gdLst/>
              <a:ahLst/>
              <a:cxnLst/>
              <a:rect l="l" t="t" r="r" b="b"/>
              <a:pathLst>
                <a:path w="527" h="497" extrusionOk="0">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5072836" y="956685"/>
              <a:ext cx="20258" cy="40754"/>
            </a:xfrm>
            <a:custGeom>
              <a:avLst/>
              <a:gdLst/>
              <a:ahLst/>
              <a:cxnLst/>
              <a:rect l="l" t="t" r="r" b="b"/>
              <a:pathLst>
                <a:path w="425" h="855" extrusionOk="0">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5101816" y="1021605"/>
              <a:ext cx="32126" cy="34509"/>
            </a:xfrm>
            <a:custGeom>
              <a:avLst/>
              <a:gdLst/>
              <a:ahLst/>
              <a:cxnLst/>
              <a:rect l="l" t="t" r="r" b="b"/>
              <a:pathLst>
                <a:path w="674" h="724" extrusionOk="0">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5147813" y="1069222"/>
              <a:ext cx="28647" cy="15872"/>
            </a:xfrm>
            <a:custGeom>
              <a:avLst/>
              <a:gdLst/>
              <a:ahLst/>
              <a:cxnLst/>
              <a:rect l="l" t="t" r="r" b="b"/>
              <a:pathLst>
                <a:path w="601" h="333" extrusionOk="0">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5201961" y="1104923"/>
              <a:ext cx="27932" cy="20353"/>
            </a:xfrm>
            <a:custGeom>
              <a:avLst/>
              <a:gdLst/>
              <a:ahLst/>
              <a:cxnLst/>
              <a:rect l="l" t="t" r="r" b="b"/>
              <a:pathLst>
                <a:path w="586" h="427" extrusionOk="0">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5256156" y="1140624"/>
              <a:ext cx="32412" cy="36654"/>
            </a:xfrm>
            <a:custGeom>
              <a:avLst/>
              <a:gdLst/>
              <a:ahLst/>
              <a:cxnLst/>
              <a:rect l="l" t="t" r="r" b="b"/>
              <a:pathLst>
                <a:path w="680" h="769" extrusionOk="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2"/>
          <p:cNvGrpSpPr/>
          <p:nvPr/>
        </p:nvGrpSpPr>
        <p:grpSpPr>
          <a:xfrm rot="1738967">
            <a:off x="8398983" y="271464"/>
            <a:ext cx="419210" cy="288330"/>
            <a:chOff x="3640980" y="40707"/>
            <a:chExt cx="192519" cy="132413"/>
          </a:xfrm>
        </p:grpSpPr>
        <p:sp>
          <p:nvSpPr>
            <p:cNvPr id="117" name="Google Shape;117;p2"/>
            <p:cNvSpPr/>
            <p:nvPr/>
          </p:nvSpPr>
          <p:spPr>
            <a:xfrm>
              <a:off x="3640980" y="40707"/>
              <a:ext cx="111298" cy="111488"/>
            </a:xfrm>
            <a:custGeom>
              <a:avLst/>
              <a:gdLst/>
              <a:ahLst/>
              <a:cxnLst/>
              <a:rect l="l" t="t" r="r" b="b"/>
              <a:pathLst>
                <a:path w="2335" h="2339" extrusionOk="0">
                  <a:moveTo>
                    <a:pt x="1193" y="1"/>
                  </a:moveTo>
                  <a:cubicBezTo>
                    <a:pt x="1039" y="1"/>
                    <a:pt x="801" y="802"/>
                    <a:pt x="801" y="802"/>
                  </a:cubicBezTo>
                  <a:cubicBezTo>
                    <a:pt x="801" y="802"/>
                    <a:pt x="582" y="763"/>
                    <a:pt x="376" y="763"/>
                  </a:cubicBezTo>
                  <a:cubicBezTo>
                    <a:pt x="196" y="763"/>
                    <a:pt x="25" y="793"/>
                    <a:pt x="18" y="903"/>
                  </a:cubicBezTo>
                  <a:cubicBezTo>
                    <a:pt x="1" y="1142"/>
                    <a:pt x="664" y="1363"/>
                    <a:pt x="664" y="1363"/>
                  </a:cubicBezTo>
                  <a:cubicBezTo>
                    <a:pt x="664" y="1363"/>
                    <a:pt x="290" y="2129"/>
                    <a:pt x="443" y="2249"/>
                  </a:cubicBezTo>
                  <a:cubicBezTo>
                    <a:pt x="456" y="2259"/>
                    <a:pt x="472" y="2264"/>
                    <a:pt x="492" y="2264"/>
                  </a:cubicBezTo>
                  <a:cubicBezTo>
                    <a:pt x="692" y="2264"/>
                    <a:pt x="1175" y="1739"/>
                    <a:pt x="1175" y="1739"/>
                  </a:cubicBezTo>
                  <a:cubicBezTo>
                    <a:pt x="1175" y="1739"/>
                    <a:pt x="1509" y="2338"/>
                    <a:pt x="1724" y="2338"/>
                  </a:cubicBezTo>
                  <a:cubicBezTo>
                    <a:pt x="1747" y="2338"/>
                    <a:pt x="1768" y="2331"/>
                    <a:pt x="1788" y="2317"/>
                  </a:cubicBezTo>
                  <a:cubicBezTo>
                    <a:pt x="1992" y="2164"/>
                    <a:pt x="1703" y="1499"/>
                    <a:pt x="1703" y="1499"/>
                  </a:cubicBezTo>
                  <a:cubicBezTo>
                    <a:pt x="1703" y="1499"/>
                    <a:pt x="2299" y="1244"/>
                    <a:pt x="2315" y="1039"/>
                  </a:cubicBezTo>
                  <a:cubicBezTo>
                    <a:pt x="2334" y="835"/>
                    <a:pt x="1516" y="802"/>
                    <a:pt x="1516" y="802"/>
                  </a:cubicBezTo>
                  <a:cubicBezTo>
                    <a:pt x="1516" y="802"/>
                    <a:pt x="1346" y="1"/>
                    <a:pt x="11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731924" y="115493"/>
              <a:ext cx="101574" cy="41707"/>
            </a:xfrm>
            <a:custGeom>
              <a:avLst/>
              <a:gdLst/>
              <a:ahLst/>
              <a:cxnLst/>
              <a:rect l="l" t="t" r="r" b="b"/>
              <a:pathLst>
                <a:path w="2131" h="875" extrusionOk="0">
                  <a:moveTo>
                    <a:pt x="229" y="1"/>
                  </a:moveTo>
                  <a:cubicBezTo>
                    <a:pt x="85" y="1"/>
                    <a:pt x="0" y="11"/>
                    <a:pt x="0" y="11"/>
                  </a:cubicBezTo>
                  <a:cubicBezTo>
                    <a:pt x="1560" y="385"/>
                    <a:pt x="1947" y="873"/>
                    <a:pt x="1949" y="874"/>
                  </a:cubicBezTo>
                  <a:lnTo>
                    <a:pt x="2131" y="552"/>
                  </a:lnTo>
                  <a:cubicBezTo>
                    <a:pt x="2131" y="552"/>
                    <a:pt x="1822" y="306"/>
                    <a:pt x="1114" y="117"/>
                  </a:cubicBezTo>
                  <a:cubicBezTo>
                    <a:pt x="752" y="21"/>
                    <a:pt x="432" y="1"/>
                    <a:pt x="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3739026" y="104625"/>
              <a:ext cx="87322" cy="21831"/>
            </a:xfrm>
            <a:custGeom>
              <a:avLst/>
              <a:gdLst/>
              <a:ahLst/>
              <a:cxnLst/>
              <a:rect l="l" t="t" r="r" b="b"/>
              <a:pathLst>
                <a:path w="1832" h="458" extrusionOk="0">
                  <a:moveTo>
                    <a:pt x="841" y="1"/>
                  </a:moveTo>
                  <a:cubicBezTo>
                    <a:pt x="351" y="1"/>
                    <a:pt x="1" y="129"/>
                    <a:pt x="1" y="129"/>
                  </a:cubicBezTo>
                  <a:cubicBezTo>
                    <a:pt x="1338" y="134"/>
                    <a:pt x="1745" y="456"/>
                    <a:pt x="1745" y="457"/>
                  </a:cubicBezTo>
                  <a:lnTo>
                    <a:pt x="1832" y="160"/>
                  </a:lnTo>
                  <a:cubicBezTo>
                    <a:pt x="1832" y="160"/>
                    <a:pt x="1534" y="19"/>
                    <a:pt x="923" y="2"/>
                  </a:cubicBezTo>
                  <a:cubicBezTo>
                    <a:pt x="895" y="1"/>
                    <a:pt x="868" y="1"/>
                    <a:pt x="8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731924" y="125121"/>
              <a:ext cx="79172" cy="47999"/>
            </a:xfrm>
            <a:custGeom>
              <a:avLst/>
              <a:gdLst/>
              <a:ahLst/>
              <a:cxnLst/>
              <a:rect l="l" t="t" r="r" b="b"/>
              <a:pathLst>
                <a:path w="1661" h="1007" extrusionOk="0">
                  <a:moveTo>
                    <a:pt x="0" y="0"/>
                  </a:moveTo>
                  <a:lnTo>
                    <a:pt x="0" y="0"/>
                  </a:lnTo>
                  <a:cubicBezTo>
                    <a:pt x="1220" y="547"/>
                    <a:pt x="1463" y="1006"/>
                    <a:pt x="1463" y="1006"/>
                  </a:cubicBezTo>
                  <a:lnTo>
                    <a:pt x="1661" y="770"/>
                  </a:lnTo>
                  <a:cubicBezTo>
                    <a:pt x="1661" y="770"/>
                    <a:pt x="1447" y="521"/>
                    <a:pt x="895" y="258"/>
                  </a:cubicBezTo>
                  <a:cubicBezTo>
                    <a:pt x="414" y="27"/>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2"/>
          <p:cNvGrpSpPr/>
          <p:nvPr/>
        </p:nvGrpSpPr>
        <p:grpSpPr>
          <a:xfrm rot="453704">
            <a:off x="266270" y="1245885"/>
            <a:ext cx="453850" cy="354160"/>
            <a:chOff x="3981880" y="-679750"/>
            <a:chExt cx="119544" cy="93280"/>
          </a:xfrm>
        </p:grpSpPr>
        <p:sp>
          <p:nvSpPr>
            <p:cNvPr id="122" name="Google Shape;122;p2"/>
            <p:cNvSpPr/>
            <p:nvPr/>
          </p:nvSpPr>
          <p:spPr>
            <a:xfrm>
              <a:off x="3981880" y="-639044"/>
              <a:ext cx="56721" cy="52574"/>
            </a:xfrm>
            <a:custGeom>
              <a:avLst/>
              <a:gdLst/>
              <a:ahLst/>
              <a:cxnLst/>
              <a:rect l="l" t="t" r="r" b="b"/>
              <a:pathLst>
                <a:path w="1190" h="1103" extrusionOk="0">
                  <a:moveTo>
                    <a:pt x="841" y="0"/>
                  </a:moveTo>
                  <a:cubicBezTo>
                    <a:pt x="745" y="0"/>
                    <a:pt x="525" y="236"/>
                    <a:pt x="525" y="236"/>
                  </a:cubicBezTo>
                  <a:cubicBezTo>
                    <a:pt x="525" y="236"/>
                    <a:pt x="256" y="90"/>
                    <a:pt x="154" y="90"/>
                  </a:cubicBezTo>
                  <a:cubicBezTo>
                    <a:pt x="139" y="90"/>
                    <a:pt x="128" y="94"/>
                    <a:pt x="121" y="101"/>
                  </a:cubicBezTo>
                  <a:cubicBezTo>
                    <a:pt x="73" y="159"/>
                    <a:pt x="297" y="504"/>
                    <a:pt x="297" y="504"/>
                  </a:cubicBezTo>
                  <a:cubicBezTo>
                    <a:pt x="297" y="504"/>
                    <a:pt x="1" y="749"/>
                    <a:pt x="85" y="832"/>
                  </a:cubicBezTo>
                  <a:cubicBezTo>
                    <a:pt x="100" y="847"/>
                    <a:pt x="124" y="854"/>
                    <a:pt x="151" y="854"/>
                  </a:cubicBezTo>
                  <a:cubicBezTo>
                    <a:pt x="269" y="854"/>
                    <a:pt x="465" y="736"/>
                    <a:pt x="465" y="736"/>
                  </a:cubicBezTo>
                  <a:cubicBezTo>
                    <a:pt x="465" y="736"/>
                    <a:pt x="625" y="1103"/>
                    <a:pt x="719" y="1103"/>
                  </a:cubicBezTo>
                  <a:cubicBezTo>
                    <a:pt x="722" y="1103"/>
                    <a:pt x="724" y="1102"/>
                    <a:pt x="726" y="1102"/>
                  </a:cubicBezTo>
                  <a:cubicBezTo>
                    <a:pt x="821" y="1083"/>
                    <a:pt x="768" y="664"/>
                    <a:pt x="768" y="664"/>
                  </a:cubicBezTo>
                  <a:lnTo>
                    <a:pt x="768" y="664"/>
                  </a:lnTo>
                  <a:cubicBezTo>
                    <a:pt x="768" y="664"/>
                    <a:pt x="895" y="690"/>
                    <a:pt x="1009" y="690"/>
                  </a:cubicBezTo>
                  <a:cubicBezTo>
                    <a:pt x="1098" y="690"/>
                    <a:pt x="1178" y="674"/>
                    <a:pt x="1182" y="618"/>
                  </a:cubicBezTo>
                  <a:cubicBezTo>
                    <a:pt x="1189" y="493"/>
                    <a:pt x="847" y="389"/>
                    <a:pt x="847" y="389"/>
                  </a:cubicBezTo>
                  <a:cubicBezTo>
                    <a:pt x="847" y="389"/>
                    <a:pt x="941" y="83"/>
                    <a:pt x="870" y="11"/>
                  </a:cubicBezTo>
                  <a:cubicBezTo>
                    <a:pt x="862" y="4"/>
                    <a:pt x="853" y="0"/>
                    <a:pt x="841"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4032071" y="-669311"/>
              <a:ext cx="69353" cy="45949"/>
            </a:xfrm>
            <a:custGeom>
              <a:avLst/>
              <a:gdLst/>
              <a:ahLst/>
              <a:cxnLst/>
              <a:rect l="l" t="t" r="r" b="b"/>
              <a:pathLst>
                <a:path w="1455" h="964" extrusionOk="0">
                  <a:moveTo>
                    <a:pt x="1454" y="264"/>
                  </a:moveTo>
                  <a:lnTo>
                    <a:pt x="1454" y="264"/>
                  </a:lnTo>
                  <a:cubicBezTo>
                    <a:pt x="1454" y="264"/>
                    <a:pt x="1454" y="264"/>
                    <a:pt x="1454" y="264"/>
                  </a:cubicBezTo>
                  <a:close/>
                  <a:moveTo>
                    <a:pt x="1357" y="0"/>
                  </a:moveTo>
                  <a:cubicBezTo>
                    <a:pt x="1357" y="0"/>
                    <a:pt x="1065" y="56"/>
                    <a:pt x="607" y="373"/>
                  </a:cubicBezTo>
                  <a:cubicBezTo>
                    <a:pt x="208" y="649"/>
                    <a:pt x="0" y="963"/>
                    <a:pt x="0" y="963"/>
                  </a:cubicBezTo>
                  <a:cubicBezTo>
                    <a:pt x="921" y="292"/>
                    <a:pt x="1394" y="264"/>
                    <a:pt x="1449" y="264"/>
                  </a:cubicBezTo>
                  <a:cubicBezTo>
                    <a:pt x="1452" y="264"/>
                    <a:pt x="1454" y="264"/>
                    <a:pt x="1454" y="264"/>
                  </a:cubicBezTo>
                  <a:lnTo>
                    <a:pt x="1454" y="264"/>
                  </a:lnTo>
                  <a:lnTo>
                    <a:pt x="1357" y="0"/>
                  </a:ln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4032548" y="-679750"/>
              <a:ext cx="49905" cy="49715"/>
            </a:xfrm>
            <a:custGeom>
              <a:avLst/>
              <a:gdLst/>
              <a:ahLst/>
              <a:cxnLst/>
              <a:rect l="l" t="t" r="r" b="b"/>
              <a:pathLst>
                <a:path w="1047" h="1043" extrusionOk="0">
                  <a:moveTo>
                    <a:pt x="916" y="0"/>
                  </a:moveTo>
                  <a:cubicBezTo>
                    <a:pt x="916" y="0"/>
                    <a:pt x="690" y="104"/>
                    <a:pt x="380" y="446"/>
                  </a:cubicBezTo>
                  <a:cubicBezTo>
                    <a:pt x="109" y="748"/>
                    <a:pt x="0" y="1042"/>
                    <a:pt x="0" y="1042"/>
                  </a:cubicBezTo>
                  <a:cubicBezTo>
                    <a:pt x="660" y="274"/>
                    <a:pt x="1045" y="196"/>
                    <a:pt x="1046" y="195"/>
                  </a:cubicBezTo>
                  <a:lnTo>
                    <a:pt x="916" y="0"/>
                  </a:ln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4037409" y="-646670"/>
              <a:ext cx="61869" cy="27741"/>
            </a:xfrm>
            <a:custGeom>
              <a:avLst/>
              <a:gdLst/>
              <a:ahLst/>
              <a:cxnLst/>
              <a:rect l="l" t="t" r="r" b="b"/>
              <a:pathLst>
                <a:path w="1298" h="582" extrusionOk="0">
                  <a:moveTo>
                    <a:pt x="1258" y="1"/>
                  </a:moveTo>
                  <a:cubicBezTo>
                    <a:pt x="1258" y="1"/>
                    <a:pt x="1008" y="4"/>
                    <a:pt x="587" y="192"/>
                  </a:cubicBezTo>
                  <a:cubicBezTo>
                    <a:pt x="218" y="357"/>
                    <a:pt x="0" y="582"/>
                    <a:pt x="0" y="582"/>
                  </a:cubicBezTo>
                  <a:cubicBezTo>
                    <a:pt x="662" y="267"/>
                    <a:pt x="1046" y="225"/>
                    <a:pt x="1207" y="225"/>
                  </a:cubicBezTo>
                  <a:cubicBezTo>
                    <a:pt x="1265" y="225"/>
                    <a:pt x="1294" y="231"/>
                    <a:pt x="1297" y="231"/>
                  </a:cubicBezTo>
                  <a:cubicBezTo>
                    <a:pt x="1297" y="231"/>
                    <a:pt x="1297" y="231"/>
                    <a:pt x="1297" y="231"/>
                  </a:cubicBezTo>
                  <a:lnTo>
                    <a:pt x="1258" y="1"/>
                  </a:ln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2"/>
          <p:cNvGrpSpPr/>
          <p:nvPr/>
        </p:nvGrpSpPr>
        <p:grpSpPr>
          <a:xfrm rot="1699793">
            <a:off x="3050609" y="206672"/>
            <a:ext cx="509932" cy="484649"/>
            <a:chOff x="5626143" y="-593747"/>
            <a:chExt cx="318949" cy="303152"/>
          </a:xfrm>
        </p:grpSpPr>
        <p:sp>
          <p:nvSpPr>
            <p:cNvPr id="127" name="Google Shape;127;p2"/>
            <p:cNvSpPr/>
            <p:nvPr/>
          </p:nvSpPr>
          <p:spPr>
            <a:xfrm>
              <a:off x="5626143" y="-593747"/>
              <a:ext cx="318949" cy="302337"/>
            </a:xfrm>
            <a:custGeom>
              <a:avLst/>
              <a:gdLst/>
              <a:ahLst/>
              <a:cxnLst/>
              <a:rect l="l" t="t" r="r" b="b"/>
              <a:pathLst>
                <a:path w="5472" h="5187" extrusionOk="0">
                  <a:moveTo>
                    <a:pt x="5451" y="1"/>
                  </a:moveTo>
                  <a:cubicBezTo>
                    <a:pt x="5274" y="1"/>
                    <a:pt x="3933" y="64"/>
                    <a:pt x="2037" y="1893"/>
                  </a:cubicBezTo>
                  <a:cubicBezTo>
                    <a:pt x="0" y="3858"/>
                    <a:pt x="1169" y="4799"/>
                    <a:pt x="1581" y="5058"/>
                  </a:cubicBezTo>
                  <a:cubicBezTo>
                    <a:pt x="1711" y="5139"/>
                    <a:pt x="1924" y="5187"/>
                    <a:pt x="2161" y="5187"/>
                  </a:cubicBezTo>
                  <a:cubicBezTo>
                    <a:pt x="2672" y="5187"/>
                    <a:pt x="3293" y="4963"/>
                    <a:pt x="3435" y="4362"/>
                  </a:cubicBezTo>
                  <a:cubicBezTo>
                    <a:pt x="3641" y="3484"/>
                    <a:pt x="3717" y="3038"/>
                    <a:pt x="4069" y="2684"/>
                  </a:cubicBezTo>
                  <a:cubicBezTo>
                    <a:pt x="4423" y="2332"/>
                    <a:pt x="4618" y="2218"/>
                    <a:pt x="4618" y="2218"/>
                  </a:cubicBezTo>
                  <a:lnTo>
                    <a:pt x="3858" y="2148"/>
                  </a:lnTo>
                  <a:cubicBezTo>
                    <a:pt x="3858" y="2148"/>
                    <a:pt x="4308" y="1713"/>
                    <a:pt x="4618" y="1589"/>
                  </a:cubicBezTo>
                  <a:cubicBezTo>
                    <a:pt x="4928" y="1467"/>
                    <a:pt x="5356" y="1342"/>
                    <a:pt x="5356" y="1342"/>
                  </a:cubicBezTo>
                  <a:cubicBezTo>
                    <a:pt x="5356" y="1342"/>
                    <a:pt x="5076" y="1280"/>
                    <a:pt x="4742" y="1280"/>
                  </a:cubicBezTo>
                  <a:cubicBezTo>
                    <a:pt x="4602" y="1280"/>
                    <a:pt x="4452" y="1291"/>
                    <a:pt x="4310" y="1322"/>
                  </a:cubicBezTo>
                  <a:cubicBezTo>
                    <a:pt x="3830" y="1427"/>
                    <a:pt x="3645" y="1640"/>
                    <a:pt x="3645" y="1640"/>
                  </a:cubicBezTo>
                  <a:cubicBezTo>
                    <a:pt x="3645" y="1640"/>
                    <a:pt x="3875" y="1301"/>
                    <a:pt x="4174" y="1116"/>
                  </a:cubicBezTo>
                  <a:cubicBezTo>
                    <a:pt x="4488" y="920"/>
                    <a:pt x="5002" y="889"/>
                    <a:pt x="5002" y="889"/>
                  </a:cubicBezTo>
                  <a:cubicBezTo>
                    <a:pt x="5002" y="889"/>
                    <a:pt x="4694" y="855"/>
                    <a:pt x="4370" y="855"/>
                  </a:cubicBezTo>
                  <a:cubicBezTo>
                    <a:pt x="4156" y="855"/>
                    <a:pt x="3934" y="870"/>
                    <a:pt x="3793" y="920"/>
                  </a:cubicBezTo>
                  <a:cubicBezTo>
                    <a:pt x="4174" y="448"/>
                    <a:pt x="4837" y="88"/>
                    <a:pt x="5471" y="1"/>
                  </a:cubicBezTo>
                  <a:cubicBezTo>
                    <a:pt x="5471" y="1"/>
                    <a:pt x="5464" y="1"/>
                    <a:pt x="5451"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5736367" y="-464700"/>
              <a:ext cx="159475" cy="174105"/>
            </a:xfrm>
            <a:custGeom>
              <a:avLst/>
              <a:gdLst/>
              <a:ahLst/>
              <a:cxnLst/>
              <a:rect l="l" t="t" r="r" b="b"/>
              <a:pathLst>
                <a:path w="2736" h="2987" extrusionOk="0">
                  <a:moveTo>
                    <a:pt x="2699" y="0"/>
                  </a:moveTo>
                  <a:cubicBezTo>
                    <a:pt x="2695" y="0"/>
                    <a:pt x="2690" y="1"/>
                    <a:pt x="2686" y="3"/>
                  </a:cubicBezTo>
                  <a:cubicBezTo>
                    <a:pt x="2156" y="292"/>
                    <a:pt x="1843" y="802"/>
                    <a:pt x="1682" y="1373"/>
                  </a:cubicBezTo>
                  <a:cubicBezTo>
                    <a:pt x="1570" y="1772"/>
                    <a:pt x="1597" y="2213"/>
                    <a:pt x="1288" y="2531"/>
                  </a:cubicBezTo>
                  <a:cubicBezTo>
                    <a:pt x="942" y="2885"/>
                    <a:pt x="471" y="2919"/>
                    <a:pt x="7" y="2964"/>
                  </a:cubicBezTo>
                  <a:cubicBezTo>
                    <a:pt x="1" y="2965"/>
                    <a:pt x="1" y="2974"/>
                    <a:pt x="7" y="2974"/>
                  </a:cubicBezTo>
                  <a:cubicBezTo>
                    <a:pt x="81" y="2982"/>
                    <a:pt x="156" y="2987"/>
                    <a:pt x="232" y="2987"/>
                  </a:cubicBezTo>
                  <a:cubicBezTo>
                    <a:pt x="796" y="2987"/>
                    <a:pt x="1406" y="2756"/>
                    <a:pt x="1602" y="2187"/>
                  </a:cubicBezTo>
                  <a:cubicBezTo>
                    <a:pt x="1729" y="1814"/>
                    <a:pt x="1715" y="1411"/>
                    <a:pt x="1864" y="1040"/>
                  </a:cubicBezTo>
                  <a:cubicBezTo>
                    <a:pt x="2032" y="622"/>
                    <a:pt x="2310" y="263"/>
                    <a:pt x="2711" y="46"/>
                  </a:cubicBezTo>
                  <a:cubicBezTo>
                    <a:pt x="2735" y="34"/>
                    <a:pt x="2721" y="0"/>
                    <a:pt x="2699" y="0"/>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5699645" y="-423258"/>
              <a:ext cx="110338" cy="109872"/>
            </a:xfrm>
            <a:custGeom>
              <a:avLst/>
              <a:gdLst/>
              <a:ahLst/>
              <a:cxnLst/>
              <a:rect l="l" t="t" r="r" b="b"/>
              <a:pathLst>
                <a:path w="1893" h="1885" extrusionOk="0">
                  <a:moveTo>
                    <a:pt x="947" y="0"/>
                  </a:moveTo>
                  <a:cubicBezTo>
                    <a:pt x="945" y="0"/>
                    <a:pt x="943" y="0"/>
                    <a:pt x="941" y="0"/>
                  </a:cubicBezTo>
                  <a:cubicBezTo>
                    <a:pt x="421" y="3"/>
                    <a:pt x="1" y="427"/>
                    <a:pt x="4" y="947"/>
                  </a:cubicBezTo>
                  <a:cubicBezTo>
                    <a:pt x="8" y="1466"/>
                    <a:pt x="429" y="1884"/>
                    <a:pt x="947" y="1884"/>
                  </a:cubicBezTo>
                  <a:cubicBezTo>
                    <a:pt x="948" y="1884"/>
                    <a:pt x="950" y="1884"/>
                    <a:pt x="952" y="1884"/>
                  </a:cubicBezTo>
                  <a:cubicBezTo>
                    <a:pt x="1473" y="1881"/>
                    <a:pt x="1892" y="1456"/>
                    <a:pt x="1888" y="936"/>
                  </a:cubicBezTo>
                  <a:cubicBezTo>
                    <a:pt x="1885" y="418"/>
                    <a:pt x="1464" y="0"/>
                    <a:pt x="947" y="0"/>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5692592" y="-389219"/>
              <a:ext cx="25064" cy="36488"/>
            </a:xfrm>
            <a:custGeom>
              <a:avLst/>
              <a:gdLst/>
              <a:ahLst/>
              <a:cxnLst/>
              <a:rect l="l" t="t" r="r" b="b"/>
              <a:pathLst>
                <a:path w="430" h="626" extrusionOk="0">
                  <a:moveTo>
                    <a:pt x="215" y="0"/>
                  </a:moveTo>
                  <a:cubicBezTo>
                    <a:pt x="97" y="0"/>
                    <a:pt x="0" y="141"/>
                    <a:pt x="0" y="313"/>
                  </a:cubicBezTo>
                  <a:cubicBezTo>
                    <a:pt x="0" y="485"/>
                    <a:pt x="97" y="625"/>
                    <a:pt x="215" y="625"/>
                  </a:cubicBezTo>
                  <a:cubicBezTo>
                    <a:pt x="334" y="625"/>
                    <a:pt x="430" y="485"/>
                    <a:pt x="430" y="313"/>
                  </a:cubicBezTo>
                  <a:cubicBezTo>
                    <a:pt x="430" y="141"/>
                    <a:pt x="334"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5772098" y="-421743"/>
              <a:ext cx="34623" cy="34681"/>
            </a:xfrm>
            <a:custGeom>
              <a:avLst/>
              <a:gdLst/>
              <a:ahLst/>
              <a:cxnLst/>
              <a:rect l="l" t="t" r="r" b="b"/>
              <a:pathLst>
                <a:path w="594" h="595" extrusionOk="0">
                  <a:moveTo>
                    <a:pt x="298" y="0"/>
                  </a:moveTo>
                  <a:cubicBezTo>
                    <a:pt x="133" y="0"/>
                    <a:pt x="0" y="133"/>
                    <a:pt x="0" y="298"/>
                  </a:cubicBezTo>
                  <a:cubicBezTo>
                    <a:pt x="0" y="462"/>
                    <a:pt x="133" y="595"/>
                    <a:pt x="298" y="595"/>
                  </a:cubicBezTo>
                  <a:cubicBezTo>
                    <a:pt x="461" y="595"/>
                    <a:pt x="594" y="462"/>
                    <a:pt x="594" y="298"/>
                  </a:cubicBezTo>
                  <a:cubicBezTo>
                    <a:pt x="594" y="133"/>
                    <a:pt x="461" y="0"/>
                    <a:pt x="2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5696789" y="-383157"/>
              <a:ext cx="16729" cy="24306"/>
            </a:xfrm>
            <a:custGeom>
              <a:avLst/>
              <a:gdLst/>
              <a:ahLst/>
              <a:cxnLst/>
              <a:rect l="l" t="t" r="r" b="b"/>
              <a:pathLst>
                <a:path w="287" h="417" extrusionOk="0">
                  <a:moveTo>
                    <a:pt x="144" y="1"/>
                  </a:moveTo>
                  <a:cubicBezTo>
                    <a:pt x="65" y="1"/>
                    <a:pt x="1" y="94"/>
                    <a:pt x="1" y="209"/>
                  </a:cubicBezTo>
                  <a:cubicBezTo>
                    <a:pt x="1" y="324"/>
                    <a:pt x="65" y="417"/>
                    <a:pt x="144" y="417"/>
                  </a:cubicBezTo>
                  <a:cubicBezTo>
                    <a:pt x="223" y="417"/>
                    <a:pt x="286" y="324"/>
                    <a:pt x="286" y="209"/>
                  </a:cubicBezTo>
                  <a:cubicBezTo>
                    <a:pt x="286" y="94"/>
                    <a:pt x="223" y="1"/>
                    <a:pt x="144"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5777111" y="-416672"/>
              <a:ext cx="24656" cy="24539"/>
            </a:xfrm>
            <a:custGeom>
              <a:avLst/>
              <a:gdLst/>
              <a:ahLst/>
              <a:cxnLst/>
              <a:rect l="l" t="t" r="r" b="b"/>
              <a:pathLst>
                <a:path w="423" h="421" extrusionOk="0">
                  <a:moveTo>
                    <a:pt x="212" y="0"/>
                  </a:moveTo>
                  <a:cubicBezTo>
                    <a:pt x="95" y="0"/>
                    <a:pt x="0" y="94"/>
                    <a:pt x="0" y="211"/>
                  </a:cubicBezTo>
                  <a:cubicBezTo>
                    <a:pt x="0" y="327"/>
                    <a:pt x="95" y="421"/>
                    <a:pt x="212" y="421"/>
                  </a:cubicBezTo>
                  <a:cubicBezTo>
                    <a:pt x="328" y="421"/>
                    <a:pt x="422" y="327"/>
                    <a:pt x="422" y="211"/>
                  </a:cubicBezTo>
                  <a:cubicBezTo>
                    <a:pt x="422" y="94"/>
                    <a:pt x="328" y="0"/>
                    <a:pt x="212"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5752630" y="-358502"/>
              <a:ext cx="41209" cy="29435"/>
            </a:xfrm>
            <a:custGeom>
              <a:avLst/>
              <a:gdLst/>
              <a:ahLst/>
              <a:cxnLst/>
              <a:rect l="l" t="t" r="r" b="b"/>
              <a:pathLst>
                <a:path w="707" h="505" extrusionOk="0">
                  <a:moveTo>
                    <a:pt x="440" y="1"/>
                  </a:moveTo>
                  <a:cubicBezTo>
                    <a:pt x="381" y="1"/>
                    <a:pt x="316" y="15"/>
                    <a:pt x="254" y="45"/>
                  </a:cubicBezTo>
                  <a:cubicBezTo>
                    <a:pt x="88" y="123"/>
                    <a:pt x="0" y="280"/>
                    <a:pt x="56" y="396"/>
                  </a:cubicBezTo>
                  <a:cubicBezTo>
                    <a:pt x="90" y="467"/>
                    <a:pt x="170" y="505"/>
                    <a:pt x="266" y="505"/>
                  </a:cubicBezTo>
                  <a:cubicBezTo>
                    <a:pt x="325" y="505"/>
                    <a:pt x="390" y="490"/>
                    <a:pt x="454" y="459"/>
                  </a:cubicBezTo>
                  <a:cubicBezTo>
                    <a:pt x="618" y="381"/>
                    <a:pt x="706" y="224"/>
                    <a:pt x="652" y="109"/>
                  </a:cubicBezTo>
                  <a:cubicBezTo>
                    <a:pt x="617" y="39"/>
                    <a:pt x="536" y="1"/>
                    <a:pt x="440"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5687813" y="-387004"/>
              <a:ext cx="28444" cy="57005"/>
            </a:xfrm>
            <a:custGeom>
              <a:avLst/>
              <a:gdLst/>
              <a:ahLst/>
              <a:cxnLst/>
              <a:rect l="l" t="t" r="r" b="b"/>
              <a:pathLst>
                <a:path w="488" h="978" extrusionOk="0">
                  <a:moveTo>
                    <a:pt x="173" y="0"/>
                  </a:moveTo>
                  <a:cubicBezTo>
                    <a:pt x="172" y="0"/>
                    <a:pt x="171" y="0"/>
                    <a:pt x="169" y="1"/>
                  </a:cubicBezTo>
                  <a:cubicBezTo>
                    <a:pt x="1" y="84"/>
                    <a:pt x="15" y="322"/>
                    <a:pt x="74" y="471"/>
                  </a:cubicBezTo>
                  <a:cubicBezTo>
                    <a:pt x="102" y="544"/>
                    <a:pt x="173" y="589"/>
                    <a:pt x="249" y="601"/>
                  </a:cubicBezTo>
                  <a:cubicBezTo>
                    <a:pt x="270" y="758"/>
                    <a:pt x="346" y="888"/>
                    <a:pt x="478" y="977"/>
                  </a:cubicBezTo>
                  <a:cubicBezTo>
                    <a:pt x="479" y="977"/>
                    <a:pt x="480" y="977"/>
                    <a:pt x="481" y="977"/>
                  </a:cubicBezTo>
                  <a:cubicBezTo>
                    <a:pt x="485" y="977"/>
                    <a:pt x="488" y="973"/>
                    <a:pt x="484" y="969"/>
                  </a:cubicBezTo>
                  <a:cubicBezTo>
                    <a:pt x="384" y="873"/>
                    <a:pt x="316" y="744"/>
                    <a:pt x="298" y="605"/>
                  </a:cubicBezTo>
                  <a:cubicBezTo>
                    <a:pt x="333" y="605"/>
                    <a:pt x="368" y="597"/>
                    <a:pt x="400" y="582"/>
                  </a:cubicBezTo>
                  <a:cubicBezTo>
                    <a:pt x="404" y="581"/>
                    <a:pt x="403" y="575"/>
                    <a:pt x="398" y="575"/>
                  </a:cubicBezTo>
                  <a:cubicBezTo>
                    <a:pt x="279" y="545"/>
                    <a:pt x="163" y="582"/>
                    <a:pt x="125" y="427"/>
                  </a:cubicBezTo>
                  <a:cubicBezTo>
                    <a:pt x="91" y="289"/>
                    <a:pt x="70" y="121"/>
                    <a:pt x="180" y="15"/>
                  </a:cubicBezTo>
                  <a:cubicBezTo>
                    <a:pt x="185" y="9"/>
                    <a:pt x="181" y="0"/>
                    <a:pt x="173"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5696090" y="-383040"/>
              <a:ext cx="15621" cy="16670"/>
            </a:xfrm>
            <a:custGeom>
              <a:avLst/>
              <a:gdLst/>
              <a:ahLst/>
              <a:cxnLst/>
              <a:rect l="l" t="t" r="r" b="b"/>
              <a:pathLst>
                <a:path w="268" h="286" extrusionOk="0">
                  <a:moveTo>
                    <a:pt x="170" y="1"/>
                  </a:moveTo>
                  <a:cubicBezTo>
                    <a:pt x="137" y="1"/>
                    <a:pt x="103" y="12"/>
                    <a:pt x="77" y="32"/>
                  </a:cubicBezTo>
                  <a:cubicBezTo>
                    <a:pt x="0" y="93"/>
                    <a:pt x="9" y="202"/>
                    <a:pt x="43" y="283"/>
                  </a:cubicBezTo>
                  <a:cubicBezTo>
                    <a:pt x="44" y="285"/>
                    <a:pt x="47" y="286"/>
                    <a:pt x="49" y="286"/>
                  </a:cubicBezTo>
                  <a:cubicBezTo>
                    <a:pt x="51" y="286"/>
                    <a:pt x="54" y="284"/>
                    <a:pt x="52" y="281"/>
                  </a:cubicBezTo>
                  <a:cubicBezTo>
                    <a:pt x="38" y="215"/>
                    <a:pt x="30" y="123"/>
                    <a:pt x="79" y="69"/>
                  </a:cubicBezTo>
                  <a:cubicBezTo>
                    <a:pt x="102" y="43"/>
                    <a:pt x="135" y="29"/>
                    <a:pt x="167" y="29"/>
                  </a:cubicBezTo>
                  <a:cubicBezTo>
                    <a:pt x="194" y="29"/>
                    <a:pt x="222" y="39"/>
                    <a:pt x="243" y="62"/>
                  </a:cubicBezTo>
                  <a:cubicBezTo>
                    <a:pt x="245" y="64"/>
                    <a:pt x="248" y="65"/>
                    <a:pt x="251" y="65"/>
                  </a:cubicBezTo>
                  <a:cubicBezTo>
                    <a:pt x="259" y="65"/>
                    <a:pt x="267" y="56"/>
                    <a:pt x="262" y="47"/>
                  </a:cubicBezTo>
                  <a:cubicBezTo>
                    <a:pt x="240" y="15"/>
                    <a:pt x="206" y="1"/>
                    <a:pt x="170"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5744702" y="-343405"/>
              <a:ext cx="12240" cy="20692"/>
            </a:xfrm>
            <a:custGeom>
              <a:avLst/>
              <a:gdLst/>
              <a:ahLst/>
              <a:cxnLst/>
              <a:rect l="l" t="t" r="r" b="b"/>
              <a:pathLst>
                <a:path w="210" h="355" extrusionOk="0">
                  <a:moveTo>
                    <a:pt x="66" y="0"/>
                  </a:moveTo>
                  <a:cubicBezTo>
                    <a:pt x="62" y="0"/>
                    <a:pt x="59" y="2"/>
                    <a:pt x="57" y="7"/>
                  </a:cubicBezTo>
                  <a:cubicBezTo>
                    <a:pt x="0" y="138"/>
                    <a:pt x="76" y="295"/>
                    <a:pt x="199" y="354"/>
                  </a:cubicBezTo>
                  <a:cubicBezTo>
                    <a:pt x="200" y="354"/>
                    <a:pt x="200" y="355"/>
                    <a:pt x="201" y="355"/>
                  </a:cubicBezTo>
                  <a:cubicBezTo>
                    <a:pt x="205" y="355"/>
                    <a:pt x="209" y="347"/>
                    <a:pt x="204" y="344"/>
                  </a:cubicBezTo>
                  <a:cubicBezTo>
                    <a:pt x="91" y="271"/>
                    <a:pt x="55" y="145"/>
                    <a:pt x="79" y="16"/>
                  </a:cubicBezTo>
                  <a:cubicBezTo>
                    <a:pt x="81" y="8"/>
                    <a:pt x="73" y="0"/>
                    <a:pt x="66"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5788594" y="-369401"/>
              <a:ext cx="11541" cy="22557"/>
            </a:xfrm>
            <a:custGeom>
              <a:avLst/>
              <a:gdLst/>
              <a:ahLst/>
              <a:cxnLst/>
              <a:rect l="l" t="t" r="r" b="b"/>
              <a:pathLst>
                <a:path w="198" h="387" extrusionOk="0">
                  <a:moveTo>
                    <a:pt x="18" y="1"/>
                  </a:moveTo>
                  <a:cubicBezTo>
                    <a:pt x="7" y="1"/>
                    <a:pt x="1" y="17"/>
                    <a:pt x="8" y="26"/>
                  </a:cubicBezTo>
                  <a:cubicBezTo>
                    <a:pt x="51" y="78"/>
                    <a:pt x="99" y="115"/>
                    <a:pt x="126" y="181"/>
                  </a:cubicBezTo>
                  <a:cubicBezTo>
                    <a:pt x="151" y="243"/>
                    <a:pt x="155" y="311"/>
                    <a:pt x="141" y="377"/>
                  </a:cubicBezTo>
                  <a:cubicBezTo>
                    <a:pt x="141" y="383"/>
                    <a:pt x="145" y="386"/>
                    <a:pt x="149" y="386"/>
                  </a:cubicBezTo>
                  <a:cubicBezTo>
                    <a:pt x="151" y="386"/>
                    <a:pt x="154" y="385"/>
                    <a:pt x="156" y="382"/>
                  </a:cubicBezTo>
                  <a:cubicBezTo>
                    <a:pt x="198" y="258"/>
                    <a:pt x="162" y="54"/>
                    <a:pt x="22" y="2"/>
                  </a:cubicBezTo>
                  <a:cubicBezTo>
                    <a:pt x="20" y="1"/>
                    <a:pt x="19" y="1"/>
                    <a:pt x="18"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5772506" y="-423958"/>
              <a:ext cx="38411" cy="38819"/>
            </a:xfrm>
            <a:custGeom>
              <a:avLst/>
              <a:gdLst/>
              <a:ahLst/>
              <a:cxnLst/>
              <a:rect l="l" t="t" r="r" b="b"/>
              <a:pathLst>
                <a:path w="659" h="666" extrusionOk="0">
                  <a:moveTo>
                    <a:pt x="284" y="0"/>
                  </a:moveTo>
                  <a:cubicBezTo>
                    <a:pt x="187" y="0"/>
                    <a:pt x="87" y="41"/>
                    <a:pt x="14" y="117"/>
                  </a:cubicBezTo>
                  <a:cubicBezTo>
                    <a:pt x="0" y="132"/>
                    <a:pt x="13" y="151"/>
                    <a:pt x="29" y="151"/>
                  </a:cubicBezTo>
                  <a:cubicBezTo>
                    <a:pt x="32" y="151"/>
                    <a:pt x="36" y="150"/>
                    <a:pt x="39" y="148"/>
                  </a:cubicBezTo>
                  <a:cubicBezTo>
                    <a:pt x="110" y="116"/>
                    <a:pt x="169" y="72"/>
                    <a:pt x="248" y="57"/>
                  </a:cubicBezTo>
                  <a:cubicBezTo>
                    <a:pt x="264" y="54"/>
                    <a:pt x="280" y="53"/>
                    <a:pt x="296" y="53"/>
                  </a:cubicBezTo>
                  <a:cubicBezTo>
                    <a:pt x="393" y="53"/>
                    <a:pt x="467" y="110"/>
                    <a:pt x="518" y="195"/>
                  </a:cubicBezTo>
                  <a:cubicBezTo>
                    <a:pt x="616" y="361"/>
                    <a:pt x="547" y="551"/>
                    <a:pt x="394" y="653"/>
                  </a:cubicBezTo>
                  <a:cubicBezTo>
                    <a:pt x="387" y="657"/>
                    <a:pt x="391" y="665"/>
                    <a:pt x="397" y="665"/>
                  </a:cubicBezTo>
                  <a:cubicBezTo>
                    <a:pt x="398" y="665"/>
                    <a:pt x="399" y="665"/>
                    <a:pt x="401" y="664"/>
                  </a:cubicBezTo>
                  <a:cubicBezTo>
                    <a:pt x="589" y="567"/>
                    <a:pt x="658" y="340"/>
                    <a:pt x="552" y="153"/>
                  </a:cubicBezTo>
                  <a:cubicBezTo>
                    <a:pt x="492" y="49"/>
                    <a:pt x="389" y="0"/>
                    <a:pt x="284"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5773905" y="-416730"/>
              <a:ext cx="12182" cy="17661"/>
            </a:xfrm>
            <a:custGeom>
              <a:avLst/>
              <a:gdLst/>
              <a:ahLst/>
              <a:cxnLst/>
              <a:rect l="l" t="t" r="r" b="b"/>
              <a:pathLst>
                <a:path w="209" h="303" extrusionOk="0">
                  <a:moveTo>
                    <a:pt x="200" y="1"/>
                  </a:moveTo>
                  <a:cubicBezTo>
                    <a:pt x="199" y="1"/>
                    <a:pt x="199" y="1"/>
                    <a:pt x="198" y="1"/>
                  </a:cubicBezTo>
                  <a:cubicBezTo>
                    <a:pt x="79" y="33"/>
                    <a:pt x="1" y="179"/>
                    <a:pt x="52" y="294"/>
                  </a:cubicBezTo>
                  <a:cubicBezTo>
                    <a:pt x="55" y="300"/>
                    <a:pt x="59" y="302"/>
                    <a:pt x="63" y="302"/>
                  </a:cubicBezTo>
                  <a:cubicBezTo>
                    <a:pt x="71" y="302"/>
                    <a:pt x="81" y="293"/>
                    <a:pt x="79" y="283"/>
                  </a:cubicBezTo>
                  <a:cubicBezTo>
                    <a:pt x="63" y="171"/>
                    <a:pt x="100" y="71"/>
                    <a:pt x="203" y="13"/>
                  </a:cubicBezTo>
                  <a:cubicBezTo>
                    <a:pt x="208" y="9"/>
                    <a:pt x="206" y="1"/>
                    <a:pt x="200"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5756535" y="-424249"/>
              <a:ext cx="19235" cy="5829"/>
            </a:xfrm>
            <a:custGeom>
              <a:avLst/>
              <a:gdLst/>
              <a:ahLst/>
              <a:cxnLst/>
              <a:rect l="l" t="t" r="r" b="b"/>
              <a:pathLst>
                <a:path w="330" h="100" extrusionOk="0">
                  <a:moveTo>
                    <a:pt x="85" y="0"/>
                  </a:moveTo>
                  <a:cubicBezTo>
                    <a:pt x="60" y="0"/>
                    <a:pt x="35" y="3"/>
                    <a:pt x="10" y="9"/>
                  </a:cubicBezTo>
                  <a:cubicBezTo>
                    <a:pt x="0" y="11"/>
                    <a:pt x="4" y="24"/>
                    <a:pt x="12" y="24"/>
                  </a:cubicBezTo>
                  <a:cubicBezTo>
                    <a:pt x="23" y="24"/>
                    <a:pt x="34" y="24"/>
                    <a:pt x="45" y="24"/>
                  </a:cubicBezTo>
                  <a:cubicBezTo>
                    <a:pt x="134" y="24"/>
                    <a:pt x="220" y="40"/>
                    <a:pt x="293" y="96"/>
                  </a:cubicBezTo>
                  <a:cubicBezTo>
                    <a:pt x="296" y="98"/>
                    <a:pt x="300" y="100"/>
                    <a:pt x="304" y="100"/>
                  </a:cubicBezTo>
                  <a:cubicBezTo>
                    <a:pt x="319" y="100"/>
                    <a:pt x="329" y="78"/>
                    <a:pt x="312" y="68"/>
                  </a:cubicBezTo>
                  <a:cubicBezTo>
                    <a:pt x="241" y="28"/>
                    <a:pt x="165" y="0"/>
                    <a:pt x="85"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2"/>
          <p:cNvSpPr/>
          <p:nvPr/>
        </p:nvSpPr>
        <p:spPr>
          <a:xfrm>
            <a:off x="3248732" y="4893900"/>
            <a:ext cx="59540" cy="59653"/>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6"/>
                  <a:pt x="232" y="290"/>
                </a:cubicBezTo>
                <a:cubicBezTo>
                  <a:pt x="235" y="405"/>
                  <a:pt x="256" y="524"/>
                  <a:pt x="256" y="524"/>
                </a:cubicBezTo>
                <a:cubicBezTo>
                  <a:pt x="256" y="524"/>
                  <a:pt x="283" y="379"/>
                  <a:pt x="290" y="293"/>
                </a:cubicBezTo>
                <a:cubicBezTo>
                  <a:pt x="403" y="289"/>
                  <a:pt x="523" y="268"/>
                  <a:pt x="523" y="268"/>
                </a:cubicBezTo>
                <a:cubicBezTo>
                  <a:pt x="523" y="268"/>
                  <a:pt x="378" y="238"/>
                  <a:pt x="290"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6080906" y="4763106"/>
            <a:ext cx="59540" cy="59653"/>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2711316" y="127913"/>
            <a:ext cx="59540" cy="59653"/>
          </a:xfrm>
          <a:custGeom>
            <a:avLst/>
            <a:gdLst/>
            <a:ahLst/>
            <a:cxnLst/>
            <a:rect l="l" t="t" r="r" b="b"/>
            <a:pathLst>
              <a:path w="523" h="524" extrusionOk="0">
                <a:moveTo>
                  <a:pt x="255" y="0"/>
                </a:moveTo>
                <a:cubicBezTo>
                  <a:pt x="255" y="0"/>
                  <a:pt x="236" y="120"/>
                  <a:pt x="231" y="234"/>
                </a:cubicBezTo>
                <a:cubicBezTo>
                  <a:pt x="143" y="240"/>
                  <a:pt x="0" y="268"/>
                  <a:pt x="0" y="268"/>
                </a:cubicBezTo>
                <a:cubicBezTo>
                  <a:pt x="0" y="268"/>
                  <a:pt x="121" y="287"/>
                  <a:pt x="231" y="290"/>
                </a:cubicBezTo>
                <a:cubicBezTo>
                  <a:pt x="235" y="404"/>
                  <a:pt x="256" y="524"/>
                  <a:pt x="256" y="524"/>
                </a:cubicBezTo>
                <a:cubicBezTo>
                  <a:pt x="256" y="524"/>
                  <a:pt x="283" y="381"/>
                  <a:pt x="290" y="292"/>
                </a:cubicBezTo>
                <a:cubicBezTo>
                  <a:pt x="403" y="289"/>
                  <a:pt x="523" y="268"/>
                  <a:pt x="523" y="268"/>
                </a:cubicBezTo>
                <a:cubicBezTo>
                  <a:pt x="523" y="268"/>
                  <a:pt x="378" y="238"/>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8520355" y="4707874"/>
            <a:ext cx="59653" cy="59653"/>
          </a:xfrm>
          <a:custGeom>
            <a:avLst/>
            <a:gdLst/>
            <a:ahLst/>
            <a:cxnLst/>
            <a:rect l="l" t="t" r="r" b="b"/>
            <a:pathLst>
              <a:path w="524" h="524" extrusionOk="0">
                <a:moveTo>
                  <a:pt x="254" y="0"/>
                </a:moveTo>
                <a:cubicBezTo>
                  <a:pt x="254" y="0"/>
                  <a:pt x="236" y="121"/>
                  <a:pt x="232" y="233"/>
                </a:cubicBezTo>
                <a:cubicBezTo>
                  <a:pt x="143" y="240"/>
                  <a:pt x="1" y="268"/>
                  <a:pt x="1" y="268"/>
                </a:cubicBezTo>
                <a:cubicBezTo>
                  <a:pt x="1" y="268"/>
                  <a:pt x="121" y="287"/>
                  <a:pt x="232" y="290"/>
                </a:cubicBezTo>
                <a:cubicBezTo>
                  <a:pt x="234" y="404"/>
                  <a:pt x="255" y="524"/>
                  <a:pt x="255" y="524"/>
                </a:cubicBezTo>
                <a:cubicBezTo>
                  <a:pt x="255" y="524"/>
                  <a:pt x="283" y="381"/>
                  <a:pt x="290" y="292"/>
                </a:cubicBezTo>
                <a:cubicBezTo>
                  <a:pt x="404" y="289"/>
                  <a:pt x="523" y="268"/>
                  <a:pt x="523" y="268"/>
                </a:cubicBezTo>
                <a:cubicBezTo>
                  <a:pt x="523" y="268"/>
                  <a:pt x="379" y="238"/>
                  <a:pt x="290" y="233"/>
                </a:cubicBezTo>
                <a:cubicBezTo>
                  <a:pt x="283" y="144"/>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4284466" y="412748"/>
            <a:ext cx="59426" cy="59653"/>
          </a:xfrm>
          <a:custGeom>
            <a:avLst/>
            <a:gdLst/>
            <a:ahLst/>
            <a:cxnLst/>
            <a:rect l="l" t="t" r="r" b="b"/>
            <a:pathLst>
              <a:path w="522" h="524" extrusionOk="0">
                <a:moveTo>
                  <a:pt x="254" y="0"/>
                </a:moveTo>
                <a:cubicBezTo>
                  <a:pt x="254" y="0"/>
                  <a:pt x="236" y="121"/>
                  <a:pt x="232" y="233"/>
                </a:cubicBezTo>
                <a:cubicBezTo>
                  <a:pt x="143" y="240"/>
                  <a:pt x="0" y="268"/>
                  <a:pt x="0" y="268"/>
                </a:cubicBezTo>
                <a:cubicBezTo>
                  <a:pt x="0" y="268"/>
                  <a:pt x="121" y="287"/>
                  <a:pt x="232" y="290"/>
                </a:cubicBezTo>
                <a:cubicBezTo>
                  <a:pt x="234" y="404"/>
                  <a:pt x="255" y="524"/>
                  <a:pt x="255" y="524"/>
                </a:cubicBezTo>
                <a:cubicBezTo>
                  <a:pt x="255" y="524"/>
                  <a:pt x="283" y="381"/>
                  <a:pt x="289" y="292"/>
                </a:cubicBezTo>
                <a:cubicBezTo>
                  <a:pt x="403" y="289"/>
                  <a:pt x="522" y="268"/>
                  <a:pt x="522" y="268"/>
                </a:cubicBezTo>
                <a:cubicBezTo>
                  <a:pt x="522" y="268"/>
                  <a:pt x="378" y="238"/>
                  <a:pt x="289" y="233"/>
                </a:cubicBezTo>
                <a:cubicBezTo>
                  <a:pt x="283" y="144"/>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685056" y="1913398"/>
            <a:ext cx="59540" cy="59653"/>
          </a:xfrm>
          <a:custGeom>
            <a:avLst/>
            <a:gdLst/>
            <a:ahLst/>
            <a:cxnLst/>
            <a:rect l="l" t="t" r="r" b="b"/>
            <a:pathLst>
              <a:path w="523" h="524" extrusionOk="0">
                <a:moveTo>
                  <a:pt x="255" y="0"/>
                </a:moveTo>
                <a:cubicBezTo>
                  <a:pt x="255" y="0"/>
                  <a:pt x="236" y="121"/>
                  <a:pt x="233" y="234"/>
                </a:cubicBezTo>
                <a:cubicBezTo>
                  <a:pt x="144" y="240"/>
                  <a:pt x="0" y="269"/>
                  <a:pt x="0" y="269"/>
                </a:cubicBezTo>
                <a:cubicBezTo>
                  <a:pt x="0" y="269"/>
                  <a:pt x="121" y="287"/>
                  <a:pt x="233" y="291"/>
                </a:cubicBezTo>
                <a:cubicBezTo>
                  <a:pt x="235" y="406"/>
                  <a:pt x="256" y="524"/>
                  <a:pt x="256" y="524"/>
                </a:cubicBezTo>
                <a:cubicBezTo>
                  <a:pt x="256" y="524"/>
                  <a:pt x="283" y="381"/>
                  <a:pt x="290" y="293"/>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8877448" y="905269"/>
            <a:ext cx="59653" cy="59767"/>
          </a:xfrm>
          <a:custGeom>
            <a:avLst/>
            <a:gdLst/>
            <a:ahLst/>
            <a:cxnLst/>
            <a:rect l="l" t="t" r="r" b="b"/>
            <a:pathLst>
              <a:path w="524" h="525" extrusionOk="0">
                <a:moveTo>
                  <a:pt x="255" y="1"/>
                </a:moveTo>
                <a:cubicBezTo>
                  <a:pt x="255" y="1"/>
                  <a:pt x="237" y="121"/>
                  <a:pt x="232" y="233"/>
                </a:cubicBezTo>
                <a:cubicBezTo>
                  <a:pt x="143" y="240"/>
                  <a:pt x="0" y="269"/>
                  <a:pt x="0" y="269"/>
                </a:cubicBezTo>
                <a:cubicBezTo>
                  <a:pt x="0" y="269"/>
                  <a:pt x="120" y="288"/>
                  <a:pt x="231" y="291"/>
                </a:cubicBezTo>
                <a:cubicBezTo>
                  <a:pt x="235" y="405"/>
                  <a:pt x="255" y="524"/>
                  <a:pt x="255" y="524"/>
                </a:cubicBezTo>
                <a:cubicBezTo>
                  <a:pt x="255"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7874340" y="4834131"/>
            <a:ext cx="59540" cy="59767"/>
          </a:xfrm>
          <a:custGeom>
            <a:avLst/>
            <a:gdLst/>
            <a:ahLst/>
            <a:cxnLst/>
            <a:rect l="l" t="t" r="r" b="b"/>
            <a:pathLst>
              <a:path w="523" h="525" extrusionOk="0">
                <a:moveTo>
                  <a:pt x="255" y="1"/>
                </a:moveTo>
                <a:cubicBezTo>
                  <a:pt x="255" y="1"/>
                  <a:pt x="236" y="121"/>
                  <a:pt x="232" y="233"/>
                </a:cubicBezTo>
                <a:cubicBezTo>
                  <a:pt x="144" y="241"/>
                  <a:pt x="0" y="269"/>
                  <a:pt x="0" y="269"/>
                </a:cubicBezTo>
                <a:cubicBezTo>
                  <a:pt x="0" y="269"/>
                  <a:pt x="121" y="287"/>
                  <a:pt x="232" y="291"/>
                </a:cubicBezTo>
                <a:cubicBezTo>
                  <a:pt x="235" y="405"/>
                  <a:pt x="256" y="524"/>
                  <a:pt x="256" y="524"/>
                </a:cubicBezTo>
                <a:cubicBezTo>
                  <a:pt x="256" y="524"/>
                  <a:pt x="283" y="382"/>
                  <a:pt x="290" y="293"/>
                </a:cubicBezTo>
                <a:cubicBezTo>
                  <a:pt x="403" y="290"/>
                  <a:pt x="523" y="269"/>
                  <a:pt x="523" y="269"/>
                </a:cubicBezTo>
                <a:cubicBezTo>
                  <a:pt x="523" y="269"/>
                  <a:pt x="379" y="239"/>
                  <a:pt x="290" y="233"/>
                </a:cubicBezTo>
                <a:cubicBezTo>
                  <a:pt x="283"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8200758" y="307502"/>
            <a:ext cx="59540" cy="59653"/>
          </a:xfrm>
          <a:custGeom>
            <a:avLst/>
            <a:gdLst/>
            <a:ahLst/>
            <a:cxnLst/>
            <a:rect l="l" t="t" r="r" b="b"/>
            <a:pathLst>
              <a:path w="523" h="524" extrusionOk="0">
                <a:moveTo>
                  <a:pt x="254" y="0"/>
                </a:moveTo>
                <a:cubicBezTo>
                  <a:pt x="254" y="0"/>
                  <a:pt x="236" y="121"/>
                  <a:pt x="232" y="234"/>
                </a:cubicBezTo>
                <a:cubicBezTo>
                  <a:pt x="143" y="240"/>
                  <a:pt x="0" y="269"/>
                  <a:pt x="0" y="269"/>
                </a:cubicBezTo>
                <a:cubicBezTo>
                  <a:pt x="0" y="269"/>
                  <a:pt x="121" y="287"/>
                  <a:pt x="232" y="291"/>
                </a:cubicBezTo>
                <a:cubicBezTo>
                  <a:pt x="235" y="404"/>
                  <a:pt x="256" y="524"/>
                  <a:pt x="256" y="524"/>
                </a:cubicBezTo>
                <a:cubicBezTo>
                  <a:pt x="256" y="524"/>
                  <a:pt x="283" y="381"/>
                  <a:pt x="289" y="292"/>
                </a:cubicBezTo>
                <a:cubicBezTo>
                  <a:pt x="403" y="290"/>
                  <a:pt x="523" y="269"/>
                  <a:pt x="523" y="269"/>
                </a:cubicBezTo>
                <a:cubicBezTo>
                  <a:pt x="523" y="269"/>
                  <a:pt x="378" y="239"/>
                  <a:pt x="289"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7502844" y="353718"/>
            <a:ext cx="59653" cy="59653"/>
          </a:xfrm>
          <a:custGeom>
            <a:avLst/>
            <a:gdLst/>
            <a:ahLst/>
            <a:cxnLst/>
            <a:rect l="l" t="t" r="r" b="b"/>
            <a:pathLst>
              <a:path w="524" h="524" extrusionOk="0">
                <a:moveTo>
                  <a:pt x="255" y="0"/>
                </a:moveTo>
                <a:cubicBezTo>
                  <a:pt x="255" y="0"/>
                  <a:pt x="236" y="121"/>
                  <a:pt x="233" y="234"/>
                </a:cubicBezTo>
                <a:cubicBezTo>
                  <a:pt x="144" y="240"/>
                  <a:pt x="1" y="269"/>
                  <a:pt x="1" y="269"/>
                </a:cubicBezTo>
                <a:cubicBezTo>
                  <a:pt x="1" y="269"/>
                  <a:pt x="121" y="287"/>
                  <a:pt x="233" y="291"/>
                </a:cubicBezTo>
                <a:cubicBezTo>
                  <a:pt x="235" y="406"/>
                  <a:pt x="256" y="524"/>
                  <a:pt x="256" y="524"/>
                </a:cubicBezTo>
                <a:cubicBezTo>
                  <a:pt x="256" y="524"/>
                  <a:pt x="283" y="381"/>
                  <a:pt x="291" y="292"/>
                </a:cubicBezTo>
                <a:cubicBezTo>
                  <a:pt x="404" y="290"/>
                  <a:pt x="523" y="269"/>
                  <a:pt x="523" y="269"/>
                </a:cubicBezTo>
                <a:cubicBezTo>
                  <a:pt x="523" y="269"/>
                  <a:pt x="380" y="239"/>
                  <a:pt x="291"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487006" y="695644"/>
            <a:ext cx="59540" cy="59767"/>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390323" y="199562"/>
            <a:ext cx="59540" cy="59653"/>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8839876" y="1418258"/>
            <a:ext cx="134790" cy="134790"/>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8579989" y="2409760"/>
            <a:ext cx="67395" cy="67167"/>
          </a:xfrm>
          <a:custGeom>
            <a:avLst/>
            <a:gdLst/>
            <a:ahLst/>
            <a:cxnLst/>
            <a:rect l="l" t="t" r="r" b="b"/>
            <a:pathLst>
              <a:path w="592" h="590" extrusionOk="0">
                <a:moveTo>
                  <a:pt x="286" y="0"/>
                </a:moveTo>
                <a:cubicBezTo>
                  <a:pt x="286" y="0"/>
                  <a:pt x="265" y="136"/>
                  <a:pt x="262" y="263"/>
                </a:cubicBezTo>
                <a:cubicBezTo>
                  <a:pt x="163" y="269"/>
                  <a:pt x="1" y="304"/>
                  <a:pt x="1" y="304"/>
                </a:cubicBezTo>
                <a:cubicBezTo>
                  <a:pt x="1" y="304"/>
                  <a:pt x="137" y="325"/>
                  <a:pt x="262" y="328"/>
                </a:cubicBezTo>
                <a:cubicBezTo>
                  <a:pt x="264" y="456"/>
                  <a:pt x="288" y="589"/>
                  <a:pt x="288" y="589"/>
                </a:cubicBezTo>
                <a:cubicBezTo>
                  <a:pt x="288" y="589"/>
                  <a:pt x="321" y="427"/>
                  <a:pt x="328" y="328"/>
                </a:cubicBezTo>
                <a:cubicBezTo>
                  <a:pt x="458" y="326"/>
                  <a:pt x="592" y="302"/>
                  <a:pt x="592" y="302"/>
                </a:cubicBezTo>
                <a:cubicBezTo>
                  <a:pt x="592" y="302"/>
                  <a:pt x="428" y="268"/>
                  <a:pt x="328" y="262"/>
                </a:cubicBezTo>
                <a:cubicBezTo>
                  <a:pt x="320" y="163"/>
                  <a:pt x="286"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5161266" y="195750"/>
            <a:ext cx="67395" cy="67281"/>
          </a:xfrm>
          <a:custGeom>
            <a:avLst/>
            <a:gdLst/>
            <a:ahLst/>
            <a:cxnLst/>
            <a:rect l="l" t="t" r="r" b="b"/>
            <a:pathLst>
              <a:path w="592" h="591" extrusionOk="0">
                <a:moveTo>
                  <a:pt x="287" y="1"/>
                </a:moveTo>
                <a:cubicBezTo>
                  <a:pt x="287" y="1"/>
                  <a:pt x="266" y="137"/>
                  <a:pt x="262" y="264"/>
                </a:cubicBezTo>
                <a:cubicBezTo>
                  <a:pt x="163" y="271"/>
                  <a:pt x="0" y="304"/>
                  <a:pt x="0" y="304"/>
                </a:cubicBezTo>
                <a:cubicBezTo>
                  <a:pt x="0" y="304"/>
                  <a:pt x="136" y="325"/>
                  <a:pt x="262" y="329"/>
                </a:cubicBezTo>
                <a:cubicBezTo>
                  <a:pt x="265" y="458"/>
                  <a:pt x="288" y="591"/>
                  <a:pt x="288" y="591"/>
                </a:cubicBezTo>
                <a:cubicBezTo>
                  <a:pt x="288" y="591"/>
                  <a:pt x="321" y="429"/>
                  <a:pt x="329" y="329"/>
                </a:cubicBezTo>
                <a:cubicBezTo>
                  <a:pt x="459" y="327"/>
                  <a:pt x="592" y="303"/>
                  <a:pt x="592" y="303"/>
                </a:cubicBezTo>
                <a:cubicBezTo>
                  <a:pt x="592" y="303"/>
                  <a:pt x="428" y="270"/>
                  <a:pt x="329" y="262"/>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419614" y="4434258"/>
            <a:ext cx="67395" cy="67395"/>
          </a:xfrm>
          <a:custGeom>
            <a:avLst/>
            <a:gdLst/>
            <a:ahLst/>
            <a:cxnLst/>
            <a:rect l="l" t="t" r="r" b="b"/>
            <a:pathLst>
              <a:path w="592" h="592" extrusionOk="0">
                <a:moveTo>
                  <a:pt x="287" y="1"/>
                </a:moveTo>
                <a:cubicBezTo>
                  <a:pt x="287" y="1"/>
                  <a:pt x="266" y="137"/>
                  <a:pt x="262" y="264"/>
                </a:cubicBezTo>
                <a:cubicBezTo>
                  <a:pt x="162" y="270"/>
                  <a:pt x="0" y="305"/>
                  <a:pt x="0" y="305"/>
                </a:cubicBezTo>
                <a:cubicBezTo>
                  <a:pt x="0" y="305"/>
                  <a:pt x="136" y="325"/>
                  <a:pt x="262" y="330"/>
                </a:cubicBezTo>
                <a:cubicBezTo>
                  <a:pt x="264" y="457"/>
                  <a:pt x="288" y="591"/>
                  <a:pt x="288" y="591"/>
                </a:cubicBezTo>
                <a:cubicBezTo>
                  <a:pt x="288" y="591"/>
                  <a:pt x="321" y="429"/>
                  <a:pt x="329" y="330"/>
                </a:cubicBezTo>
                <a:cubicBezTo>
                  <a:pt x="458" y="327"/>
                  <a:pt x="592" y="304"/>
                  <a:pt x="592" y="304"/>
                </a:cubicBezTo>
                <a:cubicBezTo>
                  <a:pt x="592" y="304"/>
                  <a:pt x="428" y="269"/>
                  <a:pt x="329" y="263"/>
                </a:cubicBezTo>
                <a:cubicBezTo>
                  <a:pt x="320"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8574702" y="2966344"/>
            <a:ext cx="134903" cy="134790"/>
          </a:xfrm>
          <a:custGeom>
            <a:avLst/>
            <a:gdLst/>
            <a:ahLst/>
            <a:cxnLst/>
            <a:rect l="l" t="t" r="r" b="b"/>
            <a:pathLst>
              <a:path w="1185" h="1184" extrusionOk="0">
                <a:moveTo>
                  <a:pt x="576" y="1"/>
                </a:moveTo>
                <a:cubicBezTo>
                  <a:pt x="576" y="1"/>
                  <a:pt x="533" y="273"/>
                  <a:pt x="526" y="526"/>
                </a:cubicBezTo>
                <a:cubicBezTo>
                  <a:pt x="326" y="541"/>
                  <a:pt x="0" y="608"/>
                  <a:pt x="0" y="608"/>
                </a:cubicBezTo>
                <a:cubicBezTo>
                  <a:pt x="0" y="608"/>
                  <a:pt x="271" y="650"/>
                  <a:pt x="524" y="658"/>
                </a:cubicBezTo>
                <a:cubicBezTo>
                  <a:pt x="529" y="917"/>
                  <a:pt x="576" y="1184"/>
                  <a:pt x="576" y="1184"/>
                </a:cubicBezTo>
                <a:cubicBezTo>
                  <a:pt x="576" y="1184"/>
                  <a:pt x="643" y="860"/>
                  <a:pt x="658" y="660"/>
                </a:cubicBezTo>
                <a:cubicBezTo>
                  <a:pt x="915"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4116472" y="4468880"/>
            <a:ext cx="269351" cy="26923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6084301" y="497506"/>
            <a:ext cx="67395" cy="67395"/>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44937" y="4070444"/>
            <a:ext cx="134790" cy="134790"/>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352239" y="3313200"/>
            <a:ext cx="67395" cy="67281"/>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994943" y="248970"/>
            <a:ext cx="269238" cy="269124"/>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299931" y="323537"/>
            <a:ext cx="67395" cy="67167"/>
          </a:xfrm>
          <a:custGeom>
            <a:avLst/>
            <a:gdLst/>
            <a:ahLst/>
            <a:cxnLst/>
            <a:rect l="l" t="t" r="r" b="b"/>
            <a:pathLst>
              <a:path w="592" h="590" extrusionOk="0">
                <a:moveTo>
                  <a:pt x="287" y="0"/>
                </a:moveTo>
                <a:cubicBezTo>
                  <a:pt x="287" y="0"/>
                  <a:pt x="266" y="136"/>
                  <a:pt x="262" y="263"/>
                </a:cubicBezTo>
                <a:cubicBezTo>
                  <a:pt x="163" y="269"/>
                  <a:pt x="1" y="304"/>
                  <a:pt x="1" y="304"/>
                </a:cubicBezTo>
                <a:cubicBezTo>
                  <a:pt x="1" y="304"/>
                  <a:pt x="137" y="325"/>
                  <a:pt x="262" y="328"/>
                </a:cubicBezTo>
                <a:cubicBezTo>
                  <a:pt x="265" y="457"/>
                  <a:pt x="288" y="590"/>
                  <a:pt x="288" y="590"/>
                </a:cubicBezTo>
                <a:cubicBezTo>
                  <a:pt x="288" y="590"/>
                  <a:pt x="322" y="427"/>
                  <a:pt x="329" y="328"/>
                </a:cubicBezTo>
                <a:cubicBezTo>
                  <a:pt x="459" y="326"/>
                  <a:pt x="592" y="302"/>
                  <a:pt x="592" y="302"/>
                </a:cubicBezTo>
                <a:cubicBezTo>
                  <a:pt x="592" y="302"/>
                  <a:pt x="429" y="268"/>
                  <a:pt x="329" y="262"/>
                </a:cubicBezTo>
                <a:cubicBezTo>
                  <a:pt x="322" y="162"/>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2"/>
          <p:cNvGrpSpPr/>
          <p:nvPr/>
        </p:nvGrpSpPr>
        <p:grpSpPr>
          <a:xfrm>
            <a:off x="3397479" y="4442192"/>
            <a:ext cx="432796" cy="322619"/>
            <a:chOff x="4403906" y="678417"/>
            <a:chExt cx="315495" cy="235179"/>
          </a:xfrm>
        </p:grpSpPr>
        <p:sp>
          <p:nvSpPr>
            <p:cNvPr id="166" name="Google Shape;166;p2"/>
            <p:cNvSpPr/>
            <p:nvPr/>
          </p:nvSpPr>
          <p:spPr>
            <a:xfrm>
              <a:off x="4403906" y="706348"/>
              <a:ext cx="310061" cy="205198"/>
            </a:xfrm>
            <a:custGeom>
              <a:avLst/>
              <a:gdLst/>
              <a:ahLst/>
              <a:cxnLst/>
              <a:rect l="l" t="t" r="r" b="b"/>
              <a:pathLst>
                <a:path w="6505" h="4305" extrusionOk="0">
                  <a:moveTo>
                    <a:pt x="1464" y="1"/>
                  </a:moveTo>
                  <a:cubicBezTo>
                    <a:pt x="1019" y="1"/>
                    <a:pt x="739" y="60"/>
                    <a:pt x="739" y="60"/>
                  </a:cubicBezTo>
                  <a:cubicBezTo>
                    <a:pt x="739" y="60"/>
                    <a:pt x="0" y="2279"/>
                    <a:pt x="2211" y="3603"/>
                  </a:cubicBezTo>
                  <a:cubicBezTo>
                    <a:pt x="3116" y="4144"/>
                    <a:pt x="3999" y="4304"/>
                    <a:pt x="4727" y="4304"/>
                  </a:cubicBezTo>
                  <a:cubicBezTo>
                    <a:pt x="5778" y="4304"/>
                    <a:pt x="6504" y="3971"/>
                    <a:pt x="6504" y="3971"/>
                  </a:cubicBezTo>
                  <a:cubicBezTo>
                    <a:pt x="6504" y="3971"/>
                    <a:pt x="6299" y="2338"/>
                    <a:pt x="4493" y="993"/>
                  </a:cubicBezTo>
                  <a:cubicBezTo>
                    <a:pt x="3371" y="159"/>
                    <a:pt x="2194" y="1"/>
                    <a:pt x="1464"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4403906" y="709161"/>
              <a:ext cx="309155" cy="202386"/>
            </a:xfrm>
            <a:custGeom>
              <a:avLst/>
              <a:gdLst/>
              <a:ahLst/>
              <a:cxnLst/>
              <a:rect l="l" t="t" r="r" b="b"/>
              <a:pathLst>
                <a:path w="6486" h="4246" extrusionOk="0">
                  <a:moveTo>
                    <a:pt x="739" y="1"/>
                  </a:moveTo>
                  <a:cubicBezTo>
                    <a:pt x="739" y="1"/>
                    <a:pt x="0" y="2221"/>
                    <a:pt x="2210" y="3544"/>
                  </a:cubicBezTo>
                  <a:cubicBezTo>
                    <a:pt x="3115" y="4086"/>
                    <a:pt x="3999" y="4246"/>
                    <a:pt x="4727" y="4246"/>
                  </a:cubicBezTo>
                  <a:cubicBezTo>
                    <a:pt x="5681" y="4246"/>
                    <a:pt x="6367" y="3972"/>
                    <a:pt x="6485" y="3921"/>
                  </a:cubicBezTo>
                  <a:cubicBezTo>
                    <a:pt x="6398" y="3887"/>
                    <a:pt x="4776" y="4042"/>
                    <a:pt x="2668" y="2505"/>
                  </a:cubicBezTo>
                  <a:cubicBezTo>
                    <a:pt x="1133" y="1386"/>
                    <a:pt x="739" y="1"/>
                    <a:pt x="739"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4544184" y="678417"/>
              <a:ext cx="175217" cy="132270"/>
            </a:xfrm>
            <a:custGeom>
              <a:avLst/>
              <a:gdLst/>
              <a:ahLst/>
              <a:cxnLst/>
              <a:rect l="l" t="t" r="r" b="b"/>
              <a:pathLst>
                <a:path w="3676" h="2775" extrusionOk="0">
                  <a:moveTo>
                    <a:pt x="1552" y="0"/>
                  </a:moveTo>
                  <a:cubicBezTo>
                    <a:pt x="591" y="0"/>
                    <a:pt x="1" y="1196"/>
                    <a:pt x="1" y="1196"/>
                  </a:cubicBezTo>
                  <a:cubicBezTo>
                    <a:pt x="1" y="1196"/>
                    <a:pt x="89" y="1964"/>
                    <a:pt x="855" y="2453"/>
                  </a:cubicBezTo>
                  <a:cubicBezTo>
                    <a:pt x="1249" y="2704"/>
                    <a:pt x="1578" y="2775"/>
                    <a:pt x="1824" y="2775"/>
                  </a:cubicBezTo>
                  <a:cubicBezTo>
                    <a:pt x="2134" y="2775"/>
                    <a:pt x="2310" y="2662"/>
                    <a:pt x="2310" y="2662"/>
                  </a:cubicBezTo>
                  <a:cubicBezTo>
                    <a:pt x="2310" y="2662"/>
                    <a:pt x="3675" y="1085"/>
                    <a:pt x="2288" y="229"/>
                  </a:cubicBezTo>
                  <a:cubicBezTo>
                    <a:pt x="2024" y="66"/>
                    <a:pt x="1778" y="0"/>
                    <a:pt x="1552" y="0"/>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4461866" y="709542"/>
              <a:ext cx="29076" cy="25834"/>
            </a:xfrm>
            <a:custGeom>
              <a:avLst/>
              <a:gdLst/>
              <a:ahLst/>
              <a:cxnLst/>
              <a:rect l="l" t="t" r="r" b="b"/>
              <a:pathLst>
                <a:path w="610" h="542" extrusionOk="0">
                  <a:moveTo>
                    <a:pt x="306" y="0"/>
                  </a:moveTo>
                  <a:cubicBezTo>
                    <a:pt x="194" y="0"/>
                    <a:pt x="90" y="70"/>
                    <a:pt x="51" y="181"/>
                  </a:cubicBezTo>
                  <a:cubicBezTo>
                    <a:pt x="1" y="322"/>
                    <a:pt x="74" y="476"/>
                    <a:pt x="215" y="527"/>
                  </a:cubicBezTo>
                  <a:cubicBezTo>
                    <a:pt x="245" y="537"/>
                    <a:pt x="275" y="541"/>
                    <a:pt x="304" y="541"/>
                  </a:cubicBezTo>
                  <a:cubicBezTo>
                    <a:pt x="416" y="541"/>
                    <a:pt x="522" y="472"/>
                    <a:pt x="561" y="361"/>
                  </a:cubicBezTo>
                  <a:cubicBezTo>
                    <a:pt x="610" y="220"/>
                    <a:pt x="538" y="66"/>
                    <a:pt x="396" y="16"/>
                  </a:cubicBezTo>
                  <a:cubicBezTo>
                    <a:pt x="367" y="5"/>
                    <a:pt x="336" y="0"/>
                    <a:pt x="3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4466108" y="713260"/>
              <a:ext cx="20639" cy="18303"/>
            </a:xfrm>
            <a:custGeom>
              <a:avLst/>
              <a:gdLst/>
              <a:ahLst/>
              <a:cxnLst/>
              <a:rect l="l" t="t" r="r" b="b"/>
              <a:pathLst>
                <a:path w="433" h="384" extrusionOk="0">
                  <a:moveTo>
                    <a:pt x="218" y="0"/>
                  </a:moveTo>
                  <a:cubicBezTo>
                    <a:pt x="138" y="0"/>
                    <a:pt x="64" y="50"/>
                    <a:pt x="36" y="128"/>
                  </a:cubicBezTo>
                  <a:cubicBezTo>
                    <a:pt x="1" y="228"/>
                    <a:pt x="53" y="338"/>
                    <a:pt x="152" y="372"/>
                  </a:cubicBezTo>
                  <a:cubicBezTo>
                    <a:pt x="174" y="380"/>
                    <a:pt x="196" y="383"/>
                    <a:pt x="217" y="383"/>
                  </a:cubicBezTo>
                  <a:cubicBezTo>
                    <a:pt x="296" y="383"/>
                    <a:pt x="369" y="334"/>
                    <a:pt x="397" y="256"/>
                  </a:cubicBezTo>
                  <a:cubicBezTo>
                    <a:pt x="433" y="156"/>
                    <a:pt x="381" y="47"/>
                    <a:pt x="281" y="11"/>
                  </a:cubicBezTo>
                  <a:cubicBezTo>
                    <a:pt x="260" y="4"/>
                    <a:pt x="239" y="0"/>
                    <a:pt x="218" y="0"/>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4482457" y="754252"/>
              <a:ext cx="29123" cy="25882"/>
            </a:xfrm>
            <a:custGeom>
              <a:avLst/>
              <a:gdLst/>
              <a:ahLst/>
              <a:cxnLst/>
              <a:rect l="l" t="t" r="r" b="b"/>
              <a:pathLst>
                <a:path w="611" h="543" extrusionOk="0">
                  <a:moveTo>
                    <a:pt x="304" y="1"/>
                  </a:moveTo>
                  <a:cubicBezTo>
                    <a:pt x="193" y="1"/>
                    <a:pt x="89" y="70"/>
                    <a:pt x="50" y="181"/>
                  </a:cubicBezTo>
                  <a:cubicBezTo>
                    <a:pt x="1" y="322"/>
                    <a:pt x="73" y="477"/>
                    <a:pt x="216" y="527"/>
                  </a:cubicBezTo>
                  <a:cubicBezTo>
                    <a:pt x="245" y="537"/>
                    <a:pt x="276" y="542"/>
                    <a:pt x="306" y="542"/>
                  </a:cubicBezTo>
                  <a:cubicBezTo>
                    <a:pt x="416" y="542"/>
                    <a:pt x="521" y="473"/>
                    <a:pt x="561" y="361"/>
                  </a:cubicBezTo>
                  <a:cubicBezTo>
                    <a:pt x="610" y="220"/>
                    <a:pt x="537" y="66"/>
                    <a:pt x="396" y="17"/>
                  </a:cubicBezTo>
                  <a:cubicBezTo>
                    <a:pt x="365" y="6"/>
                    <a:pt x="335" y="1"/>
                    <a:pt x="3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4486652" y="758017"/>
              <a:ext cx="20687" cy="18351"/>
            </a:xfrm>
            <a:custGeom>
              <a:avLst/>
              <a:gdLst/>
              <a:ahLst/>
              <a:cxnLst/>
              <a:rect l="l" t="t" r="r" b="b"/>
              <a:pathLst>
                <a:path w="434" h="385" extrusionOk="0">
                  <a:moveTo>
                    <a:pt x="217" y="1"/>
                  </a:moveTo>
                  <a:cubicBezTo>
                    <a:pt x="139" y="1"/>
                    <a:pt x="64" y="50"/>
                    <a:pt x="36" y="128"/>
                  </a:cubicBezTo>
                  <a:cubicBezTo>
                    <a:pt x="1" y="228"/>
                    <a:pt x="53" y="338"/>
                    <a:pt x="153" y="373"/>
                  </a:cubicBezTo>
                  <a:cubicBezTo>
                    <a:pt x="174" y="381"/>
                    <a:pt x="196" y="384"/>
                    <a:pt x="217" y="384"/>
                  </a:cubicBezTo>
                  <a:cubicBezTo>
                    <a:pt x="296" y="384"/>
                    <a:pt x="370" y="335"/>
                    <a:pt x="398" y="256"/>
                  </a:cubicBezTo>
                  <a:cubicBezTo>
                    <a:pt x="433" y="157"/>
                    <a:pt x="381" y="47"/>
                    <a:pt x="281" y="12"/>
                  </a:cubicBezTo>
                  <a:cubicBezTo>
                    <a:pt x="260" y="4"/>
                    <a:pt x="239" y="1"/>
                    <a:pt x="217"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4530885" y="798866"/>
              <a:ext cx="29076" cy="25834"/>
            </a:xfrm>
            <a:custGeom>
              <a:avLst/>
              <a:gdLst/>
              <a:ahLst/>
              <a:cxnLst/>
              <a:rect l="l" t="t" r="r" b="b"/>
              <a:pathLst>
                <a:path w="610" h="542" extrusionOk="0">
                  <a:moveTo>
                    <a:pt x="305" y="0"/>
                  </a:moveTo>
                  <a:cubicBezTo>
                    <a:pt x="193" y="0"/>
                    <a:pt x="89" y="69"/>
                    <a:pt x="50" y="181"/>
                  </a:cubicBezTo>
                  <a:cubicBezTo>
                    <a:pt x="0" y="322"/>
                    <a:pt x="74" y="476"/>
                    <a:pt x="215" y="526"/>
                  </a:cubicBezTo>
                  <a:cubicBezTo>
                    <a:pt x="245" y="537"/>
                    <a:pt x="275" y="542"/>
                    <a:pt x="305" y="542"/>
                  </a:cubicBezTo>
                  <a:cubicBezTo>
                    <a:pt x="417" y="542"/>
                    <a:pt x="521" y="473"/>
                    <a:pt x="560" y="361"/>
                  </a:cubicBezTo>
                  <a:cubicBezTo>
                    <a:pt x="610" y="220"/>
                    <a:pt x="536" y="66"/>
                    <a:pt x="395" y="16"/>
                  </a:cubicBezTo>
                  <a:cubicBezTo>
                    <a:pt x="365" y="5"/>
                    <a:pt x="335" y="0"/>
                    <a:pt x="3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4535080" y="802632"/>
              <a:ext cx="20639" cy="18303"/>
            </a:xfrm>
            <a:custGeom>
              <a:avLst/>
              <a:gdLst/>
              <a:ahLst/>
              <a:cxnLst/>
              <a:rect l="l" t="t" r="r" b="b"/>
              <a:pathLst>
                <a:path w="433" h="384" extrusionOk="0">
                  <a:moveTo>
                    <a:pt x="217" y="1"/>
                  </a:moveTo>
                  <a:cubicBezTo>
                    <a:pt x="138" y="1"/>
                    <a:pt x="64" y="50"/>
                    <a:pt x="36" y="128"/>
                  </a:cubicBezTo>
                  <a:cubicBezTo>
                    <a:pt x="0" y="228"/>
                    <a:pt x="53" y="338"/>
                    <a:pt x="152" y="372"/>
                  </a:cubicBezTo>
                  <a:cubicBezTo>
                    <a:pt x="173" y="380"/>
                    <a:pt x="195" y="383"/>
                    <a:pt x="216" y="383"/>
                  </a:cubicBezTo>
                  <a:cubicBezTo>
                    <a:pt x="295" y="383"/>
                    <a:pt x="370" y="334"/>
                    <a:pt x="397" y="256"/>
                  </a:cubicBezTo>
                  <a:cubicBezTo>
                    <a:pt x="433" y="156"/>
                    <a:pt x="380" y="46"/>
                    <a:pt x="281" y="12"/>
                  </a:cubicBezTo>
                  <a:cubicBezTo>
                    <a:pt x="260" y="4"/>
                    <a:pt x="238" y="1"/>
                    <a:pt x="217"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4590991" y="833995"/>
              <a:ext cx="29123" cy="25834"/>
            </a:xfrm>
            <a:custGeom>
              <a:avLst/>
              <a:gdLst/>
              <a:ahLst/>
              <a:cxnLst/>
              <a:rect l="l" t="t" r="r" b="b"/>
              <a:pathLst>
                <a:path w="611" h="542" extrusionOk="0">
                  <a:moveTo>
                    <a:pt x="305" y="0"/>
                  </a:moveTo>
                  <a:cubicBezTo>
                    <a:pt x="194" y="0"/>
                    <a:pt x="89" y="69"/>
                    <a:pt x="50" y="181"/>
                  </a:cubicBezTo>
                  <a:cubicBezTo>
                    <a:pt x="1" y="322"/>
                    <a:pt x="73" y="476"/>
                    <a:pt x="215" y="526"/>
                  </a:cubicBezTo>
                  <a:cubicBezTo>
                    <a:pt x="244" y="536"/>
                    <a:pt x="274" y="541"/>
                    <a:pt x="303" y="541"/>
                  </a:cubicBezTo>
                  <a:cubicBezTo>
                    <a:pt x="415" y="541"/>
                    <a:pt x="521" y="472"/>
                    <a:pt x="561" y="361"/>
                  </a:cubicBezTo>
                  <a:cubicBezTo>
                    <a:pt x="610" y="220"/>
                    <a:pt x="537" y="65"/>
                    <a:pt x="396" y="16"/>
                  </a:cubicBezTo>
                  <a:cubicBezTo>
                    <a:pt x="366" y="5"/>
                    <a:pt x="335" y="0"/>
                    <a:pt x="3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4595185" y="837666"/>
              <a:ext cx="20687" cy="18351"/>
            </a:xfrm>
            <a:custGeom>
              <a:avLst/>
              <a:gdLst/>
              <a:ahLst/>
              <a:cxnLst/>
              <a:rect l="l" t="t" r="r" b="b"/>
              <a:pathLst>
                <a:path w="434" h="385" extrusionOk="0">
                  <a:moveTo>
                    <a:pt x="217" y="1"/>
                  </a:moveTo>
                  <a:cubicBezTo>
                    <a:pt x="138" y="1"/>
                    <a:pt x="64" y="50"/>
                    <a:pt x="36" y="128"/>
                  </a:cubicBezTo>
                  <a:cubicBezTo>
                    <a:pt x="1" y="227"/>
                    <a:pt x="53" y="337"/>
                    <a:pt x="153" y="373"/>
                  </a:cubicBezTo>
                  <a:cubicBezTo>
                    <a:pt x="174" y="381"/>
                    <a:pt x="196" y="384"/>
                    <a:pt x="217" y="384"/>
                  </a:cubicBezTo>
                  <a:cubicBezTo>
                    <a:pt x="296" y="384"/>
                    <a:pt x="370" y="335"/>
                    <a:pt x="398" y="257"/>
                  </a:cubicBezTo>
                  <a:cubicBezTo>
                    <a:pt x="433" y="157"/>
                    <a:pt x="381" y="47"/>
                    <a:pt x="281" y="12"/>
                  </a:cubicBezTo>
                  <a:cubicBezTo>
                    <a:pt x="260" y="4"/>
                    <a:pt x="239" y="1"/>
                    <a:pt x="217"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4658627" y="857971"/>
              <a:ext cx="29076" cy="25882"/>
            </a:xfrm>
            <a:custGeom>
              <a:avLst/>
              <a:gdLst/>
              <a:ahLst/>
              <a:cxnLst/>
              <a:rect l="l" t="t" r="r" b="b"/>
              <a:pathLst>
                <a:path w="610" h="543" extrusionOk="0">
                  <a:moveTo>
                    <a:pt x="305" y="1"/>
                  </a:moveTo>
                  <a:cubicBezTo>
                    <a:pt x="193" y="1"/>
                    <a:pt x="88" y="70"/>
                    <a:pt x="50" y="181"/>
                  </a:cubicBezTo>
                  <a:cubicBezTo>
                    <a:pt x="0" y="323"/>
                    <a:pt x="73" y="477"/>
                    <a:pt x="215" y="527"/>
                  </a:cubicBezTo>
                  <a:cubicBezTo>
                    <a:pt x="244" y="537"/>
                    <a:pt x="274" y="542"/>
                    <a:pt x="304" y="542"/>
                  </a:cubicBezTo>
                  <a:cubicBezTo>
                    <a:pt x="415" y="542"/>
                    <a:pt x="520" y="473"/>
                    <a:pt x="560" y="362"/>
                  </a:cubicBezTo>
                  <a:cubicBezTo>
                    <a:pt x="610" y="220"/>
                    <a:pt x="536" y="66"/>
                    <a:pt x="395" y="16"/>
                  </a:cubicBezTo>
                  <a:cubicBezTo>
                    <a:pt x="365" y="6"/>
                    <a:pt x="335" y="1"/>
                    <a:pt x="3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4662870" y="861784"/>
              <a:ext cx="20591" cy="18256"/>
            </a:xfrm>
            <a:custGeom>
              <a:avLst/>
              <a:gdLst/>
              <a:ahLst/>
              <a:cxnLst/>
              <a:rect l="l" t="t" r="r" b="b"/>
              <a:pathLst>
                <a:path w="432" h="383" extrusionOk="0">
                  <a:moveTo>
                    <a:pt x="216" y="0"/>
                  </a:moveTo>
                  <a:cubicBezTo>
                    <a:pt x="137" y="0"/>
                    <a:pt x="63" y="49"/>
                    <a:pt x="35" y="128"/>
                  </a:cubicBezTo>
                  <a:cubicBezTo>
                    <a:pt x="0" y="227"/>
                    <a:pt x="53" y="337"/>
                    <a:pt x="152" y="372"/>
                  </a:cubicBezTo>
                  <a:cubicBezTo>
                    <a:pt x="173" y="379"/>
                    <a:pt x="195" y="383"/>
                    <a:pt x="216" y="383"/>
                  </a:cubicBezTo>
                  <a:cubicBezTo>
                    <a:pt x="294" y="383"/>
                    <a:pt x="367" y="334"/>
                    <a:pt x="396" y="255"/>
                  </a:cubicBezTo>
                  <a:cubicBezTo>
                    <a:pt x="432" y="156"/>
                    <a:pt x="379" y="46"/>
                    <a:pt x="280" y="11"/>
                  </a:cubicBezTo>
                  <a:cubicBezTo>
                    <a:pt x="259" y="4"/>
                    <a:pt x="237" y="0"/>
                    <a:pt x="216" y="0"/>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4524069" y="693670"/>
              <a:ext cx="193234" cy="219926"/>
            </a:xfrm>
            <a:custGeom>
              <a:avLst/>
              <a:gdLst/>
              <a:ahLst/>
              <a:cxnLst/>
              <a:rect l="l" t="t" r="r" b="b"/>
              <a:pathLst>
                <a:path w="4054" h="4614" extrusionOk="0">
                  <a:moveTo>
                    <a:pt x="2802" y="0"/>
                  </a:moveTo>
                  <a:cubicBezTo>
                    <a:pt x="2797" y="0"/>
                    <a:pt x="2794" y="7"/>
                    <a:pt x="2798" y="12"/>
                  </a:cubicBezTo>
                  <a:cubicBezTo>
                    <a:pt x="3171" y="311"/>
                    <a:pt x="3353" y="752"/>
                    <a:pt x="3223" y="1226"/>
                  </a:cubicBezTo>
                  <a:cubicBezTo>
                    <a:pt x="3117" y="1615"/>
                    <a:pt x="2856" y="1947"/>
                    <a:pt x="2669" y="2300"/>
                  </a:cubicBezTo>
                  <a:cubicBezTo>
                    <a:pt x="2667" y="2304"/>
                    <a:pt x="2667" y="2309"/>
                    <a:pt x="2666" y="2314"/>
                  </a:cubicBezTo>
                  <a:cubicBezTo>
                    <a:pt x="2661" y="2314"/>
                    <a:pt x="2656" y="2314"/>
                    <a:pt x="2651" y="2316"/>
                  </a:cubicBezTo>
                  <a:cubicBezTo>
                    <a:pt x="2511" y="2364"/>
                    <a:pt x="2370" y="2385"/>
                    <a:pt x="2230" y="2385"/>
                  </a:cubicBezTo>
                  <a:cubicBezTo>
                    <a:pt x="1641" y="2385"/>
                    <a:pt x="1073" y="2001"/>
                    <a:pt x="700" y="1565"/>
                  </a:cubicBezTo>
                  <a:cubicBezTo>
                    <a:pt x="700" y="1564"/>
                    <a:pt x="699" y="1564"/>
                    <a:pt x="698" y="1564"/>
                  </a:cubicBezTo>
                  <a:cubicBezTo>
                    <a:pt x="696" y="1564"/>
                    <a:pt x="694" y="1567"/>
                    <a:pt x="695" y="1568"/>
                  </a:cubicBezTo>
                  <a:cubicBezTo>
                    <a:pt x="1048" y="2085"/>
                    <a:pt x="1619" y="2487"/>
                    <a:pt x="2236" y="2487"/>
                  </a:cubicBezTo>
                  <a:cubicBezTo>
                    <a:pt x="2387" y="2487"/>
                    <a:pt x="2541" y="2463"/>
                    <a:pt x="2695" y="2411"/>
                  </a:cubicBezTo>
                  <a:cubicBezTo>
                    <a:pt x="2701" y="2409"/>
                    <a:pt x="2706" y="2406"/>
                    <a:pt x="2710" y="2403"/>
                  </a:cubicBezTo>
                  <a:cubicBezTo>
                    <a:pt x="2716" y="2405"/>
                    <a:pt x="2723" y="2406"/>
                    <a:pt x="2729" y="2406"/>
                  </a:cubicBezTo>
                  <a:cubicBezTo>
                    <a:pt x="2746" y="2406"/>
                    <a:pt x="2764" y="2397"/>
                    <a:pt x="2776" y="2376"/>
                  </a:cubicBezTo>
                  <a:cubicBezTo>
                    <a:pt x="2816" y="2304"/>
                    <a:pt x="2861" y="2232"/>
                    <a:pt x="2905" y="2159"/>
                  </a:cubicBezTo>
                  <a:cubicBezTo>
                    <a:pt x="3451" y="2748"/>
                    <a:pt x="3799" y="3410"/>
                    <a:pt x="3955" y="4205"/>
                  </a:cubicBezTo>
                  <a:cubicBezTo>
                    <a:pt x="3956" y="4212"/>
                    <a:pt x="3959" y="4217"/>
                    <a:pt x="3962" y="4221"/>
                  </a:cubicBezTo>
                  <a:cubicBezTo>
                    <a:pt x="3961" y="4221"/>
                    <a:pt x="3960" y="4222"/>
                    <a:pt x="3959" y="4222"/>
                  </a:cubicBezTo>
                  <a:cubicBezTo>
                    <a:pt x="3956" y="4221"/>
                    <a:pt x="3952" y="4220"/>
                    <a:pt x="3950" y="4220"/>
                  </a:cubicBezTo>
                  <a:cubicBezTo>
                    <a:pt x="2512" y="4112"/>
                    <a:pt x="1139" y="3596"/>
                    <a:pt x="8" y="2699"/>
                  </a:cubicBezTo>
                  <a:cubicBezTo>
                    <a:pt x="8" y="2699"/>
                    <a:pt x="7" y="2698"/>
                    <a:pt x="6" y="2698"/>
                  </a:cubicBezTo>
                  <a:cubicBezTo>
                    <a:pt x="3" y="2698"/>
                    <a:pt x="1" y="2703"/>
                    <a:pt x="4" y="2706"/>
                  </a:cubicBezTo>
                  <a:cubicBezTo>
                    <a:pt x="1072" y="3623"/>
                    <a:pt x="2359" y="4175"/>
                    <a:pt x="3757" y="4285"/>
                  </a:cubicBezTo>
                  <a:cubicBezTo>
                    <a:pt x="3138" y="4468"/>
                    <a:pt x="2528" y="4570"/>
                    <a:pt x="1874" y="4585"/>
                  </a:cubicBezTo>
                  <a:cubicBezTo>
                    <a:pt x="1868" y="4585"/>
                    <a:pt x="1866" y="4594"/>
                    <a:pt x="1873" y="4596"/>
                  </a:cubicBezTo>
                  <a:cubicBezTo>
                    <a:pt x="2009" y="4608"/>
                    <a:pt x="2147" y="4614"/>
                    <a:pt x="2285" y="4614"/>
                  </a:cubicBezTo>
                  <a:cubicBezTo>
                    <a:pt x="2876" y="4614"/>
                    <a:pt x="3471" y="4505"/>
                    <a:pt x="4018" y="4289"/>
                  </a:cubicBezTo>
                  <a:cubicBezTo>
                    <a:pt x="4053" y="4275"/>
                    <a:pt x="4046" y="4240"/>
                    <a:pt x="4024" y="4222"/>
                  </a:cubicBezTo>
                  <a:cubicBezTo>
                    <a:pt x="4030" y="4215"/>
                    <a:pt x="4036" y="4204"/>
                    <a:pt x="4033" y="4191"/>
                  </a:cubicBezTo>
                  <a:cubicBezTo>
                    <a:pt x="3903" y="3411"/>
                    <a:pt x="3510" y="2664"/>
                    <a:pt x="2933" y="2120"/>
                  </a:cubicBezTo>
                  <a:cubicBezTo>
                    <a:pt x="3172" y="1728"/>
                    <a:pt x="3433" y="1304"/>
                    <a:pt x="3383" y="843"/>
                  </a:cubicBezTo>
                  <a:cubicBezTo>
                    <a:pt x="3344" y="476"/>
                    <a:pt x="3124" y="178"/>
                    <a:pt x="2806" y="1"/>
                  </a:cubicBezTo>
                  <a:cubicBezTo>
                    <a:pt x="2804" y="0"/>
                    <a:pt x="2803" y="0"/>
                    <a:pt x="28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9897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0"/>
        <p:cNvGrpSpPr/>
        <p:nvPr/>
      </p:nvGrpSpPr>
      <p:grpSpPr>
        <a:xfrm>
          <a:off x="0" y="0"/>
          <a:ext cx="0" cy="0"/>
          <a:chOff x="0" y="0"/>
          <a:chExt cx="0" cy="0"/>
        </a:xfrm>
      </p:grpSpPr>
      <p:grpSp>
        <p:nvGrpSpPr>
          <p:cNvPr id="181" name="Google Shape;181;p3"/>
          <p:cNvGrpSpPr/>
          <p:nvPr/>
        </p:nvGrpSpPr>
        <p:grpSpPr>
          <a:xfrm rot="10800000">
            <a:off x="2531454" y="-2235327"/>
            <a:ext cx="9393624" cy="8567727"/>
            <a:chOff x="-2537947" y="-2336543"/>
            <a:chExt cx="4759398" cy="4340947"/>
          </a:xfrm>
        </p:grpSpPr>
        <p:sp>
          <p:nvSpPr>
            <p:cNvPr id="182" name="Google Shape;182;p3"/>
            <p:cNvSpPr/>
            <p:nvPr/>
          </p:nvSpPr>
          <p:spPr>
            <a:xfrm>
              <a:off x="-1194414" y="-746010"/>
              <a:ext cx="1461075" cy="1333047"/>
            </a:xfrm>
            <a:custGeom>
              <a:avLst/>
              <a:gdLst/>
              <a:ahLst/>
              <a:cxnLst/>
              <a:rect l="l" t="t" r="r" b="b"/>
              <a:pathLst>
                <a:path w="30653" h="27967" extrusionOk="0">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1567773" y="-1000541"/>
              <a:ext cx="2142494" cy="1954837"/>
            </a:xfrm>
            <a:custGeom>
              <a:avLst/>
              <a:gdLst/>
              <a:ahLst/>
              <a:cxnLst/>
              <a:rect l="l" t="t" r="r" b="b"/>
              <a:pathLst>
                <a:path w="44949" h="41012" extrusionOk="0">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1620634" y="-1167988"/>
              <a:ext cx="2386015" cy="2177004"/>
            </a:xfrm>
            <a:custGeom>
              <a:avLst/>
              <a:gdLst/>
              <a:ahLst/>
              <a:cxnLst/>
              <a:rect l="l" t="t" r="r" b="b"/>
              <a:pathLst>
                <a:path w="50058" h="45673" extrusionOk="0">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2048952" y="-1725049"/>
              <a:ext cx="3547658" cy="3235834"/>
            </a:xfrm>
            <a:custGeom>
              <a:avLst/>
              <a:gdLst/>
              <a:ahLst/>
              <a:cxnLst/>
              <a:rect l="l" t="t" r="r" b="b"/>
              <a:pathLst>
                <a:path w="74429" h="67887" extrusionOk="0">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537947" y="-2336543"/>
              <a:ext cx="4759398" cy="4340947"/>
            </a:xfrm>
            <a:custGeom>
              <a:avLst/>
              <a:gdLst/>
              <a:ahLst/>
              <a:cxnLst/>
              <a:rect l="l" t="t" r="r" b="b"/>
              <a:pathLst>
                <a:path w="99851" h="91072" extrusionOk="0">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 name="Google Shape;187;p3"/>
          <p:cNvSpPr txBox="1">
            <a:spLocks noGrp="1"/>
          </p:cNvSpPr>
          <p:nvPr>
            <p:ph type="title"/>
          </p:nvPr>
        </p:nvSpPr>
        <p:spPr>
          <a:xfrm>
            <a:off x="3207650" y="1883763"/>
            <a:ext cx="4560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300">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8" name="Google Shape;188;p3"/>
          <p:cNvSpPr txBox="1">
            <a:spLocks noGrp="1"/>
          </p:cNvSpPr>
          <p:nvPr>
            <p:ph type="title" idx="2" hasCustomPrompt="1"/>
          </p:nvPr>
        </p:nvSpPr>
        <p:spPr>
          <a:xfrm>
            <a:off x="1512425" y="2106474"/>
            <a:ext cx="1276200" cy="930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7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9" name="Google Shape;189;p3"/>
          <p:cNvSpPr txBox="1">
            <a:spLocks noGrp="1"/>
          </p:cNvSpPr>
          <p:nvPr>
            <p:ph type="subTitle" idx="1"/>
          </p:nvPr>
        </p:nvSpPr>
        <p:spPr>
          <a:xfrm rot="497">
            <a:off x="3207650" y="2846163"/>
            <a:ext cx="4152900" cy="402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90" name="Google Shape;190;p3"/>
          <p:cNvGrpSpPr/>
          <p:nvPr/>
        </p:nvGrpSpPr>
        <p:grpSpPr>
          <a:xfrm rot="2229789">
            <a:off x="8426025" y="2440956"/>
            <a:ext cx="852780" cy="1076139"/>
            <a:chOff x="4198851" y="-806491"/>
            <a:chExt cx="163968" cy="206914"/>
          </a:xfrm>
        </p:grpSpPr>
        <p:sp>
          <p:nvSpPr>
            <p:cNvPr id="191" name="Google Shape;191;p3"/>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201;p3"/>
          <p:cNvGrpSpPr/>
          <p:nvPr/>
        </p:nvGrpSpPr>
        <p:grpSpPr>
          <a:xfrm rot="-1147256">
            <a:off x="-1302822" y="141556"/>
            <a:ext cx="3545968" cy="1534490"/>
            <a:chOff x="3758998" y="-241279"/>
            <a:chExt cx="873461" cy="377983"/>
          </a:xfrm>
        </p:grpSpPr>
        <p:sp>
          <p:nvSpPr>
            <p:cNvPr id="202" name="Google Shape;202;p3"/>
            <p:cNvSpPr/>
            <p:nvPr/>
          </p:nvSpPr>
          <p:spPr>
            <a:xfrm>
              <a:off x="3758998" y="-241279"/>
              <a:ext cx="20448" cy="24643"/>
            </a:xfrm>
            <a:custGeom>
              <a:avLst/>
              <a:gdLst/>
              <a:ahLst/>
              <a:cxnLst/>
              <a:rect l="l" t="t" r="r" b="b"/>
              <a:pathLst>
                <a:path w="429" h="517" extrusionOk="0">
                  <a:moveTo>
                    <a:pt x="215" y="0"/>
                  </a:moveTo>
                  <a:cubicBezTo>
                    <a:pt x="162" y="0"/>
                    <a:pt x="106" y="24"/>
                    <a:pt x="69" y="61"/>
                  </a:cubicBezTo>
                  <a:cubicBezTo>
                    <a:pt x="13" y="115"/>
                    <a:pt x="1" y="188"/>
                    <a:pt x="15" y="262"/>
                  </a:cubicBezTo>
                  <a:cubicBezTo>
                    <a:pt x="23" y="302"/>
                    <a:pt x="31" y="342"/>
                    <a:pt x="38" y="381"/>
                  </a:cubicBezTo>
                  <a:cubicBezTo>
                    <a:pt x="47" y="419"/>
                    <a:pt x="75" y="453"/>
                    <a:pt x="104" y="476"/>
                  </a:cubicBezTo>
                  <a:cubicBezTo>
                    <a:pt x="135" y="500"/>
                    <a:pt x="172" y="516"/>
                    <a:pt x="212" y="516"/>
                  </a:cubicBezTo>
                  <a:cubicBezTo>
                    <a:pt x="213" y="516"/>
                    <a:pt x="214" y="516"/>
                    <a:pt x="215" y="516"/>
                  </a:cubicBezTo>
                  <a:cubicBezTo>
                    <a:pt x="248" y="515"/>
                    <a:pt x="279" y="507"/>
                    <a:pt x="308" y="491"/>
                  </a:cubicBezTo>
                  <a:cubicBezTo>
                    <a:pt x="345" y="471"/>
                    <a:pt x="384" y="423"/>
                    <a:pt x="392" y="381"/>
                  </a:cubicBezTo>
                  <a:cubicBezTo>
                    <a:pt x="400" y="342"/>
                    <a:pt x="408" y="302"/>
                    <a:pt x="415" y="262"/>
                  </a:cubicBezTo>
                  <a:cubicBezTo>
                    <a:pt x="429" y="191"/>
                    <a:pt x="419" y="113"/>
                    <a:pt x="362" y="61"/>
                  </a:cubicBezTo>
                  <a:cubicBezTo>
                    <a:pt x="321" y="24"/>
                    <a:pt x="272" y="0"/>
                    <a:pt x="2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3769770" y="-168495"/>
              <a:ext cx="22927" cy="17779"/>
            </a:xfrm>
            <a:custGeom>
              <a:avLst/>
              <a:gdLst/>
              <a:ahLst/>
              <a:cxnLst/>
              <a:rect l="l" t="t" r="r" b="b"/>
              <a:pathLst>
                <a:path w="481" h="373" extrusionOk="0">
                  <a:moveTo>
                    <a:pt x="241" y="1"/>
                  </a:moveTo>
                  <a:cubicBezTo>
                    <a:pt x="1" y="1"/>
                    <a:pt x="1" y="372"/>
                    <a:pt x="241" y="372"/>
                  </a:cubicBezTo>
                  <a:cubicBezTo>
                    <a:pt x="241" y="372"/>
                    <a:pt x="241" y="372"/>
                    <a:pt x="242" y="372"/>
                  </a:cubicBezTo>
                  <a:cubicBezTo>
                    <a:pt x="480" y="372"/>
                    <a:pt x="480" y="1"/>
                    <a:pt x="2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3806472" y="-111583"/>
              <a:ext cx="53909" cy="47808"/>
            </a:xfrm>
            <a:custGeom>
              <a:avLst/>
              <a:gdLst/>
              <a:ahLst/>
              <a:cxnLst/>
              <a:rect l="l" t="t" r="r" b="b"/>
              <a:pathLst>
                <a:path w="1131" h="1003" extrusionOk="0">
                  <a:moveTo>
                    <a:pt x="630" y="1"/>
                  </a:moveTo>
                  <a:cubicBezTo>
                    <a:pt x="586" y="1"/>
                    <a:pt x="541" y="7"/>
                    <a:pt x="497" y="19"/>
                  </a:cubicBezTo>
                  <a:cubicBezTo>
                    <a:pt x="449" y="27"/>
                    <a:pt x="399" y="37"/>
                    <a:pt x="351" y="47"/>
                  </a:cubicBezTo>
                  <a:cubicBezTo>
                    <a:pt x="313" y="63"/>
                    <a:pt x="277" y="78"/>
                    <a:pt x="239" y="94"/>
                  </a:cubicBezTo>
                  <a:cubicBezTo>
                    <a:pt x="183" y="125"/>
                    <a:pt x="139" y="165"/>
                    <a:pt x="106" y="216"/>
                  </a:cubicBezTo>
                  <a:cubicBezTo>
                    <a:pt x="45" y="296"/>
                    <a:pt x="0" y="398"/>
                    <a:pt x="5" y="501"/>
                  </a:cubicBezTo>
                  <a:cubicBezTo>
                    <a:pt x="10" y="585"/>
                    <a:pt x="31" y="665"/>
                    <a:pt x="69" y="739"/>
                  </a:cubicBezTo>
                  <a:cubicBezTo>
                    <a:pt x="120" y="833"/>
                    <a:pt x="245" y="936"/>
                    <a:pt x="351" y="956"/>
                  </a:cubicBezTo>
                  <a:cubicBezTo>
                    <a:pt x="399" y="964"/>
                    <a:pt x="449" y="975"/>
                    <a:pt x="497" y="984"/>
                  </a:cubicBezTo>
                  <a:cubicBezTo>
                    <a:pt x="542" y="996"/>
                    <a:pt x="586" y="1002"/>
                    <a:pt x="631" y="1002"/>
                  </a:cubicBezTo>
                  <a:cubicBezTo>
                    <a:pt x="675" y="1002"/>
                    <a:pt x="719" y="996"/>
                    <a:pt x="763" y="984"/>
                  </a:cubicBezTo>
                  <a:cubicBezTo>
                    <a:pt x="848" y="960"/>
                    <a:pt x="921" y="917"/>
                    <a:pt x="984" y="855"/>
                  </a:cubicBezTo>
                  <a:cubicBezTo>
                    <a:pt x="1074" y="758"/>
                    <a:pt x="1131" y="637"/>
                    <a:pt x="1131" y="502"/>
                  </a:cubicBezTo>
                  <a:cubicBezTo>
                    <a:pt x="1131" y="372"/>
                    <a:pt x="1074" y="237"/>
                    <a:pt x="984" y="146"/>
                  </a:cubicBezTo>
                  <a:cubicBezTo>
                    <a:pt x="921" y="85"/>
                    <a:pt x="848" y="42"/>
                    <a:pt x="763" y="19"/>
                  </a:cubicBezTo>
                  <a:cubicBezTo>
                    <a:pt x="719" y="7"/>
                    <a:pt x="674" y="1"/>
                    <a:pt x="6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3884166" y="-38465"/>
              <a:ext cx="37322" cy="33270"/>
            </a:xfrm>
            <a:custGeom>
              <a:avLst/>
              <a:gdLst/>
              <a:ahLst/>
              <a:cxnLst/>
              <a:rect l="l" t="t" r="r" b="b"/>
              <a:pathLst>
                <a:path w="783" h="698" extrusionOk="0">
                  <a:moveTo>
                    <a:pt x="346" y="1"/>
                  </a:moveTo>
                  <a:cubicBezTo>
                    <a:pt x="299" y="1"/>
                    <a:pt x="258" y="10"/>
                    <a:pt x="219" y="31"/>
                  </a:cubicBezTo>
                  <a:cubicBezTo>
                    <a:pt x="176" y="46"/>
                    <a:pt x="139" y="69"/>
                    <a:pt x="107" y="103"/>
                  </a:cubicBezTo>
                  <a:cubicBezTo>
                    <a:pt x="46" y="163"/>
                    <a:pt x="0" y="262"/>
                    <a:pt x="4" y="349"/>
                  </a:cubicBezTo>
                  <a:cubicBezTo>
                    <a:pt x="9" y="439"/>
                    <a:pt x="39" y="532"/>
                    <a:pt x="107" y="595"/>
                  </a:cubicBezTo>
                  <a:cubicBezTo>
                    <a:pt x="166" y="649"/>
                    <a:pt x="248" y="698"/>
                    <a:pt x="331" y="698"/>
                  </a:cubicBezTo>
                  <a:cubicBezTo>
                    <a:pt x="339" y="698"/>
                    <a:pt x="346" y="698"/>
                    <a:pt x="353" y="697"/>
                  </a:cubicBezTo>
                  <a:cubicBezTo>
                    <a:pt x="381" y="695"/>
                    <a:pt x="411" y="692"/>
                    <a:pt x="439" y="688"/>
                  </a:cubicBezTo>
                  <a:cubicBezTo>
                    <a:pt x="441" y="688"/>
                    <a:pt x="443" y="688"/>
                    <a:pt x="446" y="688"/>
                  </a:cubicBezTo>
                  <a:cubicBezTo>
                    <a:pt x="490" y="688"/>
                    <a:pt x="531" y="679"/>
                    <a:pt x="570" y="659"/>
                  </a:cubicBezTo>
                  <a:cubicBezTo>
                    <a:pt x="612" y="647"/>
                    <a:pt x="648" y="622"/>
                    <a:pt x="679" y="589"/>
                  </a:cubicBezTo>
                  <a:cubicBezTo>
                    <a:pt x="737" y="529"/>
                    <a:pt x="782" y="433"/>
                    <a:pt x="778" y="349"/>
                  </a:cubicBezTo>
                  <a:cubicBezTo>
                    <a:pt x="774" y="260"/>
                    <a:pt x="746" y="170"/>
                    <a:pt x="679" y="108"/>
                  </a:cubicBezTo>
                  <a:cubicBezTo>
                    <a:pt x="657" y="92"/>
                    <a:pt x="632" y="73"/>
                    <a:pt x="610" y="56"/>
                  </a:cubicBezTo>
                  <a:cubicBezTo>
                    <a:pt x="558" y="26"/>
                    <a:pt x="501" y="10"/>
                    <a:pt x="439" y="10"/>
                  </a:cubicBezTo>
                  <a:cubicBezTo>
                    <a:pt x="411" y="6"/>
                    <a:pt x="381" y="4"/>
                    <a:pt x="353" y="1"/>
                  </a:cubicBezTo>
                  <a:cubicBezTo>
                    <a:pt x="350" y="1"/>
                    <a:pt x="348" y="1"/>
                    <a:pt x="3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3943748" y="-20924"/>
              <a:ext cx="49810" cy="49619"/>
            </a:xfrm>
            <a:custGeom>
              <a:avLst/>
              <a:gdLst/>
              <a:ahLst/>
              <a:cxnLst/>
              <a:rect l="l" t="t" r="r" b="b"/>
              <a:pathLst>
                <a:path w="1045" h="1041" extrusionOk="0">
                  <a:moveTo>
                    <a:pt x="469" y="1"/>
                  </a:moveTo>
                  <a:cubicBezTo>
                    <a:pt x="410" y="1"/>
                    <a:pt x="353" y="15"/>
                    <a:pt x="302" y="43"/>
                  </a:cubicBezTo>
                  <a:cubicBezTo>
                    <a:pt x="243" y="62"/>
                    <a:pt x="191" y="95"/>
                    <a:pt x="147" y="142"/>
                  </a:cubicBezTo>
                  <a:cubicBezTo>
                    <a:pt x="63" y="234"/>
                    <a:pt x="0" y="354"/>
                    <a:pt x="7" y="481"/>
                  </a:cubicBezTo>
                  <a:cubicBezTo>
                    <a:pt x="13" y="522"/>
                    <a:pt x="19" y="566"/>
                    <a:pt x="24" y="609"/>
                  </a:cubicBezTo>
                  <a:cubicBezTo>
                    <a:pt x="46" y="690"/>
                    <a:pt x="88" y="761"/>
                    <a:pt x="147" y="821"/>
                  </a:cubicBezTo>
                  <a:cubicBezTo>
                    <a:pt x="170" y="841"/>
                    <a:pt x="190" y="862"/>
                    <a:pt x="213" y="882"/>
                  </a:cubicBezTo>
                  <a:cubicBezTo>
                    <a:pt x="242" y="909"/>
                    <a:pt x="283" y="939"/>
                    <a:pt x="317" y="961"/>
                  </a:cubicBezTo>
                  <a:cubicBezTo>
                    <a:pt x="323" y="965"/>
                    <a:pt x="328" y="967"/>
                    <a:pt x="333" y="972"/>
                  </a:cubicBezTo>
                  <a:cubicBezTo>
                    <a:pt x="335" y="973"/>
                    <a:pt x="338" y="975"/>
                    <a:pt x="340" y="977"/>
                  </a:cubicBezTo>
                  <a:cubicBezTo>
                    <a:pt x="395" y="1011"/>
                    <a:pt x="452" y="1029"/>
                    <a:pt x="514" y="1032"/>
                  </a:cubicBezTo>
                  <a:cubicBezTo>
                    <a:pt x="547" y="1037"/>
                    <a:pt x="557" y="1040"/>
                    <a:pt x="571" y="1040"/>
                  </a:cubicBezTo>
                  <a:cubicBezTo>
                    <a:pt x="577" y="1040"/>
                    <a:pt x="583" y="1040"/>
                    <a:pt x="591" y="1039"/>
                  </a:cubicBezTo>
                  <a:cubicBezTo>
                    <a:pt x="595" y="1039"/>
                    <a:pt x="599" y="1039"/>
                    <a:pt x="604" y="1039"/>
                  </a:cubicBezTo>
                  <a:cubicBezTo>
                    <a:pt x="661" y="1039"/>
                    <a:pt x="715" y="1026"/>
                    <a:pt x="764" y="999"/>
                  </a:cubicBezTo>
                  <a:cubicBezTo>
                    <a:pt x="821" y="981"/>
                    <a:pt x="869" y="950"/>
                    <a:pt x="910" y="907"/>
                  </a:cubicBezTo>
                  <a:cubicBezTo>
                    <a:pt x="933" y="876"/>
                    <a:pt x="957" y="845"/>
                    <a:pt x="980" y="815"/>
                  </a:cubicBezTo>
                  <a:cubicBezTo>
                    <a:pt x="1021" y="744"/>
                    <a:pt x="1042" y="668"/>
                    <a:pt x="1042" y="587"/>
                  </a:cubicBezTo>
                  <a:cubicBezTo>
                    <a:pt x="1042" y="582"/>
                    <a:pt x="1043" y="578"/>
                    <a:pt x="1043" y="573"/>
                  </a:cubicBezTo>
                  <a:cubicBezTo>
                    <a:pt x="1045" y="509"/>
                    <a:pt x="1031" y="448"/>
                    <a:pt x="1003" y="394"/>
                  </a:cubicBezTo>
                  <a:cubicBezTo>
                    <a:pt x="997" y="373"/>
                    <a:pt x="988" y="353"/>
                    <a:pt x="977" y="333"/>
                  </a:cubicBezTo>
                  <a:cubicBezTo>
                    <a:pt x="952" y="289"/>
                    <a:pt x="918" y="244"/>
                    <a:pt x="885" y="207"/>
                  </a:cubicBezTo>
                  <a:cubicBezTo>
                    <a:pt x="866" y="185"/>
                    <a:pt x="845" y="164"/>
                    <a:pt x="825" y="142"/>
                  </a:cubicBezTo>
                  <a:cubicBezTo>
                    <a:pt x="782" y="95"/>
                    <a:pt x="730" y="62"/>
                    <a:pt x="670" y="43"/>
                  </a:cubicBezTo>
                  <a:cubicBezTo>
                    <a:pt x="616" y="15"/>
                    <a:pt x="560" y="1"/>
                    <a:pt x="499" y="1"/>
                  </a:cubicBezTo>
                  <a:cubicBezTo>
                    <a:pt x="495" y="1"/>
                    <a:pt x="490" y="1"/>
                    <a:pt x="486" y="1"/>
                  </a:cubicBezTo>
                  <a:cubicBezTo>
                    <a:pt x="480" y="1"/>
                    <a:pt x="474" y="1"/>
                    <a:pt x="4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4040794" y="9438"/>
              <a:ext cx="49905" cy="44996"/>
            </a:xfrm>
            <a:custGeom>
              <a:avLst/>
              <a:gdLst/>
              <a:ahLst/>
              <a:cxnLst/>
              <a:rect l="l" t="t" r="r" b="b"/>
              <a:pathLst>
                <a:path w="1047" h="944" extrusionOk="0">
                  <a:moveTo>
                    <a:pt x="582" y="1"/>
                  </a:moveTo>
                  <a:cubicBezTo>
                    <a:pt x="534" y="1"/>
                    <a:pt x="487" y="9"/>
                    <a:pt x="429" y="18"/>
                  </a:cubicBezTo>
                  <a:lnTo>
                    <a:pt x="402" y="22"/>
                  </a:lnTo>
                  <a:cubicBezTo>
                    <a:pt x="381" y="26"/>
                    <a:pt x="359" y="29"/>
                    <a:pt x="338" y="32"/>
                  </a:cubicBezTo>
                  <a:cubicBezTo>
                    <a:pt x="302" y="48"/>
                    <a:pt x="266" y="62"/>
                    <a:pt x="229" y="78"/>
                  </a:cubicBezTo>
                  <a:cubicBezTo>
                    <a:pt x="176" y="107"/>
                    <a:pt x="134" y="146"/>
                    <a:pt x="102" y="196"/>
                  </a:cubicBezTo>
                  <a:cubicBezTo>
                    <a:pt x="72" y="225"/>
                    <a:pt x="53" y="257"/>
                    <a:pt x="42" y="297"/>
                  </a:cubicBezTo>
                  <a:cubicBezTo>
                    <a:pt x="14" y="351"/>
                    <a:pt x="0" y="409"/>
                    <a:pt x="3" y="472"/>
                  </a:cubicBezTo>
                  <a:lnTo>
                    <a:pt x="19" y="594"/>
                  </a:lnTo>
                  <a:cubicBezTo>
                    <a:pt x="35" y="631"/>
                    <a:pt x="49" y="665"/>
                    <a:pt x="65" y="702"/>
                  </a:cubicBezTo>
                  <a:cubicBezTo>
                    <a:pt x="93" y="756"/>
                    <a:pt x="133" y="798"/>
                    <a:pt x="182" y="831"/>
                  </a:cubicBezTo>
                  <a:cubicBezTo>
                    <a:pt x="227" y="872"/>
                    <a:pt x="278" y="899"/>
                    <a:pt x="337" y="911"/>
                  </a:cubicBezTo>
                  <a:cubicBezTo>
                    <a:pt x="358" y="916"/>
                    <a:pt x="380" y="919"/>
                    <a:pt x="401" y="922"/>
                  </a:cubicBezTo>
                  <a:lnTo>
                    <a:pt x="428" y="926"/>
                  </a:lnTo>
                  <a:cubicBezTo>
                    <a:pt x="485" y="935"/>
                    <a:pt x="531" y="944"/>
                    <a:pt x="579" y="944"/>
                  </a:cubicBezTo>
                  <a:cubicBezTo>
                    <a:pt x="616" y="944"/>
                    <a:pt x="654" y="939"/>
                    <a:pt x="698" y="925"/>
                  </a:cubicBezTo>
                  <a:cubicBezTo>
                    <a:pt x="736" y="909"/>
                    <a:pt x="773" y="894"/>
                    <a:pt x="810" y="878"/>
                  </a:cubicBezTo>
                  <a:cubicBezTo>
                    <a:pt x="866" y="848"/>
                    <a:pt x="909" y="809"/>
                    <a:pt x="942" y="756"/>
                  </a:cubicBezTo>
                  <a:cubicBezTo>
                    <a:pt x="972" y="727"/>
                    <a:pt x="993" y="692"/>
                    <a:pt x="1003" y="653"/>
                  </a:cubicBezTo>
                  <a:cubicBezTo>
                    <a:pt x="1033" y="596"/>
                    <a:pt x="1046" y="537"/>
                    <a:pt x="1044" y="472"/>
                  </a:cubicBezTo>
                  <a:cubicBezTo>
                    <a:pt x="1039" y="432"/>
                    <a:pt x="1033" y="390"/>
                    <a:pt x="1028" y="348"/>
                  </a:cubicBezTo>
                  <a:cubicBezTo>
                    <a:pt x="1013" y="309"/>
                    <a:pt x="997" y="273"/>
                    <a:pt x="981" y="235"/>
                  </a:cubicBezTo>
                  <a:cubicBezTo>
                    <a:pt x="951" y="181"/>
                    <a:pt x="911" y="136"/>
                    <a:pt x="859" y="103"/>
                  </a:cubicBezTo>
                  <a:cubicBezTo>
                    <a:pt x="814" y="61"/>
                    <a:pt x="761" y="34"/>
                    <a:pt x="700" y="19"/>
                  </a:cubicBezTo>
                  <a:cubicBezTo>
                    <a:pt x="656" y="6"/>
                    <a:pt x="618" y="1"/>
                    <a:pt x="5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4181739" y="5673"/>
              <a:ext cx="45043" cy="40754"/>
            </a:xfrm>
            <a:custGeom>
              <a:avLst/>
              <a:gdLst/>
              <a:ahLst/>
              <a:cxnLst/>
              <a:rect l="l" t="t" r="r" b="b"/>
              <a:pathLst>
                <a:path w="945" h="855" extrusionOk="0">
                  <a:moveTo>
                    <a:pt x="528" y="1"/>
                  </a:moveTo>
                  <a:cubicBezTo>
                    <a:pt x="524" y="1"/>
                    <a:pt x="520" y="1"/>
                    <a:pt x="516" y="1"/>
                  </a:cubicBezTo>
                  <a:lnTo>
                    <a:pt x="506" y="1"/>
                  </a:lnTo>
                  <a:cubicBezTo>
                    <a:pt x="467" y="6"/>
                    <a:pt x="430" y="12"/>
                    <a:pt x="393" y="17"/>
                  </a:cubicBezTo>
                  <a:cubicBezTo>
                    <a:pt x="366" y="23"/>
                    <a:pt x="340" y="35"/>
                    <a:pt x="315" y="47"/>
                  </a:cubicBezTo>
                  <a:lnTo>
                    <a:pt x="287" y="56"/>
                  </a:lnTo>
                  <a:cubicBezTo>
                    <a:pt x="256" y="68"/>
                    <a:pt x="226" y="82"/>
                    <a:pt x="194" y="94"/>
                  </a:cubicBezTo>
                  <a:cubicBezTo>
                    <a:pt x="150" y="119"/>
                    <a:pt x="114" y="152"/>
                    <a:pt x="85" y="194"/>
                  </a:cubicBezTo>
                  <a:cubicBezTo>
                    <a:pt x="62" y="218"/>
                    <a:pt x="46" y="246"/>
                    <a:pt x="36" y="279"/>
                  </a:cubicBezTo>
                  <a:cubicBezTo>
                    <a:pt x="11" y="325"/>
                    <a:pt x="1" y="375"/>
                    <a:pt x="4" y="428"/>
                  </a:cubicBezTo>
                  <a:cubicBezTo>
                    <a:pt x="9" y="462"/>
                    <a:pt x="13" y="496"/>
                    <a:pt x="18" y="532"/>
                  </a:cubicBezTo>
                  <a:cubicBezTo>
                    <a:pt x="31" y="563"/>
                    <a:pt x="45" y="593"/>
                    <a:pt x="57" y="624"/>
                  </a:cubicBezTo>
                  <a:cubicBezTo>
                    <a:pt x="82" y="669"/>
                    <a:pt x="115" y="706"/>
                    <a:pt x="157" y="733"/>
                  </a:cubicBezTo>
                  <a:cubicBezTo>
                    <a:pt x="194" y="767"/>
                    <a:pt x="238" y="790"/>
                    <a:pt x="288" y="802"/>
                  </a:cubicBezTo>
                  <a:cubicBezTo>
                    <a:pt x="307" y="807"/>
                    <a:pt x="324" y="812"/>
                    <a:pt x="343" y="818"/>
                  </a:cubicBezTo>
                  <a:lnTo>
                    <a:pt x="344" y="818"/>
                  </a:lnTo>
                  <a:cubicBezTo>
                    <a:pt x="390" y="841"/>
                    <a:pt x="439" y="855"/>
                    <a:pt x="491" y="855"/>
                  </a:cubicBezTo>
                  <a:cubicBezTo>
                    <a:pt x="496" y="855"/>
                    <a:pt x="502" y="855"/>
                    <a:pt x="507" y="854"/>
                  </a:cubicBezTo>
                  <a:lnTo>
                    <a:pt x="517" y="854"/>
                  </a:lnTo>
                  <a:cubicBezTo>
                    <a:pt x="522" y="855"/>
                    <a:pt x="528" y="855"/>
                    <a:pt x="533" y="855"/>
                  </a:cubicBezTo>
                  <a:cubicBezTo>
                    <a:pt x="586" y="855"/>
                    <a:pt x="635" y="841"/>
                    <a:pt x="680" y="818"/>
                  </a:cubicBezTo>
                  <a:cubicBezTo>
                    <a:pt x="732" y="801"/>
                    <a:pt x="778" y="771"/>
                    <a:pt x="817" y="731"/>
                  </a:cubicBezTo>
                  <a:cubicBezTo>
                    <a:pt x="859" y="692"/>
                    <a:pt x="888" y="647"/>
                    <a:pt x="905" y="593"/>
                  </a:cubicBezTo>
                  <a:cubicBezTo>
                    <a:pt x="931" y="542"/>
                    <a:pt x="945" y="487"/>
                    <a:pt x="942" y="429"/>
                  </a:cubicBezTo>
                  <a:cubicBezTo>
                    <a:pt x="936" y="317"/>
                    <a:pt x="900" y="203"/>
                    <a:pt x="816" y="126"/>
                  </a:cubicBezTo>
                  <a:cubicBezTo>
                    <a:pt x="737" y="54"/>
                    <a:pt x="636" y="1"/>
                    <a:pt x="5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4279881" y="-11153"/>
              <a:ext cx="80363" cy="62298"/>
            </a:xfrm>
            <a:custGeom>
              <a:avLst/>
              <a:gdLst/>
              <a:ahLst/>
              <a:cxnLst/>
              <a:rect l="l" t="t" r="r" b="b"/>
              <a:pathLst>
                <a:path w="1686" h="1307" extrusionOk="0">
                  <a:moveTo>
                    <a:pt x="842" y="0"/>
                  </a:moveTo>
                  <a:cubicBezTo>
                    <a:pt x="2" y="0"/>
                    <a:pt x="1" y="1307"/>
                    <a:pt x="842" y="1307"/>
                  </a:cubicBezTo>
                  <a:cubicBezTo>
                    <a:pt x="843" y="1307"/>
                    <a:pt x="844" y="1307"/>
                    <a:pt x="844" y="1307"/>
                  </a:cubicBezTo>
                  <a:cubicBezTo>
                    <a:pt x="1684" y="1307"/>
                    <a:pt x="1685"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4419444" y="47856"/>
              <a:ext cx="28694" cy="28504"/>
            </a:xfrm>
            <a:custGeom>
              <a:avLst/>
              <a:gdLst/>
              <a:ahLst/>
              <a:cxnLst/>
              <a:rect l="l" t="t" r="r" b="b"/>
              <a:pathLst>
                <a:path w="602" h="598" extrusionOk="0">
                  <a:moveTo>
                    <a:pt x="301" y="0"/>
                  </a:moveTo>
                  <a:cubicBezTo>
                    <a:pt x="275" y="0"/>
                    <a:pt x="248" y="3"/>
                    <a:pt x="222" y="9"/>
                  </a:cubicBezTo>
                  <a:cubicBezTo>
                    <a:pt x="159" y="24"/>
                    <a:pt x="105" y="67"/>
                    <a:pt x="68" y="115"/>
                  </a:cubicBezTo>
                  <a:cubicBezTo>
                    <a:pt x="28" y="165"/>
                    <a:pt x="1" y="230"/>
                    <a:pt x="4" y="294"/>
                  </a:cubicBezTo>
                  <a:cubicBezTo>
                    <a:pt x="6" y="346"/>
                    <a:pt x="20" y="397"/>
                    <a:pt x="44" y="445"/>
                  </a:cubicBezTo>
                  <a:cubicBezTo>
                    <a:pt x="63" y="479"/>
                    <a:pt x="89" y="507"/>
                    <a:pt x="120" y="528"/>
                  </a:cubicBezTo>
                  <a:cubicBezTo>
                    <a:pt x="148" y="554"/>
                    <a:pt x="183" y="573"/>
                    <a:pt x="221" y="582"/>
                  </a:cubicBezTo>
                  <a:cubicBezTo>
                    <a:pt x="245" y="592"/>
                    <a:pt x="273" y="597"/>
                    <a:pt x="301" y="597"/>
                  </a:cubicBezTo>
                  <a:cubicBezTo>
                    <a:pt x="322" y="597"/>
                    <a:pt x="344" y="594"/>
                    <a:pt x="363" y="587"/>
                  </a:cubicBezTo>
                  <a:cubicBezTo>
                    <a:pt x="439" y="563"/>
                    <a:pt x="518" y="519"/>
                    <a:pt x="557" y="445"/>
                  </a:cubicBezTo>
                  <a:cubicBezTo>
                    <a:pt x="582" y="397"/>
                    <a:pt x="595" y="348"/>
                    <a:pt x="597" y="294"/>
                  </a:cubicBezTo>
                  <a:cubicBezTo>
                    <a:pt x="602" y="230"/>
                    <a:pt x="572" y="166"/>
                    <a:pt x="535" y="115"/>
                  </a:cubicBezTo>
                  <a:cubicBezTo>
                    <a:pt x="497" y="67"/>
                    <a:pt x="444" y="22"/>
                    <a:pt x="381" y="9"/>
                  </a:cubicBezTo>
                  <a:cubicBezTo>
                    <a:pt x="355" y="3"/>
                    <a:pt x="328" y="0"/>
                    <a:pt x="30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4468444" y="106913"/>
              <a:ext cx="38418" cy="29791"/>
            </a:xfrm>
            <a:custGeom>
              <a:avLst/>
              <a:gdLst/>
              <a:ahLst/>
              <a:cxnLst/>
              <a:rect l="l" t="t" r="r" b="b"/>
              <a:pathLst>
                <a:path w="806" h="625" extrusionOk="0">
                  <a:moveTo>
                    <a:pt x="403" y="0"/>
                  </a:moveTo>
                  <a:cubicBezTo>
                    <a:pt x="1" y="0"/>
                    <a:pt x="1" y="624"/>
                    <a:pt x="403" y="624"/>
                  </a:cubicBezTo>
                  <a:cubicBezTo>
                    <a:pt x="805" y="624"/>
                    <a:pt x="806" y="0"/>
                    <a:pt x="40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3818484" y="-232366"/>
              <a:ext cx="33223" cy="25787"/>
            </a:xfrm>
            <a:custGeom>
              <a:avLst/>
              <a:gdLst/>
              <a:ahLst/>
              <a:cxnLst/>
              <a:rect l="l" t="t" r="r" b="b"/>
              <a:pathLst>
                <a:path w="697" h="541" extrusionOk="0">
                  <a:moveTo>
                    <a:pt x="349" y="1"/>
                  </a:moveTo>
                  <a:cubicBezTo>
                    <a:pt x="3" y="1"/>
                    <a:pt x="1" y="541"/>
                    <a:pt x="349" y="541"/>
                  </a:cubicBezTo>
                  <a:cubicBezTo>
                    <a:pt x="697" y="541"/>
                    <a:pt x="697" y="1"/>
                    <a:pt x="34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3851182" y="-185559"/>
              <a:ext cx="51669" cy="40086"/>
            </a:xfrm>
            <a:custGeom>
              <a:avLst/>
              <a:gdLst/>
              <a:ahLst/>
              <a:cxnLst/>
              <a:rect l="l" t="t" r="r" b="b"/>
              <a:pathLst>
                <a:path w="1084" h="841" extrusionOk="0">
                  <a:moveTo>
                    <a:pt x="542" y="0"/>
                  </a:moveTo>
                  <a:cubicBezTo>
                    <a:pt x="2" y="0"/>
                    <a:pt x="0" y="840"/>
                    <a:pt x="542" y="840"/>
                  </a:cubicBezTo>
                  <a:cubicBezTo>
                    <a:pt x="1083" y="839"/>
                    <a:pt x="1084" y="0"/>
                    <a:pt x="5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3918962" y="-131555"/>
              <a:ext cx="35796" cy="27789"/>
            </a:xfrm>
            <a:custGeom>
              <a:avLst/>
              <a:gdLst/>
              <a:ahLst/>
              <a:cxnLst/>
              <a:rect l="l" t="t" r="r" b="b"/>
              <a:pathLst>
                <a:path w="751" h="583" extrusionOk="0">
                  <a:moveTo>
                    <a:pt x="377" y="0"/>
                  </a:moveTo>
                  <a:cubicBezTo>
                    <a:pt x="2" y="0"/>
                    <a:pt x="1" y="582"/>
                    <a:pt x="377" y="582"/>
                  </a:cubicBezTo>
                  <a:cubicBezTo>
                    <a:pt x="750" y="582"/>
                    <a:pt x="750" y="0"/>
                    <a:pt x="3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4005855" y="-91945"/>
              <a:ext cx="41659" cy="32317"/>
            </a:xfrm>
            <a:custGeom>
              <a:avLst/>
              <a:gdLst/>
              <a:ahLst/>
              <a:cxnLst/>
              <a:rect l="l" t="t" r="r" b="b"/>
              <a:pathLst>
                <a:path w="874" h="678" extrusionOk="0">
                  <a:moveTo>
                    <a:pt x="438" y="0"/>
                  </a:moveTo>
                  <a:cubicBezTo>
                    <a:pt x="3" y="0"/>
                    <a:pt x="0" y="678"/>
                    <a:pt x="438" y="678"/>
                  </a:cubicBezTo>
                  <a:cubicBezTo>
                    <a:pt x="873" y="678"/>
                    <a:pt x="873" y="0"/>
                    <a:pt x="4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4090270" y="-113680"/>
              <a:ext cx="69829" cy="63823"/>
            </a:xfrm>
            <a:custGeom>
              <a:avLst/>
              <a:gdLst/>
              <a:ahLst/>
              <a:cxnLst/>
              <a:rect l="l" t="t" r="r" b="b"/>
              <a:pathLst>
                <a:path w="1465" h="1339" extrusionOk="0">
                  <a:moveTo>
                    <a:pt x="663" y="1"/>
                  </a:moveTo>
                  <a:cubicBezTo>
                    <a:pt x="497" y="1"/>
                    <a:pt x="318" y="81"/>
                    <a:pt x="203" y="197"/>
                  </a:cubicBezTo>
                  <a:cubicBezTo>
                    <a:pt x="87" y="314"/>
                    <a:pt x="1" y="504"/>
                    <a:pt x="7" y="670"/>
                  </a:cubicBezTo>
                  <a:cubicBezTo>
                    <a:pt x="14" y="843"/>
                    <a:pt x="71" y="1022"/>
                    <a:pt x="203" y="1142"/>
                  </a:cubicBezTo>
                  <a:cubicBezTo>
                    <a:pt x="329" y="1258"/>
                    <a:pt x="488" y="1338"/>
                    <a:pt x="663" y="1338"/>
                  </a:cubicBezTo>
                  <a:cubicBezTo>
                    <a:pt x="667" y="1338"/>
                    <a:pt x="671" y="1338"/>
                    <a:pt x="676" y="1338"/>
                  </a:cubicBezTo>
                  <a:cubicBezTo>
                    <a:pt x="773" y="1336"/>
                    <a:pt x="873" y="1338"/>
                    <a:pt x="969" y="1312"/>
                  </a:cubicBezTo>
                  <a:cubicBezTo>
                    <a:pt x="1250" y="1235"/>
                    <a:pt x="1464" y="963"/>
                    <a:pt x="1464" y="670"/>
                  </a:cubicBezTo>
                  <a:cubicBezTo>
                    <a:pt x="1464" y="385"/>
                    <a:pt x="1252" y="92"/>
                    <a:pt x="969" y="27"/>
                  </a:cubicBezTo>
                  <a:cubicBezTo>
                    <a:pt x="873" y="5"/>
                    <a:pt x="773" y="2"/>
                    <a:pt x="676" y="1"/>
                  </a:cubicBezTo>
                  <a:cubicBezTo>
                    <a:pt x="672" y="1"/>
                    <a:pt x="668" y="1"/>
                    <a:pt x="66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4193608" y="-136083"/>
              <a:ext cx="65158" cy="60773"/>
            </a:xfrm>
            <a:custGeom>
              <a:avLst/>
              <a:gdLst/>
              <a:ahLst/>
              <a:cxnLst/>
              <a:rect l="l" t="t" r="r" b="b"/>
              <a:pathLst>
                <a:path w="1367" h="1275" extrusionOk="0">
                  <a:moveTo>
                    <a:pt x="620" y="0"/>
                  </a:moveTo>
                  <a:cubicBezTo>
                    <a:pt x="541" y="0"/>
                    <a:pt x="467" y="19"/>
                    <a:pt x="399" y="55"/>
                  </a:cubicBezTo>
                  <a:cubicBezTo>
                    <a:pt x="320" y="82"/>
                    <a:pt x="252" y="126"/>
                    <a:pt x="194" y="186"/>
                  </a:cubicBezTo>
                  <a:cubicBezTo>
                    <a:pt x="84" y="296"/>
                    <a:pt x="1" y="478"/>
                    <a:pt x="8" y="636"/>
                  </a:cubicBezTo>
                  <a:cubicBezTo>
                    <a:pt x="16" y="802"/>
                    <a:pt x="70" y="971"/>
                    <a:pt x="194" y="1087"/>
                  </a:cubicBezTo>
                  <a:cubicBezTo>
                    <a:pt x="303" y="1187"/>
                    <a:pt x="454" y="1275"/>
                    <a:pt x="607" y="1275"/>
                  </a:cubicBezTo>
                  <a:cubicBezTo>
                    <a:pt x="620" y="1275"/>
                    <a:pt x="632" y="1274"/>
                    <a:pt x="645" y="1273"/>
                  </a:cubicBezTo>
                  <a:cubicBezTo>
                    <a:pt x="730" y="1265"/>
                    <a:pt x="824" y="1262"/>
                    <a:pt x="906" y="1235"/>
                  </a:cubicBezTo>
                  <a:cubicBezTo>
                    <a:pt x="955" y="1214"/>
                    <a:pt x="1004" y="1193"/>
                    <a:pt x="1054" y="1172"/>
                  </a:cubicBezTo>
                  <a:cubicBezTo>
                    <a:pt x="1126" y="1133"/>
                    <a:pt x="1185" y="1080"/>
                    <a:pt x="1228" y="1012"/>
                  </a:cubicBezTo>
                  <a:cubicBezTo>
                    <a:pt x="1309" y="908"/>
                    <a:pt x="1367" y="773"/>
                    <a:pt x="1362" y="636"/>
                  </a:cubicBezTo>
                  <a:cubicBezTo>
                    <a:pt x="1355" y="528"/>
                    <a:pt x="1326" y="423"/>
                    <a:pt x="1275" y="324"/>
                  </a:cubicBezTo>
                  <a:cubicBezTo>
                    <a:pt x="1200" y="183"/>
                    <a:pt x="1052" y="89"/>
                    <a:pt x="905" y="39"/>
                  </a:cubicBezTo>
                  <a:cubicBezTo>
                    <a:pt x="821" y="11"/>
                    <a:pt x="730" y="8"/>
                    <a:pt x="643" y="1"/>
                  </a:cubicBezTo>
                  <a:cubicBezTo>
                    <a:pt x="635" y="1"/>
                    <a:pt x="627" y="0"/>
                    <a:pt x="6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4324543" y="-126025"/>
              <a:ext cx="33318" cy="28837"/>
            </a:xfrm>
            <a:custGeom>
              <a:avLst/>
              <a:gdLst/>
              <a:ahLst/>
              <a:cxnLst/>
              <a:rect l="l" t="t" r="r" b="b"/>
              <a:pathLst>
                <a:path w="699" h="605" extrusionOk="0">
                  <a:moveTo>
                    <a:pt x="392" y="1"/>
                  </a:moveTo>
                  <a:cubicBezTo>
                    <a:pt x="363" y="1"/>
                    <a:pt x="334" y="5"/>
                    <a:pt x="300" y="13"/>
                  </a:cubicBezTo>
                  <a:cubicBezTo>
                    <a:pt x="291" y="14"/>
                    <a:pt x="281" y="16"/>
                    <a:pt x="272" y="19"/>
                  </a:cubicBezTo>
                  <a:cubicBezTo>
                    <a:pt x="251" y="24"/>
                    <a:pt x="230" y="29"/>
                    <a:pt x="208" y="34"/>
                  </a:cubicBezTo>
                  <a:lnTo>
                    <a:pt x="141" y="61"/>
                  </a:lnTo>
                  <a:cubicBezTo>
                    <a:pt x="108" y="78"/>
                    <a:pt x="82" y="103"/>
                    <a:pt x="62" y="133"/>
                  </a:cubicBezTo>
                  <a:cubicBezTo>
                    <a:pt x="27" y="180"/>
                    <a:pt x="1" y="240"/>
                    <a:pt x="3" y="302"/>
                  </a:cubicBezTo>
                  <a:cubicBezTo>
                    <a:pt x="6" y="351"/>
                    <a:pt x="17" y="398"/>
                    <a:pt x="40" y="443"/>
                  </a:cubicBezTo>
                  <a:cubicBezTo>
                    <a:pt x="71" y="501"/>
                    <a:pt x="144" y="557"/>
                    <a:pt x="207" y="571"/>
                  </a:cubicBezTo>
                  <a:lnTo>
                    <a:pt x="271" y="586"/>
                  </a:lnTo>
                  <a:cubicBezTo>
                    <a:pt x="280" y="589"/>
                    <a:pt x="290" y="590"/>
                    <a:pt x="298" y="592"/>
                  </a:cubicBezTo>
                  <a:cubicBezTo>
                    <a:pt x="332" y="600"/>
                    <a:pt x="362" y="604"/>
                    <a:pt x="392" y="604"/>
                  </a:cubicBezTo>
                  <a:cubicBezTo>
                    <a:pt x="419" y="604"/>
                    <a:pt x="446" y="600"/>
                    <a:pt x="477" y="592"/>
                  </a:cubicBezTo>
                  <a:cubicBezTo>
                    <a:pt x="539" y="575"/>
                    <a:pt x="593" y="536"/>
                    <a:pt x="632" y="485"/>
                  </a:cubicBezTo>
                  <a:cubicBezTo>
                    <a:pt x="672" y="434"/>
                    <a:pt x="699" y="370"/>
                    <a:pt x="696" y="303"/>
                  </a:cubicBezTo>
                  <a:cubicBezTo>
                    <a:pt x="695" y="249"/>
                    <a:pt x="682" y="197"/>
                    <a:pt x="657" y="150"/>
                  </a:cubicBezTo>
                  <a:cubicBezTo>
                    <a:pt x="624" y="86"/>
                    <a:pt x="547" y="31"/>
                    <a:pt x="478" y="13"/>
                  </a:cubicBezTo>
                  <a:cubicBezTo>
                    <a:pt x="447" y="4"/>
                    <a:pt x="419" y="1"/>
                    <a:pt x="39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4414487" y="-126264"/>
              <a:ext cx="58628" cy="53194"/>
            </a:xfrm>
            <a:custGeom>
              <a:avLst/>
              <a:gdLst/>
              <a:ahLst/>
              <a:cxnLst/>
              <a:rect l="l" t="t" r="r" b="b"/>
              <a:pathLst>
                <a:path w="1230" h="1116" extrusionOk="0">
                  <a:moveTo>
                    <a:pt x="700" y="0"/>
                  </a:moveTo>
                  <a:cubicBezTo>
                    <a:pt x="688" y="0"/>
                    <a:pt x="677" y="1"/>
                    <a:pt x="665" y="2"/>
                  </a:cubicBezTo>
                  <a:cubicBezTo>
                    <a:pt x="626" y="5"/>
                    <a:pt x="587" y="10"/>
                    <a:pt x="549" y="15"/>
                  </a:cubicBezTo>
                  <a:cubicBezTo>
                    <a:pt x="401" y="31"/>
                    <a:pt x="273" y="65"/>
                    <a:pt x="165" y="174"/>
                  </a:cubicBezTo>
                  <a:cubicBezTo>
                    <a:pt x="71" y="268"/>
                    <a:pt x="0" y="423"/>
                    <a:pt x="5" y="558"/>
                  </a:cubicBezTo>
                  <a:cubicBezTo>
                    <a:pt x="12" y="697"/>
                    <a:pt x="58" y="845"/>
                    <a:pt x="165" y="941"/>
                  </a:cubicBezTo>
                  <a:cubicBezTo>
                    <a:pt x="277" y="1045"/>
                    <a:pt x="398" y="1084"/>
                    <a:pt x="549" y="1101"/>
                  </a:cubicBezTo>
                  <a:cubicBezTo>
                    <a:pt x="587" y="1105"/>
                    <a:pt x="626" y="1109"/>
                    <a:pt x="665" y="1114"/>
                  </a:cubicBezTo>
                  <a:cubicBezTo>
                    <a:pt x="676" y="1115"/>
                    <a:pt x="688" y="1116"/>
                    <a:pt x="700" y="1116"/>
                  </a:cubicBezTo>
                  <a:cubicBezTo>
                    <a:pt x="871" y="1116"/>
                    <a:pt x="1074" y="987"/>
                    <a:pt x="1145" y="840"/>
                  </a:cubicBezTo>
                  <a:cubicBezTo>
                    <a:pt x="1188" y="750"/>
                    <a:pt x="1229" y="662"/>
                    <a:pt x="1224" y="559"/>
                  </a:cubicBezTo>
                  <a:cubicBezTo>
                    <a:pt x="1220" y="453"/>
                    <a:pt x="1191" y="371"/>
                    <a:pt x="1145" y="277"/>
                  </a:cubicBezTo>
                  <a:cubicBezTo>
                    <a:pt x="1074" y="129"/>
                    <a:pt x="872" y="0"/>
                    <a:pt x="70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4501333" y="-44232"/>
              <a:ext cx="49238" cy="50668"/>
            </a:xfrm>
            <a:custGeom>
              <a:avLst/>
              <a:gdLst/>
              <a:ahLst/>
              <a:cxnLst/>
              <a:rect l="l" t="t" r="r" b="b"/>
              <a:pathLst>
                <a:path w="1033" h="1063" extrusionOk="0">
                  <a:moveTo>
                    <a:pt x="502" y="0"/>
                  </a:moveTo>
                  <a:cubicBezTo>
                    <a:pt x="413" y="0"/>
                    <a:pt x="327" y="24"/>
                    <a:pt x="251" y="68"/>
                  </a:cubicBezTo>
                  <a:cubicBezTo>
                    <a:pt x="211" y="90"/>
                    <a:pt x="172" y="118"/>
                    <a:pt x="143" y="153"/>
                  </a:cubicBezTo>
                  <a:cubicBezTo>
                    <a:pt x="119" y="184"/>
                    <a:pt x="94" y="218"/>
                    <a:pt x="69" y="249"/>
                  </a:cubicBezTo>
                  <a:cubicBezTo>
                    <a:pt x="35" y="304"/>
                    <a:pt x="15" y="361"/>
                    <a:pt x="12" y="425"/>
                  </a:cubicBezTo>
                  <a:cubicBezTo>
                    <a:pt x="1" y="467"/>
                    <a:pt x="1" y="509"/>
                    <a:pt x="12" y="551"/>
                  </a:cubicBezTo>
                  <a:cubicBezTo>
                    <a:pt x="12" y="561"/>
                    <a:pt x="15" y="571"/>
                    <a:pt x="16" y="581"/>
                  </a:cubicBezTo>
                  <a:cubicBezTo>
                    <a:pt x="21" y="663"/>
                    <a:pt x="43" y="738"/>
                    <a:pt x="84" y="810"/>
                  </a:cubicBezTo>
                  <a:cubicBezTo>
                    <a:pt x="111" y="844"/>
                    <a:pt x="138" y="880"/>
                    <a:pt x="164" y="914"/>
                  </a:cubicBezTo>
                  <a:cubicBezTo>
                    <a:pt x="229" y="977"/>
                    <a:pt x="303" y="1021"/>
                    <a:pt x="389" y="1045"/>
                  </a:cubicBezTo>
                  <a:cubicBezTo>
                    <a:pt x="429" y="1057"/>
                    <a:pt x="467" y="1062"/>
                    <a:pt x="506" y="1062"/>
                  </a:cubicBezTo>
                  <a:cubicBezTo>
                    <a:pt x="512" y="1062"/>
                    <a:pt x="519" y="1062"/>
                    <a:pt x="525" y="1062"/>
                  </a:cubicBezTo>
                  <a:lnTo>
                    <a:pt x="525" y="1062"/>
                  </a:lnTo>
                  <a:lnTo>
                    <a:pt x="524" y="1063"/>
                  </a:lnTo>
                  <a:cubicBezTo>
                    <a:pt x="527" y="1063"/>
                    <a:pt x="531" y="1063"/>
                    <a:pt x="534" y="1063"/>
                  </a:cubicBezTo>
                  <a:cubicBezTo>
                    <a:pt x="579" y="1063"/>
                    <a:pt x="620" y="1056"/>
                    <a:pt x="660" y="1043"/>
                  </a:cubicBezTo>
                  <a:cubicBezTo>
                    <a:pt x="702" y="1034"/>
                    <a:pt x="743" y="1017"/>
                    <a:pt x="781" y="994"/>
                  </a:cubicBezTo>
                  <a:cubicBezTo>
                    <a:pt x="784" y="993"/>
                    <a:pt x="785" y="991"/>
                    <a:pt x="787" y="989"/>
                  </a:cubicBezTo>
                  <a:cubicBezTo>
                    <a:pt x="822" y="970"/>
                    <a:pt x="855" y="946"/>
                    <a:pt x="884" y="915"/>
                  </a:cubicBezTo>
                  <a:cubicBezTo>
                    <a:pt x="915" y="885"/>
                    <a:pt x="942" y="849"/>
                    <a:pt x="964" y="812"/>
                  </a:cubicBezTo>
                  <a:cubicBezTo>
                    <a:pt x="1010" y="732"/>
                    <a:pt x="1033" y="647"/>
                    <a:pt x="1033" y="554"/>
                  </a:cubicBezTo>
                  <a:cubicBezTo>
                    <a:pt x="1026" y="435"/>
                    <a:pt x="1014" y="375"/>
                    <a:pt x="957" y="270"/>
                  </a:cubicBezTo>
                  <a:cubicBezTo>
                    <a:pt x="955" y="265"/>
                    <a:pt x="952" y="261"/>
                    <a:pt x="948" y="257"/>
                  </a:cubicBezTo>
                  <a:cubicBezTo>
                    <a:pt x="922" y="224"/>
                    <a:pt x="898" y="190"/>
                    <a:pt x="872" y="157"/>
                  </a:cubicBezTo>
                  <a:cubicBezTo>
                    <a:pt x="870" y="156"/>
                    <a:pt x="870" y="155"/>
                    <a:pt x="868" y="155"/>
                  </a:cubicBezTo>
                  <a:cubicBezTo>
                    <a:pt x="867" y="153"/>
                    <a:pt x="864" y="152"/>
                    <a:pt x="863" y="150"/>
                  </a:cubicBezTo>
                  <a:cubicBezTo>
                    <a:pt x="767" y="56"/>
                    <a:pt x="638" y="0"/>
                    <a:pt x="50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922155" y="-84509"/>
              <a:ext cx="32937" cy="29505"/>
            </a:xfrm>
            <a:custGeom>
              <a:avLst/>
              <a:gdLst/>
              <a:ahLst/>
              <a:cxnLst/>
              <a:rect l="l" t="t" r="r" b="b"/>
              <a:pathLst>
                <a:path w="691" h="619" extrusionOk="0">
                  <a:moveTo>
                    <a:pt x="310" y="0"/>
                  </a:moveTo>
                  <a:cubicBezTo>
                    <a:pt x="253" y="0"/>
                    <a:pt x="202" y="14"/>
                    <a:pt x="154" y="42"/>
                  </a:cubicBezTo>
                  <a:cubicBezTo>
                    <a:pt x="59" y="97"/>
                    <a:pt x="1" y="200"/>
                    <a:pt x="1" y="309"/>
                  </a:cubicBezTo>
                  <a:cubicBezTo>
                    <a:pt x="1" y="417"/>
                    <a:pt x="59" y="521"/>
                    <a:pt x="154" y="576"/>
                  </a:cubicBezTo>
                  <a:cubicBezTo>
                    <a:pt x="202" y="603"/>
                    <a:pt x="254" y="618"/>
                    <a:pt x="310" y="618"/>
                  </a:cubicBezTo>
                  <a:cubicBezTo>
                    <a:pt x="365" y="618"/>
                    <a:pt x="416" y="603"/>
                    <a:pt x="466" y="576"/>
                  </a:cubicBezTo>
                  <a:lnTo>
                    <a:pt x="563" y="529"/>
                  </a:lnTo>
                  <a:cubicBezTo>
                    <a:pt x="642" y="490"/>
                    <a:pt x="689" y="393"/>
                    <a:pt x="689" y="309"/>
                  </a:cubicBezTo>
                  <a:cubicBezTo>
                    <a:pt x="691" y="225"/>
                    <a:pt x="644" y="127"/>
                    <a:pt x="563" y="89"/>
                  </a:cubicBezTo>
                  <a:lnTo>
                    <a:pt x="466" y="42"/>
                  </a:lnTo>
                  <a:cubicBezTo>
                    <a:pt x="416" y="14"/>
                    <a:pt x="364"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4035789" y="-34747"/>
              <a:ext cx="17731" cy="13728"/>
            </a:xfrm>
            <a:custGeom>
              <a:avLst/>
              <a:gdLst/>
              <a:ahLst/>
              <a:cxnLst/>
              <a:rect l="l" t="t" r="r" b="b"/>
              <a:pathLst>
                <a:path w="372" h="288" extrusionOk="0">
                  <a:moveTo>
                    <a:pt x="187" y="0"/>
                  </a:moveTo>
                  <a:cubicBezTo>
                    <a:pt x="1" y="0"/>
                    <a:pt x="1" y="288"/>
                    <a:pt x="187" y="288"/>
                  </a:cubicBezTo>
                  <a:cubicBezTo>
                    <a:pt x="371" y="288"/>
                    <a:pt x="371" y="0"/>
                    <a:pt x="1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4154379" y="-35605"/>
              <a:ext cx="20019" cy="15491"/>
            </a:xfrm>
            <a:custGeom>
              <a:avLst/>
              <a:gdLst/>
              <a:ahLst/>
              <a:cxnLst/>
              <a:rect l="l" t="t" r="r" b="b"/>
              <a:pathLst>
                <a:path w="420" h="325" extrusionOk="0">
                  <a:moveTo>
                    <a:pt x="210" y="0"/>
                  </a:moveTo>
                  <a:cubicBezTo>
                    <a:pt x="2" y="0"/>
                    <a:pt x="1" y="325"/>
                    <a:pt x="210" y="325"/>
                  </a:cubicBezTo>
                  <a:cubicBezTo>
                    <a:pt x="420" y="325"/>
                    <a:pt x="420" y="0"/>
                    <a:pt x="2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4246277" y="-70543"/>
              <a:ext cx="63728" cy="49476"/>
            </a:xfrm>
            <a:custGeom>
              <a:avLst/>
              <a:gdLst/>
              <a:ahLst/>
              <a:cxnLst/>
              <a:rect l="l" t="t" r="r" b="b"/>
              <a:pathLst>
                <a:path w="1337" h="1038" extrusionOk="0">
                  <a:moveTo>
                    <a:pt x="669" y="0"/>
                  </a:moveTo>
                  <a:cubicBezTo>
                    <a:pt x="1" y="0"/>
                    <a:pt x="0" y="1038"/>
                    <a:pt x="669" y="1038"/>
                  </a:cubicBezTo>
                  <a:cubicBezTo>
                    <a:pt x="1336" y="1038"/>
                    <a:pt x="1337" y="0"/>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4357528" y="-50190"/>
              <a:ext cx="24547" cy="20687"/>
            </a:xfrm>
            <a:custGeom>
              <a:avLst/>
              <a:gdLst/>
              <a:ahLst/>
              <a:cxnLst/>
              <a:rect l="l" t="t" r="r" b="b"/>
              <a:pathLst>
                <a:path w="515" h="434" extrusionOk="0">
                  <a:moveTo>
                    <a:pt x="208" y="0"/>
                  </a:moveTo>
                  <a:cubicBezTo>
                    <a:pt x="159" y="0"/>
                    <a:pt x="99" y="31"/>
                    <a:pt x="66" y="63"/>
                  </a:cubicBezTo>
                  <a:cubicBezTo>
                    <a:pt x="28" y="102"/>
                    <a:pt x="1" y="163"/>
                    <a:pt x="3" y="217"/>
                  </a:cubicBezTo>
                  <a:cubicBezTo>
                    <a:pt x="6" y="273"/>
                    <a:pt x="24" y="330"/>
                    <a:pt x="66" y="370"/>
                  </a:cubicBezTo>
                  <a:cubicBezTo>
                    <a:pt x="102" y="404"/>
                    <a:pt x="153" y="434"/>
                    <a:pt x="204" y="434"/>
                  </a:cubicBezTo>
                  <a:cubicBezTo>
                    <a:pt x="209" y="434"/>
                    <a:pt x="214" y="433"/>
                    <a:pt x="218" y="433"/>
                  </a:cubicBezTo>
                  <a:cubicBezTo>
                    <a:pt x="255" y="429"/>
                    <a:pt x="299" y="429"/>
                    <a:pt x="332" y="419"/>
                  </a:cubicBezTo>
                  <a:cubicBezTo>
                    <a:pt x="349" y="414"/>
                    <a:pt x="379" y="402"/>
                    <a:pt x="398" y="391"/>
                  </a:cubicBezTo>
                  <a:cubicBezTo>
                    <a:pt x="435" y="372"/>
                    <a:pt x="456" y="345"/>
                    <a:pt x="479" y="313"/>
                  </a:cubicBezTo>
                  <a:cubicBezTo>
                    <a:pt x="515" y="261"/>
                    <a:pt x="515" y="172"/>
                    <a:pt x="479" y="121"/>
                  </a:cubicBezTo>
                  <a:cubicBezTo>
                    <a:pt x="456" y="88"/>
                    <a:pt x="435" y="62"/>
                    <a:pt x="398" y="42"/>
                  </a:cubicBezTo>
                  <a:cubicBezTo>
                    <a:pt x="379" y="32"/>
                    <a:pt x="351" y="19"/>
                    <a:pt x="332" y="14"/>
                  </a:cubicBezTo>
                  <a:cubicBezTo>
                    <a:pt x="299" y="5"/>
                    <a:pt x="256" y="4"/>
                    <a:pt x="218" y="1"/>
                  </a:cubicBezTo>
                  <a:cubicBezTo>
                    <a:pt x="215" y="0"/>
                    <a:pt x="211" y="0"/>
                    <a:pt x="2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4410436" y="-45043"/>
              <a:ext cx="58723" cy="58294"/>
            </a:xfrm>
            <a:custGeom>
              <a:avLst/>
              <a:gdLst/>
              <a:ahLst/>
              <a:cxnLst/>
              <a:rect l="l" t="t" r="r" b="b"/>
              <a:pathLst>
                <a:path w="1232" h="1223" extrusionOk="0">
                  <a:moveTo>
                    <a:pt x="595" y="0"/>
                  </a:moveTo>
                  <a:cubicBezTo>
                    <a:pt x="519" y="0"/>
                    <a:pt x="447" y="17"/>
                    <a:pt x="379" y="53"/>
                  </a:cubicBezTo>
                  <a:cubicBezTo>
                    <a:pt x="304" y="78"/>
                    <a:pt x="238" y="119"/>
                    <a:pt x="183" y="179"/>
                  </a:cubicBezTo>
                  <a:cubicBezTo>
                    <a:pt x="123" y="234"/>
                    <a:pt x="81" y="301"/>
                    <a:pt x="56" y="375"/>
                  </a:cubicBezTo>
                  <a:cubicBezTo>
                    <a:pt x="18" y="448"/>
                    <a:pt x="0" y="527"/>
                    <a:pt x="3" y="611"/>
                  </a:cubicBezTo>
                  <a:cubicBezTo>
                    <a:pt x="12" y="665"/>
                    <a:pt x="18" y="720"/>
                    <a:pt x="26" y="773"/>
                  </a:cubicBezTo>
                  <a:cubicBezTo>
                    <a:pt x="55" y="877"/>
                    <a:pt x="107" y="968"/>
                    <a:pt x="183" y="1043"/>
                  </a:cubicBezTo>
                  <a:cubicBezTo>
                    <a:pt x="225" y="1075"/>
                    <a:pt x="265" y="1107"/>
                    <a:pt x="307" y="1138"/>
                  </a:cubicBezTo>
                  <a:cubicBezTo>
                    <a:pt x="403" y="1194"/>
                    <a:pt x="507" y="1222"/>
                    <a:pt x="616" y="1222"/>
                  </a:cubicBezTo>
                  <a:cubicBezTo>
                    <a:pt x="622" y="1222"/>
                    <a:pt x="629" y="1222"/>
                    <a:pt x="635" y="1222"/>
                  </a:cubicBezTo>
                  <a:cubicBezTo>
                    <a:pt x="712" y="1222"/>
                    <a:pt x="784" y="1205"/>
                    <a:pt x="851" y="1170"/>
                  </a:cubicBezTo>
                  <a:cubicBezTo>
                    <a:pt x="928" y="1146"/>
                    <a:pt x="993" y="1104"/>
                    <a:pt x="1048" y="1043"/>
                  </a:cubicBezTo>
                  <a:cubicBezTo>
                    <a:pt x="1109" y="989"/>
                    <a:pt x="1150" y="922"/>
                    <a:pt x="1175" y="847"/>
                  </a:cubicBezTo>
                  <a:cubicBezTo>
                    <a:pt x="1214" y="774"/>
                    <a:pt x="1231" y="696"/>
                    <a:pt x="1227" y="612"/>
                  </a:cubicBezTo>
                  <a:cubicBezTo>
                    <a:pt x="1221" y="557"/>
                    <a:pt x="1214" y="503"/>
                    <a:pt x="1205" y="450"/>
                  </a:cubicBezTo>
                  <a:cubicBezTo>
                    <a:pt x="1176" y="346"/>
                    <a:pt x="1124" y="256"/>
                    <a:pt x="1048" y="179"/>
                  </a:cubicBezTo>
                  <a:cubicBezTo>
                    <a:pt x="1006" y="148"/>
                    <a:pt x="965" y="116"/>
                    <a:pt x="924" y="84"/>
                  </a:cubicBezTo>
                  <a:cubicBezTo>
                    <a:pt x="828" y="29"/>
                    <a:pt x="725" y="0"/>
                    <a:pt x="615" y="0"/>
                  </a:cubicBezTo>
                  <a:cubicBezTo>
                    <a:pt x="608" y="0"/>
                    <a:pt x="602" y="0"/>
                    <a:pt x="59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4499855" y="15587"/>
              <a:ext cx="23547" cy="26835"/>
            </a:xfrm>
            <a:custGeom>
              <a:avLst/>
              <a:gdLst/>
              <a:ahLst/>
              <a:cxnLst/>
              <a:rect l="l" t="t" r="r" b="b"/>
              <a:pathLst>
                <a:path w="494" h="563" extrusionOk="0">
                  <a:moveTo>
                    <a:pt x="258" y="0"/>
                  </a:moveTo>
                  <a:cubicBezTo>
                    <a:pt x="255" y="0"/>
                    <a:pt x="251" y="0"/>
                    <a:pt x="248" y="0"/>
                  </a:cubicBezTo>
                  <a:cubicBezTo>
                    <a:pt x="209" y="1"/>
                    <a:pt x="172" y="12"/>
                    <a:pt x="138" y="31"/>
                  </a:cubicBezTo>
                  <a:cubicBezTo>
                    <a:pt x="97" y="53"/>
                    <a:pt x="45" y="112"/>
                    <a:pt x="37" y="162"/>
                  </a:cubicBezTo>
                  <a:cubicBezTo>
                    <a:pt x="25" y="237"/>
                    <a:pt x="0" y="324"/>
                    <a:pt x="27" y="395"/>
                  </a:cubicBezTo>
                  <a:cubicBezTo>
                    <a:pt x="46" y="444"/>
                    <a:pt x="68" y="482"/>
                    <a:pt x="109" y="514"/>
                  </a:cubicBezTo>
                  <a:cubicBezTo>
                    <a:pt x="144" y="543"/>
                    <a:pt x="190" y="563"/>
                    <a:pt x="238" y="563"/>
                  </a:cubicBezTo>
                  <a:cubicBezTo>
                    <a:pt x="242" y="563"/>
                    <a:pt x="245" y="563"/>
                    <a:pt x="248" y="563"/>
                  </a:cubicBezTo>
                  <a:cubicBezTo>
                    <a:pt x="288" y="561"/>
                    <a:pt x="328" y="551"/>
                    <a:pt x="362" y="531"/>
                  </a:cubicBezTo>
                  <a:cubicBezTo>
                    <a:pt x="417" y="503"/>
                    <a:pt x="446" y="449"/>
                    <a:pt x="467" y="395"/>
                  </a:cubicBezTo>
                  <a:cubicBezTo>
                    <a:pt x="493" y="324"/>
                    <a:pt x="469" y="236"/>
                    <a:pt x="459" y="162"/>
                  </a:cubicBezTo>
                  <a:cubicBezTo>
                    <a:pt x="450" y="144"/>
                    <a:pt x="444" y="126"/>
                    <a:pt x="437" y="109"/>
                  </a:cubicBezTo>
                  <a:cubicBezTo>
                    <a:pt x="422" y="83"/>
                    <a:pt x="403" y="63"/>
                    <a:pt x="380" y="47"/>
                  </a:cubicBezTo>
                  <a:cubicBezTo>
                    <a:pt x="346" y="20"/>
                    <a:pt x="302" y="0"/>
                    <a:pt x="2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4533983" y="70736"/>
              <a:ext cx="39085" cy="30315"/>
            </a:xfrm>
            <a:custGeom>
              <a:avLst/>
              <a:gdLst/>
              <a:ahLst/>
              <a:cxnLst/>
              <a:rect l="l" t="t" r="r" b="b"/>
              <a:pathLst>
                <a:path w="820" h="636" extrusionOk="0">
                  <a:moveTo>
                    <a:pt x="410" y="0"/>
                  </a:moveTo>
                  <a:cubicBezTo>
                    <a:pt x="0" y="0"/>
                    <a:pt x="0" y="636"/>
                    <a:pt x="410" y="636"/>
                  </a:cubicBezTo>
                  <a:cubicBezTo>
                    <a:pt x="820" y="636"/>
                    <a:pt x="820" y="0"/>
                    <a:pt x="4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4500570" y="-88942"/>
              <a:ext cx="33985" cy="26311"/>
            </a:xfrm>
            <a:custGeom>
              <a:avLst/>
              <a:gdLst/>
              <a:ahLst/>
              <a:cxnLst/>
              <a:rect l="l" t="t" r="r" b="b"/>
              <a:pathLst>
                <a:path w="713" h="552" extrusionOk="0">
                  <a:moveTo>
                    <a:pt x="357" y="0"/>
                  </a:moveTo>
                  <a:cubicBezTo>
                    <a:pt x="3" y="0"/>
                    <a:pt x="1" y="552"/>
                    <a:pt x="357" y="552"/>
                  </a:cubicBezTo>
                  <a:cubicBezTo>
                    <a:pt x="713" y="552"/>
                    <a:pt x="713" y="0"/>
                    <a:pt x="35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4595757" y="-38513"/>
              <a:ext cx="36702" cy="35796"/>
            </a:xfrm>
            <a:custGeom>
              <a:avLst/>
              <a:gdLst/>
              <a:ahLst/>
              <a:cxnLst/>
              <a:rect l="l" t="t" r="r" b="b"/>
              <a:pathLst>
                <a:path w="770" h="751" extrusionOk="0">
                  <a:moveTo>
                    <a:pt x="370" y="1"/>
                  </a:moveTo>
                  <a:cubicBezTo>
                    <a:pt x="281" y="1"/>
                    <a:pt x="187" y="40"/>
                    <a:pt x="124" y="103"/>
                  </a:cubicBezTo>
                  <a:cubicBezTo>
                    <a:pt x="38" y="189"/>
                    <a:pt x="0" y="323"/>
                    <a:pt x="35" y="441"/>
                  </a:cubicBezTo>
                  <a:cubicBezTo>
                    <a:pt x="58" y="517"/>
                    <a:pt x="82" y="591"/>
                    <a:pt x="140" y="649"/>
                  </a:cubicBezTo>
                  <a:cubicBezTo>
                    <a:pt x="164" y="672"/>
                    <a:pt x="192" y="692"/>
                    <a:pt x="221" y="707"/>
                  </a:cubicBezTo>
                  <a:cubicBezTo>
                    <a:pt x="264" y="731"/>
                    <a:pt x="311" y="750"/>
                    <a:pt x="361" y="750"/>
                  </a:cubicBezTo>
                  <a:cubicBezTo>
                    <a:pt x="365" y="750"/>
                    <a:pt x="368" y="750"/>
                    <a:pt x="372" y="750"/>
                  </a:cubicBezTo>
                  <a:cubicBezTo>
                    <a:pt x="448" y="747"/>
                    <a:pt x="511" y="719"/>
                    <a:pt x="569" y="674"/>
                  </a:cubicBezTo>
                  <a:cubicBezTo>
                    <a:pt x="605" y="644"/>
                    <a:pt x="635" y="617"/>
                    <a:pt x="658" y="574"/>
                  </a:cubicBezTo>
                  <a:cubicBezTo>
                    <a:pt x="672" y="546"/>
                    <a:pt x="686" y="515"/>
                    <a:pt x="694" y="486"/>
                  </a:cubicBezTo>
                  <a:cubicBezTo>
                    <a:pt x="700" y="472"/>
                    <a:pt x="704" y="456"/>
                    <a:pt x="708" y="441"/>
                  </a:cubicBezTo>
                  <a:cubicBezTo>
                    <a:pt x="770" y="224"/>
                    <a:pt x="593" y="1"/>
                    <a:pt x="3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4570352" y="1049"/>
              <a:ext cx="42088" cy="38084"/>
            </a:xfrm>
            <a:custGeom>
              <a:avLst/>
              <a:gdLst/>
              <a:ahLst/>
              <a:cxnLst/>
              <a:rect l="l" t="t" r="r" b="b"/>
              <a:pathLst>
                <a:path w="883" h="799" extrusionOk="0">
                  <a:moveTo>
                    <a:pt x="383" y="0"/>
                  </a:moveTo>
                  <a:cubicBezTo>
                    <a:pt x="335" y="0"/>
                    <a:pt x="290" y="12"/>
                    <a:pt x="247" y="34"/>
                  </a:cubicBezTo>
                  <a:cubicBezTo>
                    <a:pt x="198" y="50"/>
                    <a:pt x="154" y="77"/>
                    <a:pt x="120" y="117"/>
                  </a:cubicBezTo>
                  <a:cubicBezTo>
                    <a:pt x="80" y="154"/>
                    <a:pt x="53" y="195"/>
                    <a:pt x="37" y="245"/>
                  </a:cubicBezTo>
                  <a:cubicBezTo>
                    <a:pt x="12" y="292"/>
                    <a:pt x="0" y="343"/>
                    <a:pt x="3" y="399"/>
                  </a:cubicBezTo>
                  <a:cubicBezTo>
                    <a:pt x="8" y="501"/>
                    <a:pt x="41" y="609"/>
                    <a:pt x="120" y="681"/>
                  </a:cubicBezTo>
                  <a:lnTo>
                    <a:pt x="200" y="744"/>
                  </a:lnTo>
                  <a:cubicBezTo>
                    <a:pt x="263" y="781"/>
                    <a:pt x="330" y="797"/>
                    <a:pt x="402" y="798"/>
                  </a:cubicBezTo>
                  <a:lnTo>
                    <a:pt x="465" y="791"/>
                  </a:lnTo>
                  <a:cubicBezTo>
                    <a:pt x="489" y="788"/>
                    <a:pt x="515" y="784"/>
                    <a:pt x="541" y="781"/>
                  </a:cubicBezTo>
                  <a:cubicBezTo>
                    <a:pt x="592" y="778"/>
                    <a:pt x="640" y="762"/>
                    <a:pt x="685" y="735"/>
                  </a:cubicBezTo>
                  <a:cubicBezTo>
                    <a:pt x="715" y="717"/>
                    <a:pt x="745" y="695"/>
                    <a:pt x="767" y="669"/>
                  </a:cubicBezTo>
                  <a:cubicBezTo>
                    <a:pt x="831" y="597"/>
                    <a:pt x="883" y="500"/>
                    <a:pt x="878" y="400"/>
                  </a:cubicBezTo>
                  <a:cubicBezTo>
                    <a:pt x="872" y="364"/>
                    <a:pt x="869" y="332"/>
                    <a:pt x="864" y="297"/>
                  </a:cubicBezTo>
                  <a:cubicBezTo>
                    <a:pt x="845" y="233"/>
                    <a:pt x="813" y="177"/>
                    <a:pt x="766" y="129"/>
                  </a:cubicBezTo>
                  <a:cubicBezTo>
                    <a:pt x="720" y="79"/>
                    <a:pt x="655" y="46"/>
                    <a:pt x="591" y="25"/>
                  </a:cubicBezTo>
                  <a:cubicBezTo>
                    <a:pt x="561" y="14"/>
                    <a:pt x="504" y="13"/>
                    <a:pt x="463" y="8"/>
                  </a:cubicBezTo>
                  <a:lnTo>
                    <a:pt x="400" y="1"/>
                  </a:lnTo>
                  <a:cubicBezTo>
                    <a:pt x="394" y="0"/>
                    <a:pt x="389" y="0"/>
                    <a:pt x="38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3"/>
          <p:cNvGrpSpPr/>
          <p:nvPr/>
        </p:nvGrpSpPr>
        <p:grpSpPr>
          <a:xfrm>
            <a:off x="8286347" y="753005"/>
            <a:ext cx="446764" cy="432655"/>
            <a:chOff x="2466160" y="5890180"/>
            <a:chExt cx="446764" cy="432655"/>
          </a:xfrm>
        </p:grpSpPr>
        <p:sp>
          <p:nvSpPr>
            <p:cNvPr id="233" name="Google Shape;233;p3"/>
            <p:cNvSpPr/>
            <p:nvPr/>
          </p:nvSpPr>
          <p:spPr>
            <a:xfrm>
              <a:off x="2485607" y="5894470"/>
              <a:ext cx="427317" cy="427269"/>
            </a:xfrm>
            <a:custGeom>
              <a:avLst/>
              <a:gdLst/>
              <a:ahLst/>
              <a:cxnLst/>
              <a:rect l="l" t="t" r="r" b="b"/>
              <a:pathLst>
                <a:path w="8965" h="8964" extrusionOk="0">
                  <a:moveTo>
                    <a:pt x="4482" y="0"/>
                  </a:moveTo>
                  <a:cubicBezTo>
                    <a:pt x="2008" y="0"/>
                    <a:pt x="1" y="2007"/>
                    <a:pt x="1" y="4482"/>
                  </a:cubicBezTo>
                  <a:cubicBezTo>
                    <a:pt x="1" y="6957"/>
                    <a:pt x="2008" y="8964"/>
                    <a:pt x="4482" y="8964"/>
                  </a:cubicBezTo>
                  <a:cubicBezTo>
                    <a:pt x="6957" y="8964"/>
                    <a:pt x="8964" y="6957"/>
                    <a:pt x="8964" y="4482"/>
                  </a:cubicBezTo>
                  <a:cubicBezTo>
                    <a:pt x="8964" y="2007"/>
                    <a:pt x="6957" y="0"/>
                    <a:pt x="4482" y="0"/>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2514778" y="6171642"/>
              <a:ext cx="381225" cy="94996"/>
            </a:xfrm>
            <a:custGeom>
              <a:avLst/>
              <a:gdLst/>
              <a:ahLst/>
              <a:cxnLst/>
              <a:rect l="l" t="t" r="r" b="b"/>
              <a:pathLst>
                <a:path w="7998" h="1993" extrusionOk="0">
                  <a:moveTo>
                    <a:pt x="5841" y="1"/>
                  </a:moveTo>
                  <a:cubicBezTo>
                    <a:pt x="5684" y="1"/>
                    <a:pt x="5527" y="6"/>
                    <a:pt x="5371" y="16"/>
                  </a:cubicBezTo>
                  <a:cubicBezTo>
                    <a:pt x="4746" y="58"/>
                    <a:pt x="4131" y="175"/>
                    <a:pt x="3521" y="311"/>
                  </a:cubicBezTo>
                  <a:cubicBezTo>
                    <a:pt x="2908" y="447"/>
                    <a:pt x="2299" y="599"/>
                    <a:pt x="1683" y="720"/>
                  </a:cubicBezTo>
                  <a:cubicBezTo>
                    <a:pt x="1128" y="828"/>
                    <a:pt x="566" y="906"/>
                    <a:pt x="0" y="923"/>
                  </a:cubicBezTo>
                  <a:cubicBezTo>
                    <a:pt x="40" y="991"/>
                    <a:pt x="81" y="1059"/>
                    <a:pt x="126" y="1126"/>
                  </a:cubicBezTo>
                  <a:cubicBezTo>
                    <a:pt x="365" y="1077"/>
                    <a:pt x="606" y="1055"/>
                    <a:pt x="847" y="1055"/>
                  </a:cubicBezTo>
                  <a:cubicBezTo>
                    <a:pt x="1196" y="1055"/>
                    <a:pt x="1545" y="1101"/>
                    <a:pt x="1888" y="1178"/>
                  </a:cubicBezTo>
                  <a:cubicBezTo>
                    <a:pt x="2471" y="1310"/>
                    <a:pt x="3032" y="1519"/>
                    <a:pt x="3604" y="1692"/>
                  </a:cubicBezTo>
                  <a:cubicBezTo>
                    <a:pt x="4154" y="1859"/>
                    <a:pt x="4721" y="1993"/>
                    <a:pt x="5299" y="1993"/>
                  </a:cubicBezTo>
                  <a:cubicBezTo>
                    <a:pt x="5327" y="1993"/>
                    <a:pt x="5354" y="1992"/>
                    <a:pt x="5382" y="1992"/>
                  </a:cubicBezTo>
                  <a:cubicBezTo>
                    <a:pt x="5720" y="1984"/>
                    <a:pt x="6053" y="1922"/>
                    <a:pt x="6386" y="1856"/>
                  </a:cubicBezTo>
                  <a:cubicBezTo>
                    <a:pt x="6655" y="1802"/>
                    <a:pt x="6922" y="1744"/>
                    <a:pt x="7189" y="1680"/>
                  </a:cubicBezTo>
                  <a:cubicBezTo>
                    <a:pt x="7525" y="1309"/>
                    <a:pt x="7799" y="882"/>
                    <a:pt x="7997" y="415"/>
                  </a:cubicBezTo>
                  <a:cubicBezTo>
                    <a:pt x="7755" y="322"/>
                    <a:pt x="7517" y="230"/>
                    <a:pt x="7263" y="167"/>
                  </a:cubicBezTo>
                  <a:cubicBezTo>
                    <a:pt x="6797" y="51"/>
                    <a:pt x="6319" y="1"/>
                    <a:pt x="584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2612158" y="5898807"/>
              <a:ext cx="177171" cy="31459"/>
            </a:xfrm>
            <a:custGeom>
              <a:avLst/>
              <a:gdLst/>
              <a:ahLst/>
              <a:cxnLst/>
              <a:rect l="l" t="t" r="r" b="b"/>
              <a:pathLst>
                <a:path w="3717" h="660" extrusionOk="0">
                  <a:moveTo>
                    <a:pt x="928" y="0"/>
                  </a:moveTo>
                  <a:cubicBezTo>
                    <a:pt x="606" y="67"/>
                    <a:pt x="294" y="167"/>
                    <a:pt x="1" y="299"/>
                  </a:cubicBezTo>
                  <a:cubicBezTo>
                    <a:pt x="189" y="304"/>
                    <a:pt x="379" y="328"/>
                    <a:pt x="564" y="355"/>
                  </a:cubicBezTo>
                  <a:cubicBezTo>
                    <a:pt x="907" y="408"/>
                    <a:pt x="1250" y="483"/>
                    <a:pt x="1592" y="547"/>
                  </a:cubicBezTo>
                  <a:cubicBezTo>
                    <a:pt x="1925" y="607"/>
                    <a:pt x="2262" y="660"/>
                    <a:pt x="2602" y="660"/>
                  </a:cubicBezTo>
                  <a:cubicBezTo>
                    <a:pt x="2605" y="660"/>
                    <a:pt x="2608" y="660"/>
                    <a:pt x="2612" y="660"/>
                  </a:cubicBezTo>
                  <a:cubicBezTo>
                    <a:pt x="2921" y="660"/>
                    <a:pt x="3237" y="613"/>
                    <a:pt x="3513" y="464"/>
                  </a:cubicBezTo>
                  <a:cubicBezTo>
                    <a:pt x="3586" y="424"/>
                    <a:pt x="3653" y="379"/>
                    <a:pt x="3716" y="328"/>
                  </a:cubicBezTo>
                  <a:cubicBezTo>
                    <a:pt x="3462" y="209"/>
                    <a:pt x="3194" y="115"/>
                    <a:pt x="2916" y="45"/>
                  </a:cubicBezTo>
                  <a:cubicBezTo>
                    <a:pt x="2822" y="76"/>
                    <a:pt x="2726" y="100"/>
                    <a:pt x="2627" y="120"/>
                  </a:cubicBezTo>
                  <a:cubicBezTo>
                    <a:pt x="2530" y="139"/>
                    <a:pt x="2433" y="152"/>
                    <a:pt x="2334" y="157"/>
                  </a:cubicBezTo>
                  <a:cubicBezTo>
                    <a:pt x="2309" y="159"/>
                    <a:pt x="2284" y="159"/>
                    <a:pt x="2259" y="159"/>
                  </a:cubicBezTo>
                  <a:cubicBezTo>
                    <a:pt x="2176" y="159"/>
                    <a:pt x="2094" y="153"/>
                    <a:pt x="2012" y="147"/>
                  </a:cubicBezTo>
                  <a:cubicBezTo>
                    <a:pt x="1648" y="120"/>
                    <a:pt x="1289" y="52"/>
                    <a:pt x="928"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2523596" y="5928503"/>
              <a:ext cx="335800" cy="73595"/>
            </a:xfrm>
            <a:custGeom>
              <a:avLst/>
              <a:gdLst/>
              <a:ahLst/>
              <a:cxnLst/>
              <a:rect l="l" t="t" r="r" b="b"/>
              <a:pathLst>
                <a:path w="7045" h="1544" extrusionOk="0">
                  <a:moveTo>
                    <a:pt x="6110" y="0"/>
                  </a:moveTo>
                  <a:cubicBezTo>
                    <a:pt x="5972" y="83"/>
                    <a:pt x="5829" y="159"/>
                    <a:pt x="5679" y="219"/>
                  </a:cubicBezTo>
                  <a:cubicBezTo>
                    <a:pt x="5480" y="301"/>
                    <a:pt x="5273" y="346"/>
                    <a:pt x="5063" y="390"/>
                  </a:cubicBezTo>
                  <a:cubicBezTo>
                    <a:pt x="4846" y="434"/>
                    <a:pt x="4627" y="477"/>
                    <a:pt x="4404" y="490"/>
                  </a:cubicBezTo>
                  <a:cubicBezTo>
                    <a:pt x="4366" y="493"/>
                    <a:pt x="4328" y="494"/>
                    <a:pt x="4291" y="494"/>
                  </a:cubicBezTo>
                  <a:cubicBezTo>
                    <a:pt x="4103" y="494"/>
                    <a:pt x="3919" y="466"/>
                    <a:pt x="3732" y="439"/>
                  </a:cubicBezTo>
                  <a:cubicBezTo>
                    <a:pt x="3521" y="408"/>
                    <a:pt x="3312" y="370"/>
                    <a:pt x="3103" y="330"/>
                  </a:cubicBezTo>
                  <a:cubicBezTo>
                    <a:pt x="2700" y="254"/>
                    <a:pt x="2298" y="168"/>
                    <a:pt x="1890" y="123"/>
                  </a:cubicBezTo>
                  <a:cubicBezTo>
                    <a:pt x="1682" y="99"/>
                    <a:pt x="1472" y="87"/>
                    <a:pt x="1263" y="87"/>
                  </a:cubicBezTo>
                  <a:cubicBezTo>
                    <a:pt x="1219" y="87"/>
                    <a:pt x="1174" y="87"/>
                    <a:pt x="1129" y="88"/>
                  </a:cubicBezTo>
                  <a:cubicBezTo>
                    <a:pt x="689" y="396"/>
                    <a:pt x="305" y="779"/>
                    <a:pt x="1" y="1220"/>
                  </a:cubicBezTo>
                  <a:cubicBezTo>
                    <a:pt x="496" y="1419"/>
                    <a:pt x="1037" y="1515"/>
                    <a:pt x="1567" y="1538"/>
                  </a:cubicBezTo>
                  <a:cubicBezTo>
                    <a:pt x="1644" y="1541"/>
                    <a:pt x="1723" y="1543"/>
                    <a:pt x="1801" y="1543"/>
                  </a:cubicBezTo>
                  <a:cubicBezTo>
                    <a:pt x="2000" y="1543"/>
                    <a:pt x="2200" y="1531"/>
                    <a:pt x="2396" y="1500"/>
                  </a:cubicBezTo>
                  <a:cubicBezTo>
                    <a:pt x="2691" y="1453"/>
                    <a:pt x="2982" y="1376"/>
                    <a:pt x="3267" y="1287"/>
                  </a:cubicBezTo>
                  <a:cubicBezTo>
                    <a:pt x="3835" y="1109"/>
                    <a:pt x="4388" y="885"/>
                    <a:pt x="4969" y="752"/>
                  </a:cubicBezTo>
                  <a:cubicBezTo>
                    <a:pt x="5269" y="684"/>
                    <a:pt x="5580" y="634"/>
                    <a:pt x="5889" y="634"/>
                  </a:cubicBezTo>
                  <a:cubicBezTo>
                    <a:pt x="5892" y="634"/>
                    <a:pt x="5895" y="634"/>
                    <a:pt x="5899" y="634"/>
                  </a:cubicBezTo>
                  <a:cubicBezTo>
                    <a:pt x="6215" y="636"/>
                    <a:pt x="6531" y="681"/>
                    <a:pt x="6840" y="753"/>
                  </a:cubicBezTo>
                  <a:cubicBezTo>
                    <a:pt x="6909" y="769"/>
                    <a:pt x="6977" y="788"/>
                    <a:pt x="7045" y="805"/>
                  </a:cubicBezTo>
                  <a:cubicBezTo>
                    <a:pt x="6773" y="495"/>
                    <a:pt x="6459" y="225"/>
                    <a:pt x="6110"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2490469" y="5994090"/>
              <a:ext cx="407917" cy="79029"/>
            </a:xfrm>
            <a:custGeom>
              <a:avLst/>
              <a:gdLst/>
              <a:ahLst/>
              <a:cxnLst/>
              <a:rect l="l" t="t" r="r" b="b"/>
              <a:pathLst>
                <a:path w="8558" h="1658" extrusionOk="0">
                  <a:moveTo>
                    <a:pt x="6546" y="0"/>
                  </a:moveTo>
                  <a:cubicBezTo>
                    <a:pt x="6339" y="0"/>
                    <a:pt x="6133" y="11"/>
                    <a:pt x="5928" y="30"/>
                  </a:cubicBezTo>
                  <a:cubicBezTo>
                    <a:pt x="5245" y="94"/>
                    <a:pt x="4575" y="250"/>
                    <a:pt x="3907" y="391"/>
                  </a:cubicBezTo>
                  <a:cubicBezTo>
                    <a:pt x="3572" y="462"/>
                    <a:pt x="3235" y="538"/>
                    <a:pt x="2893" y="561"/>
                  </a:cubicBezTo>
                  <a:cubicBezTo>
                    <a:pt x="2808" y="567"/>
                    <a:pt x="2723" y="569"/>
                    <a:pt x="2638" y="569"/>
                  </a:cubicBezTo>
                  <a:cubicBezTo>
                    <a:pt x="2423" y="569"/>
                    <a:pt x="2208" y="552"/>
                    <a:pt x="1995" y="521"/>
                  </a:cubicBezTo>
                  <a:cubicBezTo>
                    <a:pt x="1480" y="448"/>
                    <a:pt x="977" y="309"/>
                    <a:pt x="465" y="210"/>
                  </a:cubicBezTo>
                  <a:cubicBezTo>
                    <a:pt x="254" y="590"/>
                    <a:pt x="95" y="1003"/>
                    <a:pt x="0" y="1438"/>
                  </a:cubicBezTo>
                  <a:cubicBezTo>
                    <a:pt x="280" y="1264"/>
                    <a:pt x="589" y="1139"/>
                    <a:pt x="911" y="1074"/>
                  </a:cubicBezTo>
                  <a:cubicBezTo>
                    <a:pt x="1100" y="1037"/>
                    <a:pt x="1293" y="1021"/>
                    <a:pt x="1485" y="1021"/>
                  </a:cubicBezTo>
                  <a:cubicBezTo>
                    <a:pt x="1604" y="1021"/>
                    <a:pt x="1722" y="1027"/>
                    <a:pt x="1840" y="1038"/>
                  </a:cubicBezTo>
                  <a:cubicBezTo>
                    <a:pt x="2533" y="1108"/>
                    <a:pt x="3186" y="1358"/>
                    <a:pt x="3861" y="1518"/>
                  </a:cubicBezTo>
                  <a:cubicBezTo>
                    <a:pt x="4213" y="1601"/>
                    <a:pt x="4572" y="1658"/>
                    <a:pt x="4935" y="1658"/>
                  </a:cubicBezTo>
                  <a:cubicBezTo>
                    <a:pt x="4954" y="1658"/>
                    <a:pt x="4973" y="1657"/>
                    <a:pt x="4992" y="1657"/>
                  </a:cubicBezTo>
                  <a:cubicBezTo>
                    <a:pt x="5365" y="1650"/>
                    <a:pt x="5735" y="1561"/>
                    <a:pt x="6089" y="1455"/>
                  </a:cubicBezTo>
                  <a:cubicBezTo>
                    <a:pt x="6437" y="1351"/>
                    <a:pt x="6775" y="1225"/>
                    <a:pt x="7119" y="1113"/>
                  </a:cubicBezTo>
                  <a:cubicBezTo>
                    <a:pt x="7466" y="1000"/>
                    <a:pt x="7819" y="904"/>
                    <a:pt x="8176" y="834"/>
                  </a:cubicBezTo>
                  <a:cubicBezTo>
                    <a:pt x="8302" y="810"/>
                    <a:pt x="8431" y="789"/>
                    <a:pt x="8557" y="770"/>
                  </a:cubicBezTo>
                  <a:cubicBezTo>
                    <a:pt x="8481" y="577"/>
                    <a:pt x="8392" y="389"/>
                    <a:pt x="8292" y="209"/>
                  </a:cubicBezTo>
                  <a:cubicBezTo>
                    <a:pt x="8145" y="181"/>
                    <a:pt x="7998" y="156"/>
                    <a:pt x="7851" y="134"/>
                  </a:cubicBezTo>
                  <a:cubicBezTo>
                    <a:pt x="7550" y="88"/>
                    <a:pt x="7248" y="37"/>
                    <a:pt x="6944" y="15"/>
                  </a:cubicBezTo>
                  <a:cubicBezTo>
                    <a:pt x="6811" y="5"/>
                    <a:pt x="6678" y="0"/>
                    <a:pt x="6546"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2488229" y="6099572"/>
              <a:ext cx="424504" cy="62489"/>
            </a:xfrm>
            <a:custGeom>
              <a:avLst/>
              <a:gdLst/>
              <a:ahLst/>
              <a:cxnLst/>
              <a:rect l="l" t="t" r="r" b="b"/>
              <a:pathLst>
                <a:path w="8906" h="1311" extrusionOk="0">
                  <a:moveTo>
                    <a:pt x="3224" y="0"/>
                  </a:moveTo>
                  <a:cubicBezTo>
                    <a:pt x="2751" y="0"/>
                    <a:pt x="2278" y="33"/>
                    <a:pt x="1814" y="121"/>
                  </a:cubicBezTo>
                  <a:cubicBezTo>
                    <a:pt x="1161" y="246"/>
                    <a:pt x="532" y="491"/>
                    <a:pt x="0" y="891"/>
                  </a:cubicBezTo>
                  <a:cubicBezTo>
                    <a:pt x="24" y="1033"/>
                    <a:pt x="53" y="1173"/>
                    <a:pt x="89" y="1311"/>
                  </a:cubicBezTo>
                  <a:cubicBezTo>
                    <a:pt x="125" y="1284"/>
                    <a:pt x="159" y="1258"/>
                    <a:pt x="194" y="1235"/>
                  </a:cubicBezTo>
                  <a:cubicBezTo>
                    <a:pt x="714" y="887"/>
                    <a:pt x="1327" y="697"/>
                    <a:pt x="1937" y="591"/>
                  </a:cubicBezTo>
                  <a:cubicBezTo>
                    <a:pt x="2445" y="503"/>
                    <a:pt x="2961" y="471"/>
                    <a:pt x="3476" y="471"/>
                  </a:cubicBezTo>
                  <a:cubicBezTo>
                    <a:pt x="3596" y="471"/>
                    <a:pt x="3717" y="473"/>
                    <a:pt x="3837" y="476"/>
                  </a:cubicBezTo>
                  <a:cubicBezTo>
                    <a:pt x="4602" y="497"/>
                    <a:pt x="5355" y="617"/>
                    <a:pt x="6112" y="732"/>
                  </a:cubicBezTo>
                  <a:cubicBezTo>
                    <a:pt x="6723" y="824"/>
                    <a:pt x="7339" y="904"/>
                    <a:pt x="7957" y="904"/>
                  </a:cubicBezTo>
                  <a:cubicBezTo>
                    <a:pt x="8110" y="904"/>
                    <a:pt x="8262" y="899"/>
                    <a:pt x="8415" y="889"/>
                  </a:cubicBezTo>
                  <a:cubicBezTo>
                    <a:pt x="8562" y="878"/>
                    <a:pt x="8710" y="863"/>
                    <a:pt x="8858" y="842"/>
                  </a:cubicBezTo>
                  <a:cubicBezTo>
                    <a:pt x="8886" y="659"/>
                    <a:pt x="8902" y="473"/>
                    <a:pt x="8906" y="285"/>
                  </a:cubicBezTo>
                  <a:lnTo>
                    <a:pt x="8906" y="285"/>
                  </a:lnTo>
                  <a:cubicBezTo>
                    <a:pt x="8672" y="327"/>
                    <a:pt x="8436" y="353"/>
                    <a:pt x="8200" y="367"/>
                  </a:cubicBezTo>
                  <a:cubicBezTo>
                    <a:pt x="8063" y="376"/>
                    <a:pt x="7926" y="379"/>
                    <a:pt x="7790" y="379"/>
                  </a:cubicBezTo>
                  <a:cubicBezTo>
                    <a:pt x="7211" y="379"/>
                    <a:pt x="6636" y="313"/>
                    <a:pt x="6060" y="242"/>
                  </a:cubicBezTo>
                  <a:cubicBezTo>
                    <a:pt x="5353" y="154"/>
                    <a:pt x="4646" y="63"/>
                    <a:pt x="3934" y="22"/>
                  </a:cubicBezTo>
                  <a:cubicBezTo>
                    <a:pt x="3698" y="8"/>
                    <a:pt x="3461" y="0"/>
                    <a:pt x="3224"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2553101" y="6257391"/>
              <a:ext cx="234226" cy="64491"/>
            </a:xfrm>
            <a:custGeom>
              <a:avLst/>
              <a:gdLst/>
              <a:ahLst/>
              <a:cxnLst/>
              <a:rect l="l" t="t" r="r" b="b"/>
              <a:pathLst>
                <a:path w="4914" h="1353" extrusionOk="0">
                  <a:moveTo>
                    <a:pt x="792" y="1"/>
                  </a:moveTo>
                  <a:cubicBezTo>
                    <a:pt x="522" y="1"/>
                    <a:pt x="252" y="40"/>
                    <a:pt x="0" y="139"/>
                  </a:cubicBezTo>
                  <a:cubicBezTo>
                    <a:pt x="803" y="891"/>
                    <a:pt x="1879" y="1353"/>
                    <a:pt x="3065" y="1353"/>
                  </a:cubicBezTo>
                  <a:cubicBezTo>
                    <a:pt x="3725" y="1353"/>
                    <a:pt x="4349" y="1208"/>
                    <a:pt x="4913" y="954"/>
                  </a:cubicBezTo>
                  <a:cubicBezTo>
                    <a:pt x="4910" y="952"/>
                    <a:pt x="4905" y="952"/>
                    <a:pt x="4902" y="952"/>
                  </a:cubicBezTo>
                  <a:cubicBezTo>
                    <a:pt x="4673" y="943"/>
                    <a:pt x="4445" y="904"/>
                    <a:pt x="4223" y="854"/>
                  </a:cubicBezTo>
                  <a:cubicBezTo>
                    <a:pt x="3711" y="737"/>
                    <a:pt x="3215" y="562"/>
                    <a:pt x="2716" y="402"/>
                  </a:cubicBezTo>
                  <a:cubicBezTo>
                    <a:pt x="2212" y="242"/>
                    <a:pt x="1700" y="85"/>
                    <a:pt x="1173" y="24"/>
                  </a:cubicBezTo>
                  <a:cubicBezTo>
                    <a:pt x="1047" y="9"/>
                    <a:pt x="920" y="1"/>
                    <a:pt x="792"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2466160" y="5890180"/>
              <a:ext cx="409681" cy="296190"/>
            </a:xfrm>
            <a:custGeom>
              <a:avLst/>
              <a:gdLst/>
              <a:ahLst/>
              <a:cxnLst/>
              <a:rect l="l" t="t" r="r" b="b"/>
              <a:pathLst>
                <a:path w="8595" h="6214" extrusionOk="0">
                  <a:moveTo>
                    <a:pt x="4890" y="1"/>
                  </a:moveTo>
                  <a:cubicBezTo>
                    <a:pt x="4660" y="1"/>
                    <a:pt x="4430" y="19"/>
                    <a:pt x="4202" y="56"/>
                  </a:cubicBezTo>
                  <a:cubicBezTo>
                    <a:pt x="2473" y="337"/>
                    <a:pt x="1001" y="1623"/>
                    <a:pt x="546" y="3321"/>
                  </a:cubicBezTo>
                  <a:cubicBezTo>
                    <a:pt x="293" y="4267"/>
                    <a:pt x="350" y="5309"/>
                    <a:pt x="734" y="6211"/>
                  </a:cubicBezTo>
                  <a:cubicBezTo>
                    <a:pt x="735" y="6213"/>
                    <a:pt x="737" y="6214"/>
                    <a:pt x="738" y="6214"/>
                  </a:cubicBezTo>
                  <a:cubicBezTo>
                    <a:pt x="741" y="6214"/>
                    <a:pt x="744" y="6212"/>
                    <a:pt x="743" y="6208"/>
                  </a:cubicBezTo>
                  <a:cubicBezTo>
                    <a:pt x="1" y="4069"/>
                    <a:pt x="823" y="1657"/>
                    <a:pt x="2870" y="597"/>
                  </a:cubicBezTo>
                  <a:cubicBezTo>
                    <a:pt x="3512" y="264"/>
                    <a:pt x="4194" y="108"/>
                    <a:pt x="4868" y="108"/>
                  </a:cubicBezTo>
                  <a:cubicBezTo>
                    <a:pt x="6269" y="108"/>
                    <a:pt x="7637" y="782"/>
                    <a:pt x="8547" y="1944"/>
                  </a:cubicBezTo>
                  <a:cubicBezTo>
                    <a:pt x="8551" y="1950"/>
                    <a:pt x="8557" y="1952"/>
                    <a:pt x="8563" y="1952"/>
                  </a:cubicBezTo>
                  <a:cubicBezTo>
                    <a:pt x="8578" y="1952"/>
                    <a:pt x="8595" y="1933"/>
                    <a:pt x="8584" y="1917"/>
                  </a:cubicBezTo>
                  <a:cubicBezTo>
                    <a:pt x="7763" y="715"/>
                    <a:pt x="6335" y="1"/>
                    <a:pt x="4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2672025" y="6254770"/>
              <a:ext cx="184130" cy="68066"/>
            </a:xfrm>
            <a:custGeom>
              <a:avLst/>
              <a:gdLst/>
              <a:ahLst/>
              <a:cxnLst/>
              <a:rect l="l" t="t" r="r" b="b"/>
              <a:pathLst>
                <a:path w="3863" h="1428" extrusionOk="0">
                  <a:moveTo>
                    <a:pt x="3819" y="1"/>
                  </a:moveTo>
                  <a:cubicBezTo>
                    <a:pt x="3812" y="1"/>
                    <a:pt x="3805" y="3"/>
                    <a:pt x="3799" y="9"/>
                  </a:cubicBezTo>
                  <a:cubicBezTo>
                    <a:pt x="3297" y="487"/>
                    <a:pt x="2791" y="888"/>
                    <a:pt x="2130" y="1127"/>
                  </a:cubicBezTo>
                  <a:cubicBezTo>
                    <a:pt x="1435" y="1378"/>
                    <a:pt x="729" y="1371"/>
                    <a:pt x="2" y="1392"/>
                  </a:cubicBezTo>
                  <a:cubicBezTo>
                    <a:pt x="1" y="1392"/>
                    <a:pt x="1" y="1394"/>
                    <a:pt x="2" y="1394"/>
                  </a:cubicBezTo>
                  <a:cubicBezTo>
                    <a:pt x="215" y="1416"/>
                    <a:pt x="432" y="1428"/>
                    <a:pt x="649" y="1428"/>
                  </a:cubicBezTo>
                  <a:cubicBezTo>
                    <a:pt x="1859" y="1428"/>
                    <a:pt x="3090" y="1063"/>
                    <a:pt x="3847" y="46"/>
                  </a:cubicBezTo>
                  <a:cubicBezTo>
                    <a:pt x="3863" y="24"/>
                    <a:pt x="3841" y="1"/>
                    <a:pt x="3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2649289" y="6005434"/>
              <a:ext cx="41564" cy="41564"/>
            </a:xfrm>
            <a:custGeom>
              <a:avLst/>
              <a:gdLst/>
              <a:ahLst/>
              <a:cxnLst/>
              <a:rect l="l" t="t" r="r" b="b"/>
              <a:pathLst>
                <a:path w="872" h="872" extrusionOk="0">
                  <a:moveTo>
                    <a:pt x="436" y="1"/>
                  </a:moveTo>
                  <a:cubicBezTo>
                    <a:pt x="195" y="1"/>
                    <a:pt x="1" y="195"/>
                    <a:pt x="1" y="436"/>
                  </a:cubicBezTo>
                  <a:cubicBezTo>
                    <a:pt x="1" y="677"/>
                    <a:pt x="195" y="872"/>
                    <a:pt x="436" y="872"/>
                  </a:cubicBezTo>
                  <a:cubicBezTo>
                    <a:pt x="677" y="872"/>
                    <a:pt x="872" y="677"/>
                    <a:pt x="872" y="436"/>
                  </a:cubicBezTo>
                  <a:cubicBezTo>
                    <a:pt x="872" y="195"/>
                    <a:pt x="677" y="1"/>
                    <a:pt x="43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2770120" y="6005434"/>
              <a:ext cx="41612" cy="41564"/>
            </a:xfrm>
            <a:custGeom>
              <a:avLst/>
              <a:gdLst/>
              <a:ahLst/>
              <a:cxnLst/>
              <a:rect l="l" t="t" r="r" b="b"/>
              <a:pathLst>
                <a:path w="873" h="872" extrusionOk="0">
                  <a:moveTo>
                    <a:pt x="436" y="1"/>
                  </a:moveTo>
                  <a:cubicBezTo>
                    <a:pt x="195" y="1"/>
                    <a:pt x="0" y="195"/>
                    <a:pt x="0" y="436"/>
                  </a:cubicBezTo>
                  <a:cubicBezTo>
                    <a:pt x="0" y="677"/>
                    <a:pt x="195" y="872"/>
                    <a:pt x="436" y="872"/>
                  </a:cubicBezTo>
                  <a:cubicBezTo>
                    <a:pt x="676" y="872"/>
                    <a:pt x="872" y="677"/>
                    <a:pt x="872" y="436"/>
                  </a:cubicBezTo>
                  <a:cubicBezTo>
                    <a:pt x="872" y="195"/>
                    <a:pt x="676" y="1"/>
                    <a:pt x="43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2712254" y="5994042"/>
              <a:ext cx="36130" cy="22927"/>
            </a:xfrm>
            <a:custGeom>
              <a:avLst/>
              <a:gdLst/>
              <a:ahLst/>
              <a:cxnLst/>
              <a:rect l="l" t="t" r="r" b="b"/>
              <a:pathLst>
                <a:path w="758" h="481" extrusionOk="0">
                  <a:moveTo>
                    <a:pt x="690" y="1"/>
                  </a:moveTo>
                  <a:cubicBezTo>
                    <a:pt x="652" y="1"/>
                    <a:pt x="622" y="31"/>
                    <a:pt x="622" y="68"/>
                  </a:cubicBezTo>
                  <a:cubicBezTo>
                    <a:pt x="622" y="79"/>
                    <a:pt x="617" y="345"/>
                    <a:pt x="412" y="345"/>
                  </a:cubicBezTo>
                  <a:cubicBezTo>
                    <a:pt x="194" y="345"/>
                    <a:pt x="144" y="132"/>
                    <a:pt x="141" y="121"/>
                  </a:cubicBezTo>
                  <a:cubicBezTo>
                    <a:pt x="135" y="89"/>
                    <a:pt x="107" y="68"/>
                    <a:pt x="75" y="68"/>
                  </a:cubicBezTo>
                  <a:cubicBezTo>
                    <a:pt x="71" y="68"/>
                    <a:pt x="66" y="68"/>
                    <a:pt x="61" y="69"/>
                  </a:cubicBezTo>
                  <a:cubicBezTo>
                    <a:pt x="25" y="77"/>
                    <a:pt x="1" y="112"/>
                    <a:pt x="9" y="148"/>
                  </a:cubicBezTo>
                  <a:cubicBezTo>
                    <a:pt x="34" y="264"/>
                    <a:pt x="149" y="480"/>
                    <a:pt x="412" y="480"/>
                  </a:cubicBezTo>
                  <a:cubicBezTo>
                    <a:pt x="685" y="480"/>
                    <a:pt x="758" y="210"/>
                    <a:pt x="757" y="69"/>
                  </a:cubicBezTo>
                  <a:cubicBezTo>
                    <a:pt x="757" y="31"/>
                    <a:pt x="726" y="1"/>
                    <a:pt x="6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2667401" y="5975786"/>
              <a:ext cx="36130" cy="22975"/>
            </a:xfrm>
            <a:custGeom>
              <a:avLst/>
              <a:gdLst/>
              <a:ahLst/>
              <a:cxnLst/>
              <a:rect l="l" t="t" r="r" b="b"/>
              <a:pathLst>
                <a:path w="758" h="482" extrusionOk="0">
                  <a:moveTo>
                    <a:pt x="689" y="1"/>
                  </a:moveTo>
                  <a:cubicBezTo>
                    <a:pt x="652" y="1"/>
                    <a:pt x="621" y="31"/>
                    <a:pt x="621" y="69"/>
                  </a:cubicBezTo>
                  <a:cubicBezTo>
                    <a:pt x="621" y="80"/>
                    <a:pt x="619" y="346"/>
                    <a:pt x="412" y="346"/>
                  </a:cubicBezTo>
                  <a:cubicBezTo>
                    <a:pt x="195" y="346"/>
                    <a:pt x="144" y="133"/>
                    <a:pt x="141" y="122"/>
                  </a:cubicBezTo>
                  <a:cubicBezTo>
                    <a:pt x="134" y="90"/>
                    <a:pt x="106" y="68"/>
                    <a:pt x="75" y="68"/>
                  </a:cubicBezTo>
                  <a:cubicBezTo>
                    <a:pt x="70" y="68"/>
                    <a:pt x="66" y="69"/>
                    <a:pt x="61" y="70"/>
                  </a:cubicBezTo>
                  <a:cubicBezTo>
                    <a:pt x="25" y="78"/>
                    <a:pt x="1" y="113"/>
                    <a:pt x="9" y="149"/>
                  </a:cubicBezTo>
                  <a:cubicBezTo>
                    <a:pt x="34" y="265"/>
                    <a:pt x="149" y="481"/>
                    <a:pt x="412" y="481"/>
                  </a:cubicBezTo>
                  <a:cubicBezTo>
                    <a:pt x="685" y="481"/>
                    <a:pt x="757" y="211"/>
                    <a:pt x="757" y="69"/>
                  </a:cubicBezTo>
                  <a:cubicBezTo>
                    <a:pt x="757" y="31"/>
                    <a:pt x="727" y="1"/>
                    <a:pt x="6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2753389" y="5975739"/>
              <a:ext cx="36082" cy="23022"/>
            </a:xfrm>
            <a:custGeom>
              <a:avLst/>
              <a:gdLst/>
              <a:ahLst/>
              <a:cxnLst/>
              <a:rect l="l" t="t" r="r" b="b"/>
              <a:pathLst>
                <a:path w="757" h="483" extrusionOk="0">
                  <a:moveTo>
                    <a:pt x="688" y="1"/>
                  </a:moveTo>
                  <a:cubicBezTo>
                    <a:pt x="650" y="1"/>
                    <a:pt x="621" y="30"/>
                    <a:pt x="621" y="69"/>
                  </a:cubicBezTo>
                  <a:cubicBezTo>
                    <a:pt x="621" y="80"/>
                    <a:pt x="618" y="346"/>
                    <a:pt x="412" y="346"/>
                  </a:cubicBezTo>
                  <a:cubicBezTo>
                    <a:pt x="194" y="346"/>
                    <a:pt x="143" y="132"/>
                    <a:pt x="141" y="122"/>
                  </a:cubicBezTo>
                  <a:cubicBezTo>
                    <a:pt x="133" y="91"/>
                    <a:pt x="106" y="69"/>
                    <a:pt x="74" y="69"/>
                  </a:cubicBezTo>
                  <a:cubicBezTo>
                    <a:pt x="69" y="69"/>
                    <a:pt x="65" y="70"/>
                    <a:pt x="60" y="71"/>
                  </a:cubicBezTo>
                  <a:cubicBezTo>
                    <a:pt x="23" y="79"/>
                    <a:pt x="0" y="114"/>
                    <a:pt x="8" y="150"/>
                  </a:cubicBezTo>
                  <a:cubicBezTo>
                    <a:pt x="33" y="266"/>
                    <a:pt x="148" y="482"/>
                    <a:pt x="412" y="482"/>
                  </a:cubicBezTo>
                  <a:cubicBezTo>
                    <a:pt x="684" y="482"/>
                    <a:pt x="755" y="212"/>
                    <a:pt x="756" y="69"/>
                  </a:cubicBezTo>
                  <a:cubicBezTo>
                    <a:pt x="756" y="30"/>
                    <a:pt x="727" y="1"/>
                    <a:pt x="6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3"/>
          <p:cNvGrpSpPr/>
          <p:nvPr/>
        </p:nvGrpSpPr>
        <p:grpSpPr>
          <a:xfrm>
            <a:off x="5793943" y="-396865"/>
            <a:ext cx="1030317" cy="1149862"/>
            <a:chOff x="5072836" y="892909"/>
            <a:chExt cx="282224" cy="314970"/>
          </a:xfrm>
        </p:grpSpPr>
        <p:sp>
          <p:nvSpPr>
            <p:cNvPr id="248" name="Google Shape;248;p3"/>
            <p:cNvSpPr/>
            <p:nvPr/>
          </p:nvSpPr>
          <p:spPr>
            <a:xfrm>
              <a:off x="5084705" y="892909"/>
              <a:ext cx="16969" cy="37894"/>
            </a:xfrm>
            <a:custGeom>
              <a:avLst/>
              <a:gdLst/>
              <a:ahLst/>
              <a:cxnLst/>
              <a:rect l="l" t="t" r="r" b="b"/>
              <a:pathLst>
                <a:path w="356" h="795" extrusionOk="0">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5100148" y="956351"/>
              <a:ext cx="26549" cy="40134"/>
            </a:xfrm>
            <a:custGeom>
              <a:avLst/>
              <a:gdLst/>
              <a:ahLst/>
              <a:cxnLst/>
              <a:rect l="l" t="t" r="r" b="b"/>
              <a:pathLst>
                <a:path w="557" h="842" extrusionOk="0">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5136231" y="1013549"/>
              <a:ext cx="28933" cy="31459"/>
            </a:xfrm>
            <a:custGeom>
              <a:avLst/>
              <a:gdLst/>
              <a:ahLst/>
              <a:cxnLst/>
              <a:rect l="l" t="t" r="r" b="b"/>
              <a:pathLst>
                <a:path w="607" h="660" extrusionOk="0">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5179749" y="1060928"/>
              <a:ext cx="48189" cy="34748"/>
            </a:xfrm>
            <a:custGeom>
              <a:avLst/>
              <a:gdLst/>
              <a:ahLst/>
              <a:cxnLst/>
              <a:rect l="l" t="t" r="r" b="b"/>
              <a:pathLst>
                <a:path w="1011" h="729" extrusionOk="0">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5241761" y="1097630"/>
              <a:ext cx="46855" cy="30458"/>
            </a:xfrm>
            <a:custGeom>
              <a:avLst/>
              <a:gdLst/>
              <a:ahLst/>
              <a:cxnLst/>
              <a:rect l="l" t="t" r="r" b="b"/>
              <a:pathLst>
                <a:path w="983" h="639" extrusionOk="0">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5307682" y="1141292"/>
              <a:ext cx="47379" cy="66588"/>
            </a:xfrm>
            <a:custGeom>
              <a:avLst/>
              <a:gdLst/>
              <a:ahLst/>
              <a:cxnLst/>
              <a:rect l="l" t="t" r="r" b="b"/>
              <a:pathLst>
                <a:path w="994" h="1397" extrusionOk="0">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5116497" y="921556"/>
              <a:ext cx="19924" cy="32698"/>
            </a:xfrm>
            <a:custGeom>
              <a:avLst/>
              <a:gdLst/>
              <a:ahLst/>
              <a:cxnLst/>
              <a:rect l="l" t="t" r="r" b="b"/>
              <a:pathLst>
                <a:path w="418" h="686" extrusionOk="0">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5148290" y="978849"/>
              <a:ext cx="27312" cy="30506"/>
            </a:xfrm>
            <a:custGeom>
              <a:avLst/>
              <a:gdLst/>
              <a:ahLst/>
              <a:cxnLst/>
              <a:rect l="l" t="t" r="r" b="b"/>
              <a:pathLst>
                <a:path w="573" h="640" extrusionOk="0">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5198958" y="1032901"/>
              <a:ext cx="27360" cy="19638"/>
            </a:xfrm>
            <a:custGeom>
              <a:avLst/>
              <a:gdLst/>
              <a:ahLst/>
              <a:cxnLst/>
              <a:rect l="l" t="t" r="r" b="b"/>
              <a:pathLst>
                <a:path w="574" h="412" extrusionOk="0">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5255965" y="1068221"/>
              <a:ext cx="36750" cy="20258"/>
            </a:xfrm>
            <a:custGeom>
              <a:avLst/>
              <a:gdLst/>
              <a:ahLst/>
              <a:cxnLst/>
              <a:rect l="l" t="t" r="r" b="b"/>
              <a:pathLst>
                <a:path w="771" h="425" extrusionOk="0">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5317787" y="1100395"/>
              <a:ext cx="25119" cy="23690"/>
            </a:xfrm>
            <a:custGeom>
              <a:avLst/>
              <a:gdLst/>
              <a:ahLst/>
              <a:cxnLst/>
              <a:rect l="l" t="t" r="r" b="b"/>
              <a:pathLst>
                <a:path w="527" h="497" extrusionOk="0">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5072836" y="956685"/>
              <a:ext cx="20258" cy="40754"/>
            </a:xfrm>
            <a:custGeom>
              <a:avLst/>
              <a:gdLst/>
              <a:ahLst/>
              <a:cxnLst/>
              <a:rect l="l" t="t" r="r" b="b"/>
              <a:pathLst>
                <a:path w="425" h="855" extrusionOk="0">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5101816" y="1021605"/>
              <a:ext cx="32126" cy="34509"/>
            </a:xfrm>
            <a:custGeom>
              <a:avLst/>
              <a:gdLst/>
              <a:ahLst/>
              <a:cxnLst/>
              <a:rect l="l" t="t" r="r" b="b"/>
              <a:pathLst>
                <a:path w="674" h="724" extrusionOk="0">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5147813" y="1069222"/>
              <a:ext cx="28647" cy="15872"/>
            </a:xfrm>
            <a:custGeom>
              <a:avLst/>
              <a:gdLst/>
              <a:ahLst/>
              <a:cxnLst/>
              <a:rect l="l" t="t" r="r" b="b"/>
              <a:pathLst>
                <a:path w="601" h="333" extrusionOk="0">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5201961" y="1104923"/>
              <a:ext cx="27932" cy="20353"/>
            </a:xfrm>
            <a:custGeom>
              <a:avLst/>
              <a:gdLst/>
              <a:ahLst/>
              <a:cxnLst/>
              <a:rect l="l" t="t" r="r" b="b"/>
              <a:pathLst>
                <a:path w="586" h="427" extrusionOk="0">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5256156" y="1140624"/>
              <a:ext cx="32412" cy="36654"/>
            </a:xfrm>
            <a:custGeom>
              <a:avLst/>
              <a:gdLst/>
              <a:ahLst/>
              <a:cxnLst/>
              <a:rect l="l" t="t" r="r" b="b"/>
              <a:pathLst>
                <a:path w="680" h="769" extrusionOk="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3"/>
          <p:cNvGrpSpPr/>
          <p:nvPr/>
        </p:nvGrpSpPr>
        <p:grpSpPr>
          <a:xfrm rot="-739742">
            <a:off x="707776" y="2726497"/>
            <a:ext cx="1647158" cy="1831137"/>
            <a:chOff x="4728600" y="-742191"/>
            <a:chExt cx="432608" cy="480940"/>
          </a:xfrm>
        </p:grpSpPr>
        <p:grpSp>
          <p:nvGrpSpPr>
            <p:cNvPr id="265" name="Google Shape;265;p3"/>
            <p:cNvGrpSpPr/>
            <p:nvPr/>
          </p:nvGrpSpPr>
          <p:grpSpPr>
            <a:xfrm>
              <a:off x="4728600" y="-715975"/>
              <a:ext cx="432608" cy="454724"/>
              <a:chOff x="4728600" y="-715975"/>
              <a:chExt cx="432608" cy="454724"/>
            </a:xfrm>
          </p:grpSpPr>
          <p:sp>
            <p:nvSpPr>
              <p:cNvPr id="266" name="Google Shape;266;p3"/>
              <p:cNvSpPr/>
              <p:nvPr/>
            </p:nvSpPr>
            <p:spPr>
              <a:xfrm>
                <a:off x="4728600" y="-715975"/>
                <a:ext cx="224693" cy="428937"/>
              </a:xfrm>
              <a:custGeom>
                <a:avLst/>
                <a:gdLst/>
                <a:ahLst/>
                <a:cxnLst/>
                <a:rect l="l" t="t" r="r" b="b"/>
                <a:pathLst>
                  <a:path w="4714" h="8999" extrusionOk="0">
                    <a:moveTo>
                      <a:pt x="22" y="1"/>
                    </a:moveTo>
                    <a:cubicBezTo>
                      <a:pt x="8" y="1"/>
                      <a:pt x="1" y="24"/>
                      <a:pt x="16" y="30"/>
                    </a:cubicBezTo>
                    <a:cubicBezTo>
                      <a:pt x="2073" y="932"/>
                      <a:pt x="1123" y="3819"/>
                      <a:pt x="1540" y="5520"/>
                    </a:cubicBezTo>
                    <a:cubicBezTo>
                      <a:pt x="1901" y="6988"/>
                      <a:pt x="3045" y="8550"/>
                      <a:pt x="4548" y="8994"/>
                    </a:cubicBezTo>
                    <a:cubicBezTo>
                      <a:pt x="4558" y="8997"/>
                      <a:pt x="4568" y="8998"/>
                      <a:pt x="4577" y="8998"/>
                    </a:cubicBezTo>
                    <a:cubicBezTo>
                      <a:pt x="4670" y="8998"/>
                      <a:pt x="4714" y="8863"/>
                      <a:pt x="4626" y="8810"/>
                    </a:cubicBezTo>
                    <a:cubicBezTo>
                      <a:pt x="3831" y="8319"/>
                      <a:pt x="3115" y="7824"/>
                      <a:pt x="2576" y="7041"/>
                    </a:cubicBezTo>
                    <a:cubicBezTo>
                      <a:pt x="2019" y="6231"/>
                      <a:pt x="1745" y="5314"/>
                      <a:pt x="1701" y="4337"/>
                    </a:cubicBezTo>
                    <a:cubicBezTo>
                      <a:pt x="1632" y="2830"/>
                      <a:pt x="1802" y="637"/>
                      <a:pt x="27" y="1"/>
                    </a:cubicBezTo>
                    <a:cubicBezTo>
                      <a:pt x="26" y="1"/>
                      <a:pt x="24" y="1"/>
                      <a:pt x="2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4842185" y="-554820"/>
                <a:ext cx="266257" cy="277029"/>
              </a:xfrm>
              <a:custGeom>
                <a:avLst/>
                <a:gdLst/>
                <a:ahLst/>
                <a:cxnLst/>
                <a:rect l="l" t="t" r="r" b="b"/>
                <a:pathLst>
                  <a:path w="5586" h="5812" extrusionOk="0">
                    <a:moveTo>
                      <a:pt x="12" y="0"/>
                    </a:moveTo>
                    <a:cubicBezTo>
                      <a:pt x="6" y="0"/>
                      <a:pt x="1" y="4"/>
                      <a:pt x="2" y="12"/>
                    </a:cubicBezTo>
                    <a:cubicBezTo>
                      <a:pt x="35" y="1500"/>
                      <a:pt x="584" y="2904"/>
                      <a:pt x="1607" y="3996"/>
                    </a:cubicBezTo>
                    <a:cubicBezTo>
                      <a:pt x="2567" y="5020"/>
                      <a:pt x="4037" y="5811"/>
                      <a:pt x="5467" y="5811"/>
                    </a:cubicBezTo>
                    <a:cubicBezTo>
                      <a:pt x="5483" y="5811"/>
                      <a:pt x="5499" y="5811"/>
                      <a:pt x="5514" y="5811"/>
                    </a:cubicBezTo>
                    <a:cubicBezTo>
                      <a:pt x="5569" y="5811"/>
                      <a:pt x="5586" y="5723"/>
                      <a:pt x="5527" y="5711"/>
                    </a:cubicBezTo>
                    <a:cubicBezTo>
                      <a:pt x="4098" y="5442"/>
                      <a:pt x="2817" y="4985"/>
                      <a:pt x="1765" y="3934"/>
                    </a:cubicBezTo>
                    <a:cubicBezTo>
                      <a:pt x="736" y="2904"/>
                      <a:pt x="118" y="1463"/>
                      <a:pt x="26" y="12"/>
                    </a:cubicBezTo>
                    <a:cubicBezTo>
                      <a:pt x="25" y="4"/>
                      <a:pt x="19" y="0"/>
                      <a:pt x="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4951147" y="-457250"/>
                <a:ext cx="112966" cy="58676"/>
              </a:xfrm>
              <a:custGeom>
                <a:avLst/>
                <a:gdLst/>
                <a:ahLst/>
                <a:cxnLst/>
                <a:rect l="l" t="t" r="r" b="b"/>
                <a:pathLst>
                  <a:path w="2370" h="1231" extrusionOk="0">
                    <a:moveTo>
                      <a:pt x="35" y="0"/>
                    </a:moveTo>
                    <a:cubicBezTo>
                      <a:pt x="17" y="0"/>
                      <a:pt x="1" y="24"/>
                      <a:pt x="19" y="39"/>
                    </a:cubicBezTo>
                    <a:cubicBezTo>
                      <a:pt x="647" y="613"/>
                      <a:pt x="1455" y="1107"/>
                      <a:pt x="2311" y="1230"/>
                    </a:cubicBezTo>
                    <a:cubicBezTo>
                      <a:pt x="2313" y="1231"/>
                      <a:pt x="2315" y="1231"/>
                      <a:pt x="2317" y="1231"/>
                    </a:cubicBezTo>
                    <a:cubicBezTo>
                      <a:pt x="2355" y="1231"/>
                      <a:pt x="2369" y="1177"/>
                      <a:pt x="2329" y="1164"/>
                    </a:cubicBezTo>
                    <a:cubicBezTo>
                      <a:pt x="1485" y="895"/>
                      <a:pt x="733" y="590"/>
                      <a:pt x="51" y="7"/>
                    </a:cubicBezTo>
                    <a:cubicBezTo>
                      <a:pt x="46" y="2"/>
                      <a:pt x="41" y="0"/>
                      <a:pt x="3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5090043" y="-401386"/>
                <a:ext cx="15014" cy="11630"/>
              </a:xfrm>
              <a:custGeom>
                <a:avLst/>
                <a:gdLst/>
                <a:ahLst/>
                <a:cxnLst/>
                <a:rect l="l" t="t" r="r" b="b"/>
                <a:pathLst>
                  <a:path w="315" h="244" extrusionOk="0">
                    <a:moveTo>
                      <a:pt x="157" y="1"/>
                    </a:moveTo>
                    <a:cubicBezTo>
                      <a:pt x="1" y="1"/>
                      <a:pt x="0" y="244"/>
                      <a:pt x="157" y="244"/>
                    </a:cubicBezTo>
                    <a:cubicBezTo>
                      <a:pt x="314" y="243"/>
                      <a:pt x="314" y="1"/>
                      <a:pt x="1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4995285" y="-348955"/>
                <a:ext cx="9914" cy="7674"/>
              </a:xfrm>
              <a:custGeom>
                <a:avLst/>
                <a:gdLst/>
                <a:ahLst/>
                <a:cxnLst/>
                <a:rect l="l" t="t" r="r" b="b"/>
                <a:pathLst>
                  <a:path w="208" h="161" extrusionOk="0">
                    <a:moveTo>
                      <a:pt x="104" y="0"/>
                    </a:moveTo>
                    <a:cubicBezTo>
                      <a:pt x="0" y="0"/>
                      <a:pt x="0" y="160"/>
                      <a:pt x="104" y="160"/>
                    </a:cubicBezTo>
                    <a:cubicBezTo>
                      <a:pt x="208" y="159"/>
                      <a:pt x="208" y="0"/>
                      <a:pt x="10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5031463" y="-335465"/>
                <a:ext cx="12774" cy="9533"/>
              </a:xfrm>
              <a:custGeom>
                <a:avLst/>
                <a:gdLst/>
                <a:ahLst/>
                <a:cxnLst/>
                <a:rect l="l" t="t" r="r" b="b"/>
                <a:pathLst>
                  <a:path w="268" h="200" extrusionOk="0">
                    <a:moveTo>
                      <a:pt x="95" y="1"/>
                    </a:moveTo>
                    <a:cubicBezTo>
                      <a:pt x="45" y="1"/>
                      <a:pt x="0" y="51"/>
                      <a:pt x="1" y="100"/>
                    </a:cubicBezTo>
                    <a:cubicBezTo>
                      <a:pt x="4" y="150"/>
                      <a:pt x="41" y="200"/>
                      <a:pt x="95" y="200"/>
                    </a:cubicBezTo>
                    <a:cubicBezTo>
                      <a:pt x="97" y="200"/>
                      <a:pt x="99" y="200"/>
                      <a:pt x="101" y="200"/>
                    </a:cubicBezTo>
                    <a:cubicBezTo>
                      <a:pt x="138" y="197"/>
                      <a:pt x="178" y="199"/>
                      <a:pt x="210" y="178"/>
                    </a:cubicBezTo>
                    <a:cubicBezTo>
                      <a:pt x="267" y="138"/>
                      <a:pt x="267" y="60"/>
                      <a:pt x="210" y="23"/>
                    </a:cubicBezTo>
                    <a:cubicBezTo>
                      <a:pt x="178" y="2"/>
                      <a:pt x="138" y="3"/>
                      <a:pt x="101" y="1"/>
                    </a:cubicBezTo>
                    <a:cubicBezTo>
                      <a:pt x="99" y="1"/>
                      <a:pt x="97" y="1"/>
                      <a:pt x="9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5070596" y="-322882"/>
                <a:ext cx="90611" cy="16873"/>
              </a:xfrm>
              <a:custGeom>
                <a:avLst/>
                <a:gdLst/>
                <a:ahLst/>
                <a:cxnLst/>
                <a:rect l="l" t="t" r="r" b="b"/>
                <a:pathLst>
                  <a:path w="1901" h="354" extrusionOk="0">
                    <a:moveTo>
                      <a:pt x="44" y="1"/>
                    </a:moveTo>
                    <a:cubicBezTo>
                      <a:pt x="10" y="1"/>
                      <a:pt x="1" y="53"/>
                      <a:pt x="38" y="67"/>
                    </a:cubicBezTo>
                    <a:cubicBezTo>
                      <a:pt x="490" y="229"/>
                      <a:pt x="995" y="353"/>
                      <a:pt x="1486" y="353"/>
                    </a:cubicBezTo>
                    <a:cubicBezTo>
                      <a:pt x="1612" y="353"/>
                      <a:pt x="1737" y="345"/>
                      <a:pt x="1860" y="327"/>
                    </a:cubicBezTo>
                    <a:cubicBezTo>
                      <a:pt x="1900" y="320"/>
                      <a:pt x="1885" y="262"/>
                      <a:pt x="1852" y="260"/>
                    </a:cubicBezTo>
                    <a:cubicBezTo>
                      <a:pt x="1237" y="205"/>
                      <a:pt x="653" y="175"/>
                      <a:pt x="55" y="3"/>
                    </a:cubicBezTo>
                    <a:cubicBezTo>
                      <a:pt x="51" y="1"/>
                      <a:pt x="47" y="1"/>
                      <a:pt x="4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4977268" y="-284559"/>
                <a:ext cx="12393" cy="10868"/>
              </a:xfrm>
              <a:custGeom>
                <a:avLst/>
                <a:gdLst/>
                <a:ahLst/>
                <a:cxnLst/>
                <a:rect l="l" t="t" r="r" b="b"/>
                <a:pathLst>
                  <a:path w="260" h="228" extrusionOk="0">
                    <a:moveTo>
                      <a:pt x="105" y="1"/>
                    </a:moveTo>
                    <a:cubicBezTo>
                      <a:pt x="82" y="1"/>
                      <a:pt x="58" y="9"/>
                      <a:pt x="41" y="27"/>
                    </a:cubicBezTo>
                    <a:cubicBezTo>
                      <a:pt x="1" y="66"/>
                      <a:pt x="8" y="140"/>
                      <a:pt x="59" y="168"/>
                    </a:cubicBezTo>
                    <a:cubicBezTo>
                      <a:pt x="89" y="185"/>
                      <a:pt x="120" y="202"/>
                      <a:pt x="148" y="219"/>
                    </a:cubicBezTo>
                    <a:cubicBezTo>
                      <a:pt x="158" y="225"/>
                      <a:pt x="168" y="228"/>
                      <a:pt x="178" y="228"/>
                    </a:cubicBezTo>
                    <a:cubicBezTo>
                      <a:pt x="221" y="228"/>
                      <a:pt x="259" y="176"/>
                      <a:pt x="233" y="133"/>
                    </a:cubicBezTo>
                    <a:cubicBezTo>
                      <a:pt x="215" y="105"/>
                      <a:pt x="197" y="75"/>
                      <a:pt x="183" y="45"/>
                    </a:cubicBezTo>
                    <a:cubicBezTo>
                      <a:pt x="167" y="16"/>
                      <a:pt x="136" y="1"/>
                      <a:pt x="10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5015924" y="-270498"/>
                <a:ext cx="11869" cy="9247"/>
              </a:xfrm>
              <a:custGeom>
                <a:avLst/>
                <a:gdLst/>
                <a:ahLst/>
                <a:cxnLst/>
                <a:rect l="l" t="t" r="r" b="b"/>
                <a:pathLst>
                  <a:path w="249" h="194" extrusionOk="0">
                    <a:moveTo>
                      <a:pt x="125" y="1"/>
                    </a:moveTo>
                    <a:cubicBezTo>
                      <a:pt x="2" y="1"/>
                      <a:pt x="1" y="193"/>
                      <a:pt x="125" y="193"/>
                    </a:cubicBezTo>
                    <a:cubicBezTo>
                      <a:pt x="248" y="192"/>
                      <a:pt x="249"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 name="Google Shape;275;p3"/>
            <p:cNvSpPr/>
            <p:nvPr/>
          </p:nvSpPr>
          <p:spPr>
            <a:xfrm>
              <a:off x="4729076" y="-726414"/>
              <a:ext cx="415400" cy="386325"/>
            </a:xfrm>
            <a:custGeom>
              <a:avLst/>
              <a:gdLst/>
              <a:ahLst/>
              <a:cxnLst/>
              <a:rect l="l" t="t" r="r" b="b"/>
              <a:pathLst>
                <a:path w="8715" h="8105" extrusionOk="0">
                  <a:moveTo>
                    <a:pt x="8" y="0"/>
                  </a:moveTo>
                  <a:cubicBezTo>
                    <a:pt x="1" y="0"/>
                    <a:pt x="0" y="11"/>
                    <a:pt x="7" y="13"/>
                  </a:cubicBezTo>
                  <a:cubicBezTo>
                    <a:pt x="2199" y="829"/>
                    <a:pt x="2511" y="3459"/>
                    <a:pt x="3440" y="5298"/>
                  </a:cubicBezTo>
                  <a:cubicBezTo>
                    <a:pt x="3899" y="6203"/>
                    <a:pt x="4552" y="6933"/>
                    <a:pt x="5477" y="7375"/>
                  </a:cubicBezTo>
                  <a:cubicBezTo>
                    <a:pt x="6402" y="7815"/>
                    <a:pt x="7510" y="8052"/>
                    <a:pt x="8531" y="8104"/>
                  </a:cubicBezTo>
                  <a:cubicBezTo>
                    <a:pt x="8534" y="8105"/>
                    <a:pt x="8537" y="8105"/>
                    <a:pt x="8540" y="8105"/>
                  </a:cubicBezTo>
                  <a:cubicBezTo>
                    <a:pt x="8685" y="8105"/>
                    <a:pt x="8715" y="7868"/>
                    <a:pt x="8568" y="7836"/>
                  </a:cubicBezTo>
                  <a:cubicBezTo>
                    <a:pt x="7486" y="7595"/>
                    <a:pt x="6394" y="7534"/>
                    <a:pt x="5398" y="6993"/>
                  </a:cubicBezTo>
                  <a:cubicBezTo>
                    <a:pt x="4323" y="6408"/>
                    <a:pt x="3714" y="5383"/>
                    <a:pt x="3267" y="4282"/>
                  </a:cubicBezTo>
                  <a:cubicBezTo>
                    <a:pt x="2607" y="2660"/>
                    <a:pt x="1962" y="462"/>
                    <a:pt x="11" y="1"/>
                  </a:cubicBezTo>
                  <a:cubicBezTo>
                    <a:pt x="10" y="0"/>
                    <a:pt x="9" y="0"/>
                    <a:pt x="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4746998" y="-742191"/>
              <a:ext cx="309346" cy="291376"/>
            </a:xfrm>
            <a:custGeom>
              <a:avLst/>
              <a:gdLst/>
              <a:ahLst/>
              <a:cxnLst/>
              <a:rect l="l" t="t" r="r" b="b"/>
              <a:pathLst>
                <a:path w="6490" h="6113" extrusionOk="0">
                  <a:moveTo>
                    <a:pt x="19" y="0"/>
                  </a:moveTo>
                  <a:cubicBezTo>
                    <a:pt x="8" y="0"/>
                    <a:pt x="0" y="18"/>
                    <a:pt x="12" y="24"/>
                  </a:cubicBezTo>
                  <a:cubicBezTo>
                    <a:pt x="822" y="394"/>
                    <a:pt x="1551" y="802"/>
                    <a:pt x="2053" y="1567"/>
                  </a:cubicBezTo>
                  <a:cubicBezTo>
                    <a:pt x="2499" y="2247"/>
                    <a:pt x="2723" y="3044"/>
                    <a:pt x="3073" y="3773"/>
                  </a:cubicBezTo>
                  <a:cubicBezTo>
                    <a:pt x="3637" y="4950"/>
                    <a:pt x="4864" y="6113"/>
                    <a:pt x="6257" y="6113"/>
                  </a:cubicBezTo>
                  <a:cubicBezTo>
                    <a:pt x="6269" y="6113"/>
                    <a:pt x="6282" y="6113"/>
                    <a:pt x="6294" y="6112"/>
                  </a:cubicBezTo>
                  <a:cubicBezTo>
                    <a:pt x="6453" y="6110"/>
                    <a:pt x="6490" y="5876"/>
                    <a:pt x="6333" y="5834"/>
                  </a:cubicBezTo>
                  <a:cubicBezTo>
                    <a:pt x="5550" y="5626"/>
                    <a:pt x="4867" y="5436"/>
                    <a:pt x="4235" y="4892"/>
                  </a:cubicBezTo>
                  <a:cubicBezTo>
                    <a:pt x="3612" y="4354"/>
                    <a:pt x="3266" y="3626"/>
                    <a:pt x="2938" y="2888"/>
                  </a:cubicBezTo>
                  <a:cubicBezTo>
                    <a:pt x="2645" y="2232"/>
                    <a:pt x="2337" y="1566"/>
                    <a:pt x="1812" y="1058"/>
                  </a:cubicBezTo>
                  <a:cubicBezTo>
                    <a:pt x="1314" y="575"/>
                    <a:pt x="686" y="200"/>
                    <a:pt x="22" y="1"/>
                  </a:cubicBezTo>
                  <a:cubicBezTo>
                    <a:pt x="21" y="0"/>
                    <a:pt x="20" y="0"/>
                    <a:pt x="1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277;p3"/>
          <p:cNvGrpSpPr/>
          <p:nvPr/>
        </p:nvGrpSpPr>
        <p:grpSpPr>
          <a:xfrm>
            <a:off x="544117" y="4155984"/>
            <a:ext cx="351768" cy="349718"/>
            <a:chOff x="4789992" y="5348109"/>
            <a:chExt cx="351768" cy="349718"/>
          </a:xfrm>
        </p:grpSpPr>
        <p:sp>
          <p:nvSpPr>
            <p:cNvPr id="278" name="Google Shape;278;p3"/>
            <p:cNvSpPr/>
            <p:nvPr/>
          </p:nvSpPr>
          <p:spPr>
            <a:xfrm>
              <a:off x="4789992" y="5348109"/>
              <a:ext cx="351768" cy="349718"/>
            </a:xfrm>
            <a:custGeom>
              <a:avLst/>
              <a:gdLst/>
              <a:ahLst/>
              <a:cxnLst/>
              <a:rect l="l" t="t" r="r" b="b"/>
              <a:pathLst>
                <a:path w="7380" h="7337" extrusionOk="0">
                  <a:moveTo>
                    <a:pt x="2586" y="1"/>
                  </a:moveTo>
                  <a:cubicBezTo>
                    <a:pt x="2564" y="1"/>
                    <a:pt x="2544" y="5"/>
                    <a:pt x="2526" y="12"/>
                  </a:cubicBezTo>
                  <a:cubicBezTo>
                    <a:pt x="2087" y="193"/>
                    <a:pt x="2353" y="2766"/>
                    <a:pt x="2353" y="2766"/>
                  </a:cubicBezTo>
                  <a:cubicBezTo>
                    <a:pt x="2353" y="2766"/>
                    <a:pt x="1" y="3286"/>
                    <a:pt x="235" y="3987"/>
                  </a:cubicBezTo>
                  <a:cubicBezTo>
                    <a:pt x="398" y="4474"/>
                    <a:pt x="1488" y="4548"/>
                    <a:pt x="2140" y="4548"/>
                  </a:cubicBezTo>
                  <a:cubicBezTo>
                    <a:pt x="2428" y="4548"/>
                    <a:pt x="2631" y="4534"/>
                    <a:pt x="2631" y="4534"/>
                  </a:cubicBezTo>
                  <a:lnTo>
                    <a:pt x="2631" y="4534"/>
                  </a:lnTo>
                  <a:cubicBezTo>
                    <a:pt x="2631" y="4534"/>
                    <a:pt x="2469" y="7170"/>
                    <a:pt x="3049" y="7329"/>
                  </a:cubicBezTo>
                  <a:cubicBezTo>
                    <a:pt x="3067" y="7334"/>
                    <a:pt x="3086" y="7336"/>
                    <a:pt x="3104" y="7336"/>
                  </a:cubicBezTo>
                  <a:cubicBezTo>
                    <a:pt x="3684" y="7336"/>
                    <a:pt x="4537" y="4999"/>
                    <a:pt x="4537" y="4999"/>
                  </a:cubicBezTo>
                  <a:cubicBezTo>
                    <a:pt x="4537" y="4999"/>
                    <a:pt x="5925" y="6096"/>
                    <a:pt x="6636" y="6096"/>
                  </a:cubicBezTo>
                  <a:cubicBezTo>
                    <a:pt x="6786" y="6096"/>
                    <a:pt x="6907" y="6047"/>
                    <a:pt x="6977" y="5928"/>
                  </a:cubicBezTo>
                  <a:cubicBezTo>
                    <a:pt x="7380" y="5248"/>
                    <a:pt x="5764" y="3691"/>
                    <a:pt x="5764" y="3691"/>
                  </a:cubicBezTo>
                  <a:cubicBezTo>
                    <a:pt x="5764" y="3691"/>
                    <a:pt x="7165" y="2254"/>
                    <a:pt x="6972" y="1648"/>
                  </a:cubicBezTo>
                  <a:cubicBezTo>
                    <a:pt x="6922" y="1493"/>
                    <a:pt x="6727" y="1435"/>
                    <a:pt x="6465" y="1435"/>
                  </a:cubicBezTo>
                  <a:cubicBezTo>
                    <a:pt x="5711" y="1435"/>
                    <a:pt x="4401" y="1915"/>
                    <a:pt x="4401" y="1915"/>
                  </a:cubicBezTo>
                  <a:cubicBezTo>
                    <a:pt x="4401" y="1915"/>
                    <a:pt x="3081" y="1"/>
                    <a:pt x="2586"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4901195" y="5384525"/>
              <a:ext cx="13632" cy="74119"/>
            </a:xfrm>
            <a:custGeom>
              <a:avLst/>
              <a:gdLst/>
              <a:ahLst/>
              <a:cxnLst/>
              <a:rect l="l" t="t" r="r" b="b"/>
              <a:pathLst>
                <a:path w="286" h="1555" extrusionOk="0">
                  <a:moveTo>
                    <a:pt x="107" y="1"/>
                  </a:moveTo>
                  <a:cubicBezTo>
                    <a:pt x="99" y="1"/>
                    <a:pt x="90" y="6"/>
                    <a:pt x="89" y="14"/>
                  </a:cubicBezTo>
                  <a:cubicBezTo>
                    <a:pt x="0" y="512"/>
                    <a:pt x="94" y="1070"/>
                    <a:pt x="248" y="1544"/>
                  </a:cubicBezTo>
                  <a:cubicBezTo>
                    <a:pt x="251" y="1552"/>
                    <a:pt x="258" y="1555"/>
                    <a:pt x="264" y="1555"/>
                  </a:cubicBezTo>
                  <a:cubicBezTo>
                    <a:pt x="275" y="1555"/>
                    <a:pt x="286" y="1547"/>
                    <a:pt x="283" y="1535"/>
                  </a:cubicBezTo>
                  <a:cubicBezTo>
                    <a:pt x="151" y="1018"/>
                    <a:pt x="137" y="544"/>
                    <a:pt x="121" y="14"/>
                  </a:cubicBezTo>
                  <a:cubicBezTo>
                    <a:pt x="121" y="5"/>
                    <a:pt x="115"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4916161" y="5386861"/>
              <a:ext cx="7388" cy="43041"/>
            </a:xfrm>
            <a:custGeom>
              <a:avLst/>
              <a:gdLst/>
              <a:ahLst/>
              <a:cxnLst/>
              <a:rect l="l" t="t" r="r" b="b"/>
              <a:pathLst>
                <a:path w="155" h="903" extrusionOk="0">
                  <a:moveTo>
                    <a:pt x="73" y="0"/>
                  </a:moveTo>
                  <a:cubicBezTo>
                    <a:pt x="65" y="0"/>
                    <a:pt x="56" y="6"/>
                    <a:pt x="55" y="17"/>
                  </a:cubicBezTo>
                  <a:cubicBezTo>
                    <a:pt x="0" y="305"/>
                    <a:pt x="48" y="615"/>
                    <a:pt x="123" y="893"/>
                  </a:cubicBezTo>
                  <a:cubicBezTo>
                    <a:pt x="124" y="900"/>
                    <a:pt x="130" y="902"/>
                    <a:pt x="136" y="902"/>
                  </a:cubicBezTo>
                  <a:cubicBezTo>
                    <a:pt x="145" y="902"/>
                    <a:pt x="154" y="896"/>
                    <a:pt x="152" y="886"/>
                  </a:cubicBezTo>
                  <a:cubicBezTo>
                    <a:pt x="83" y="594"/>
                    <a:pt x="86" y="319"/>
                    <a:pt x="93" y="22"/>
                  </a:cubicBezTo>
                  <a:cubicBezTo>
                    <a:pt x="94" y="8"/>
                    <a:pt x="83" y="0"/>
                    <a:pt x="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5062779" y="5547635"/>
              <a:ext cx="38847" cy="43089"/>
            </a:xfrm>
            <a:custGeom>
              <a:avLst/>
              <a:gdLst/>
              <a:ahLst/>
              <a:cxnLst/>
              <a:rect l="l" t="t" r="r" b="b"/>
              <a:pathLst>
                <a:path w="815" h="904" extrusionOk="0">
                  <a:moveTo>
                    <a:pt x="27" y="0"/>
                  </a:moveTo>
                  <a:cubicBezTo>
                    <a:pt x="12" y="0"/>
                    <a:pt x="0" y="21"/>
                    <a:pt x="14" y="32"/>
                  </a:cubicBezTo>
                  <a:cubicBezTo>
                    <a:pt x="333" y="286"/>
                    <a:pt x="532" y="581"/>
                    <a:pt x="774" y="896"/>
                  </a:cubicBezTo>
                  <a:cubicBezTo>
                    <a:pt x="779" y="902"/>
                    <a:pt x="784" y="904"/>
                    <a:pt x="790" y="904"/>
                  </a:cubicBezTo>
                  <a:cubicBezTo>
                    <a:pt x="802" y="904"/>
                    <a:pt x="814" y="892"/>
                    <a:pt x="808" y="877"/>
                  </a:cubicBezTo>
                  <a:cubicBezTo>
                    <a:pt x="660" y="523"/>
                    <a:pt x="341" y="228"/>
                    <a:pt x="37" y="4"/>
                  </a:cubicBezTo>
                  <a:cubicBezTo>
                    <a:pt x="34" y="1"/>
                    <a:pt x="30" y="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5065639" y="5570800"/>
              <a:ext cx="29934" cy="30601"/>
            </a:xfrm>
            <a:custGeom>
              <a:avLst/>
              <a:gdLst/>
              <a:ahLst/>
              <a:cxnLst/>
              <a:rect l="l" t="t" r="r" b="b"/>
              <a:pathLst>
                <a:path w="628" h="642" extrusionOk="0">
                  <a:moveTo>
                    <a:pt x="31" y="0"/>
                  </a:moveTo>
                  <a:cubicBezTo>
                    <a:pt x="14" y="0"/>
                    <a:pt x="0" y="24"/>
                    <a:pt x="19" y="37"/>
                  </a:cubicBezTo>
                  <a:cubicBezTo>
                    <a:pt x="244" y="200"/>
                    <a:pt x="413" y="396"/>
                    <a:pt x="559" y="629"/>
                  </a:cubicBezTo>
                  <a:cubicBezTo>
                    <a:pt x="565" y="638"/>
                    <a:pt x="574" y="641"/>
                    <a:pt x="582" y="641"/>
                  </a:cubicBezTo>
                  <a:cubicBezTo>
                    <a:pt x="604" y="641"/>
                    <a:pt x="627" y="619"/>
                    <a:pt x="614" y="596"/>
                  </a:cubicBezTo>
                  <a:cubicBezTo>
                    <a:pt x="475" y="356"/>
                    <a:pt x="274" y="158"/>
                    <a:pt x="43" y="4"/>
                  </a:cubicBezTo>
                  <a:cubicBezTo>
                    <a:pt x="39" y="1"/>
                    <a:pt x="35" y="0"/>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4969641" y="5495156"/>
              <a:ext cx="37846" cy="28456"/>
            </a:xfrm>
            <a:custGeom>
              <a:avLst/>
              <a:gdLst/>
              <a:ahLst/>
              <a:cxnLst/>
              <a:rect l="l" t="t" r="r" b="b"/>
              <a:pathLst>
                <a:path w="794" h="597" extrusionOk="0">
                  <a:moveTo>
                    <a:pt x="670" y="0"/>
                  </a:moveTo>
                  <a:cubicBezTo>
                    <a:pt x="661" y="0"/>
                    <a:pt x="652" y="2"/>
                    <a:pt x="644" y="6"/>
                  </a:cubicBezTo>
                  <a:cubicBezTo>
                    <a:pt x="616" y="21"/>
                    <a:pt x="605" y="54"/>
                    <a:pt x="618" y="81"/>
                  </a:cubicBezTo>
                  <a:cubicBezTo>
                    <a:pt x="631" y="106"/>
                    <a:pt x="728" y="326"/>
                    <a:pt x="487" y="445"/>
                  </a:cubicBezTo>
                  <a:cubicBezTo>
                    <a:pt x="434" y="471"/>
                    <a:pt x="385" y="484"/>
                    <a:pt x="340" y="484"/>
                  </a:cubicBezTo>
                  <a:cubicBezTo>
                    <a:pt x="313" y="484"/>
                    <a:pt x="288" y="479"/>
                    <a:pt x="264" y="471"/>
                  </a:cubicBezTo>
                  <a:cubicBezTo>
                    <a:pt x="163" y="434"/>
                    <a:pt x="118" y="327"/>
                    <a:pt x="115" y="325"/>
                  </a:cubicBezTo>
                  <a:cubicBezTo>
                    <a:pt x="107" y="303"/>
                    <a:pt x="86" y="291"/>
                    <a:pt x="64" y="291"/>
                  </a:cubicBezTo>
                  <a:cubicBezTo>
                    <a:pt x="57" y="291"/>
                    <a:pt x="49" y="292"/>
                    <a:pt x="42" y="295"/>
                  </a:cubicBezTo>
                  <a:cubicBezTo>
                    <a:pt x="14" y="306"/>
                    <a:pt x="0" y="340"/>
                    <a:pt x="13" y="368"/>
                  </a:cubicBezTo>
                  <a:cubicBezTo>
                    <a:pt x="15" y="373"/>
                    <a:pt x="77" y="520"/>
                    <a:pt x="223" y="575"/>
                  </a:cubicBezTo>
                  <a:cubicBezTo>
                    <a:pt x="260" y="589"/>
                    <a:pt x="299" y="596"/>
                    <a:pt x="340" y="596"/>
                  </a:cubicBezTo>
                  <a:cubicBezTo>
                    <a:pt x="402" y="596"/>
                    <a:pt x="469" y="579"/>
                    <a:pt x="538" y="546"/>
                  </a:cubicBezTo>
                  <a:cubicBezTo>
                    <a:pt x="643" y="495"/>
                    <a:pt x="711" y="424"/>
                    <a:pt x="743" y="332"/>
                  </a:cubicBezTo>
                  <a:cubicBezTo>
                    <a:pt x="794" y="183"/>
                    <a:pt x="723" y="38"/>
                    <a:pt x="721" y="32"/>
                  </a:cubicBezTo>
                  <a:cubicBezTo>
                    <a:pt x="710" y="11"/>
                    <a:pt x="690" y="0"/>
                    <a:pt x="670"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4928840" y="5526281"/>
              <a:ext cx="39514" cy="34795"/>
            </a:xfrm>
            <a:custGeom>
              <a:avLst/>
              <a:gdLst/>
              <a:ahLst/>
              <a:cxnLst/>
              <a:rect l="l" t="t" r="r" b="b"/>
              <a:pathLst>
                <a:path w="829" h="730" extrusionOk="0">
                  <a:moveTo>
                    <a:pt x="414" y="0"/>
                  </a:moveTo>
                  <a:cubicBezTo>
                    <a:pt x="367" y="0"/>
                    <a:pt x="320" y="9"/>
                    <a:pt x="274" y="28"/>
                  </a:cubicBezTo>
                  <a:cubicBezTo>
                    <a:pt x="89" y="105"/>
                    <a:pt x="0" y="318"/>
                    <a:pt x="76" y="505"/>
                  </a:cubicBezTo>
                  <a:cubicBezTo>
                    <a:pt x="135" y="645"/>
                    <a:pt x="272" y="730"/>
                    <a:pt x="415" y="730"/>
                  </a:cubicBezTo>
                  <a:cubicBezTo>
                    <a:pt x="461" y="730"/>
                    <a:pt x="508" y="721"/>
                    <a:pt x="553" y="702"/>
                  </a:cubicBezTo>
                  <a:cubicBezTo>
                    <a:pt x="739" y="625"/>
                    <a:pt x="828" y="411"/>
                    <a:pt x="751" y="226"/>
                  </a:cubicBezTo>
                  <a:cubicBezTo>
                    <a:pt x="692" y="85"/>
                    <a:pt x="557" y="0"/>
                    <a:pt x="414" y="0"/>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5022216" y="5487529"/>
              <a:ext cx="39514" cy="34795"/>
            </a:xfrm>
            <a:custGeom>
              <a:avLst/>
              <a:gdLst/>
              <a:ahLst/>
              <a:cxnLst/>
              <a:rect l="l" t="t" r="r" b="b"/>
              <a:pathLst>
                <a:path w="829" h="730" extrusionOk="0">
                  <a:moveTo>
                    <a:pt x="416" y="1"/>
                  </a:moveTo>
                  <a:cubicBezTo>
                    <a:pt x="369" y="1"/>
                    <a:pt x="322" y="10"/>
                    <a:pt x="276" y="29"/>
                  </a:cubicBezTo>
                  <a:cubicBezTo>
                    <a:pt x="89" y="105"/>
                    <a:pt x="1" y="319"/>
                    <a:pt x="78" y="505"/>
                  </a:cubicBezTo>
                  <a:cubicBezTo>
                    <a:pt x="137" y="645"/>
                    <a:pt x="272" y="730"/>
                    <a:pt x="415" y="730"/>
                  </a:cubicBezTo>
                  <a:cubicBezTo>
                    <a:pt x="462" y="730"/>
                    <a:pt x="509" y="721"/>
                    <a:pt x="555" y="702"/>
                  </a:cubicBezTo>
                  <a:cubicBezTo>
                    <a:pt x="742" y="626"/>
                    <a:pt x="829" y="412"/>
                    <a:pt x="752" y="226"/>
                  </a:cubicBezTo>
                  <a:cubicBezTo>
                    <a:pt x="694" y="85"/>
                    <a:pt x="558" y="1"/>
                    <a:pt x="41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4932081" y="5494822"/>
              <a:ext cx="28694" cy="23451"/>
            </a:xfrm>
            <a:custGeom>
              <a:avLst/>
              <a:gdLst/>
              <a:ahLst/>
              <a:cxnLst/>
              <a:rect l="l" t="t" r="r" b="b"/>
              <a:pathLst>
                <a:path w="602" h="492" extrusionOk="0">
                  <a:moveTo>
                    <a:pt x="516" y="1"/>
                  </a:moveTo>
                  <a:cubicBezTo>
                    <a:pt x="509" y="1"/>
                    <a:pt x="501" y="2"/>
                    <a:pt x="494" y="5"/>
                  </a:cubicBezTo>
                  <a:cubicBezTo>
                    <a:pt x="466" y="17"/>
                    <a:pt x="452" y="50"/>
                    <a:pt x="464" y="78"/>
                  </a:cubicBezTo>
                  <a:cubicBezTo>
                    <a:pt x="466" y="78"/>
                    <a:pt x="488" y="135"/>
                    <a:pt x="489" y="201"/>
                  </a:cubicBezTo>
                  <a:cubicBezTo>
                    <a:pt x="490" y="280"/>
                    <a:pt x="459" y="332"/>
                    <a:pt x="393" y="359"/>
                  </a:cubicBezTo>
                  <a:cubicBezTo>
                    <a:pt x="361" y="372"/>
                    <a:pt x="331" y="378"/>
                    <a:pt x="304" y="378"/>
                  </a:cubicBezTo>
                  <a:cubicBezTo>
                    <a:pt x="187" y="378"/>
                    <a:pt x="115" y="279"/>
                    <a:pt x="111" y="274"/>
                  </a:cubicBezTo>
                  <a:cubicBezTo>
                    <a:pt x="99" y="257"/>
                    <a:pt x="82" y="248"/>
                    <a:pt x="64" y="248"/>
                  </a:cubicBezTo>
                  <a:cubicBezTo>
                    <a:pt x="53" y="248"/>
                    <a:pt x="42" y="252"/>
                    <a:pt x="33" y="259"/>
                  </a:cubicBezTo>
                  <a:cubicBezTo>
                    <a:pt x="6" y="276"/>
                    <a:pt x="0" y="311"/>
                    <a:pt x="18" y="338"/>
                  </a:cubicBezTo>
                  <a:cubicBezTo>
                    <a:pt x="61" y="400"/>
                    <a:pt x="165" y="491"/>
                    <a:pt x="305" y="491"/>
                  </a:cubicBezTo>
                  <a:cubicBezTo>
                    <a:pt x="346" y="491"/>
                    <a:pt x="389" y="484"/>
                    <a:pt x="432" y="464"/>
                  </a:cubicBezTo>
                  <a:cubicBezTo>
                    <a:pt x="542" y="418"/>
                    <a:pt x="602" y="326"/>
                    <a:pt x="600" y="200"/>
                  </a:cubicBezTo>
                  <a:cubicBezTo>
                    <a:pt x="599" y="112"/>
                    <a:pt x="568" y="38"/>
                    <a:pt x="567" y="35"/>
                  </a:cubicBezTo>
                  <a:cubicBezTo>
                    <a:pt x="559" y="14"/>
                    <a:pt x="538" y="1"/>
                    <a:pt x="516"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4998479" y="5467272"/>
              <a:ext cx="30935" cy="23451"/>
            </a:xfrm>
            <a:custGeom>
              <a:avLst/>
              <a:gdLst/>
              <a:ahLst/>
              <a:cxnLst/>
              <a:rect l="l" t="t" r="r" b="b"/>
              <a:pathLst>
                <a:path w="649" h="492" extrusionOk="0">
                  <a:moveTo>
                    <a:pt x="519" y="1"/>
                  </a:moveTo>
                  <a:cubicBezTo>
                    <a:pt x="512" y="1"/>
                    <a:pt x="505" y="2"/>
                    <a:pt x="498" y="5"/>
                  </a:cubicBezTo>
                  <a:cubicBezTo>
                    <a:pt x="468" y="16"/>
                    <a:pt x="455" y="49"/>
                    <a:pt x="466" y="78"/>
                  </a:cubicBezTo>
                  <a:cubicBezTo>
                    <a:pt x="470" y="85"/>
                    <a:pt x="552" y="294"/>
                    <a:pt x="393" y="360"/>
                  </a:cubicBezTo>
                  <a:cubicBezTo>
                    <a:pt x="361" y="373"/>
                    <a:pt x="332" y="378"/>
                    <a:pt x="305" y="378"/>
                  </a:cubicBezTo>
                  <a:cubicBezTo>
                    <a:pt x="187" y="378"/>
                    <a:pt x="115" y="278"/>
                    <a:pt x="111" y="273"/>
                  </a:cubicBezTo>
                  <a:cubicBezTo>
                    <a:pt x="100" y="257"/>
                    <a:pt x="83" y="248"/>
                    <a:pt x="65" y="248"/>
                  </a:cubicBezTo>
                  <a:cubicBezTo>
                    <a:pt x="54" y="248"/>
                    <a:pt x="43" y="251"/>
                    <a:pt x="33" y="258"/>
                  </a:cubicBezTo>
                  <a:cubicBezTo>
                    <a:pt x="7" y="276"/>
                    <a:pt x="0" y="310"/>
                    <a:pt x="18" y="337"/>
                  </a:cubicBezTo>
                  <a:cubicBezTo>
                    <a:pt x="61" y="399"/>
                    <a:pt x="166" y="492"/>
                    <a:pt x="305" y="492"/>
                  </a:cubicBezTo>
                  <a:cubicBezTo>
                    <a:pt x="346" y="492"/>
                    <a:pt x="390" y="483"/>
                    <a:pt x="436" y="464"/>
                  </a:cubicBezTo>
                  <a:cubicBezTo>
                    <a:pt x="648" y="376"/>
                    <a:pt x="617" y="145"/>
                    <a:pt x="571" y="35"/>
                  </a:cubicBezTo>
                  <a:cubicBezTo>
                    <a:pt x="562" y="13"/>
                    <a:pt x="541" y="1"/>
                    <a:pt x="519"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 name="Google Shape;288;p3"/>
          <p:cNvSpPr/>
          <p:nvPr/>
        </p:nvSpPr>
        <p:spPr>
          <a:xfrm>
            <a:off x="7137003" y="264043"/>
            <a:ext cx="59653" cy="59767"/>
          </a:xfrm>
          <a:custGeom>
            <a:avLst/>
            <a:gdLst/>
            <a:ahLst/>
            <a:cxnLst/>
            <a:rect l="l" t="t" r="r" b="b"/>
            <a:pathLst>
              <a:path w="524" h="525" extrusionOk="0">
                <a:moveTo>
                  <a:pt x="255" y="1"/>
                </a:moveTo>
                <a:cubicBezTo>
                  <a:pt x="255" y="1"/>
                  <a:pt x="236" y="120"/>
                  <a:pt x="232" y="233"/>
                </a:cubicBezTo>
                <a:cubicBezTo>
                  <a:pt x="144" y="239"/>
                  <a:pt x="1" y="269"/>
                  <a:pt x="1" y="269"/>
                </a:cubicBezTo>
                <a:cubicBezTo>
                  <a:pt x="1" y="269"/>
                  <a:pt x="121" y="286"/>
                  <a:pt x="232" y="291"/>
                </a:cubicBezTo>
                <a:cubicBezTo>
                  <a:pt x="235" y="405"/>
                  <a:pt x="256" y="524"/>
                  <a:pt x="256" y="524"/>
                </a:cubicBezTo>
                <a:cubicBezTo>
                  <a:pt x="256" y="524"/>
                  <a:pt x="283" y="381"/>
                  <a:pt x="291" y="292"/>
                </a:cubicBezTo>
                <a:cubicBezTo>
                  <a:pt x="404" y="290"/>
                  <a:pt x="523" y="269"/>
                  <a:pt x="523" y="269"/>
                </a:cubicBezTo>
                <a:cubicBezTo>
                  <a:pt x="523" y="269"/>
                  <a:pt x="380" y="238"/>
                  <a:pt x="291" y="233"/>
                </a:cubicBezTo>
                <a:cubicBezTo>
                  <a:pt x="283"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3155153" y="467225"/>
            <a:ext cx="59540" cy="59653"/>
          </a:xfrm>
          <a:custGeom>
            <a:avLst/>
            <a:gdLst/>
            <a:ahLst/>
            <a:cxnLst/>
            <a:rect l="l" t="t" r="r" b="b"/>
            <a:pathLst>
              <a:path w="523" h="524" extrusionOk="0">
                <a:moveTo>
                  <a:pt x="255" y="0"/>
                </a:moveTo>
                <a:cubicBezTo>
                  <a:pt x="255" y="0"/>
                  <a:pt x="236" y="120"/>
                  <a:pt x="231" y="234"/>
                </a:cubicBezTo>
                <a:cubicBezTo>
                  <a:pt x="143" y="240"/>
                  <a:pt x="0" y="268"/>
                  <a:pt x="0" y="268"/>
                </a:cubicBezTo>
                <a:cubicBezTo>
                  <a:pt x="0" y="268"/>
                  <a:pt x="121" y="287"/>
                  <a:pt x="231" y="290"/>
                </a:cubicBezTo>
                <a:cubicBezTo>
                  <a:pt x="235" y="404"/>
                  <a:pt x="256" y="524"/>
                  <a:pt x="256" y="524"/>
                </a:cubicBezTo>
                <a:cubicBezTo>
                  <a:pt x="256" y="524"/>
                  <a:pt x="283" y="381"/>
                  <a:pt x="290" y="292"/>
                </a:cubicBezTo>
                <a:cubicBezTo>
                  <a:pt x="403" y="289"/>
                  <a:pt x="523" y="268"/>
                  <a:pt x="523" y="268"/>
                </a:cubicBezTo>
                <a:cubicBezTo>
                  <a:pt x="523" y="268"/>
                  <a:pt x="378" y="238"/>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7768555" y="4834199"/>
            <a:ext cx="59653" cy="59653"/>
          </a:xfrm>
          <a:custGeom>
            <a:avLst/>
            <a:gdLst/>
            <a:ahLst/>
            <a:cxnLst/>
            <a:rect l="l" t="t" r="r" b="b"/>
            <a:pathLst>
              <a:path w="524" h="524" extrusionOk="0">
                <a:moveTo>
                  <a:pt x="254" y="0"/>
                </a:moveTo>
                <a:cubicBezTo>
                  <a:pt x="254" y="0"/>
                  <a:pt x="236" y="121"/>
                  <a:pt x="232" y="233"/>
                </a:cubicBezTo>
                <a:cubicBezTo>
                  <a:pt x="143" y="240"/>
                  <a:pt x="1" y="268"/>
                  <a:pt x="1" y="268"/>
                </a:cubicBezTo>
                <a:cubicBezTo>
                  <a:pt x="1" y="268"/>
                  <a:pt x="121" y="287"/>
                  <a:pt x="232" y="290"/>
                </a:cubicBezTo>
                <a:cubicBezTo>
                  <a:pt x="234" y="404"/>
                  <a:pt x="255" y="524"/>
                  <a:pt x="255" y="524"/>
                </a:cubicBezTo>
                <a:cubicBezTo>
                  <a:pt x="255" y="524"/>
                  <a:pt x="283" y="381"/>
                  <a:pt x="290" y="292"/>
                </a:cubicBezTo>
                <a:cubicBezTo>
                  <a:pt x="404" y="289"/>
                  <a:pt x="523" y="268"/>
                  <a:pt x="523" y="268"/>
                </a:cubicBezTo>
                <a:cubicBezTo>
                  <a:pt x="523" y="268"/>
                  <a:pt x="379" y="238"/>
                  <a:pt x="290" y="233"/>
                </a:cubicBezTo>
                <a:cubicBezTo>
                  <a:pt x="283" y="144"/>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8394278" y="4573673"/>
            <a:ext cx="59426" cy="59653"/>
          </a:xfrm>
          <a:custGeom>
            <a:avLst/>
            <a:gdLst/>
            <a:ahLst/>
            <a:cxnLst/>
            <a:rect l="l" t="t" r="r" b="b"/>
            <a:pathLst>
              <a:path w="522" h="524" extrusionOk="0">
                <a:moveTo>
                  <a:pt x="254" y="0"/>
                </a:moveTo>
                <a:cubicBezTo>
                  <a:pt x="254" y="0"/>
                  <a:pt x="236" y="121"/>
                  <a:pt x="232" y="233"/>
                </a:cubicBezTo>
                <a:cubicBezTo>
                  <a:pt x="143" y="240"/>
                  <a:pt x="0" y="268"/>
                  <a:pt x="0" y="268"/>
                </a:cubicBezTo>
                <a:cubicBezTo>
                  <a:pt x="0" y="268"/>
                  <a:pt x="121" y="287"/>
                  <a:pt x="232" y="290"/>
                </a:cubicBezTo>
                <a:cubicBezTo>
                  <a:pt x="234" y="404"/>
                  <a:pt x="255" y="524"/>
                  <a:pt x="255" y="524"/>
                </a:cubicBezTo>
                <a:cubicBezTo>
                  <a:pt x="255" y="524"/>
                  <a:pt x="283" y="381"/>
                  <a:pt x="289" y="292"/>
                </a:cubicBezTo>
                <a:cubicBezTo>
                  <a:pt x="403" y="289"/>
                  <a:pt x="522" y="268"/>
                  <a:pt x="522" y="268"/>
                </a:cubicBezTo>
                <a:cubicBezTo>
                  <a:pt x="522" y="268"/>
                  <a:pt x="378" y="238"/>
                  <a:pt x="289" y="233"/>
                </a:cubicBezTo>
                <a:cubicBezTo>
                  <a:pt x="283" y="144"/>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8479894" y="1796731"/>
            <a:ext cx="59653" cy="59653"/>
          </a:xfrm>
          <a:custGeom>
            <a:avLst/>
            <a:gdLst/>
            <a:ahLst/>
            <a:cxnLst/>
            <a:rect l="l" t="t" r="r" b="b"/>
            <a:pathLst>
              <a:path w="524" h="524" extrusionOk="0">
                <a:moveTo>
                  <a:pt x="255" y="0"/>
                </a:moveTo>
                <a:cubicBezTo>
                  <a:pt x="255" y="0"/>
                  <a:pt x="236" y="121"/>
                  <a:pt x="233" y="234"/>
                </a:cubicBezTo>
                <a:cubicBezTo>
                  <a:pt x="144" y="240"/>
                  <a:pt x="1" y="269"/>
                  <a:pt x="1" y="269"/>
                </a:cubicBezTo>
                <a:cubicBezTo>
                  <a:pt x="1" y="269"/>
                  <a:pt x="121" y="287"/>
                  <a:pt x="233" y="291"/>
                </a:cubicBezTo>
                <a:cubicBezTo>
                  <a:pt x="235" y="406"/>
                  <a:pt x="256" y="524"/>
                  <a:pt x="256" y="524"/>
                </a:cubicBezTo>
                <a:cubicBezTo>
                  <a:pt x="256" y="524"/>
                  <a:pt x="283" y="381"/>
                  <a:pt x="291" y="292"/>
                </a:cubicBezTo>
                <a:cubicBezTo>
                  <a:pt x="404" y="290"/>
                  <a:pt x="523" y="269"/>
                  <a:pt x="523" y="269"/>
                </a:cubicBezTo>
                <a:cubicBezTo>
                  <a:pt x="523" y="269"/>
                  <a:pt x="380" y="239"/>
                  <a:pt x="291"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374231" y="3837969"/>
            <a:ext cx="59540" cy="59767"/>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6421520" y="4796623"/>
            <a:ext cx="134790" cy="134790"/>
          </a:xfrm>
          <a:custGeom>
            <a:avLst/>
            <a:gdLst/>
            <a:ahLst/>
            <a:cxnLst/>
            <a:rect l="l" t="t" r="r" b="b"/>
            <a:pathLst>
              <a:path w="1184" h="1184" extrusionOk="0">
                <a:moveTo>
                  <a:pt x="577" y="0"/>
                </a:moveTo>
                <a:cubicBezTo>
                  <a:pt x="577" y="0"/>
                  <a:pt x="533" y="272"/>
                  <a:pt x="525" y="526"/>
                </a:cubicBezTo>
                <a:cubicBezTo>
                  <a:pt x="325" y="540"/>
                  <a:pt x="1" y="607"/>
                  <a:pt x="1" y="607"/>
                </a:cubicBezTo>
                <a:cubicBezTo>
                  <a:pt x="1" y="607"/>
                  <a:pt x="271" y="649"/>
                  <a:pt x="524" y="659"/>
                </a:cubicBezTo>
                <a:cubicBezTo>
                  <a:pt x="530" y="916"/>
                  <a:pt x="577" y="1183"/>
                  <a:pt x="577" y="1183"/>
                </a:cubicBezTo>
                <a:cubicBezTo>
                  <a:pt x="577" y="1183"/>
                  <a:pt x="643" y="860"/>
                  <a:pt x="657" y="660"/>
                </a:cubicBezTo>
                <a:cubicBezTo>
                  <a:pt x="915" y="654"/>
                  <a:pt x="1184" y="607"/>
                  <a:pt x="1184" y="607"/>
                </a:cubicBezTo>
                <a:cubicBezTo>
                  <a:pt x="1184" y="607"/>
                  <a:pt x="857" y="540"/>
                  <a:pt x="657" y="526"/>
                </a:cubicBezTo>
                <a:cubicBezTo>
                  <a:pt x="643" y="326"/>
                  <a:pt x="577"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1104589" y="4830320"/>
            <a:ext cx="67395" cy="67395"/>
          </a:xfrm>
          <a:custGeom>
            <a:avLst/>
            <a:gdLst/>
            <a:ahLst/>
            <a:cxnLst/>
            <a:rect l="l" t="t" r="r" b="b"/>
            <a:pathLst>
              <a:path w="592" h="592" extrusionOk="0">
                <a:moveTo>
                  <a:pt x="287" y="1"/>
                </a:moveTo>
                <a:cubicBezTo>
                  <a:pt x="287" y="1"/>
                  <a:pt x="266" y="137"/>
                  <a:pt x="262" y="264"/>
                </a:cubicBezTo>
                <a:cubicBezTo>
                  <a:pt x="162" y="270"/>
                  <a:pt x="0" y="305"/>
                  <a:pt x="0" y="305"/>
                </a:cubicBezTo>
                <a:cubicBezTo>
                  <a:pt x="0" y="305"/>
                  <a:pt x="136" y="325"/>
                  <a:pt x="262" y="330"/>
                </a:cubicBezTo>
                <a:cubicBezTo>
                  <a:pt x="264" y="457"/>
                  <a:pt x="288" y="591"/>
                  <a:pt x="288" y="591"/>
                </a:cubicBezTo>
                <a:cubicBezTo>
                  <a:pt x="288" y="591"/>
                  <a:pt x="321" y="429"/>
                  <a:pt x="329" y="330"/>
                </a:cubicBezTo>
                <a:cubicBezTo>
                  <a:pt x="458" y="327"/>
                  <a:pt x="592" y="304"/>
                  <a:pt x="592" y="304"/>
                </a:cubicBezTo>
                <a:cubicBezTo>
                  <a:pt x="592" y="304"/>
                  <a:pt x="428" y="269"/>
                  <a:pt x="329" y="263"/>
                </a:cubicBezTo>
                <a:cubicBezTo>
                  <a:pt x="320"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8651402" y="3574669"/>
            <a:ext cx="134903" cy="134790"/>
          </a:xfrm>
          <a:custGeom>
            <a:avLst/>
            <a:gdLst/>
            <a:ahLst/>
            <a:cxnLst/>
            <a:rect l="l" t="t" r="r" b="b"/>
            <a:pathLst>
              <a:path w="1185" h="1184" extrusionOk="0">
                <a:moveTo>
                  <a:pt x="576" y="1"/>
                </a:moveTo>
                <a:cubicBezTo>
                  <a:pt x="576" y="1"/>
                  <a:pt x="533" y="273"/>
                  <a:pt x="526" y="526"/>
                </a:cubicBezTo>
                <a:cubicBezTo>
                  <a:pt x="326" y="541"/>
                  <a:pt x="0" y="608"/>
                  <a:pt x="0" y="608"/>
                </a:cubicBezTo>
                <a:cubicBezTo>
                  <a:pt x="0" y="608"/>
                  <a:pt x="271" y="650"/>
                  <a:pt x="524" y="658"/>
                </a:cubicBezTo>
                <a:cubicBezTo>
                  <a:pt x="529" y="917"/>
                  <a:pt x="576" y="1184"/>
                  <a:pt x="576" y="1184"/>
                </a:cubicBezTo>
                <a:cubicBezTo>
                  <a:pt x="576" y="1184"/>
                  <a:pt x="643" y="860"/>
                  <a:pt x="658" y="660"/>
                </a:cubicBezTo>
                <a:cubicBezTo>
                  <a:pt x="915"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8579997" y="264055"/>
            <a:ext cx="269351" cy="26923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2396660" y="4712365"/>
            <a:ext cx="134790" cy="134790"/>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1" y="650"/>
                  <a:pt x="524" y="659"/>
                </a:cubicBezTo>
                <a:cubicBezTo>
                  <a:pt x="529" y="917"/>
                  <a:pt x="576" y="1184"/>
                  <a:pt x="576" y="1184"/>
                </a:cubicBezTo>
                <a:cubicBezTo>
                  <a:pt x="576" y="1184"/>
                  <a:pt x="643" y="860"/>
                  <a:pt x="658" y="660"/>
                </a:cubicBezTo>
                <a:cubicBezTo>
                  <a:pt x="915" y="655"/>
                  <a:pt x="1183" y="608"/>
                  <a:pt x="1183" y="608"/>
                </a:cubicBezTo>
                <a:cubicBezTo>
                  <a:pt x="1183" y="608"/>
                  <a:pt x="858" y="541"/>
                  <a:pt x="658" y="526"/>
                </a:cubicBezTo>
                <a:cubicBezTo>
                  <a:pt x="643" y="327"/>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215164" y="1379825"/>
            <a:ext cx="67395" cy="67281"/>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390306" y="2800957"/>
            <a:ext cx="269238" cy="269124"/>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1375448" y="264100"/>
            <a:ext cx="59540" cy="59653"/>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7158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6"/>
        <p:cNvGrpSpPr/>
        <p:nvPr/>
      </p:nvGrpSpPr>
      <p:grpSpPr>
        <a:xfrm>
          <a:off x="0" y="0"/>
          <a:ext cx="0" cy="0"/>
          <a:chOff x="0" y="0"/>
          <a:chExt cx="0" cy="0"/>
        </a:xfrm>
      </p:grpSpPr>
      <p:grpSp>
        <p:nvGrpSpPr>
          <p:cNvPr id="337" name="Google Shape;337;p5"/>
          <p:cNvGrpSpPr/>
          <p:nvPr/>
        </p:nvGrpSpPr>
        <p:grpSpPr>
          <a:xfrm>
            <a:off x="7451330" y="493744"/>
            <a:ext cx="1326576" cy="1598233"/>
            <a:chOff x="5234039" y="-267543"/>
            <a:chExt cx="313064" cy="377173"/>
          </a:xfrm>
        </p:grpSpPr>
        <p:sp>
          <p:nvSpPr>
            <p:cNvPr id="338" name="Google Shape;338;p5"/>
            <p:cNvSpPr/>
            <p:nvPr/>
          </p:nvSpPr>
          <p:spPr>
            <a:xfrm>
              <a:off x="5316071" y="-114967"/>
              <a:ext cx="106293" cy="94996"/>
            </a:xfrm>
            <a:custGeom>
              <a:avLst/>
              <a:gdLst/>
              <a:ahLst/>
              <a:cxnLst/>
              <a:rect l="l" t="t" r="r" b="b"/>
              <a:pathLst>
                <a:path w="2230" h="1993" extrusionOk="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5309255" y="-154720"/>
              <a:ext cx="67398" cy="95473"/>
            </a:xfrm>
            <a:custGeom>
              <a:avLst/>
              <a:gdLst/>
              <a:ahLst/>
              <a:cxnLst/>
              <a:rect l="l" t="t" r="r" b="b"/>
              <a:pathLst>
                <a:path w="1414" h="2003" extrusionOk="0">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5370218" y="-141517"/>
              <a:ext cx="15348" cy="24976"/>
            </a:xfrm>
            <a:custGeom>
              <a:avLst/>
              <a:gdLst/>
              <a:ahLst/>
              <a:cxnLst/>
              <a:rect l="l" t="t" r="r" b="b"/>
              <a:pathLst>
                <a:path w="322" h="524" extrusionOk="0">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5308778" y="-181936"/>
              <a:ext cx="123309" cy="105387"/>
            </a:xfrm>
            <a:custGeom>
              <a:avLst/>
              <a:gdLst/>
              <a:ahLst/>
              <a:cxnLst/>
              <a:rect l="l" t="t" r="r" b="b"/>
              <a:pathLst>
                <a:path w="2587" h="2211" extrusionOk="0">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5267548" y="-181031"/>
              <a:ext cx="172500" cy="200479"/>
            </a:xfrm>
            <a:custGeom>
              <a:avLst/>
              <a:gdLst/>
              <a:ahLst/>
              <a:cxnLst/>
              <a:rect l="l" t="t" r="r" b="b"/>
              <a:pathLst>
                <a:path w="3619" h="4206" extrusionOk="0">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5301485" y="-226170"/>
              <a:ext cx="183558" cy="268592"/>
            </a:xfrm>
            <a:custGeom>
              <a:avLst/>
              <a:gdLst/>
              <a:ahLst/>
              <a:cxnLst/>
              <a:rect l="l" t="t" r="r" b="b"/>
              <a:pathLst>
                <a:path w="3851" h="5635" extrusionOk="0">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5407730" y="37180"/>
              <a:ext cx="9438" cy="6387"/>
            </a:xfrm>
            <a:custGeom>
              <a:avLst/>
              <a:gdLst/>
              <a:ahLst/>
              <a:cxnLst/>
              <a:rect l="l" t="t" r="r" b="b"/>
              <a:pathLst>
                <a:path w="198" h="134" extrusionOk="0">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5371791" y="26407"/>
              <a:ext cx="6435" cy="9438"/>
            </a:xfrm>
            <a:custGeom>
              <a:avLst/>
              <a:gdLst/>
              <a:ahLst/>
              <a:cxnLst/>
              <a:rect l="l" t="t" r="r" b="b"/>
              <a:pathLst>
                <a:path w="135" h="198" extrusionOk="0">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5256156" y="-232938"/>
              <a:ext cx="83938" cy="240136"/>
            </a:xfrm>
            <a:custGeom>
              <a:avLst/>
              <a:gdLst/>
              <a:ahLst/>
              <a:cxnLst/>
              <a:rect l="l" t="t" r="r" b="b"/>
              <a:pathLst>
                <a:path w="1761" h="5038" extrusionOk="0">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5353297" y="-244282"/>
              <a:ext cx="9819" cy="7293"/>
            </a:xfrm>
            <a:custGeom>
              <a:avLst/>
              <a:gdLst/>
              <a:ahLst/>
              <a:cxnLst/>
              <a:rect l="l" t="t" r="r" b="b"/>
              <a:pathLst>
                <a:path w="206" h="153" extrusionOk="0">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5389618" y="-236799"/>
              <a:ext cx="9342" cy="6673"/>
            </a:xfrm>
            <a:custGeom>
              <a:avLst/>
              <a:gdLst/>
              <a:ahLst/>
              <a:cxnLst/>
              <a:rect l="l" t="t" r="r" b="b"/>
              <a:pathLst>
                <a:path w="196" h="140" extrusionOk="0">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5429084" y="-211775"/>
              <a:ext cx="7150" cy="9914"/>
            </a:xfrm>
            <a:custGeom>
              <a:avLst/>
              <a:gdLst/>
              <a:ahLst/>
              <a:cxnLst/>
              <a:rect l="l" t="t" r="r" b="b"/>
              <a:pathLst>
                <a:path w="150" h="208" extrusionOk="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5287519" y="-173738"/>
              <a:ext cx="259584" cy="283368"/>
            </a:xfrm>
            <a:custGeom>
              <a:avLst/>
              <a:gdLst/>
              <a:ahLst/>
              <a:cxnLst/>
              <a:rect l="l" t="t" r="r" b="b"/>
              <a:pathLst>
                <a:path w="5446" h="5945" extrusionOk="0">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5412688" y="32127"/>
              <a:ext cx="94663" cy="49810"/>
            </a:xfrm>
            <a:custGeom>
              <a:avLst/>
              <a:gdLst/>
              <a:ahLst/>
              <a:cxnLst/>
              <a:rect l="l" t="t" r="r" b="b"/>
              <a:pathLst>
                <a:path w="1986" h="1045" extrusionOk="0">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5411258" y="-177027"/>
              <a:ext cx="60725" cy="181890"/>
            </a:xfrm>
            <a:custGeom>
              <a:avLst/>
              <a:gdLst/>
              <a:ahLst/>
              <a:cxnLst/>
              <a:rect l="l" t="t" r="r" b="b"/>
              <a:pathLst>
                <a:path w="1274" h="3816" extrusionOk="0">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5377892" y="-197618"/>
              <a:ext cx="8675" cy="11773"/>
            </a:xfrm>
            <a:custGeom>
              <a:avLst/>
              <a:gdLst/>
              <a:ahLst/>
              <a:cxnLst/>
              <a:rect l="l" t="t" r="r" b="b"/>
              <a:pathLst>
                <a:path w="182" h="247" extrusionOk="0">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5338426" y="-89895"/>
              <a:ext cx="37465" cy="45091"/>
            </a:xfrm>
            <a:custGeom>
              <a:avLst/>
              <a:gdLst/>
              <a:ahLst/>
              <a:cxnLst/>
              <a:rect l="l" t="t" r="r" b="b"/>
              <a:pathLst>
                <a:path w="786" h="946" extrusionOk="0">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5431706" y="-63537"/>
              <a:ext cx="9152" cy="10772"/>
            </a:xfrm>
            <a:custGeom>
              <a:avLst/>
              <a:gdLst/>
              <a:ahLst/>
              <a:cxnLst/>
              <a:rect l="l" t="t" r="r" b="b"/>
              <a:pathLst>
                <a:path w="192" h="226" extrusionOk="0">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5234039" y="-267543"/>
              <a:ext cx="161155" cy="218830"/>
            </a:xfrm>
            <a:custGeom>
              <a:avLst/>
              <a:gdLst/>
              <a:ahLst/>
              <a:cxnLst/>
              <a:rect l="l" t="t" r="r" b="b"/>
              <a:pathLst>
                <a:path w="3381" h="4591" extrusionOk="0">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5"/>
          <p:cNvGrpSpPr/>
          <p:nvPr/>
        </p:nvGrpSpPr>
        <p:grpSpPr>
          <a:xfrm>
            <a:off x="3531493" y="4345256"/>
            <a:ext cx="1119746" cy="1221101"/>
            <a:chOff x="4518826" y="55435"/>
            <a:chExt cx="440758" cy="480654"/>
          </a:xfrm>
        </p:grpSpPr>
        <p:sp>
          <p:nvSpPr>
            <p:cNvPr id="358" name="Google Shape;358;p5"/>
            <p:cNvSpPr/>
            <p:nvPr/>
          </p:nvSpPr>
          <p:spPr>
            <a:xfrm>
              <a:off x="4525547" y="89182"/>
              <a:ext cx="377411" cy="446907"/>
            </a:xfrm>
            <a:custGeom>
              <a:avLst/>
              <a:gdLst/>
              <a:ahLst/>
              <a:cxnLst/>
              <a:rect l="l" t="t" r="r" b="b"/>
              <a:pathLst>
                <a:path w="7918" h="9376" extrusionOk="0">
                  <a:moveTo>
                    <a:pt x="7153" y="0"/>
                  </a:moveTo>
                  <a:cubicBezTo>
                    <a:pt x="7067" y="0"/>
                    <a:pt x="6980" y="71"/>
                    <a:pt x="7008" y="181"/>
                  </a:cubicBezTo>
                  <a:cubicBezTo>
                    <a:pt x="7606" y="2623"/>
                    <a:pt x="4898" y="3897"/>
                    <a:pt x="3242" y="4962"/>
                  </a:cubicBezTo>
                  <a:cubicBezTo>
                    <a:pt x="1660" y="5979"/>
                    <a:pt x="418" y="7482"/>
                    <a:pt x="4" y="9350"/>
                  </a:cubicBezTo>
                  <a:cubicBezTo>
                    <a:pt x="0" y="9366"/>
                    <a:pt x="13" y="9376"/>
                    <a:pt x="25" y="9376"/>
                  </a:cubicBezTo>
                  <a:cubicBezTo>
                    <a:pt x="33" y="9376"/>
                    <a:pt x="41" y="9371"/>
                    <a:pt x="44" y="9361"/>
                  </a:cubicBezTo>
                  <a:cubicBezTo>
                    <a:pt x="386" y="8298"/>
                    <a:pt x="889" y="7336"/>
                    <a:pt x="1642" y="6501"/>
                  </a:cubicBezTo>
                  <a:cubicBezTo>
                    <a:pt x="2410" y="5648"/>
                    <a:pt x="3373" y="5096"/>
                    <a:pt x="4361" y="4539"/>
                  </a:cubicBezTo>
                  <a:cubicBezTo>
                    <a:pt x="5895" y="3670"/>
                    <a:pt x="7918" y="2156"/>
                    <a:pt x="7290" y="104"/>
                  </a:cubicBezTo>
                  <a:cubicBezTo>
                    <a:pt x="7267" y="32"/>
                    <a:pt x="7210" y="0"/>
                    <a:pt x="71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4518826" y="55435"/>
              <a:ext cx="277220" cy="458108"/>
            </a:xfrm>
            <a:custGeom>
              <a:avLst/>
              <a:gdLst/>
              <a:ahLst/>
              <a:cxnLst/>
              <a:rect l="l" t="t" r="r" b="b"/>
              <a:pathLst>
                <a:path w="5816" h="9611" extrusionOk="0">
                  <a:moveTo>
                    <a:pt x="5509" y="1"/>
                  </a:moveTo>
                  <a:cubicBezTo>
                    <a:pt x="5434" y="1"/>
                    <a:pt x="5355" y="52"/>
                    <a:pt x="5358" y="140"/>
                  </a:cubicBezTo>
                  <a:cubicBezTo>
                    <a:pt x="5394" y="1168"/>
                    <a:pt x="5571" y="2258"/>
                    <a:pt x="4997" y="3184"/>
                  </a:cubicBezTo>
                  <a:cubicBezTo>
                    <a:pt x="4475" y="4023"/>
                    <a:pt x="3501" y="4432"/>
                    <a:pt x="2746" y="5020"/>
                  </a:cubicBezTo>
                  <a:cubicBezTo>
                    <a:pt x="1348" y="6107"/>
                    <a:pt x="251" y="7824"/>
                    <a:pt x="2" y="9593"/>
                  </a:cubicBezTo>
                  <a:cubicBezTo>
                    <a:pt x="0" y="9604"/>
                    <a:pt x="8" y="9611"/>
                    <a:pt x="16" y="9611"/>
                  </a:cubicBezTo>
                  <a:cubicBezTo>
                    <a:pt x="21" y="9611"/>
                    <a:pt x="26" y="9608"/>
                    <a:pt x="28" y="9600"/>
                  </a:cubicBezTo>
                  <a:cubicBezTo>
                    <a:pt x="282" y="8613"/>
                    <a:pt x="628" y="7669"/>
                    <a:pt x="1230" y="6837"/>
                  </a:cubicBezTo>
                  <a:cubicBezTo>
                    <a:pt x="1867" y="5957"/>
                    <a:pt x="2672" y="5277"/>
                    <a:pt x="3591" y="4710"/>
                  </a:cubicBezTo>
                  <a:cubicBezTo>
                    <a:pt x="4352" y="4242"/>
                    <a:pt x="5107" y="3751"/>
                    <a:pt x="5459" y="2891"/>
                  </a:cubicBezTo>
                  <a:cubicBezTo>
                    <a:pt x="5815" y="2035"/>
                    <a:pt x="5777" y="1003"/>
                    <a:pt x="5636" y="102"/>
                  </a:cubicBezTo>
                  <a:cubicBezTo>
                    <a:pt x="5625" y="33"/>
                    <a:pt x="5569" y="1"/>
                    <a:pt x="550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4571019" y="177267"/>
              <a:ext cx="377697" cy="314684"/>
            </a:xfrm>
            <a:custGeom>
              <a:avLst/>
              <a:gdLst/>
              <a:ahLst/>
              <a:cxnLst/>
              <a:rect l="l" t="t" r="r" b="b"/>
              <a:pathLst>
                <a:path w="7924" h="6602" extrusionOk="0">
                  <a:moveTo>
                    <a:pt x="7553" y="0"/>
                  </a:moveTo>
                  <a:cubicBezTo>
                    <a:pt x="7507" y="0"/>
                    <a:pt x="7461" y="34"/>
                    <a:pt x="7453" y="96"/>
                  </a:cubicBezTo>
                  <a:cubicBezTo>
                    <a:pt x="7394" y="570"/>
                    <a:pt x="7393" y="953"/>
                    <a:pt x="7136" y="1378"/>
                  </a:cubicBezTo>
                  <a:cubicBezTo>
                    <a:pt x="6896" y="1779"/>
                    <a:pt x="6549" y="2114"/>
                    <a:pt x="6159" y="2367"/>
                  </a:cubicBezTo>
                  <a:cubicBezTo>
                    <a:pt x="5339" y="2901"/>
                    <a:pt x="4353" y="3100"/>
                    <a:pt x="3453" y="3457"/>
                  </a:cubicBezTo>
                  <a:cubicBezTo>
                    <a:pt x="1977" y="4042"/>
                    <a:pt x="689" y="5130"/>
                    <a:pt x="6" y="6580"/>
                  </a:cubicBezTo>
                  <a:cubicBezTo>
                    <a:pt x="1" y="6591"/>
                    <a:pt x="9" y="6601"/>
                    <a:pt x="19" y="6601"/>
                  </a:cubicBezTo>
                  <a:cubicBezTo>
                    <a:pt x="23" y="6601"/>
                    <a:pt x="27" y="6599"/>
                    <a:pt x="30" y="6594"/>
                  </a:cubicBezTo>
                  <a:cubicBezTo>
                    <a:pt x="548" y="5775"/>
                    <a:pt x="1175" y="5050"/>
                    <a:pt x="1971" y="4491"/>
                  </a:cubicBezTo>
                  <a:cubicBezTo>
                    <a:pt x="2814" y="3900"/>
                    <a:pt x="3768" y="3616"/>
                    <a:pt x="4735" y="3298"/>
                  </a:cubicBezTo>
                  <a:cubicBezTo>
                    <a:pt x="5555" y="3028"/>
                    <a:pt x="6372" y="2692"/>
                    <a:pt x="6975" y="2056"/>
                  </a:cubicBezTo>
                  <a:cubicBezTo>
                    <a:pt x="7425" y="1581"/>
                    <a:pt x="7924" y="743"/>
                    <a:pt x="7649" y="70"/>
                  </a:cubicBezTo>
                  <a:cubicBezTo>
                    <a:pt x="7630" y="23"/>
                    <a:pt x="7591" y="0"/>
                    <a:pt x="75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4586987" y="386469"/>
              <a:ext cx="255389" cy="130554"/>
            </a:xfrm>
            <a:custGeom>
              <a:avLst/>
              <a:gdLst/>
              <a:ahLst/>
              <a:cxnLst/>
              <a:rect l="l" t="t" r="r" b="b"/>
              <a:pathLst>
                <a:path w="5358" h="2739" extrusionOk="0">
                  <a:moveTo>
                    <a:pt x="5269" y="1"/>
                  </a:moveTo>
                  <a:cubicBezTo>
                    <a:pt x="5262" y="1"/>
                    <a:pt x="5255" y="2"/>
                    <a:pt x="5248" y="5"/>
                  </a:cubicBezTo>
                  <a:cubicBezTo>
                    <a:pt x="4898" y="144"/>
                    <a:pt x="4576" y="281"/>
                    <a:pt x="4195" y="302"/>
                  </a:cubicBezTo>
                  <a:cubicBezTo>
                    <a:pt x="4131" y="306"/>
                    <a:pt x="4067" y="307"/>
                    <a:pt x="4004" y="307"/>
                  </a:cubicBezTo>
                  <a:cubicBezTo>
                    <a:pt x="3848" y="307"/>
                    <a:pt x="3692" y="299"/>
                    <a:pt x="3537" y="299"/>
                  </a:cubicBezTo>
                  <a:cubicBezTo>
                    <a:pt x="3480" y="299"/>
                    <a:pt x="3423" y="300"/>
                    <a:pt x="3367" y="303"/>
                  </a:cubicBezTo>
                  <a:cubicBezTo>
                    <a:pt x="2879" y="329"/>
                    <a:pt x="2402" y="458"/>
                    <a:pt x="1962" y="667"/>
                  </a:cubicBezTo>
                  <a:cubicBezTo>
                    <a:pt x="1087" y="1082"/>
                    <a:pt x="352" y="1816"/>
                    <a:pt x="3" y="2726"/>
                  </a:cubicBezTo>
                  <a:cubicBezTo>
                    <a:pt x="0" y="2733"/>
                    <a:pt x="8" y="2738"/>
                    <a:pt x="15" y="2738"/>
                  </a:cubicBezTo>
                  <a:cubicBezTo>
                    <a:pt x="18" y="2738"/>
                    <a:pt x="21" y="2737"/>
                    <a:pt x="23" y="2734"/>
                  </a:cubicBezTo>
                  <a:cubicBezTo>
                    <a:pt x="532" y="1751"/>
                    <a:pt x="1363" y="1002"/>
                    <a:pt x="2432" y="682"/>
                  </a:cubicBezTo>
                  <a:cubicBezTo>
                    <a:pt x="2976" y="518"/>
                    <a:pt x="3495" y="546"/>
                    <a:pt x="4054" y="540"/>
                  </a:cubicBezTo>
                  <a:cubicBezTo>
                    <a:pt x="4515" y="535"/>
                    <a:pt x="4968" y="435"/>
                    <a:pt x="5316" y="118"/>
                  </a:cubicBezTo>
                  <a:cubicBezTo>
                    <a:pt x="5358" y="81"/>
                    <a:pt x="5323" y="1"/>
                    <a:pt x="52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4764205" y="144855"/>
              <a:ext cx="65682" cy="107866"/>
            </a:xfrm>
            <a:custGeom>
              <a:avLst/>
              <a:gdLst/>
              <a:ahLst/>
              <a:cxnLst/>
              <a:rect l="l" t="t" r="r" b="b"/>
              <a:pathLst>
                <a:path w="1378" h="2263" extrusionOk="0">
                  <a:moveTo>
                    <a:pt x="1301" y="1"/>
                  </a:moveTo>
                  <a:cubicBezTo>
                    <a:pt x="1263" y="1"/>
                    <a:pt x="1223" y="26"/>
                    <a:pt x="1220" y="75"/>
                  </a:cubicBezTo>
                  <a:cubicBezTo>
                    <a:pt x="1165" y="948"/>
                    <a:pt x="718" y="1716"/>
                    <a:pt x="15" y="2230"/>
                  </a:cubicBezTo>
                  <a:cubicBezTo>
                    <a:pt x="0" y="2240"/>
                    <a:pt x="8" y="2262"/>
                    <a:pt x="23" y="2262"/>
                  </a:cubicBezTo>
                  <a:cubicBezTo>
                    <a:pt x="26" y="2262"/>
                    <a:pt x="29" y="2261"/>
                    <a:pt x="32" y="2260"/>
                  </a:cubicBezTo>
                  <a:cubicBezTo>
                    <a:pt x="830" y="1800"/>
                    <a:pt x="1306" y="988"/>
                    <a:pt x="1374" y="77"/>
                  </a:cubicBezTo>
                  <a:cubicBezTo>
                    <a:pt x="1378" y="26"/>
                    <a:pt x="1340" y="1"/>
                    <a:pt x="130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4824788" y="97094"/>
              <a:ext cx="12298" cy="14204"/>
            </a:xfrm>
            <a:custGeom>
              <a:avLst/>
              <a:gdLst/>
              <a:ahLst/>
              <a:cxnLst/>
              <a:rect l="l" t="t" r="r" b="b"/>
              <a:pathLst>
                <a:path w="258" h="298" extrusionOk="0">
                  <a:moveTo>
                    <a:pt x="133" y="1"/>
                  </a:moveTo>
                  <a:cubicBezTo>
                    <a:pt x="131" y="1"/>
                    <a:pt x="130" y="1"/>
                    <a:pt x="128" y="1"/>
                  </a:cubicBezTo>
                  <a:cubicBezTo>
                    <a:pt x="98" y="2"/>
                    <a:pt x="69" y="12"/>
                    <a:pt x="48" y="33"/>
                  </a:cubicBezTo>
                  <a:cubicBezTo>
                    <a:pt x="32" y="50"/>
                    <a:pt x="22" y="71"/>
                    <a:pt x="14" y="93"/>
                  </a:cubicBezTo>
                  <a:cubicBezTo>
                    <a:pt x="6" y="118"/>
                    <a:pt x="6" y="145"/>
                    <a:pt x="2" y="172"/>
                  </a:cubicBezTo>
                  <a:cubicBezTo>
                    <a:pt x="0" y="202"/>
                    <a:pt x="19" y="240"/>
                    <a:pt x="39" y="261"/>
                  </a:cubicBezTo>
                  <a:cubicBezTo>
                    <a:pt x="60" y="282"/>
                    <a:pt x="92" y="297"/>
                    <a:pt x="122" y="297"/>
                  </a:cubicBezTo>
                  <a:cubicBezTo>
                    <a:pt x="124" y="297"/>
                    <a:pt x="126" y="297"/>
                    <a:pt x="128" y="297"/>
                  </a:cubicBezTo>
                  <a:cubicBezTo>
                    <a:pt x="160" y="296"/>
                    <a:pt x="195" y="286"/>
                    <a:pt x="217" y="261"/>
                  </a:cubicBezTo>
                  <a:cubicBezTo>
                    <a:pt x="238" y="238"/>
                    <a:pt x="258" y="205"/>
                    <a:pt x="254" y="172"/>
                  </a:cubicBezTo>
                  <a:cubicBezTo>
                    <a:pt x="252" y="147"/>
                    <a:pt x="252" y="119"/>
                    <a:pt x="243" y="96"/>
                  </a:cubicBezTo>
                  <a:cubicBezTo>
                    <a:pt x="237" y="76"/>
                    <a:pt x="229" y="61"/>
                    <a:pt x="217" y="45"/>
                  </a:cubicBezTo>
                  <a:cubicBezTo>
                    <a:pt x="198" y="20"/>
                    <a:pt x="166" y="1"/>
                    <a:pt x="13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4811346" y="278984"/>
              <a:ext cx="16015" cy="11440"/>
            </a:xfrm>
            <a:custGeom>
              <a:avLst/>
              <a:gdLst/>
              <a:ahLst/>
              <a:cxnLst/>
              <a:rect l="l" t="t" r="r" b="b"/>
              <a:pathLst>
                <a:path w="336" h="240" extrusionOk="0">
                  <a:moveTo>
                    <a:pt x="260" y="1"/>
                  </a:moveTo>
                  <a:cubicBezTo>
                    <a:pt x="255" y="1"/>
                    <a:pt x="250" y="1"/>
                    <a:pt x="246" y="2"/>
                  </a:cubicBezTo>
                  <a:lnTo>
                    <a:pt x="202" y="9"/>
                  </a:lnTo>
                  <a:cubicBezTo>
                    <a:pt x="195" y="11"/>
                    <a:pt x="188" y="13"/>
                    <a:pt x="181" y="14"/>
                  </a:cubicBezTo>
                  <a:cubicBezTo>
                    <a:pt x="174" y="17"/>
                    <a:pt x="171" y="18"/>
                    <a:pt x="170" y="18"/>
                  </a:cubicBezTo>
                  <a:cubicBezTo>
                    <a:pt x="170" y="18"/>
                    <a:pt x="171" y="17"/>
                    <a:pt x="173" y="16"/>
                  </a:cubicBezTo>
                  <a:lnTo>
                    <a:pt x="173" y="16"/>
                  </a:lnTo>
                  <a:cubicBezTo>
                    <a:pt x="133" y="23"/>
                    <a:pt x="99" y="39"/>
                    <a:pt x="64" y="59"/>
                  </a:cubicBezTo>
                  <a:cubicBezTo>
                    <a:pt x="19" y="84"/>
                    <a:pt x="1" y="149"/>
                    <a:pt x="28" y="192"/>
                  </a:cubicBezTo>
                  <a:cubicBezTo>
                    <a:pt x="49" y="225"/>
                    <a:pt x="78" y="239"/>
                    <a:pt x="111" y="239"/>
                  </a:cubicBezTo>
                  <a:cubicBezTo>
                    <a:pt x="127" y="239"/>
                    <a:pt x="145" y="235"/>
                    <a:pt x="162" y="228"/>
                  </a:cubicBezTo>
                  <a:cubicBezTo>
                    <a:pt x="175" y="222"/>
                    <a:pt x="189" y="216"/>
                    <a:pt x="202" y="208"/>
                  </a:cubicBezTo>
                  <a:lnTo>
                    <a:pt x="222" y="196"/>
                  </a:lnTo>
                  <a:cubicBezTo>
                    <a:pt x="236" y="187"/>
                    <a:pt x="248" y="177"/>
                    <a:pt x="256" y="163"/>
                  </a:cubicBezTo>
                  <a:lnTo>
                    <a:pt x="256" y="163"/>
                  </a:lnTo>
                  <a:cubicBezTo>
                    <a:pt x="255" y="166"/>
                    <a:pt x="255" y="167"/>
                    <a:pt x="255" y="167"/>
                  </a:cubicBezTo>
                  <a:cubicBezTo>
                    <a:pt x="256" y="167"/>
                    <a:pt x="259" y="164"/>
                    <a:pt x="262" y="159"/>
                  </a:cubicBezTo>
                  <a:cubicBezTo>
                    <a:pt x="268" y="155"/>
                    <a:pt x="273" y="149"/>
                    <a:pt x="279" y="145"/>
                  </a:cubicBezTo>
                  <a:cubicBezTo>
                    <a:pt x="290" y="137"/>
                    <a:pt x="300" y="125"/>
                    <a:pt x="311" y="115"/>
                  </a:cubicBezTo>
                  <a:cubicBezTo>
                    <a:pt x="332" y="93"/>
                    <a:pt x="336" y="59"/>
                    <a:pt x="321" y="33"/>
                  </a:cubicBezTo>
                  <a:cubicBezTo>
                    <a:pt x="308" y="10"/>
                    <a:pt x="284" y="1"/>
                    <a:pt x="26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4861966" y="242663"/>
              <a:ext cx="17255" cy="13442"/>
            </a:xfrm>
            <a:custGeom>
              <a:avLst/>
              <a:gdLst/>
              <a:ahLst/>
              <a:cxnLst/>
              <a:rect l="l" t="t" r="r" b="b"/>
              <a:pathLst>
                <a:path w="362" h="282" extrusionOk="0">
                  <a:moveTo>
                    <a:pt x="180" y="1"/>
                  </a:moveTo>
                  <a:cubicBezTo>
                    <a:pt x="0" y="1"/>
                    <a:pt x="0" y="281"/>
                    <a:pt x="180" y="281"/>
                  </a:cubicBezTo>
                  <a:cubicBezTo>
                    <a:pt x="181" y="281"/>
                    <a:pt x="181" y="281"/>
                    <a:pt x="181" y="281"/>
                  </a:cubicBezTo>
                  <a:cubicBezTo>
                    <a:pt x="359" y="281"/>
                    <a:pt x="361" y="1"/>
                    <a:pt x="18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4892519" y="136084"/>
              <a:ext cx="27455" cy="78171"/>
            </a:xfrm>
            <a:custGeom>
              <a:avLst/>
              <a:gdLst/>
              <a:ahLst/>
              <a:cxnLst/>
              <a:rect l="l" t="t" r="r" b="b"/>
              <a:pathLst>
                <a:path w="576" h="1640" extrusionOk="0">
                  <a:moveTo>
                    <a:pt x="462" y="0"/>
                  </a:moveTo>
                  <a:cubicBezTo>
                    <a:pt x="446" y="0"/>
                    <a:pt x="429" y="9"/>
                    <a:pt x="424" y="26"/>
                  </a:cubicBezTo>
                  <a:cubicBezTo>
                    <a:pt x="350" y="287"/>
                    <a:pt x="342" y="563"/>
                    <a:pt x="273" y="828"/>
                  </a:cubicBezTo>
                  <a:cubicBezTo>
                    <a:pt x="205" y="1090"/>
                    <a:pt x="114" y="1350"/>
                    <a:pt x="10" y="1599"/>
                  </a:cubicBezTo>
                  <a:cubicBezTo>
                    <a:pt x="1" y="1622"/>
                    <a:pt x="22" y="1639"/>
                    <a:pt x="42" y="1639"/>
                  </a:cubicBezTo>
                  <a:cubicBezTo>
                    <a:pt x="53" y="1639"/>
                    <a:pt x="63" y="1635"/>
                    <a:pt x="69" y="1624"/>
                  </a:cubicBezTo>
                  <a:cubicBezTo>
                    <a:pt x="330" y="1173"/>
                    <a:pt x="576" y="555"/>
                    <a:pt x="493" y="26"/>
                  </a:cubicBezTo>
                  <a:cubicBezTo>
                    <a:pt x="490" y="8"/>
                    <a:pt x="477" y="0"/>
                    <a:pt x="46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4753433" y="308250"/>
              <a:ext cx="179840" cy="62870"/>
            </a:xfrm>
            <a:custGeom>
              <a:avLst/>
              <a:gdLst/>
              <a:ahLst/>
              <a:cxnLst/>
              <a:rect l="l" t="t" r="r" b="b"/>
              <a:pathLst>
                <a:path w="3773" h="1319" extrusionOk="0">
                  <a:moveTo>
                    <a:pt x="3696" y="0"/>
                  </a:moveTo>
                  <a:cubicBezTo>
                    <a:pt x="3686" y="0"/>
                    <a:pt x="3676" y="3"/>
                    <a:pt x="3665" y="10"/>
                  </a:cubicBezTo>
                  <a:cubicBezTo>
                    <a:pt x="3392" y="179"/>
                    <a:pt x="3179" y="425"/>
                    <a:pt x="2893" y="589"/>
                  </a:cubicBezTo>
                  <a:cubicBezTo>
                    <a:pt x="2614" y="750"/>
                    <a:pt x="2316" y="870"/>
                    <a:pt x="2008" y="962"/>
                  </a:cubicBezTo>
                  <a:cubicBezTo>
                    <a:pt x="1363" y="1153"/>
                    <a:pt x="687" y="1216"/>
                    <a:pt x="21" y="1287"/>
                  </a:cubicBezTo>
                  <a:cubicBezTo>
                    <a:pt x="2" y="1289"/>
                    <a:pt x="0" y="1318"/>
                    <a:pt x="20" y="1318"/>
                  </a:cubicBezTo>
                  <a:cubicBezTo>
                    <a:pt x="21" y="1318"/>
                    <a:pt x="21" y="1318"/>
                    <a:pt x="21" y="1318"/>
                  </a:cubicBezTo>
                  <a:cubicBezTo>
                    <a:pt x="740" y="1294"/>
                    <a:pt x="1464" y="1240"/>
                    <a:pt x="2162" y="1049"/>
                  </a:cubicBezTo>
                  <a:cubicBezTo>
                    <a:pt x="2702" y="902"/>
                    <a:pt x="3472" y="622"/>
                    <a:pt x="3750" y="94"/>
                  </a:cubicBezTo>
                  <a:cubicBezTo>
                    <a:pt x="3772" y="52"/>
                    <a:pt x="3739" y="0"/>
                    <a:pt x="36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4947287" y="280652"/>
              <a:ext cx="12298" cy="9533"/>
            </a:xfrm>
            <a:custGeom>
              <a:avLst/>
              <a:gdLst/>
              <a:ahLst/>
              <a:cxnLst/>
              <a:rect l="l" t="t" r="r" b="b"/>
              <a:pathLst>
                <a:path w="258" h="200" extrusionOk="0">
                  <a:moveTo>
                    <a:pt x="128" y="0"/>
                  </a:moveTo>
                  <a:cubicBezTo>
                    <a:pt x="0" y="0"/>
                    <a:pt x="0" y="199"/>
                    <a:pt x="128" y="199"/>
                  </a:cubicBezTo>
                  <a:cubicBezTo>
                    <a:pt x="129" y="199"/>
                    <a:pt x="129" y="199"/>
                    <a:pt x="130" y="199"/>
                  </a:cubicBezTo>
                  <a:cubicBezTo>
                    <a:pt x="257" y="199"/>
                    <a:pt x="257" y="0"/>
                    <a:pt x="12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4873549" y="378556"/>
              <a:ext cx="11011" cy="8341"/>
            </a:xfrm>
            <a:custGeom>
              <a:avLst/>
              <a:gdLst/>
              <a:ahLst/>
              <a:cxnLst/>
              <a:rect l="l" t="t" r="r" b="b"/>
              <a:pathLst>
                <a:path w="231" h="175" extrusionOk="0">
                  <a:moveTo>
                    <a:pt x="87" y="0"/>
                  </a:moveTo>
                  <a:cubicBezTo>
                    <a:pt x="41" y="0"/>
                    <a:pt x="0" y="39"/>
                    <a:pt x="0" y="87"/>
                  </a:cubicBezTo>
                  <a:cubicBezTo>
                    <a:pt x="0" y="136"/>
                    <a:pt x="41" y="174"/>
                    <a:pt x="87" y="174"/>
                  </a:cubicBezTo>
                  <a:cubicBezTo>
                    <a:pt x="95" y="174"/>
                    <a:pt x="102" y="173"/>
                    <a:pt x="110" y="171"/>
                  </a:cubicBezTo>
                  <a:lnTo>
                    <a:pt x="181" y="152"/>
                  </a:lnTo>
                  <a:cubicBezTo>
                    <a:pt x="208" y="144"/>
                    <a:pt x="230" y="116"/>
                    <a:pt x="229" y="87"/>
                  </a:cubicBezTo>
                  <a:cubicBezTo>
                    <a:pt x="229" y="59"/>
                    <a:pt x="211" y="32"/>
                    <a:pt x="181" y="23"/>
                  </a:cubicBezTo>
                  <a:lnTo>
                    <a:pt x="110" y="3"/>
                  </a:lnTo>
                  <a:cubicBezTo>
                    <a:pt x="102" y="1"/>
                    <a:pt x="95" y="0"/>
                    <a:pt x="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5"/>
          <p:cNvGrpSpPr/>
          <p:nvPr/>
        </p:nvGrpSpPr>
        <p:grpSpPr>
          <a:xfrm>
            <a:off x="7622544" y="4603488"/>
            <a:ext cx="653902" cy="662002"/>
            <a:chOff x="3063709" y="-107293"/>
            <a:chExt cx="201909" cy="204435"/>
          </a:xfrm>
        </p:grpSpPr>
        <p:sp>
          <p:nvSpPr>
            <p:cNvPr id="371" name="Google Shape;371;p5"/>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383;p5"/>
          <p:cNvGrpSpPr/>
          <p:nvPr/>
        </p:nvGrpSpPr>
        <p:grpSpPr>
          <a:xfrm rot="-1138989">
            <a:off x="-302084" y="1553166"/>
            <a:ext cx="1161014" cy="1290742"/>
            <a:chOff x="4728600" y="-742191"/>
            <a:chExt cx="432608" cy="480940"/>
          </a:xfrm>
        </p:grpSpPr>
        <p:grpSp>
          <p:nvGrpSpPr>
            <p:cNvPr id="384" name="Google Shape;384;p5"/>
            <p:cNvGrpSpPr/>
            <p:nvPr/>
          </p:nvGrpSpPr>
          <p:grpSpPr>
            <a:xfrm>
              <a:off x="4728600" y="-715975"/>
              <a:ext cx="432608" cy="454724"/>
              <a:chOff x="4728600" y="-715975"/>
              <a:chExt cx="432608" cy="454724"/>
            </a:xfrm>
          </p:grpSpPr>
          <p:sp>
            <p:nvSpPr>
              <p:cNvPr id="385" name="Google Shape;385;p5"/>
              <p:cNvSpPr/>
              <p:nvPr/>
            </p:nvSpPr>
            <p:spPr>
              <a:xfrm>
                <a:off x="4728600" y="-715975"/>
                <a:ext cx="224693" cy="428937"/>
              </a:xfrm>
              <a:custGeom>
                <a:avLst/>
                <a:gdLst/>
                <a:ahLst/>
                <a:cxnLst/>
                <a:rect l="l" t="t" r="r" b="b"/>
                <a:pathLst>
                  <a:path w="4714" h="8999" extrusionOk="0">
                    <a:moveTo>
                      <a:pt x="22" y="1"/>
                    </a:moveTo>
                    <a:cubicBezTo>
                      <a:pt x="8" y="1"/>
                      <a:pt x="1" y="24"/>
                      <a:pt x="16" y="30"/>
                    </a:cubicBezTo>
                    <a:cubicBezTo>
                      <a:pt x="2073" y="932"/>
                      <a:pt x="1123" y="3819"/>
                      <a:pt x="1540" y="5520"/>
                    </a:cubicBezTo>
                    <a:cubicBezTo>
                      <a:pt x="1901" y="6988"/>
                      <a:pt x="3045" y="8550"/>
                      <a:pt x="4548" y="8994"/>
                    </a:cubicBezTo>
                    <a:cubicBezTo>
                      <a:pt x="4558" y="8997"/>
                      <a:pt x="4568" y="8998"/>
                      <a:pt x="4577" y="8998"/>
                    </a:cubicBezTo>
                    <a:cubicBezTo>
                      <a:pt x="4670" y="8998"/>
                      <a:pt x="4714" y="8863"/>
                      <a:pt x="4626" y="8810"/>
                    </a:cubicBezTo>
                    <a:cubicBezTo>
                      <a:pt x="3831" y="8319"/>
                      <a:pt x="3115" y="7824"/>
                      <a:pt x="2576" y="7041"/>
                    </a:cubicBezTo>
                    <a:cubicBezTo>
                      <a:pt x="2019" y="6231"/>
                      <a:pt x="1745" y="5314"/>
                      <a:pt x="1701" y="4337"/>
                    </a:cubicBezTo>
                    <a:cubicBezTo>
                      <a:pt x="1632" y="2830"/>
                      <a:pt x="1802" y="637"/>
                      <a:pt x="27" y="1"/>
                    </a:cubicBezTo>
                    <a:cubicBezTo>
                      <a:pt x="26" y="1"/>
                      <a:pt x="24" y="1"/>
                      <a:pt x="2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4842185" y="-554820"/>
                <a:ext cx="266257" cy="277029"/>
              </a:xfrm>
              <a:custGeom>
                <a:avLst/>
                <a:gdLst/>
                <a:ahLst/>
                <a:cxnLst/>
                <a:rect l="l" t="t" r="r" b="b"/>
                <a:pathLst>
                  <a:path w="5586" h="5812" extrusionOk="0">
                    <a:moveTo>
                      <a:pt x="12" y="0"/>
                    </a:moveTo>
                    <a:cubicBezTo>
                      <a:pt x="6" y="0"/>
                      <a:pt x="1" y="4"/>
                      <a:pt x="2" y="12"/>
                    </a:cubicBezTo>
                    <a:cubicBezTo>
                      <a:pt x="35" y="1500"/>
                      <a:pt x="584" y="2904"/>
                      <a:pt x="1607" y="3996"/>
                    </a:cubicBezTo>
                    <a:cubicBezTo>
                      <a:pt x="2567" y="5020"/>
                      <a:pt x="4037" y="5811"/>
                      <a:pt x="5467" y="5811"/>
                    </a:cubicBezTo>
                    <a:cubicBezTo>
                      <a:pt x="5483" y="5811"/>
                      <a:pt x="5499" y="5811"/>
                      <a:pt x="5514" y="5811"/>
                    </a:cubicBezTo>
                    <a:cubicBezTo>
                      <a:pt x="5569" y="5811"/>
                      <a:pt x="5586" y="5723"/>
                      <a:pt x="5527" y="5711"/>
                    </a:cubicBezTo>
                    <a:cubicBezTo>
                      <a:pt x="4098" y="5442"/>
                      <a:pt x="2817" y="4985"/>
                      <a:pt x="1765" y="3934"/>
                    </a:cubicBezTo>
                    <a:cubicBezTo>
                      <a:pt x="736" y="2904"/>
                      <a:pt x="118" y="1463"/>
                      <a:pt x="26" y="12"/>
                    </a:cubicBezTo>
                    <a:cubicBezTo>
                      <a:pt x="25" y="4"/>
                      <a:pt x="19" y="0"/>
                      <a:pt x="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4951147" y="-457250"/>
                <a:ext cx="112966" cy="58676"/>
              </a:xfrm>
              <a:custGeom>
                <a:avLst/>
                <a:gdLst/>
                <a:ahLst/>
                <a:cxnLst/>
                <a:rect l="l" t="t" r="r" b="b"/>
                <a:pathLst>
                  <a:path w="2370" h="1231" extrusionOk="0">
                    <a:moveTo>
                      <a:pt x="35" y="0"/>
                    </a:moveTo>
                    <a:cubicBezTo>
                      <a:pt x="17" y="0"/>
                      <a:pt x="1" y="24"/>
                      <a:pt x="19" y="39"/>
                    </a:cubicBezTo>
                    <a:cubicBezTo>
                      <a:pt x="647" y="613"/>
                      <a:pt x="1455" y="1107"/>
                      <a:pt x="2311" y="1230"/>
                    </a:cubicBezTo>
                    <a:cubicBezTo>
                      <a:pt x="2313" y="1231"/>
                      <a:pt x="2315" y="1231"/>
                      <a:pt x="2317" y="1231"/>
                    </a:cubicBezTo>
                    <a:cubicBezTo>
                      <a:pt x="2355" y="1231"/>
                      <a:pt x="2369" y="1177"/>
                      <a:pt x="2329" y="1164"/>
                    </a:cubicBezTo>
                    <a:cubicBezTo>
                      <a:pt x="1485" y="895"/>
                      <a:pt x="733" y="590"/>
                      <a:pt x="51" y="7"/>
                    </a:cubicBezTo>
                    <a:cubicBezTo>
                      <a:pt x="46" y="2"/>
                      <a:pt x="41" y="0"/>
                      <a:pt x="3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5090043" y="-401386"/>
                <a:ext cx="15014" cy="11630"/>
              </a:xfrm>
              <a:custGeom>
                <a:avLst/>
                <a:gdLst/>
                <a:ahLst/>
                <a:cxnLst/>
                <a:rect l="l" t="t" r="r" b="b"/>
                <a:pathLst>
                  <a:path w="315" h="244" extrusionOk="0">
                    <a:moveTo>
                      <a:pt x="157" y="1"/>
                    </a:moveTo>
                    <a:cubicBezTo>
                      <a:pt x="1" y="1"/>
                      <a:pt x="0" y="244"/>
                      <a:pt x="157" y="244"/>
                    </a:cubicBezTo>
                    <a:cubicBezTo>
                      <a:pt x="314" y="243"/>
                      <a:pt x="314" y="1"/>
                      <a:pt x="1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4995285" y="-348955"/>
                <a:ext cx="9914" cy="7674"/>
              </a:xfrm>
              <a:custGeom>
                <a:avLst/>
                <a:gdLst/>
                <a:ahLst/>
                <a:cxnLst/>
                <a:rect l="l" t="t" r="r" b="b"/>
                <a:pathLst>
                  <a:path w="208" h="161" extrusionOk="0">
                    <a:moveTo>
                      <a:pt x="104" y="0"/>
                    </a:moveTo>
                    <a:cubicBezTo>
                      <a:pt x="0" y="0"/>
                      <a:pt x="0" y="160"/>
                      <a:pt x="104" y="160"/>
                    </a:cubicBezTo>
                    <a:cubicBezTo>
                      <a:pt x="208" y="159"/>
                      <a:pt x="208" y="0"/>
                      <a:pt x="10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5031463" y="-335465"/>
                <a:ext cx="12774" cy="9533"/>
              </a:xfrm>
              <a:custGeom>
                <a:avLst/>
                <a:gdLst/>
                <a:ahLst/>
                <a:cxnLst/>
                <a:rect l="l" t="t" r="r" b="b"/>
                <a:pathLst>
                  <a:path w="268" h="200" extrusionOk="0">
                    <a:moveTo>
                      <a:pt x="95" y="1"/>
                    </a:moveTo>
                    <a:cubicBezTo>
                      <a:pt x="45" y="1"/>
                      <a:pt x="0" y="51"/>
                      <a:pt x="1" y="100"/>
                    </a:cubicBezTo>
                    <a:cubicBezTo>
                      <a:pt x="4" y="150"/>
                      <a:pt x="41" y="200"/>
                      <a:pt x="95" y="200"/>
                    </a:cubicBezTo>
                    <a:cubicBezTo>
                      <a:pt x="97" y="200"/>
                      <a:pt x="99" y="200"/>
                      <a:pt x="101" y="200"/>
                    </a:cubicBezTo>
                    <a:cubicBezTo>
                      <a:pt x="138" y="197"/>
                      <a:pt x="178" y="199"/>
                      <a:pt x="210" y="178"/>
                    </a:cubicBezTo>
                    <a:cubicBezTo>
                      <a:pt x="267" y="138"/>
                      <a:pt x="267" y="60"/>
                      <a:pt x="210" y="23"/>
                    </a:cubicBezTo>
                    <a:cubicBezTo>
                      <a:pt x="178" y="2"/>
                      <a:pt x="138" y="3"/>
                      <a:pt x="101" y="1"/>
                    </a:cubicBezTo>
                    <a:cubicBezTo>
                      <a:pt x="99" y="1"/>
                      <a:pt x="97" y="1"/>
                      <a:pt x="9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5070596" y="-322882"/>
                <a:ext cx="90611" cy="16873"/>
              </a:xfrm>
              <a:custGeom>
                <a:avLst/>
                <a:gdLst/>
                <a:ahLst/>
                <a:cxnLst/>
                <a:rect l="l" t="t" r="r" b="b"/>
                <a:pathLst>
                  <a:path w="1901" h="354" extrusionOk="0">
                    <a:moveTo>
                      <a:pt x="44" y="1"/>
                    </a:moveTo>
                    <a:cubicBezTo>
                      <a:pt x="10" y="1"/>
                      <a:pt x="1" y="53"/>
                      <a:pt x="38" y="67"/>
                    </a:cubicBezTo>
                    <a:cubicBezTo>
                      <a:pt x="490" y="229"/>
                      <a:pt x="995" y="353"/>
                      <a:pt x="1486" y="353"/>
                    </a:cubicBezTo>
                    <a:cubicBezTo>
                      <a:pt x="1612" y="353"/>
                      <a:pt x="1737" y="345"/>
                      <a:pt x="1860" y="327"/>
                    </a:cubicBezTo>
                    <a:cubicBezTo>
                      <a:pt x="1900" y="320"/>
                      <a:pt x="1885" y="262"/>
                      <a:pt x="1852" y="260"/>
                    </a:cubicBezTo>
                    <a:cubicBezTo>
                      <a:pt x="1237" y="205"/>
                      <a:pt x="653" y="175"/>
                      <a:pt x="55" y="3"/>
                    </a:cubicBezTo>
                    <a:cubicBezTo>
                      <a:pt x="51" y="1"/>
                      <a:pt x="47" y="1"/>
                      <a:pt x="4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4977268" y="-284559"/>
                <a:ext cx="12393" cy="10868"/>
              </a:xfrm>
              <a:custGeom>
                <a:avLst/>
                <a:gdLst/>
                <a:ahLst/>
                <a:cxnLst/>
                <a:rect l="l" t="t" r="r" b="b"/>
                <a:pathLst>
                  <a:path w="260" h="228" extrusionOk="0">
                    <a:moveTo>
                      <a:pt x="105" y="1"/>
                    </a:moveTo>
                    <a:cubicBezTo>
                      <a:pt x="82" y="1"/>
                      <a:pt x="58" y="9"/>
                      <a:pt x="41" y="27"/>
                    </a:cubicBezTo>
                    <a:cubicBezTo>
                      <a:pt x="1" y="66"/>
                      <a:pt x="8" y="140"/>
                      <a:pt x="59" y="168"/>
                    </a:cubicBezTo>
                    <a:cubicBezTo>
                      <a:pt x="89" y="185"/>
                      <a:pt x="120" y="202"/>
                      <a:pt x="148" y="219"/>
                    </a:cubicBezTo>
                    <a:cubicBezTo>
                      <a:pt x="158" y="225"/>
                      <a:pt x="168" y="228"/>
                      <a:pt x="178" y="228"/>
                    </a:cubicBezTo>
                    <a:cubicBezTo>
                      <a:pt x="221" y="228"/>
                      <a:pt x="259" y="176"/>
                      <a:pt x="233" y="133"/>
                    </a:cubicBezTo>
                    <a:cubicBezTo>
                      <a:pt x="215" y="105"/>
                      <a:pt x="197" y="75"/>
                      <a:pt x="183" y="45"/>
                    </a:cubicBezTo>
                    <a:cubicBezTo>
                      <a:pt x="167" y="16"/>
                      <a:pt x="136" y="1"/>
                      <a:pt x="10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5015924" y="-270498"/>
                <a:ext cx="11869" cy="9247"/>
              </a:xfrm>
              <a:custGeom>
                <a:avLst/>
                <a:gdLst/>
                <a:ahLst/>
                <a:cxnLst/>
                <a:rect l="l" t="t" r="r" b="b"/>
                <a:pathLst>
                  <a:path w="249" h="194" extrusionOk="0">
                    <a:moveTo>
                      <a:pt x="125" y="1"/>
                    </a:moveTo>
                    <a:cubicBezTo>
                      <a:pt x="2" y="1"/>
                      <a:pt x="1" y="193"/>
                      <a:pt x="125" y="193"/>
                    </a:cubicBezTo>
                    <a:cubicBezTo>
                      <a:pt x="248" y="192"/>
                      <a:pt x="249"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5"/>
            <p:cNvSpPr/>
            <p:nvPr/>
          </p:nvSpPr>
          <p:spPr>
            <a:xfrm>
              <a:off x="4729076" y="-726414"/>
              <a:ext cx="415400" cy="386325"/>
            </a:xfrm>
            <a:custGeom>
              <a:avLst/>
              <a:gdLst/>
              <a:ahLst/>
              <a:cxnLst/>
              <a:rect l="l" t="t" r="r" b="b"/>
              <a:pathLst>
                <a:path w="8715" h="8105" extrusionOk="0">
                  <a:moveTo>
                    <a:pt x="8" y="0"/>
                  </a:moveTo>
                  <a:cubicBezTo>
                    <a:pt x="1" y="0"/>
                    <a:pt x="0" y="11"/>
                    <a:pt x="7" y="13"/>
                  </a:cubicBezTo>
                  <a:cubicBezTo>
                    <a:pt x="2199" y="829"/>
                    <a:pt x="2511" y="3459"/>
                    <a:pt x="3440" y="5298"/>
                  </a:cubicBezTo>
                  <a:cubicBezTo>
                    <a:pt x="3899" y="6203"/>
                    <a:pt x="4552" y="6933"/>
                    <a:pt x="5477" y="7375"/>
                  </a:cubicBezTo>
                  <a:cubicBezTo>
                    <a:pt x="6402" y="7815"/>
                    <a:pt x="7510" y="8052"/>
                    <a:pt x="8531" y="8104"/>
                  </a:cubicBezTo>
                  <a:cubicBezTo>
                    <a:pt x="8534" y="8105"/>
                    <a:pt x="8537" y="8105"/>
                    <a:pt x="8540" y="8105"/>
                  </a:cubicBezTo>
                  <a:cubicBezTo>
                    <a:pt x="8685" y="8105"/>
                    <a:pt x="8715" y="7868"/>
                    <a:pt x="8568" y="7836"/>
                  </a:cubicBezTo>
                  <a:cubicBezTo>
                    <a:pt x="7486" y="7595"/>
                    <a:pt x="6394" y="7534"/>
                    <a:pt x="5398" y="6993"/>
                  </a:cubicBezTo>
                  <a:cubicBezTo>
                    <a:pt x="4323" y="6408"/>
                    <a:pt x="3714" y="5383"/>
                    <a:pt x="3267" y="4282"/>
                  </a:cubicBezTo>
                  <a:cubicBezTo>
                    <a:pt x="2607" y="2660"/>
                    <a:pt x="1962" y="462"/>
                    <a:pt x="11" y="1"/>
                  </a:cubicBezTo>
                  <a:cubicBezTo>
                    <a:pt x="10" y="0"/>
                    <a:pt x="9" y="0"/>
                    <a:pt x="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4746998" y="-742191"/>
              <a:ext cx="309346" cy="291376"/>
            </a:xfrm>
            <a:custGeom>
              <a:avLst/>
              <a:gdLst/>
              <a:ahLst/>
              <a:cxnLst/>
              <a:rect l="l" t="t" r="r" b="b"/>
              <a:pathLst>
                <a:path w="6490" h="6113" extrusionOk="0">
                  <a:moveTo>
                    <a:pt x="19" y="0"/>
                  </a:moveTo>
                  <a:cubicBezTo>
                    <a:pt x="8" y="0"/>
                    <a:pt x="0" y="18"/>
                    <a:pt x="12" y="24"/>
                  </a:cubicBezTo>
                  <a:cubicBezTo>
                    <a:pt x="822" y="394"/>
                    <a:pt x="1551" y="802"/>
                    <a:pt x="2053" y="1567"/>
                  </a:cubicBezTo>
                  <a:cubicBezTo>
                    <a:pt x="2499" y="2247"/>
                    <a:pt x="2723" y="3044"/>
                    <a:pt x="3073" y="3773"/>
                  </a:cubicBezTo>
                  <a:cubicBezTo>
                    <a:pt x="3637" y="4950"/>
                    <a:pt x="4864" y="6113"/>
                    <a:pt x="6257" y="6113"/>
                  </a:cubicBezTo>
                  <a:cubicBezTo>
                    <a:pt x="6269" y="6113"/>
                    <a:pt x="6282" y="6113"/>
                    <a:pt x="6294" y="6112"/>
                  </a:cubicBezTo>
                  <a:cubicBezTo>
                    <a:pt x="6453" y="6110"/>
                    <a:pt x="6490" y="5876"/>
                    <a:pt x="6333" y="5834"/>
                  </a:cubicBezTo>
                  <a:cubicBezTo>
                    <a:pt x="5550" y="5626"/>
                    <a:pt x="4867" y="5436"/>
                    <a:pt x="4235" y="4892"/>
                  </a:cubicBezTo>
                  <a:cubicBezTo>
                    <a:pt x="3612" y="4354"/>
                    <a:pt x="3266" y="3626"/>
                    <a:pt x="2938" y="2888"/>
                  </a:cubicBezTo>
                  <a:cubicBezTo>
                    <a:pt x="2645" y="2232"/>
                    <a:pt x="2337" y="1566"/>
                    <a:pt x="1812" y="1058"/>
                  </a:cubicBezTo>
                  <a:cubicBezTo>
                    <a:pt x="1314" y="575"/>
                    <a:pt x="686" y="200"/>
                    <a:pt x="22" y="1"/>
                  </a:cubicBezTo>
                  <a:cubicBezTo>
                    <a:pt x="21" y="0"/>
                    <a:pt x="20" y="0"/>
                    <a:pt x="1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5"/>
          <p:cNvGrpSpPr/>
          <p:nvPr/>
        </p:nvGrpSpPr>
        <p:grpSpPr>
          <a:xfrm rot="-3190866">
            <a:off x="324629" y="3994714"/>
            <a:ext cx="305221" cy="377999"/>
            <a:chOff x="454479" y="2550746"/>
            <a:chExt cx="94996" cy="117637"/>
          </a:xfrm>
        </p:grpSpPr>
        <p:sp>
          <p:nvSpPr>
            <p:cNvPr id="397" name="Google Shape;397;p5"/>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5"/>
          <p:cNvGrpSpPr/>
          <p:nvPr/>
        </p:nvGrpSpPr>
        <p:grpSpPr>
          <a:xfrm>
            <a:off x="4175675" y="4540461"/>
            <a:ext cx="792638" cy="788090"/>
            <a:chOff x="4789992" y="5348109"/>
            <a:chExt cx="351768" cy="349718"/>
          </a:xfrm>
        </p:grpSpPr>
        <p:sp>
          <p:nvSpPr>
            <p:cNvPr id="406" name="Google Shape;406;p5"/>
            <p:cNvSpPr/>
            <p:nvPr/>
          </p:nvSpPr>
          <p:spPr>
            <a:xfrm>
              <a:off x="4789992" y="5348109"/>
              <a:ext cx="351768" cy="349718"/>
            </a:xfrm>
            <a:custGeom>
              <a:avLst/>
              <a:gdLst/>
              <a:ahLst/>
              <a:cxnLst/>
              <a:rect l="l" t="t" r="r" b="b"/>
              <a:pathLst>
                <a:path w="7380" h="7337" extrusionOk="0">
                  <a:moveTo>
                    <a:pt x="2586" y="1"/>
                  </a:moveTo>
                  <a:cubicBezTo>
                    <a:pt x="2564" y="1"/>
                    <a:pt x="2544" y="5"/>
                    <a:pt x="2526" y="12"/>
                  </a:cubicBezTo>
                  <a:cubicBezTo>
                    <a:pt x="2087" y="193"/>
                    <a:pt x="2353" y="2766"/>
                    <a:pt x="2353" y="2766"/>
                  </a:cubicBezTo>
                  <a:cubicBezTo>
                    <a:pt x="2353" y="2766"/>
                    <a:pt x="1" y="3286"/>
                    <a:pt x="235" y="3987"/>
                  </a:cubicBezTo>
                  <a:cubicBezTo>
                    <a:pt x="398" y="4474"/>
                    <a:pt x="1488" y="4548"/>
                    <a:pt x="2140" y="4548"/>
                  </a:cubicBezTo>
                  <a:cubicBezTo>
                    <a:pt x="2428" y="4548"/>
                    <a:pt x="2631" y="4534"/>
                    <a:pt x="2631" y="4534"/>
                  </a:cubicBezTo>
                  <a:lnTo>
                    <a:pt x="2631" y="4534"/>
                  </a:lnTo>
                  <a:cubicBezTo>
                    <a:pt x="2631" y="4534"/>
                    <a:pt x="2469" y="7170"/>
                    <a:pt x="3049" y="7329"/>
                  </a:cubicBezTo>
                  <a:cubicBezTo>
                    <a:pt x="3067" y="7334"/>
                    <a:pt x="3086" y="7336"/>
                    <a:pt x="3104" y="7336"/>
                  </a:cubicBezTo>
                  <a:cubicBezTo>
                    <a:pt x="3684" y="7336"/>
                    <a:pt x="4537" y="4999"/>
                    <a:pt x="4537" y="4999"/>
                  </a:cubicBezTo>
                  <a:cubicBezTo>
                    <a:pt x="4537" y="4999"/>
                    <a:pt x="5925" y="6096"/>
                    <a:pt x="6636" y="6096"/>
                  </a:cubicBezTo>
                  <a:cubicBezTo>
                    <a:pt x="6786" y="6096"/>
                    <a:pt x="6907" y="6047"/>
                    <a:pt x="6977" y="5928"/>
                  </a:cubicBezTo>
                  <a:cubicBezTo>
                    <a:pt x="7380" y="5248"/>
                    <a:pt x="5764" y="3691"/>
                    <a:pt x="5764" y="3691"/>
                  </a:cubicBezTo>
                  <a:cubicBezTo>
                    <a:pt x="5764" y="3691"/>
                    <a:pt x="7165" y="2254"/>
                    <a:pt x="6972" y="1648"/>
                  </a:cubicBezTo>
                  <a:cubicBezTo>
                    <a:pt x="6922" y="1493"/>
                    <a:pt x="6727" y="1435"/>
                    <a:pt x="6465" y="1435"/>
                  </a:cubicBezTo>
                  <a:cubicBezTo>
                    <a:pt x="5711" y="1435"/>
                    <a:pt x="4401" y="1915"/>
                    <a:pt x="4401" y="1915"/>
                  </a:cubicBezTo>
                  <a:cubicBezTo>
                    <a:pt x="4401" y="1915"/>
                    <a:pt x="3081" y="1"/>
                    <a:pt x="2586"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4901195" y="5384525"/>
              <a:ext cx="13632" cy="74119"/>
            </a:xfrm>
            <a:custGeom>
              <a:avLst/>
              <a:gdLst/>
              <a:ahLst/>
              <a:cxnLst/>
              <a:rect l="l" t="t" r="r" b="b"/>
              <a:pathLst>
                <a:path w="286" h="1555" extrusionOk="0">
                  <a:moveTo>
                    <a:pt x="107" y="1"/>
                  </a:moveTo>
                  <a:cubicBezTo>
                    <a:pt x="99" y="1"/>
                    <a:pt x="90" y="6"/>
                    <a:pt x="89" y="14"/>
                  </a:cubicBezTo>
                  <a:cubicBezTo>
                    <a:pt x="0" y="512"/>
                    <a:pt x="94" y="1070"/>
                    <a:pt x="248" y="1544"/>
                  </a:cubicBezTo>
                  <a:cubicBezTo>
                    <a:pt x="251" y="1552"/>
                    <a:pt x="258" y="1555"/>
                    <a:pt x="264" y="1555"/>
                  </a:cubicBezTo>
                  <a:cubicBezTo>
                    <a:pt x="275" y="1555"/>
                    <a:pt x="286" y="1547"/>
                    <a:pt x="283" y="1535"/>
                  </a:cubicBezTo>
                  <a:cubicBezTo>
                    <a:pt x="151" y="1018"/>
                    <a:pt x="137" y="544"/>
                    <a:pt x="121" y="14"/>
                  </a:cubicBezTo>
                  <a:cubicBezTo>
                    <a:pt x="121" y="5"/>
                    <a:pt x="115"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4916161" y="5386861"/>
              <a:ext cx="7388" cy="43041"/>
            </a:xfrm>
            <a:custGeom>
              <a:avLst/>
              <a:gdLst/>
              <a:ahLst/>
              <a:cxnLst/>
              <a:rect l="l" t="t" r="r" b="b"/>
              <a:pathLst>
                <a:path w="155" h="903" extrusionOk="0">
                  <a:moveTo>
                    <a:pt x="73" y="0"/>
                  </a:moveTo>
                  <a:cubicBezTo>
                    <a:pt x="65" y="0"/>
                    <a:pt x="56" y="6"/>
                    <a:pt x="55" y="17"/>
                  </a:cubicBezTo>
                  <a:cubicBezTo>
                    <a:pt x="0" y="305"/>
                    <a:pt x="48" y="615"/>
                    <a:pt x="123" y="893"/>
                  </a:cubicBezTo>
                  <a:cubicBezTo>
                    <a:pt x="124" y="900"/>
                    <a:pt x="130" y="902"/>
                    <a:pt x="136" y="902"/>
                  </a:cubicBezTo>
                  <a:cubicBezTo>
                    <a:pt x="145" y="902"/>
                    <a:pt x="154" y="896"/>
                    <a:pt x="152" y="886"/>
                  </a:cubicBezTo>
                  <a:cubicBezTo>
                    <a:pt x="83" y="594"/>
                    <a:pt x="86" y="319"/>
                    <a:pt x="93" y="22"/>
                  </a:cubicBezTo>
                  <a:cubicBezTo>
                    <a:pt x="94" y="8"/>
                    <a:pt x="83" y="0"/>
                    <a:pt x="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5062779" y="5547635"/>
              <a:ext cx="38847" cy="43089"/>
            </a:xfrm>
            <a:custGeom>
              <a:avLst/>
              <a:gdLst/>
              <a:ahLst/>
              <a:cxnLst/>
              <a:rect l="l" t="t" r="r" b="b"/>
              <a:pathLst>
                <a:path w="815" h="904" extrusionOk="0">
                  <a:moveTo>
                    <a:pt x="27" y="0"/>
                  </a:moveTo>
                  <a:cubicBezTo>
                    <a:pt x="12" y="0"/>
                    <a:pt x="0" y="21"/>
                    <a:pt x="14" y="32"/>
                  </a:cubicBezTo>
                  <a:cubicBezTo>
                    <a:pt x="333" y="286"/>
                    <a:pt x="532" y="581"/>
                    <a:pt x="774" y="896"/>
                  </a:cubicBezTo>
                  <a:cubicBezTo>
                    <a:pt x="779" y="902"/>
                    <a:pt x="784" y="904"/>
                    <a:pt x="790" y="904"/>
                  </a:cubicBezTo>
                  <a:cubicBezTo>
                    <a:pt x="802" y="904"/>
                    <a:pt x="814" y="892"/>
                    <a:pt x="808" y="877"/>
                  </a:cubicBezTo>
                  <a:cubicBezTo>
                    <a:pt x="660" y="523"/>
                    <a:pt x="341" y="228"/>
                    <a:pt x="37" y="4"/>
                  </a:cubicBezTo>
                  <a:cubicBezTo>
                    <a:pt x="34" y="1"/>
                    <a:pt x="30" y="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5065639" y="5570800"/>
              <a:ext cx="29934" cy="30601"/>
            </a:xfrm>
            <a:custGeom>
              <a:avLst/>
              <a:gdLst/>
              <a:ahLst/>
              <a:cxnLst/>
              <a:rect l="l" t="t" r="r" b="b"/>
              <a:pathLst>
                <a:path w="628" h="642" extrusionOk="0">
                  <a:moveTo>
                    <a:pt x="31" y="0"/>
                  </a:moveTo>
                  <a:cubicBezTo>
                    <a:pt x="14" y="0"/>
                    <a:pt x="0" y="24"/>
                    <a:pt x="19" y="37"/>
                  </a:cubicBezTo>
                  <a:cubicBezTo>
                    <a:pt x="244" y="200"/>
                    <a:pt x="413" y="396"/>
                    <a:pt x="559" y="629"/>
                  </a:cubicBezTo>
                  <a:cubicBezTo>
                    <a:pt x="565" y="638"/>
                    <a:pt x="574" y="641"/>
                    <a:pt x="582" y="641"/>
                  </a:cubicBezTo>
                  <a:cubicBezTo>
                    <a:pt x="604" y="641"/>
                    <a:pt x="627" y="619"/>
                    <a:pt x="614" y="596"/>
                  </a:cubicBezTo>
                  <a:cubicBezTo>
                    <a:pt x="475" y="356"/>
                    <a:pt x="274" y="158"/>
                    <a:pt x="43" y="4"/>
                  </a:cubicBezTo>
                  <a:cubicBezTo>
                    <a:pt x="39" y="1"/>
                    <a:pt x="35" y="0"/>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4969641" y="5495156"/>
              <a:ext cx="37846" cy="28456"/>
            </a:xfrm>
            <a:custGeom>
              <a:avLst/>
              <a:gdLst/>
              <a:ahLst/>
              <a:cxnLst/>
              <a:rect l="l" t="t" r="r" b="b"/>
              <a:pathLst>
                <a:path w="794" h="597" extrusionOk="0">
                  <a:moveTo>
                    <a:pt x="670" y="0"/>
                  </a:moveTo>
                  <a:cubicBezTo>
                    <a:pt x="661" y="0"/>
                    <a:pt x="652" y="2"/>
                    <a:pt x="644" y="6"/>
                  </a:cubicBezTo>
                  <a:cubicBezTo>
                    <a:pt x="616" y="21"/>
                    <a:pt x="605" y="54"/>
                    <a:pt x="618" y="81"/>
                  </a:cubicBezTo>
                  <a:cubicBezTo>
                    <a:pt x="631" y="106"/>
                    <a:pt x="728" y="326"/>
                    <a:pt x="487" y="445"/>
                  </a:cubicBezTo>
                  <a:cubicBezTo>
                    <a:pt x="434" y="471"/>
                    <a:pt x="385" y="484"/>
                    <a:pt x="340" y="484"/>
                  </a:cubicBezTo>
                  <a:cubicBezTo>
                    <a:pt x="313" y="484"/>
                    <a:pt x="288" y="479"/>
                    <a:pt x="264" y="471"/>
                  </a:cubicBezTo>
                  <a:cubicBezTo>
                    <a:pt x="163" y="434"/>
                    <a:pt x="118" y="327"/>
                    <a:pt x="115" y="325"/>
                  </a:cubicBezTo>
                  <a:cubicBezTo>
                    <a:pt x="107" y="303"/>
                    <a:pt x="86" y="291"/>
                    <a:pt x="64" y="291"/>
                  </a:cubicBezTo>
                  <a:cubicBezTo>
                    <a:pt x="57" y="291"/>
                    <a:pt x="49" y="292"/>
                    <a:pt x="42" y="295"/>
                  </a:cubicBezTo>
                  <a:cubicBezTo>
                    <a:pt x="14" y="306"/>
                    <a:pt x="0" y="340"/>
                    <a:pt x="13" y="368"/>
                  </a:cubicBezTo>
                  <a:cubicBezTo>
                    <a:pt x="15" y="373"/>
                    <a:pt x="77" y="520"/>
                    <a:pt x="223" y="575"/>
                  </a:cubicBezTo>
                  <a:cubicBezTo>
                    <a:pt x="260" y="589"/>
                    <a:pt x="299" y="596"/>
                    <a:pt x="340" y="596"/>
                  </a:cubicBezTo>
                  <a:cubicBezTo>
                    <a:pt x="402" y="596"/>
                    <a:pt x="469" y="579"/>
                    <a:pt x="538" y="546"/>
                  </a:cubicBezTo>
                  <a:cubicBezTo>
                    <a:pt x="643" y="495"/>
                    <a:pt x="711" y="424"/>
                    <a:pt x="743" y="332"/>
                  </a:cubicBezTo>
                  <a:cubicBezTo>
                    <a:pt x="794" y="183"/>
                    <a:pt x="723" y="38"/>
                    <a:pt x="721" y="32"/>
                  </a:cubicBezTo>
                  <a:cubicBezTo>
                    <a:pt x="710" y="11"/>
                    <a:pt x="690" y="0"/>
                    <a:pt x="670"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4928840" y="5526281"/>
              <a:ext cx="39514" cy="34795"/>
            </a:xfrm>
            <a:custGeom>
              <a:avLst/>
              <a:gdLst/>
              <a:ahLst/>
              <a:cxnLst/>
              <a:rect l="l" t="t" r="r" b="b"/>
              <a:pathLst>
                <a:path w="829" h="730" extrusionOk="0">
                  <a:moveTo>
                    <a:pt x="414" y="0"/>
                  </a:moveTo>
                  <a:cubicBezTo>
                    <a:pt x="367" y="0"/>
                    <a:pt x="320" y="9"/>
                    <a:pt x="274" y="28"/>
                  </a:cubicBezTo>
                  <a:cubicBezTo>
                    <a:pt x="89" y="105"/>
                    <a:pt x="0" y="318"/>
                    <a:pt x="76" y="505"/>
                  </a:cubicBezTo>
                  <a:cubicBezTo>
                    <a:pt x="135" y="645"/>
                    <a:pt x="272" y="730"/>
                    <a:pt x="415" y="730"/>
                  </a:cubicBezTo>
                  <a:cubicBezTo>
                    <a:pt x="461" y="730"/>
                    <a:pt x="508" y="721"/>
                    <a:pt x="553" y="702"/>
                  </a:cubicBezTo>
                  <a:cubicBezTo>
                    <a:pt x="739" y="625"/>
                    <a:pt x="828" y="411"/>
                    <a:pt x="751" y="226"/>
                  </a:cubicBezTo>
                  <a:cubicBezTo>
                    <a:pt x="692" y="85"/>
                    <a:pt x="557" y="0"/>
                    <a:pt x="414" y="0"/>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5022216" y="5487529"/>
              <a:ext cx="39514" cy="34795"/>
            </a:xfrm>
            <a:custGeom>
              <a:avLst/>
              <a:gdLst/>
              <a:ahLst/>
              <a:cxnLst/>
              <a:rect l="l" t="t" r="r" b="b"/>
              <a:pathLst>
                <a:path w="829" h="730" extrusionOk="0">
                  <a:moveTo>
                    <a:pt x="416" y="1"/>
                  </a:moveTo>
                  <a:cubicBezTo>
                    <a:pt x="369" y="1"/>
                    <a:pt x="322" y="10"/>
                    <a:pt x="276" y="29"/>
                  </a:cubicBezTo>
                  <a:cubicBezTo>
                    <a:pt x="89" y="105"/>
                    <a:pt x="1" y="319"/>
                    <a:pt x="78" y="505"/>
                  </a:cubicBezTo>
                  <a:cubicBezTo>
                    <a:pt x="137" y="645"/>
                    <a:pt x="272" y="730"/>
                    <a:pt x="415" y="730"/>
                  </a:cubicBezTo>
                  <a:cubicBezTo>
                    <a:pt x="462" y="730"/>
                    <a:pt x="509" y="721"/>
                    <a:pt x="555" y="702"/>
                  </a:cubicBezTo>
                  <a:cubicBezTo>
                    <a:pt x="742" y="626"/>
                    <a:pt x="829" y="412"/>
                    <a:pt x="752" y="226"/>
                  </a:cubicBezTo>
                  <a:cubicBezTo>
                    <a:pt x="694" y="85"/>
                    <a:pt x="558" y="1"/>
                    <a:pt x="41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4932081" y="5494822"/>
              <a:ext cx="28694" cy="23451"/>
            </a:xfrm>
            <a:custGeom>
              <a:avLst/>
              <a:gdLst/>
              <a:ahLst/>
              <a:cxnLst/>
              <a:rect l="l" t="t" r="r" b="b"/>
              <a:pathLst>
                <a:path w="602" h="492" extrusionOk="0">
                  <a:moveTo>
                    <a:pt x="516" y="1"/>
                  </a:moveTo>
                  <a:cubicBezTo>
                    <a:pt x="509" y="1"/>
                    <a:pt x="501" y="2"/>
                    <a:pt x="494" y="5"/>
                  </a:cubicBezTo>
                  <a:cubicBezTo>
                    <a:pt x="466" y="17"/>
                    <a:pt x="452" y="50"/>
                    <a:pt x="464" y="78"/>
                  </a:cubicBezTo>
                  <a:cubicBezTo>
                    <a:pt x="466" y="78"/>
                    <a:pt x="488" y="135"/>
                    <a:pt x="489" y="201"/>
                  </a:cubicBezTo>
                  <a:cubicBezTo>
                    <a:pt x="490" y="280"/>
                    <a:pt x="459" y="332"/>
                    <a:pt x="393" y="359"/>
                  </a:cubicBezTo>
                  <a:cubicBezTo>
                    <a:pt x="361" y="372"/>
                    <a:pt x="331" y="378"/>
                    <a:pt x="304" y="378"/>
                  </a:cubicBezTo>
                  <a:cubicBezTo>
                    <a:pt x="187" y="378"/>
                    <a:pt x="115" y="279"/>
                    <a:pt x="111" y="274"/>
                  </a:cubicBezTo>
                  <a:cubicBezTo>
                    <a:pt x="99" y="257"/>
                    <a:pt x="82" y="248"/>
                    <a:pt x="64" y="248"/>
                  </a:cubicBezTo>
                  <a:cubicBezTo>
                    <a:pt x="53" y="248"/>
                    <a:pt x="42" y="252"/>
                    <a:pt x="33" y="259"/>
                  </a:cubicBezTo>
                  <a:cubicBezTo>
                    <a:pt x="6" y="276"/>
                    <a:pt x="0" y="311"/>
                    <a:pt x="18" y="338"/>
                  </a:cubicBezTo>
                  <a:cubicBezTo>
                    <a:pt x="61" y="400"/>
                    <a:pt x="165" y="491"/>
                    <a:pt x="305" y="491"/>
                  </a:cubicBezTo>
                  <a:cubicBezTo>
                    <a:pt x="346" y="491"/>
                    <a:pt x="389" y="484"/>
                    <a:pt x="432" y="464"/>
                  </a:cubicBezTo>
                  <a:cubicBezTo>
                    <a:pt x="542" y="418"/>
                    <a:pt x="602" y="326"/>
                    <a:pt x="600" y="200"/>
                  </a:cubicBezTo>
                  <a:cubicBezTo>
                    <a:pt x="599" y="112"/>
                    <a:pt x="568" y="38"/>
                    <a:pt x="567" y="35"/>
                  </a:cubicBezTo>
                  <a:cubicBezTo>
                    <a:pt x="559" y="14"/>
                    <a:pt x="538" y="1"/>
                    <a:pt x="516"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4998479" y="5467272"/>
              <a:ext cx="30935" cy="23451"/>
            </a:xfrm>
            <a:custGeom>
              <a:avLst/>
              <a:gdLst/>
              <a:ahLst/>
              <a:cxnLst/>
              <a:rect l="l" t="t" r="r" b="b"/>
              <a:pathLst>
                <a:path w="649" h="492" extrusionOk="0">
                  <a:moveTo>
                    <a:pt x="519" y="1"/>
                  </a:moveTo>
                  <a:cubicBezTo>
                    <a:pt x="512" y="1"/>
                    <a:pt x="505" y="2"/>
                    <a:pt x="498" y="5"/>
                  </a:cubicBezTo>
                  <a:cubicBezTo>
                    <a:pt x="468" y="16"/>
                    <a:pt x="455" y="49"/>
                    <a:pt x="466" y="78"/>
                  </a:cubicBezTo>
                  <a:cubicBezTo>
                    <a:pt x="470" y="85"/>
                    <a:pt x="552" y="294"/>
                    <a:pt x="393" y="360"/>
                  </a:cubicBezTo>
                  <a:cubicBezTo>
                    <a:pt x="361" y="373"/>
                    <a:pt x="332" y="378"/>
                    <a:pt x="305" y="378"/>
                  </a:cubicBezTo>
                  <a:cubicBezTo>
                    <a:pt x="187" y="378"/>
                    <a:pt x="115" y="278"/>
                    <a:pt x="111" y="273"/>
                  </a:cubicBezTo>
                  <a:cubicBezTo>
                    <a:pt x="100" y="257"/>
                    <a:pt x="83" y="248"/>
                    <a:pt x="65" y="248"/>
                  </a:cubicBezTo>
                  <a:cubicBezTo>
                    <a:pt x="54" y="248"/>
                    <a:pt x="43" y="251"/>
                    <a:pt x="33" y="258"/>
                  </a:cubicBezTo>
                  <a:cubicBezTo>
                    <a:pt x="7" y="276"/>
                    <a:pt x="0" y="310"/>
                    <a:pt x="18" y="337"/>
                  </a:cubicBezTo>
                  <a:cubicBezTo>
                    <a:pt x="61" y="399"/>
                    <a:pt x="166" y="492"/>
                    <a:pt x="305" y="492"/>
                  </a:cubicBezTo>
                  <a:cubicBezTo>
                    <a:pt x="346" y="492"/>
                    <a:pt x="390" y="483"/>
                    <a:pt x="436" y="464"/>
                  </a:cubicBezTo>
                  <a:cubicBezTo>
                    <a:pt x="648" y="376"/>
                    <a:pt x="617" y="145"/>
                    <a:pt x="571" y="35"/>
                  </a:cubicBezTo>
                  <a:cubicBezTo>
                    <a:pt x="562" y="13"/>
                    <a:pt x="541" y="1"/>
                    <a:pt x="519"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6" name="Google Shape;416;p5"/>
          <p:cNvSpPr txBox="1">
            <a:spLocks noGrp="1"/>
          </p:cNvSpPr>
          <p:nvPr>
            <p:ph type="subTitle" idx="1"/>
          </p:nvPr>
        </p:nvSpPr>
        <p:spPr>
          <a:xfrm>
            <a:off x="1676275" y="3887775"/>
            <a:ext cx="2565900" cy="59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7" name="Google Shape;417;p5"/>
          <p:cNvSpPr txBox="1">
            <a:spLocks noGrp="1"/>
          </p:cNvSpPr>
          <p:nvPr>
            <p:ph type="subTitle" idx="2"/>
          </p:nvPr>
        </p:nvSpPr>
        <p:spPr>
          <a:xfrm>
            <a:off x="4901597" y="3887775"/>
            <a:ext cx="2565900" cy="59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8" name="Google Shape;418;p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419" name="Google Shape;419;p5"/>
          <p:cNvSpPr txBox="1">
            <a:spLocks noGrp="1"/>
          </p:cNvSpPr>
          <p:nvPr>
            <p:ph type="title" idx="3"/>
          </p:nvPr>
        </p:nvSpPr>
        <p:spPr>
          <a:xfrm>
            <a:off x="1674390" y="3427075"/>
            <a:ext cx="25698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6"/>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420" name="Google Shape;420;p5"/>
          <p:cNvSpPr txBox="1">
            <a:spLocks noGrp="1"/>
          </p:cNvSpPr>
          <p:nvPr>
            <p:ph type="title" idx="4"/>
          </p:nvPr>
        </p:nvSpPr>
        <p:spPr>
          <a:xfrm>
            <a:off x="4905688" y="3427075"/>
            <a:ext cx="25575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21" name="Google Shape;421;p5"/>
          <p:cNvSpPr>
            <a:spLocks noGrp="1"/>
          </p:cNvSpPr>
          <p:nvPr>
            <p:ph type="pic" idx="5"/>
          </p:nvPr>
        </p:nvSpPr>
        <p:spPr>
          <a:xfrm>
            <a:off x="2260751" y="1638300"/>
            <a:ext cx="1396800" cy="1398300"/>
          </a:xfrm>
          <a:prstGeom prst="ellipse">
            <a:avLst/>
          </a:prstGeom>
          <a:noFill/>
          <a:ln>
            <a:noFill/>
          </a:ln>
        </p:spPr>
      </p:sp>
      <p:sp>
        <p:nvSpPr>
          <p:cNvPr id="422" name="Google Shape;422;p5"/>
          <p:cNvSpPr>
            <a:spLocks noGrp="1"/>
          </p:cNvSpPr>
          <p:nvPr>
            <p:ph type="pic" idx="6"/>
          </p:nvPr>
        </p:nvSpPr>
        <p:spPr>
          <a:xfrm>
            <a:off x="5484988" y="1638294"/>
            <a:ext cx="1398900" cy="1398900"/>
          </a:xfrm>
          <a:prstGeom prst="ellipse">
            <a:avLst/>
          </a:prstGeom>
          <a:noFill/>
          <a:ln>
            <a:noFill/>
          </a:ln>
        </p:spPr>
      </p:sp>
      <p:sp>
        <p:nvSpPr>
          <p:cNvPr id="423" name="Google Shape;423;p5"/>
          <p:cNvSpPr/>
          <p:nvPr/>
        </p:nvSpPr>
        <p:spPr>
          <a:xfrm>
            <a:off x="1937200" y="4574771"/>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7393874" y="4745115"/>
            <a:ext cx="57458" cy="57568"/>
          </a:xfrm>
          <a:custGeom>
            <a:avLst/>
            <a:gdLst/>
            <a:ahLst/>
            <a:cxnLst/>
            <a:rect l="l" t="t" r="r" b="b"/>
            <a:pathLst>
              <a:path w="524" h="525" extrusionOk="0">
                <a:moveTo>
                  <a:pt x="255" y="1"/>
                </a:moveTo>
                <a:cubicBezTo>
                  <a:pt x="255" y="1"/>
                  <a:pt x="236" y="121"/>
                  <a:pt x="232" y="233"/>
                </a:cubicBezTo>
                <a:cubicBezTo>
                  <a:pt x="143" y="240"/>
                  <a:pt x="1" y="269"/>
                  <a:pt x="1" y="269"/>
                </a:cubicBezTo>
                <a:cubicBezTo>
                  <a:pt x="1" y="269"/>
                  <a:pt x="121" y="287"/>
                  <a:pt x="232" y="291"/>
                </a:cubicBezTo>
                <a:cubicBezTo>
                  <a:pt x="235" y="405"/>
                  <a:pt x="256" y="524"/>
                  <a:pt x="256" y="524"/>
                </a:cubicBezTo>
                <a:cubicBezTo>
                  <a:pt x="256"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a:off x="8883891" y="2021459"/>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434041" y="420451"/>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8304646" y="4672346"/>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8304598" y="410337"/>
            <a:ext cx="259438" cy="259328"/>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492508" y="2394295"/>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1411485" y="4704825"/>
            <a:ext cx="138234" cy="138146"/>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5695218" y="245264"/>
            <a:ext cx="296000" cy="294724"/>
          </a:xfrm>
          <a:custGeom>
            <a:avLst/>
            <a:gdLst/>
            <a:ahLst/>
            <a:cxnLst/>
            <a:rect l="l" t="t" r="r" b="b"/>
            <a:pathLst>
              <a:path w="1399" h="1393" extrusionOk="0">
                <a:moveTo>
                  <a:pt x="492" y="1"/>
                </a:moveTo>
                <a:cubicBezTo>
                  <a:pt x="488" y="1"/>
                  <a:pt x="484" y="1"/>
                  <a:pt x="481" y="3"/>
                </a:cubicBezTo>
                <a:cubicBezTo>
                  <a:pt x="397" y="37"/>
                  <a:pt x="447" y="525"/>
                  <a:pt x="447" y="525"/>
                </a:cubicBezTo>
                <a:cubicBezTo>
                  <a:pt x="447" y="525"/>
                  <a:pt x="1" y="622"/>
                  <a:pt x="43" y="756"/>
                </a:cubicBezTo>
                <a:cubicBezTo>
                  <a:pt x="75" y="849"/>
                  <a:pt x="286" y="863"/>
                  <a:pt x="409" y="863"/>
                </a:cubicBezTo>
                <a:cubicBezTo>
                  <a:pt x="461" y="863"/>
                  <a:pt x="498" y="860"/>
                  <a:pt x="498" y="860"/>
                </a:cubicBezTo>
                <a:lnTo>
                  <a:pt x="498" y="860"/>
                </a:lnTo>
                <a:cubicBezTo>
                  <a:pt x="498" y="860"/>
                  <a:pt x="465" y="1360"/>
                  <a:pt x="575" y="1391"/>
                </a:cubicBezTo>
                <a:cubicBezTo>
                  <a:pt x="579" y="1392"/>
                  <a:pt x="582" y="1392"/>
                  <a:pt x="586" y="1392"/>
                </a:cubicBezTo>
                <a:cubicBezTo>
                  <a:pt x="696" y="1392"/>
                  <a:pt x="859" y="950"/>
                  <a:pt x="859" y="950"/>
                </a:cubicBezTo>
                <a:cubicBezTo>
                  <a:pt x="859" y="950"/>
                  <a:pt x="1123" y="1159"/>
                  <a:pt x="1257" y="1159"/>
                </a:cubicBezTo>
                <a:cubicBezTo>
                  <a:pt x="1285" y="1159"/>
                  <a:pt x="1308" y="1150"/>
                  <a:pt x="1321" y="1128"/>
                </a:cubicBezTo>
                <a:cubicBezTo>
                  <a:pt x="1398" y="998"/>
                  <a:pt x="1092" y="703"/>
                  <a:pt x="1092" y="703"/>
                </a:cubicBezTo>
                <a:cubicBezTo>
                  <a:pt x="1092" y="703"/>
                  <a:pt x="1359" y="431"/>
                  <a:pt x="1323" y="316"/>
                </a:cubicBezTo>
                <a:cubicBezTo>
                  <a:pt x="1314" y="286"/>
                  <a:pt x="1276" y="275"/>
                  <a:pt x="1227" y="275"/>
                </a:cubicBezTo>
                <a:cubicBezTo>
                  <a:pt x="1084" y="275"/>
                  <a:pt x="836" y="365"/>
                  <a:pt x="836" y="365"/>
                </a:cubicBezTo>
                <a:cubicBezTo>
                  <a:pt x="836" y="365"/>
                  <a:pt x="586" y="1"/>
                  <a:pt x="4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2660001" y="193066"/>
            <a:ext cx="187975" cy="188327"/>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4876193" y="316493"/>
            <a:ext cx="64914" cy="64914"/>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19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4"/>
        <p:cNvGrpSpPr/>
        <p:nvPr/>
      </p:nvGrpSpPr>
      <p:grpSpPr>
        <a:xfrm>
          <a:off x="0" y="0"/>
          <a:ext cx="0" cy="0"/>
          <a:chOff x="0" y="0"/>
          <a:chExt cx="0" cy="0"/>
        </a:xfrm>
      </p:grpSpPr>
      <p:grpSp>
        <p:nvGrpSpPr>
          <p:cNvPr id="435" name="Google Shape;435;p6"/>
          <p:cNvGrpSpPr/>
          <p:nvPr/>
        </p:nvGrpSpPr>
        <p:grpSpPr>
          <a:xfrm>
            <a:off x="8103791" y="4147798"/>
            <a:ext cx="1163944" cy="1178528"/>
            <a:chOff x="3063709" y="-107293"/>
            <a:chExt cx="201909" cy="204435"/>
          </a:xfrm>
        </p:grpSpPr>
        <p:sp>
          <p:nvSpPr>
            <p:cNvPr id="436" name="Google Shape;436;p6"/>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6"/>
          <p:cNvGrpSpPr/>
          <p:nvPr/>
        </p:nvGrpSpPr>
        <p:grpSpPr>
          <a:xfrm rot="-1823700">
            <a:off x="-78763" y="2947505"/>
            <a:ext cx="1380301" cy="2103007"/>
            <a:chOff x="2251545" y="3095652"/>
            <a:chExt cx="344809" cy="525316"/>
          </a:xfrm>
        </p:grpSpPr>
        <p:sp>
          <p:nvSpPr>
            <p:cNvPr id="449" name="Google Shape;449;p6"/>
            <p:cNvSpPr/>
            <p:nvPr/>
          </p:nvSpPr>
          <p:spPr>
            <a:xfrm>
              <a:off x="2271516" y="3095652"/>
              <a:ext cx="257486" cy="505535"/>
            </a:xfrm>
            <a:custGeom>
              <a:avLst/>
              <a:gdLst/>
              <a:ahLst/>
              <a:cxnLst/>
              <a:rect l="l" t="t" r="r" b="b"/>
              <a:pathLst>
                <a:path w="5402" h="10606" extrusionOk="0">
                  <a:moveTo>
                    <a:pt x="31" y="1"/>
                  </a:moveTo>
                  <a:cubicBezTo>
                    <a:pt x="14" y="1"/>
                    <a:pt x="1" y="23"/>
                    <a:pt x="17" y="37"/>
                  </a:cubicBezTo>
                  <a:cubicBezTo>
                    <a:pt x="824" y="811"/>
                    <a:pt x="1469" y="1684"/>
                    <a:pt x="1892" y="2726"/>
                  </a:cubicBezTo>
                  <a:cubicBezTo>
                    <a:pt x="2324" y="3789"/>
                    <a:pt x="2398" y="4896"/>
                    <a:pt x="2467" y="6028"/>
                  </a:cubicBezTo>
                  <a:cubicBezTo>
                    <a:pt x="2575" y="7789"/>
                    <a:pt x="3053" y="10270"/>
                    <a:pt x="5172" y="10603"/>
                  </a:cubicBezTo>
                  <a:cubicBezTo>
                    <a:pt x="5182" y="10605"/>
                    <a:pt x="5190" y="10605"/>
                    <a:pt x="5199" y="10605"/>
                  </a:cubicBezTo>
                  <a:cubicBezTo>
                    <a:pt x="5362" y="10605"/>
                    <a:pt x="5401" y="10354"/>
                    <a:pt x="5226" y="10315"/>
                  </a:cubicBezTo>
                  <a:cubicBezTo>
                    <a:pt x="2769" y="9786"/>
                    <a:pt x="2808" y="6792"/>
                    <a:pt x="2573" y="4839"/>
                  </a:cubicBezTo>
                  <a:cubicBezTo>
                    <a:pt x="2350" y="2972"/>
                    <a:pt x="1540" y="1197"/>
                    <a:pt x="44" y="6"/>
                  </a:cubicBezTo>
                  <a:cubicBezTo>
                    <a:pt x="40" y="2"/>
                    <a:pt x="35" y="1"/>
                    <a:pt x="3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2295015" y="3099465"/>
              <a:ext cx="301338" cy="439757"/>
            </a:xfrm>
            <a:custGeom>
              <a:avLst/>
              <a:gdLst/>
              <a:ahLst/>
              <a:cxnLst/>
              <a:rect l="l" t="t" r="r" b="b"/>
              <a:pathLst>
                <a:path w="6322" h="9226" extrusionOk="0">
                  <a:moveTo>
                    <a:pt x="21" y="1"/>
                  </a:moveTo>
                  <a:cubicBezTo>
                    <a:pt x="10" y="1"/>
                    <a:pt x="1" y="15"/>
                    <a:pt x="12" y="23"/>
                  </a:cubicBezTo>
                  <a:cubicBezTo>
                    <a:pt x="788" y="683"/>
                    <a:pt x="1486" y="1407"/>
                    <a:pt x="1970" y="2313"/>
                  </a:cubicBezTo>
                  <a:cubicBezTo>
                    <a:pt x="2483" y="3269"/>
                    <a:pt x="2744" y="4291"/>
                    <a:pt x="2850" y="5365"/>
                  </a:cubicBezTo>
                  <a:cubicBezTo>
                    <a:pt x="2938" y="6254"/>
                    <a:pt x="3050" y="7148"/>
                    <a:pt x="3667" y="7842"/>
                  </a:cubicBezTo>
                  <a:cubicBezTo>
                    <a:pt x="4286" y="8535"/>
                    <a:pt x="5230" y="8951"/>
                    <a:pt x="6102" y="9220"/>
                  </a:cubicBezTo>
                  <a:cubicBezTo>
                    <a:pt x="6115" y="9224"/>
                    <a:pt x="6128" y="9226"/>
                    <a:pt x="6139" y="9226"/>
                  </a:cubicBezTo>
                  <a:cubicBezTo>
                    <a:pt x="6267" y="9226"/>
                    <a:pt x="6321" y="9011"/>
                    <a:pt x="6189" y="8953"/>
                  </a:cubicBezTo>
                  <a:cubicBezTo>
                    <a:pt x="5250" y="8536"/>
                    <a:pt x="4192" y="8218"/>
                    <a:pt x="3610" y="7298"/>
                  </a:cubicBezTo>
                  <a:cubicBezTo>
                    <a:pt x="3083" y="6462"/>
                    <a:pt x="3141" y="5406"/>
                    <a:pt x="2943" y="4471"/>
                  </a:cubicBezTo>
                  <a:cubicBezTo>
                    <a:pt x="2575" y="2739"/>
                    <a:pt x="1512" y="1002"/>
                    <a:pt x="29" y="3"/>
                  </a:cubicBezTo>
                  <a:cubicBezTo>
                    <a:pt x="27" y="1"/>
                    <a:pt x="24" y="1"/>
                    <a:pt x="2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2291679" y="3155948"/>
              <a:ext cx="128696" cy="463590"/>
            </a:xfrm>
            <a:custGeom>
              <a:avLst/>
              <a:gdLst/>
              <a:ahLst/>
              <a:cxnLst/>
              <a:rect l="l" t="t" r="r" b="b"/>
              <a:pathLst>
                <a:path w="2700" h="9726" extrusionOk="0">
                  <a:moveTo>
                    <a:pt x="20" y="0"/>
                  </a:moveTo>
                  <a:cubicBezTo>
                    <a:pt x="10" y="0"/>
                    <a:pt x="1" y="11"/>
                    <a:pt x="8" y="22"/>
                  </a:cubicBezTo>
                  <a:cubicBezTo>
                    <a:pt x="520" y="845"/>
                    <a:pt x="896" y="1726"/>
                    <a:pt x="1051" y="2686"/>
                  </a:cubicBezTo>
                  <a:cubicBezTo>
                    <a:pt x="1215" y="3703"/>
                    <a:pt x="1054" y="4685"/>
                    <a:pt x="917" y="5694"/>
                  </a:cubicBezTo>
                  <a:cubicBezTo>
                    <a:pt x="800" y="6548"/>
                    <a:pt x="745" y="7430"/>
                    <a:pt x="1054" y="8251"/>
                  </a:cubicBezTo>
                  <a:cubicBezTo>
                    <a:pt x="1283" y="8863"/>
                    <a:pt x="1818" y="9676"/>
                    <a:pt x="2543" y="9725"/>
                  </a:cubicBezTo>
                  <a:cubicBezTo>
                    <a:pt x="2546" y="9726"/>
                    <a:pt x="2549" y="9726"/>
                    <a:pt x="2552" y="9726"/>
                  </a:cubicBezTo>
                  <a:cubicBezTo>
                    <a:pt x="2660" y="9726"/>
                    <a:pt x="2699" y="9598"/>
                    <a:pt x="2604" y="9538"/>
                  </a:cubicBezTo>
                  <a:cubicBezTo>
                    <a:pt x="2206" y="9280"/>
                    <a:pt x="1862" y="9109"/>
                    <a:pt x="1592" y="8693"/>
                  </a:cubicBezTo>
                  <a:cubicBezTo>
                    <a:pt x="1338" y="8302"/>
                    <a:pt x="1187" y="7843"/>
                    <a:pt x="1129" y="7382"/>
                  </a:cubicBezTo>
                  <a:cubicBezTo>
                    <a:pt x="1008" y="6410"/>
                    <a:pt x="1260" y="5435"/>
                    <a:pt x="1333" y="4471"/>
                  </a:cubicBezTo>
                  <a:cubicBezTo>
                    <a:pt x="1453" y="2888"/>
                    <a:pt x="1037" y="1255"/>
                    <a:pt x="32" y="6"/>
                  </a:cubicBezTo>
                  <a:cubicBezTo>
                    <a:pt x="29" y="2"/>
                    <a:pt x="24" y="0"/>
                    <a:pt x="2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257884" y="3158999"/>
              <a:ext cx="53242" cy="284417"/>
            </a:xfrm>
            <a:custGeom>
              <a:avLst/>
              <a:gdLst/>
              <a:ahLst/>
              <a:cxnLst/>
              <a:rect l="l" t="t" r="r" b="b"/>
              <a:pathLst>
                <a:path w="1117" h="5967" extrusionOk="0">
                  <a:moveTo>
                    <a:pt x="106" y="1"/>
                  </a:moveTo>
                  <a:cubicBezTo>
                    <a:pt x="99" y="1"/>
                    <a:pt x="92" y="10"/>
                    <a:pt x="98" y="17"/>
                  </a:cubicBezTo>
                  <a:cubicBezTo>
                    <a:pt x="759" y="905"/>
                    <a:pt x="1068" y="1979"/>
                    <a:pt x="888" y="3082"/>
                  </a:cubicBezTo>
                  <a:cubicBezTo>
                    <a:pt x="796" y="3643"/>
                    <a:pt x="544" y="4098"/>
                    <a:pt x="305" y="4602"/>
                  </a:cubicBezTo>
                  <a:cubicBezTo>
                    <a:pt x="107" y="5019"/>
                    <a:pt x="0" y="5470"/>
                    <a:pt x="133" y="5921"/>
                  </a:cubicBezTo>
                  <a:cubicBezTo>
                    <a:pt x="143" y="5951"/>
                    <a:pt x="173" y="5966"/>
                    <a:pt x="202" y="5966"/>
                  </a:cubicBezTo>
                  <a:cubicBezTo>
                    <a:pt x="233" y="5966"/>
                    <a:pt x="264" y="5949"/>
                    <a:pt x="266" y="5913"/>
                  </a:cubicBezTo>
                  <a:cubicBezTo>
                    <a:pt x="293" y="5537"/>
                    <a:pt x="312" y="5187"/>
                    <a:pt x="460" y="4834"/>
                  </a:cubicBezTo>
                  <a:cubicBezTo>
                    <a:pt x="567" y="4579"/>
                    <a:pt x="713" y="4343"/>
                    <a:pt x="821" y="4088"/>
                  </a:cubicBezTo>
                  <a:cubicBezTo>
                    <a:pt x="1010" y="3638"/>
                    <a:pt x="1104" y="3154"/>
                    <a:pt x="1108" y="2665"/>
                  </a:cubicBezTo>
                  <a:cubicBezTo>
                    <a:pt x="1116" y="1697"/>
                    <a:pt x="779" y="714"/>
                    <a:pt x="113" y="4"/>
                  </a:cubicBezTo>
                  <a:cubicBezTo>
                    <a:pt x="111" y="2"/>
                    <a:pt x="109" y="1"/>
                    <a:pt x="10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2422519" y="3434407"/>
              <a:ext cx="72355" cy="104386"/>
            </a:xfrm>
            <a:custGeom>
              <a:avLst/>
              <a:gdLst/>
              <a:ahLst/>
              <a:cxnLst/>
              <a:rect l="l" t="t" r="r" b="b"/>
              <a:pathLst>
                <a:path w="1518" h="2190" extrusionOk="0">
                  <a:moveTo>
                    <a:pt x="17" y="0"/>
                  </a:moveTo>
                  <a:cubicBezTo>
                    <a:pt x="8" y="0"/>
                    <a:pt x="0" y="6"/>
                    <a:pt x="1" y="17"/>
                  </a:cubicBezTo>
                  <a:cubicBezTo>
                    <a:pt x="65" y="937"/>
                    <a:pt x="587" y="1721"/>
                    <a:pt x="1377" y="2179"/>
                  </a:cubicBezTo>
                  <a:cubicBezTo>
                    <a:pt x="1390" y="2187"/>
                    <a:pt x="1402" y="2190"/>
                    <a:pt x="1414" y="2190"/>
                  </a:cubicBezTo>
                  <a:cubicBezTo>
                    <a:pt x="1479" y="2190"/>
                    <a:pt x="1518" y="2082"/>
                    <a:pt x="1444" y="2041"/>
                  </a:cubicBezTo>
                  <a:cubicBezTo>
                    <a:pt x="682" y="1611"/>
                    <a:pt x="189" y="871"/>
                    <a:pt x="35" y="15"/>
                  </a:cubicBezTo>
                  <a:cubicBezTo>
                    <a:pt x="33" y="5"/>
                    <a:pt x="25" y="0"/>
                    <a:pt x="1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520089" y="3552283"/>
              <a:ext cx="14395" cy="12631"/>
            </a:xfrm>
            <a:custGeom>
              <a:avLst/>
              <a:gdLst/>
              <a:ahLst/>
              <a:cxnLst/>
              <a:rect l="l" t="t" r="r" b="b"/>
              <a:pathLst>
                <a:path w="302" h="265" extrusionOk="0">
                  <a:moveTo>
                    <a:pt x="134" y="0"/>
                  </a:moveTo>
                  <a:cubicBezTo>
                    <a:pt x="118" y="0"/>
                    <a:pt x="103" y="3"/>
                    <a:pt x="90" y="8"/>
                  </a:cubicBezTo>
                  <a:cubicBezTo>
                    <a:pt x="62" y="18"/>
                    <a:pt x="31" y="43"/>
                    <a:pt x="19" y="72"/>
                  </a:cubicBezTo>
                  <a:cubicBezTo>
                    <a:pt x="6" y="102"/>
                    <a:pt x="0" y="136"/>
                    <a:pt x="14" y="168"/>
                  </a:cubicBezTo>
                  <a:cubicBezTo>
                    <a:pt x="26" y="197"/>
                    <a:pt x="46" y="230"/>
                    <a:pt x="78" y="240"/>
                  </a:cubicBezTo>
                  <a:cubicBezTo>
                    <a:pt x="101" y="247"/>
                    <a:pt x="126" y="259"/>
                    <a:pt x="151" y="262"/>
                  </a:cubicBezTo>
                  <a:cubicBezTo>
                    <a:pt x="160" y="264"/>
                    <a:pt x="169" y="264"/>
                    <a:pt x="178" y="264"/>
                  </a:cubicBezTo>
                  <a:cubicBezTo>
                    <a:pt x="188" y="264"/>
                    <a:pt x="198" y="263"/>
                    <a:pt x="209" y="261"/>
                  </a:cubicBezTo>
                  <a:cubicBezTo>
                    <a:pt x="241" y="255"/>
                    <a:pt x="274" y="233"/>
                    <a:pt x="287" y="201"/>
                  </a:cubicBezTo>
                  <a:cubicBezTo>
                    <a:pt x="299" y="173"/>
                    <a:pt x="302" y="144"/>
                    <a:pt x="292" y="114"/>
                  </a:cubicBezTo>
                  <a:cubicBezTo>
                    <a:pt x="284" y="92"/>
                    <a:pt x="271" y="74"/>
                    <a:pt x="253" y="57"/>
                  </a:cubicBezTo>
                  <a:cubicBezTo>
                    <a:pt x="235" y="39"/>
                    <a:pt x="210" y="25"/>
                    <a:pt x="188" y="13"/>
                  </a:cubicBezTo>
                  <a:cubicBezTo>
                    <a:pt x="173" y="4"/>
                    <a:pt x="154" y="0"/>
                    <a:pt x="13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2365512" y="3461671"/>
              <a:ext cx="9533" cy="16158"/>
            </a:xfrm>
            <a:custGeom>
              <a:avLst/>
              <a:gdLst/>
              <a:ahLst/>
              <a:cxnLst/>
              <a:rect l="l" t="t" r="r" b="b"/>
              <a:pathLst>
                <a:path w="200" h="339" extrusionOk="0">
                  <a:moveTo>
                    <a:pt x="101" y="1"/>
                  </a:moveTo>
                  <a:cubicBezTo>
                    <a:pt x="98" y="1"/>
                    <a:pt x="95" y="1"/>
                    <a:pt x="92" y="1"/>
                  </a:cubicBezTo>
                  <a:cubicBezTo>
                    <a:pt x="36" y="9"/>
                    <a:pt x="3" y="52"/>
                    <a:pt x="2" y="106"/>
                  </a:cubicBezTo>
                  <a:cubicBezTo>
                    <a:pt x="2" y="122"/>
                    <a:pt x="0" y="136"/>
                    <a:pt x="2" y="151"/>
                  </a:cubicBezTo>
                  <a:cubicBezTo>
                    <a:pt x="3" y="158"/>
                    <a:pt x="3" y="166"/>
                    <a:pt x="4" y="173"/>
                  </a:cubicBezTo>
                  <a:cubicBezTo>
                    <a:pt x="7" y="190"/>
                    <a:pt x="11" y="205"/>
                    <a:pt x="20" y="219"/>
                  </a:cubicBezTo>
                  <a:cubicBezTo>
                    <a:pt x="19" y="217"/>
                    <a:pt x="18" y="216"/>
                    <a:pt x="17" y="216"/>
                  </a:cubicBezTo>
                  <a:lnTo>
                    <a:pt x="17" y="216"/>
                  </a:lnTo>
                  <a:cubicBezTo>
                    <a:pt x="16" y="216"/>
                    <a:pt x="17" y="220"/>
                    <a:pt x="20" y="226"/>
                  </a:cubicBezTo>
                  <a:cubicBezTo>
                    <a:pt x="21" y="234"/>
                    <a:pt x="24" y="241"/>
                    <a:pt x="25" y="248"/>
                  </a:cubicBezTo>
                  <a:cubicBezTo>
                    <a:pt x="30" y="262"/>
                    <a:pt x="34" y="276"/>
                    <a:pt x="39" y="288"/>
                  </a:cubicBezTo>
                  <a:cubicBezTo>
                    <a:pt x="49" y="320"/>
                    <a:pt x="75" y="339"/>
                    <a:pt x="104" y="339"/>
                  </a:cubicBezTo>
                  <a:cubicBezTo>
                    <a:pt x="105" y="339"/>
                    <a:pt x="107" y="339"/>
                    <a:pt x="108" y="338"/>
                  </a:cubicBezTo>
                  <a:cubicBezTo>
                    <a:pt x="140" y="335"/>
                    <a:pt x="160" y="312"/>
                    <a:pt x="170" y="283"/>
                  </a:cubicBezTo>
                  <a:cubicBezTo>
                    <a:pt x="174" y="268"/>
                    <a:pt x="178" y="255"/>
                    <a:pt x="181" y="240"/>
                  </a:cubicBezTo>
                  <a:cubicBezTo>
                    <a:pt x="182" y="232"/>
                    <a:pt x="183" y="225"/>
                    <a:pt x="186" y="218"/>
                  </a:cubicBezTo>
                  <a:cubicBezTo>
                    <a:pt x="186" y="210"/>
                    <a:pt x="187" y="206"/>
                    <a:pt x="187" y="206"/>
                  </a:cubicBezTo>
                  <a:cubicBezTo>
                    <a:pt x="188" y="206"/>
                    <a:pt x="188" y="207"/>
                    <a:pt x="188" y="210"/>
                  </a:cubicBezTo>
                  <a:cubicBezTo>
                    <a:pt x="199" y="171"/>
                    <a:pt x="199" y="132"/>
                    <a:pt x="197" y="92"/>
                  </a:cubicBezTo>
                  <a:cubicBezTo>
                    <a:pt x="194" y="44"/>
                    <a:pt x="149" y="1"/>
                    <a:pt x="10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2370946" y="3524303"/>
              <a:ext cx="17112" cy="13156"/>
            </a:xfrm>
            <a:custGeom>
              <a:avLst/>
              <a:gdLst/>
              <a:ahLst/>
              <a:cxnLst/>
              <a:rect l="l" t="t" r="r" b="b"/>
              <a:pathLst>
                <a:path w="359" h="276" extrusionOk="0">
                  <a:moveTo>
                    <a:pt x="171" y="0"/>
                  </a:moveTo>
                  <a:cubicBezTo>
                    <a:pt x="125" y="0"/>
                    <a:pt x="80" y="23"/>
                    <a:pt x="53" y="76"/>
                  </a:cubicBezTo>
                  <a:cubicBezTo>
                    <a:pt x="0" y="185"/>
                    <a:pt x="95" y="275"/>
                    <a:pt x="187" y="275"/>
                  </a:cubicBezTo>
                  <a:cubicBezTo>
                    <a:pt x="234" y="275"/>
                    <a:pt x="279" y="253"/>
                    <a:pt x="306" y="199"/>
                  </a:cubicBezTo>
                  <a:cubicBezTo>
                    <a:pt x="358" y="91"/>
                    <a:pt x="264" y="0"/>
                    <a:pt x="17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399926" y="3566916"/>
              <a:ext cx="63013" cy="54052"/>
            </a:xfrm>
            <a:custGeom>
              <a:avLst/>
              <a:gdLst/>
              <a:ahLst/>
              <a:cxnLst/>
              <a:rect l="l" t="t" r="r" b="b"/>
              <a:pathLst>
                <a:path w="1322" h="1134" extrusionOk="0">
                  <a:moveTo>
                    <a:pt x="45" y="0"/>
                  </a:moveTo>
                  <a:cubicBezTo>
                    <a:pt x="23" y="0"/>
                    <a:pt x="1" y="29"/>
                    <a:pt x="15" y="51"/>
                  </a:cubicBezTo>
                  <a:cubicBezTo>
                    <a:pt x="308" y="482"/>
                    <a:pt x="756" y="974"/>
                    <a:pt x="1269" y="1132"/>
                  </a:cubicBezTo>
                  <a:cubicBezTo>
                    <a:pt x="1273" y="1133"/>
                    <a:pt x="1276" y="1133"/>
                    <a:pt x="1279" y="1133"/>
                  </a:cubicBezTo>
                  <a:cubicBezTo>
                    <a:pt x="1308" y="1133"/>
                    <a:pt x="1322" y="1090"/>
                    <a:pt x="1300" y="1069"/>
                  </a:cubicBezTo>
                  <a:cubicBezTo>
                    <a:pt x="1097" y="888"/>
                    <a:pt x="852" y="762"/>
                    <a:pt x="643" y="584"/>
                  </a:cubicBezTo>
                  <a:cubicBezTo>
                    <a:pt x="437" y="407"/>
                    <a:pt x="245" y="213"/>
                    <a:pt x="64" y="10"/>
                  </a:cubicBezTo>
                  <a:cubicBezTo>
                    <a:pt x="59" y="3"/>
                    <a:pt x="52" y="0"/>
                    <a:pt x="4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2278714" y="3372824"/>
              <a:ext cx="43709" cy="187085"/>
            </a:xfrm>
            <a:custGeom>
              <a:avLst/>
              <a:gdLst/>
              <a:ahLst/>
              <a:cxnLst/>
              <a:rect l="l" t="t" r="r" b="b"/>
              <a:pathLst>
                <a:path w="917" h="3925" extrusionOk="0">
                  <a:moveTo>
                    <a:pt x="896" y="0"/>
                  </a:moveTo>
                  <a:cubicBezTo>
                    <a:pt x="891" y="0"/>
                    <a:pt x="886" y="3"/>
                    <a:pt x="883" y="9"/>
                  </a:cubicBezTo>
                  <a:cubicBezTo>
                    <a:pt x="590" y="666"/>
                    <a:pt x="323" y="1341"/>
                    <a:pt x="189" y="2052"/>
                  </a:cubicBezTo>
                  <a:cubicBezTo>
                    <a:pt x="86" y="2602"/>
                    <a:pt x="1" y="3417"/>
                    <a:pt x="354" y="3898"/>
                  </a:cubicBezTo>
                  <a:cubicBezTo>
                    <a:pt x="367" y="3916"/>
                    <a:pt x="387" y="3924"/>
                    <a:pt x="406" y="3924"/>
                  </a:cubicBezTo>
                  <a:cubicBezTo>
                    <a:pt x="439" y="3924"/>
                    <a:pt x="472" y="3900"/>
                    <a:pt x="468" y="3859"/>
                  </a:cubicBezTo>
                  <a:cubicBezTo>
                    <a:pt x="433" y="3538"/>
                    <a:pt x="306" y="3239"/>
                    <a:pt x="283" y="2911"/>
                  </a:cubicBezTo>
                  <a:cubicBezTo>
                    <a:pt x="260" y="2591"/>
                    <a:pt x="281" y="2269"/>
                    <a:pt x="336" y="1952"/>
                  </a:cubicBezTo>
                  <a:cubicBezTo>
                    <a:pt x="445" y="1288"/>
                    <a:pt x="684" y="653"/>
                    <a:pt x="913" y="24"/>
                  </a:cubicBezTo>
                  <a:cubicBezTo>
                    <a:pt x="917" y="11"/>
                    <a:pt x="906" y="0"/>
                    <a:pt x="89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304739" y="3584981"/>
              <a:ext cx="12155" cy="9390"/>
            </a:xfrm>
            <a:custGeom>
              <a:avLst/>
              <a:gdLst/>
              <a:ahLst/>
              <a:cxnLst/>
              <a:rect l="l" t="t" r="r" b="b"/>
              <a:pathLst>
                <a:path w="255" h="197" extrusionOk="0">
                  <a:moveTo>
                    <a:pt x="121" y="1"/>
                  </a:moveTo>
                  <a:cubicBezTo>
                    <a:pt x="89" y="1"/>
                    <a:pt x="57" y="16"/>
                    <a:pt x="38" y="54"/>
                  </a:cubicBezTo>
                  <a:cubicBezTo>
                    <a:pt x="0" y="132"/>
                    <a:pt x="68" y="196"/>
                    <a:pt x="134" y="196"/>
                  </a:cubicBezTo>
                  <a:cubicBezTo>
                    <a:pt x="166" y="196"/>
                    <a:pt x="198" y="180"/>
                    <a:pt x="217" y="142"/>
                  </a:cubicBezTo>
                  <a:cubicBezTo>
                    <a:pt x="255" y="65"/>
                    <a:pt x="187" y="1"/>
                    <a:pt x="12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2251545" y="3474875"/>
              <a:ext cx="9867" cy="10582"/>
            </a:xfrm>
            <a:custGeom>
              <a:avLst/>
              <a:gdLst/>
              <a:ahLst/>
              <a:cxnLst/>
              <a:rect l="l" t="t" r="r" b="b"/>
              <a:pathLst>
                <a:path w="207" h="222" extrusionOk="0">
                  <a:moveTo>
                    <a:pt x="104" y="0"/>
                  </a:moveTo>
                  <a:cubicBezTo>
                    <a:pt x="63" y="0"/>
                    <a:pt x="25" y="29"/>
                    <a:pt x="18" y="72"/>
                  </a:cubicBezTo>
                  <a:cubicBezTo>
                    <a:pt x="14" y="95"/>
                    <a:pt x="9" y="120"/>
                    <a:pt x="6" y="143"/>
                  </a:cubicBezTo>
                  <a:cubicBezTo>
                    <a:pt x="0" y="171"/>
                    <a:pt x="14" y="204"/>
                    <a:pt x="42" y="215"/>
                  </a:cubicBezTo>
                  <a:cubicBezTo>
                    <a:pt x="51" y="220"/>
                    <a:pt x="61" y="222"/>
                    <a:pt x="71" y="222"/>
                  </a:cubicBezTo>
                  <a:cubicBezTo>
                    <a:pt x="89" y="222"/>
                    <a:pt x="107" y="214"/>
                    <a:pt x="121" y="200"/>
                  </a:cubicBezTo>
                  <a:cubicBezTo>
                    <a:pt x="136" y="182"/>
                    <a:pt x="153" y="163"/>
                    <a:pt x="169" y="145"/>
                  </a:cubicBezTo>
                  <a:cubicBezTo>
                    <a:pt x="206" y="103"/>
                    <a:pt x="192" y="33"/>
                    <a:pt x="142" y="9"/>
                  </a:cubicBezTo>
                  <a:cubicBezTo>
                    <a:pt x="129" y="3"/>
                    <a:pt x="117" y="0"/>
                    <a:pt x="10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6"/>
          <p:cNvGrpSpPr/>
          <p:nvPr/>
        </p:nvGrpSpPr>
        <p:grpSpPr>
          <a:xfrm>
            <a:off x="198773" y="318531"/>
            <a:ext cx="455697" cy="564306"/>
            <a:chOff x="454479" y="2550746"/>
            <a:chExt cx="94996" cy="117637"/>
          </a:xfrm>
        </p:grpSpPr>
        <p:sp>
          <p:nvSpPr>
            <p:cNvPr id="462" name="Google Shape;462;p6"/>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6"/>
          <p:cNvGrpSpPr/>
          <p:nvPr/>
        </p:nvGrpSpPr>
        <p:grpSpPr>
          <a:xfrm>
            <a:off x="8302763" y="4305294"/>
            <a:ext cx="455706" cy="413566"/>
            <a:chOff x="3227772" y="-134367"/>
            <a:chExt cx="166828" cy="151384"/>
          </a:xfrm>
        </p:grpSpPr>
        <p:sp>
          <p:nvSpPr>
            <p:cNvPr id="471" name="Google Shape;471;p6"/>
            <p:cNvSpPr/>
            <p:nvPr/>
          </p:nvSpPr>
          <p:spPr>
            <a:xfrm>
              <a:off x="3227772" y="-134367"/>
              <a:ext cx="166828" cy="151384"/>
            </a:xfrm>
            <a:custGeom>
              <a:avLst/>
              <a:gdLst/>
              <a:ahLst/>
              <a:cxnLst/>
              <a:rect l="l" t="t" r="r" b="b"/>
              <a:pathLst>
                <a:path w="3500" h="3176" extrusionOk="0">
                  <a:moveTo>
                    <a:pt x="1" y="1"/>
                  </a:moveTo>
                  <a:lnTo>
                    <a:pt x="1" y="1"/>
                  </a:lnTo>
                  <a:cubicBezTo>
                    <a:pt x="761" y="368"/>
                    <a:pt x="1137" y="1374"/>
                    <a:pt x="1137" y="1374"/>
                  </a:cubicBezTo>
                  <a:cubicBezTo>
                    <a:pt x="1137" y="1374"/>
                    <a:pt x="1137" y="1374"/>
                    <a:pt x="1137" y="1374"/>
                  </a:cubicBezTo>
                  <a:lnTo>
                    <a:pt x="808" y="1374"/>
                  </a:lnTo>
                  <a:cubicBezTo>
                    <a:pt x="808" y="1374"/>
                    <a:pt x="1399" y="2696"/>
                    <a:pt x="1929" y="3030"/>
                  </a:cubicBezTo>
                  <a:cubicBezTo>
                    <a:pt x="2086" y="3128"/>
                    <a:pt x="2267" y="3175"/>
                    <a:pt x="2444" y="3175"/>
                  </a:cubicBezTo>
                  <a:cubicBezTo>
                    <a:pt x="2989" y="3175"/>
                    <a:pt x="3500" y="2728"/>
                    <a:pt x="3158" y="1944"/>
                  </a:cubicBezTo>
                  <a:cubicBezTo>
                    <a:pt x="2705" y="905"/>
                    <a:pt x="1894" y="656"/>
                    <a:pt x="1894" y="656"/>
                  </a:cubicBezTo>
                  <a:lnTo>
                    <a:pt x="1894" y="656"/>
                  </a:lnTo>
                  <a:lnTo>
                    <a:pt x="1953" y="1008"/>
                  </a:lnTo>
                  <a:cubicBezTo>
                    <a:pt x="1953" y="1008"/>
                    <a:pt x="1661" y="638"/>
                    <a:pt x="1202" y="393"/>
                  </a:cubicBezTo>
                  <a:cubicBezTo>
                    <a:pt x="838" y="201"/>
                    <a:pt x="1" y="1"/>
                    <a:pt x="1"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3293740" y="-79933"/>
              <a:ext cx="86417" cy="93090"/>
            </a:xfrm>
            <a:custGeom>
              <a:avLst/>
              <a:gdLst/>
              <a:ahLst/>
              <a:cxnLst/>
              <a:rect l="l" t="t" r="r" b="b"/>
              <a:pathLst>
                <a:path w="1813" h="1953" extrusionOk="0">
                  <a:moveTo>
                    <a:pt x="1" y="1"/>
                  </a:moveTo>
                  <a:cubicBezTo>
                    <a:pt x="1" y="1"/>
                    <a:pt x="253" y="257"/>
                    <a:pt x="337" y="504"/>
                  </a:cubicBezTo>
                  <a:cubicBezTo>
                    <a:pt x="415" y="733"/>
                    <a:pt x="413" y="932"/>
                    <a:pt x="413" y="932"/>
                  </a:cubicBezTo>
                  <a:lnTo>
                    <a:pt x="124" y="692"/>
                  </a:lnTo>
                  <a:lnTo>
                    <a:pt x="124" y="692"/>
                  </a:lnTo>
                  <a:cubicBezTo>
                    <a:pt x="124" y="692"/>
                    <a:pt x="131" y="888"/>
                    <a:pt x="232" y="1135"/>
                  </a:cubicBezTo>
                  <a:cubicBezTo>
                    <a:pt x="335" y="1383"/>
                    <a:pt x="653" y="1708"/>
                    <a:pt x="817" y="1823"/>
                  </a:cubicBezTo>
                  <a:cubicBezTo>
                    <a:pt x="937" y="1907"/>
                    <a:pt x="1086" y="1953"/>
                    <a:pt x="1231" y="1953"/>
                  </a:cubicBezTo>
                  <a:cubicBezTo>
                    <a:pt x="1531" y="1953"/>
                    <a:pt x="1812" y="1754"/>
                    <a:pt x="1770" y="1281"/>
                  </a:cubicBezTo>
                  <a:cubicBezTo>
                    <a:pt x="1707" y="580"/>
                    <a:pt x="910" y="267"/>
                    <a:pt x="909" y="267"/>
                  </a:cubicBezTo>
                  <a:lnTo>
                    <a:pt x="909" y="267"/>
                  </a:lnTo>
                  <a:lnTo>
                    <a:pt x="938" y="546"/>
                  </a:lnTo>
                  <a:cubicBezTo>
                    <a:pt x="938" y="546"/>
                    <a:pt x="775" y="362"/>
                    <a:pt x="604" y="257"/>
                  </a:cubicBezTo>
                  <a:cubicBezTo>
                    <a:pt x="376" y="119"/>
                    <a:pt x="1" y="1"/>
                    <a:pt x="1"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3326724" y="-36797"/>
              <a:ext cx="60439" cy="45329"/>
            </a:xfrm>
            <a:custGeom>
              <a:avLst/>
              <a:gdLst/>
              <a:ahLst/>
              <a:cxnLst/>
              <a:rect l="l" t="t" r="r" b="b"/>
              <a:pathLst>
                <a:path w="1268" h="951" extrusionOk="0">
                  <a:moveTo>
                    <a:pt x="550" y="0"/>
                  </a:moveTo>
                  <a:lnTo>
                    <a:pt x="633" y="272"/>
                  </a:lnTo>
                  <a:lnTo>
                    <a:pt x="73" y="4"/>
                  </a:lnTo>
                  <a:lnTo>
                    <a:pt x="73" y="4"/>
                  </a:lnTo>
                  <a:lnTo>
                    <a:pt x="302" y="550"/>
                  </a:lnTo>
                  <a:lnTo>
                    <a:pt x="302" y="550"/>
                  </a:lnTo>
                  <a:lnTo>
                    <a:pt x="1" y="450"/>
                  </a:lnTo>
                  <a:lnTo>
                    <a:pt x="1" y="450"/>
                  </a:lnTo>
                  <a:cubicBezTo>
                    <a:pt x="1" y="450"/>
                    <a:pt x="266" y="950"/>
                    <a:pt x="581" y="950"/>
                  </a:cubicBezTo>
                  <a:cubicBezTo>
                    <a:pt x="669" y="950"/>
                    <a:pt x="761" y="911"/>
                    <a:pt x="852" y="811"/>
                  </a:cubicBezTo>
                  <a:cubicBezTo>
                    <a:pt x="1267" y="355"/>
                    <a:pt x="551" y="0"/>
                    <a:pt x="550" y="0"/>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3299889" y="-42516"/>
              <a:ext cx="56435" cy="56435"/>
            </a:xfrm>
            <a:custGeom>
              <a:avLst/>
              <a:gdLst/>
              <a:ahLst/>
              <a:cxnLst/>
              <a:rect l="l" t="t" r="r" b="b"/>
              <a:pathLst>
                <a:path w="1184" h="1184" extrusionOk="0">
                  <a:moveTo>
                    <a:pt x="1" y="0"/>
                  </a:moveTo>
                  <a:cubicBezTo>
                    <a:pt x="1" y="0"/>
                    <a:pt x="1" y="1"/>
                    <a:pt x="1" y="1"/>
                  </a:cubicBezTo>
                  <a:cubicBezTo>
                    <a:pt x="102" y="599"/>
                    <a:pt x="542" y="1141"/>
                    <a:pt x="1173" y="1184"/>
                  </a:cubicBezTo>
                  <a:cubicBezTo>
                    <a:pt x="1184" y="1184"/>
                    <a:pt x="1184" y="1166"/>
                    <a:pt x="1173" y="1166"/>
                  </a:cubicBezTo>
                  <a:cubicBezTo>
                    <a:pt x="522" y="1124"/>
                    <a:pt x="192" y="548"/>
                    <a:pt x="2" y="1"/>
                  </a:cubicBezTo>
                  <a:cubicBezTo>
                    <a:pt x="2" y="0"/>
                    <a:pt x="2"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334208" y="-5433"/>
              <a:ext cx="31936" cy="13918"/>
            </a:xfrm>
            <a:custGeom>
              <a:avLst/>
              <a:gdLst/>
              <a:ahLst/>
              <a:cxnLst/>
              <a:rect l="l" t="t" r="r" b="b"/>
              <a:pathLst>
                <a:path w="670" h="292" extrusionOk="0">
                  <a:moveTo>
                    <a:pt x="3" y="1"/>
                  </a:moveTo>
                  <a:cubicBezTo>
                    <a:pt x="3" y="1"/>
                    <a:pt x="1" y="1"/>
                    <a:pt x="1" y="2"/>
                  </a:cubicBezTo>
                  <a:cubicBezTo>
                    <a:pt x="82" y="131"/>
                    <a:pt x="288" y="292"/>
                    <a:pt x="464" y="292"/>
                  </a:cubicBezTo>
                  <a:cubicBezTo>
                    <a:pt x="541" y="292"/>
                    <a:pt x="612" y="261"/>
                    <a:pt x="666" y="184"/>
                  </a:cubicBezTo>
                  <a:cubicBezTo>
                    <a:pt x="669" y="178"/>
                    <a:pt x="665" y="173"/>
                    <a:pt x="660" y="173"/>
                  </a:cubicBezTo>
                  <a:cubicBezTo>
                    <a:pt x="658" y="173"/>
                    <a:pt x="656" y="173"/>
                    <a:pt x="655" y="174"/>
                  </a:cubicBezTo>
                  <a:cubicBezTo>
                    <a:pt x="589" y="231"/>
                    <a:pt x="518" y="255"/>
                    <a:pt x="447" y="255"/>
                  </a:cubicBezTo>
                  <a:cubicBezTo>
                    <a:pt x="280" y="255"/>
                    <a:pt x="113" y="127"/>
                    <a:pt x="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3330490" y="-36987"/>
              <a:ext cx="27169" cy="13442"/>
            </a:xfrm>
            <a:custGeom>
              <a:avLst/>
              <a:gdLst/>
              <a:ahLst/>
              <a:cxnLst/>
              <a:rect l="l" t="t" r="r" b="b"/>
              <a:pathLst>
                <a:path w="570" h="282" extrusionOk="0">
                  <a:moveTo>
                    <a:pt x="9" y="1"/>
                  </a:moveTo>
                  <a:cubicBezTo>
                    <a:pt x="4" y="1"/>
                    <a:pt x="1" y="7"/>
                    <a:pt x="6" y="9"/>
                  </a:cubicBezTo>
                  <a:cubicBezTo>
                    <a:pt x="97" y="68"/>
                    <a:pt x="194" y="114"/>
                    <a:pt x="290" y="161"/>
                  </a:cubicBezTo>
                  <a:cubicBezTo>
                    <a:pt x="375" y="203"/>
                    <a:pt x="458" y="251"/>
                    <a:pt x="549" y="281"/>
                  </a:cubicBezTo>
                  <a:cubicBezTo>
                    <a:pt x="550" y="281"/>
                    <a:pt x="552" y="281"/>
                    <a:pt x="553" y="281"/>
                  </a:cubicBezTo>
                  <a:cubicBezTo>
                    <a:pt x="564" y="281"/>
                    <a:pt x="569" y="264"/>
                    <a:pt x="558" y="258"/>
                  </a:cubicBezTo>
                  <a:cubicBezTo>
                    <a:pt x="468" y="212"/>
                    <a:pt x="371" y="182"/>
                    <a:pt x="281" y="139"/>
                  </a:cubicBezTo>
                  <a:cubicBezTo>
                    <a:pt x="189" y="95"/>
                    <a:pt x="103" y="45"/>
                    <a:pt x="11" y="1"/>
                  </a:cubicBezTo>
                  <a:cubicBezTo>
                    <a:pt x="10" y="1"/>
                    <a:pt x="10" y="1"/>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3294169" y="-80219"/>
              <a:ext cx="45043" cy="25405"/>
            </a:xfrm>
            <a:custGeom>
              <a:avLst/>
              <a:gdLst/>
              <a:ahLst/>
              <a:cxnLst/>
              <a:rect l="l" t="t" r="r" b="b"/>
              <a:pathLst>
                <a:path w="945" h="533" extrusionOk="0">
                  <a:moveTo>
                    <a:pt x="8" y="0"/>
                  </a:moveTo>
                  <a:cubicBezTo>
                    <a:pt x="2" y="0"/>
                    <a:pt x="1" y="8"/>
                    <a:pt x="6" y="10"/>
                  </a:cubicBezTo>
                  <a:cubicBezTo>
                    <a:pt x="348" y="110"/>
                    <a:pt x="645" y="279"/>
                    <a:pt x="902" y="526"/>
                  </a:cubicBezTo>
                  <a:cubicBezTo>
                    <a:pt x="906" y="530"/>
                    <a:pt x="910" y="532"/>
                    <a:pt x="915" y="532"/>
                  </a:cubicBezTo>
                  <a:cubicBezTo>
                    <a:pt x="930" y="532"/>
                    <a:pt x="944" y="511"/>
                    <a:pt x="930" y="498"/>
                  </a:cubicBezTo>
                  <a:cubicBezTo>
                    <a:pt x="673" y="253"/>
                    <a:pt x="357" y="79"/>
                    <a:pt x="9" y="0"/>
                  </a:cubicBezTo>
                  <a:cubicBezTo>
                    <a:pt x="8" y="0"/>
                    <a:pt x="8" y="0"/>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3273435" y="-120639"/>
              <a:ext cx="48046" cy="35844"/>
            </a:xfrm>
            <a:custGeom>
              <a:avLst/>
              <a:gdLst/>
              <a:ahLst/>
              <a:cxnLst/>
              <a:rect l="l" t="t" r="r" b="b"/>
              <a:pathLst>
                <a:path w="1008" h="752" extrusionOk="0">
                  <a:moveTo>
                    <a:pt x="3" y="0"/>
                  </a:moveTo>
                  <a:cubicBezTo>
                    <a:pt x="2" y="0"/>
                    <a:pt x="1" y="3"/>
                    <a:pt x="2" y="3"/>
                  </a:cubicBezTo>
                  <a:cubicBezTo>
                    <a:pt x="372" y="201"/>
                    <a:pt x="678" y="445"/>
                    <a:pt x="971" y="746"/>
                  </a:cubicBezTo>
                  <a:cubicBezTo>
                    <a:pt x="975" y="750"/>
                    <a:pt x="980" y="752"/>
                    <a:pt x="984" y="752"/>
                  </a:cubicBezTo>
                  <a:cubicBezTo>
                    <a:pt x="990" y="752"/>
                    <a:pt x="995" y="748"/>
                    <a:pt x="998" y="744"/>
                  </a:cubicBezTo>
                  <a:cubicBezTo>
                    <a:pt x="1004" y="740"/>
                    <a:pt x="1008" y="735"/>
                    <a:pt x="1007" y="729"/>
                  </a:cubicBezTo>
                  <a:cubicBezTo>
                    <a:pt x="1007" y="686"/>
                    <a:pt x="995" y="644"/>
                    <a:pt x="985" y="603"/>
                  </a:cubicBezTo>
                  <a:cubicBezTo>
                    <a:pt x="972" y="556"/>
                    <a:pt x="965" y="509"/>
                    <a:pt x="950" y="463"/>
                  </a:cubicBezTo>
                  <a:cubicBezTo>
                    <a:pt x="950" y="462"/>
                    <a:pt x="949" y="461"/>
                    <a:pt x="948" y="461"/>
                  </a:cubicBezTo>
                  <a:cubicBezTo>
                    <a:pt x="946" y="461"/>
                    <a:pt x="944" y="463"/>
                    <a:pt x="944" y="465"/>
                  </a:cubicBezTo>
                  <a:cubicBezTo>
                    <a:pt x="945" y="513"/>
                    <a:pt x="953" y="561"/>
                    <a:pt x="959" y="608"/>
                  </a:cubicBezTo>
                  <a:cubicBezTo>
                    <a:pt x="961" y="633"/>
                    <a:pt x="962" y="659"/>
                    <a:pt x="966" y="683"/>
                  </a:cubicBezTo>
                  <a:cubicBezTo>
                    <a:pt x="711" y="385"/>
                    <a:pt x="364" y="146"/>
                    <a:pt x="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480" name="Google Shape;480;p6"/>
          <p:cNvSpPr/>
          <p:nvPr/>
        </p:nvSpPr>
        <p:spPr>
          <a:xfrm>
            <a:off x="477906" y="4147807"/>
            <a:ext cx="266978" cy="266334"/>
          </a:xfrm>
          <a:custGeom>
            <a:avLst/>
            <a:gdLst/>
            <a:ahLst/>
            <a:cxnLst/>
            <a:rect l="l" t="t" r="r" b="b"/>
            <a:pathLst>
              <a:path w="2184" h="2179" extrusionOk="0">
                <a:moveTo>
                  <a:pt x="1485" y="0"/>
                </a:moveTo>
                <a:cubicBezTo>
                  <a:pt x="1334" y="0"/>
                  <a:pt x="895" y="547"/>
                  <a:pt x="895" y="547"/>
                </a:cubicBezTo>
                <a:cubicBezTo>
                  <a:pt x="895" y="547"/>
                  <a:pt x="514" y="306"/>
                  <a:pt x="309" y="306"/>
                </a:cubicBezTo>
                <a:cubicBezTo>
                  <a:pt x="256" y="306"/>
                  <a:pt x="214" y="322"/>
                  <a:pt x="194" y="363"/>
                </a:cubicBezTo>
                <a:cubicBezTo>
                  <a:pt x="97" y="559"/>
                  <a:pt x="584" y="976"/>
                  <a:pt x="584" y="976"/>
                </a:cubicBezTo>
                <a:cubicBezTo>
                  <a:pt x="584" y="976"/>
                  <a:pt x="1" y="1497"/>
                  <a:pt x="90" y="1651"/>
                </a:cubicBezTo>
                <a:cubicBezTo>
                  <a:pt x="106" y="1680"/>
                  <a:pt x="145" y="1692"/>
                  <a:pt x="196" y="1692"/>
                </a:cubicBezTo>
                <a:cubicBezTo>
                  <a:pt x="419" y="1692"/>
                  <a:pt x="887" y="1471"/>
                  <a:pt x="887" y="1471"/>
                </a:cubicBezTo>
                <a:cubicBezTo>
                  <a:pt x="887" y="1471"/>
                  <a:pt x="974" y="2178"/>
                  <a:pt x="1182" y="2178"/>
                </a:cubicBezTo>
                <a:cubicBezTo>
                  <a:pt x="1190" y="2178"/>
                  <a:pt x="1198" y="2177"/>
                  <a:pt x="1207" y="2175"/>
                </a:cubicBezTo>
                <a:cubicBezTo>
                  <a:pt x="1434" y="2116"/>
                  <a:pt x="1418" y="1452"/>
                  <a:pt x="1418" y="1452"/>
                </a:cubicBezTo>
                <a:cubicBezTo>
                  <a:pt x="1418" y="1452"/>
                  <a:pt x="2012" y="1441"/>
                  <a:pt x="2096" y="1274"/>
                </a:cubicBezTo>
                <a:cubicBezTo>
                  <a:pt x="2183" y="1108"/>
                  <a:pt x="1502" y="796"/>
                  <a:pt x="1502" y="796"/>
                </a:cubicBezTo>
                <a:cubicBezTo>
                  <a:pt x="1502" y="796"/>
                  <a:pt x="1634" y="58"/>
                  <a:pt x="1504" y="4"/>
                </a:cubicBezTo>
                <a:cubicBezTo>
                  <a:pt x="1498" y="1"/>
                  <a:pt x="1492" y="0"/>
                  <a:pt x="1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 name="Google Shape;481;p6"/>
          <p:cNvGrpSpPr/>
          <p:nvPr/>
        </p:nvGrpSpPr>
        <p:grpSpPr>
          <a:xfrm>
            <a:off x="8526936" y="1104303"/>
            <a:ext cx="387468" cy="266346"/>
            <a:chOff x="5807116" y="-753678"/>
            <a:chExt cx="145807" cy="100239"/>
          </a:xfrm>
        </p:grpSpPr>
        <p:sp>
          <p:nvSpPr>
            <p:cNvPr id="482" name="Google Shape;482;p6"/>
            <p:cNvSpPr/>
            <p:nvPr/>
          </p:nvSpPr>
          <p:spPr>
            <a:xfrm>
              <a:off x="5807116" y="-753678"/>
              <a:ext cx="84272" cy="84319"/>
            </a:xfrm>
            <a:custGeom>
              <a:avLst/>
              <a:gdLst/>
              <a:ahLst/>
              <a:cxnLst/>
              <a:rect l="l" t="t" r="r" b="b"/>
              <a:pathLst>
                <a:path w="1768" h="1769" extrusionOk="0">
                  <a:moveTo>
                    <a:pt x="904" y="0"/>
                  </a:moveTo>
                  <a:cubicBezTo>
                    <a:pt x="787" y="0"/>
                    <a:pt x="607" y="606"/>
                    <a:pt x="607" y="606"/>
                  </a:cubicBezTo>
                  <a:cubicBezTo>
                    <a:pt x="607" y="606"/>
                    <a:pt x="442" y="577"/>
                    <a:pt x="287" y="577"/>
                  </a:cubicBezTo>
                  <a:cubicBezTo>
                    <a:pt x="150" y="577"/>
                    <a:pt x="20" y="599"/>
                    <a:pt x="14" y="684"/>
                  </a:cubicBezTo>
                  <a:cubicBezTo>
                    <a:pt x="1" y="865"/>
                    <a:pt x="503" y="1032"/>
                    <a:pt x="503" y="1032"/>
                  </a:cubicBezTo>
                  <a:cubicBezTo>
                    <a:pt x="503" y="1032"/>
                    <a:pt x="219" y="1611"/>
                    <a:pt x="336" y="1701"/>
                  </a:cubicBezTo>
                  <a:cubicBezTo>
                    <a:pt x="346" y="1709"/>
                    <a:pt x="358" y="1713"/>
                    <a:pt x="373" y="1713"/>
                  </a:cubicBezTo>
                  <a:cubicBezTo>
                    <a:pt x="525" y="1713"/>
                    <a:pt x="890" y="1315"/>
                    <a:pt x="890" y="1315"/>
                  </a:cubicBezTo>
                  <a:cubicBezTo>
                    <a:pt x="890" y="1315"/>
                    <a:pt x="1144" y="1769"/>
                    <a:pt x="1307" y="1769"/>
                  </a:cubicBezTo>
                  <a:cubicBezTo>
                    <a:pt x="1324" y="1769"/>
                    <a:pt x="1340" y="1764"/>
                    <a:pt x="1355" y="1752"/>
                  </a:cubicBezTo>
                  <a:cubicBezTo>
                    <a:pt x="1509" y="1636"/>
                    <a:pt x="1291" y="1134"/>
                    <a:pt x="1291" y="1134"/>
                  </a:cubicBezTo>
                  <a:cubicBezTo>
                    <a:pt x="1291" y="1134"/>
                    <a:pt x="1743" y="940"/>
                    <a:pt x="1755" y="785"/>
                  </a:cubicBezTo>
                  <a:cubicBezTo>
                    <a:pt x="1768" y="631"/>
                    <a:pt x="1148" y="606"/>
                    <a:pt x="1148" y="606"/>
                  </a:cubicBezTo>
                  <a:cubicBezTo>
                    <a:pt x="1148" y="606"/>
                    <a:pt x="1019" y="0"/>
                    <a:pt x="904"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5875991" y="-697100"/>
              <a:ext cx="76931" cy="31507"/>
            </a:xfrm>
            <a:custGeom>
              <a:avLst/>
              <a:gdLst/>
              <a:ahLst/>
              <a:cxnLst/>
              <a:rect l="l" t="t" r="r" b="b"/>
              <a:pathLst>
                <a:path w="1614" h="661" extrusionOk="0">
                  <a:moveTo>
                    <a:pt x="177" y="1"/>
                  </a:moveTo>
                  <a:cubicBezTo>
                    <a:pt x="66" y="1"/>
                    <a:pt x="0" y="9"/>
                    <a:pt x="0" y="9"/>
                  </a:cubicBezTo>
                  <a:cubicBezTo>
                    <a:pt x="1181" y="291"/>
                    <a:pt x="1475" y="661"/>
                    <a:pt x="1476" y="661"/>
                  </a:cubicBezTo>
                  <a:cubicBezTo>
                    <a:pt x="1476" y="661"/>
                    <a:pt x="1476" y="661"/>
                    <a:pt x="1476" y="661"/>
                  </a:cubicBezTo>
                  <a:lnTo>
                    <a:pt x="1614" y="417"/>
                  </a:lnTo>
                  <a:cubicBezTo>
                    <a:pt x="1614" y="417"/>
                    <a:pt x="1380" y="230"/>
                    <a:pt x="843" y="88"/>
                  </a:cubicBezTo>
                  <a:cubicBezTo>
                    <a:pt x="571" y="16"/>
                    <a:pt x="331" y="1"/>
                    <a:pt x="177"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5881378" y="-705394"/>
              <a:ext cx="66064" cy="16492"/>
            </a:xfrm>
            <a:custGeom>
              <a:avLst/>
              <a:gdLst/>
              <a:ahLst/>
              <a:cxnLst/>
              <a:rect l="l" t="t" r="r" b="b"/>
              <a:pathLst>
                <a:path w="1386" h="346" extrusionOk="0">
                  <a:moveTo>
                    <a:pt x="643" y="1"/>
                  </a:moveTo>
                  <a:cubicBezTo>
                    <a:pt x="268" y="1"/>
                    <a:pt x="0" y="99"/>
                    <a:pt x="0" y="99"/>
                  </a:cubicBezTo>
                  <a:cubicBezTo>
                    <a:pt x="1011" y="103"/>
                    <a:pt x="1320" y="346"/>
                    <a:pt x="1320" y="346"/>
                  </a:cubicBezTo>
                  <a:cubicBezTo>
                    <a:pt x="1320" y="346"/>
                    <a:pt x="1320" y="346"/>
                    <a:pt x="1320" y="346"/>
                  </a:cubicBezTo>
                  <a:lnTo>
                    <a:pt x="1385" y="121"/>
                  </a:lnTo>
                  <a:cubicBezTo>
                    <a:pt x="1385" y="121"/>
                    <a:pt x="1160" y="15"/>
                    <a:pt x="699" y="1"/>
                  </a:cubicBezTo>
                  <a:cubicBezTo>
                    <a:pt x="680" y="1"/>
                    <a:pt x="661" y="1"/>
                    <a:pt x="643"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5875991" y="-689759"/>
              <a:ext cx="59963" cy="36321"/>
            </a:xfrm>
            <a:custGeom>
              <a:avLst/>
              <a:gdLst/>
              <a:ahLst/>
              <a:cxnLst/>
              <a:rect l="l" t="t" r="r" b="b"/>
              <a:pathLst>
                <a:path w="1258" h="762" extrusionOk="0">
                  <a:moveTo>
                    <a:pt x="0" y="0"/>
                  </a:moveTo>
                  <a:lnTo>
                    <a:pt x="0" y="0"/>
                  </a:lnTo>
                  <a:cubicBezTo>
                    <a:pt x="923" y="412"/>
                    <a:pt x="1107" y="760"/>
                    <a:pt x="1107" y="761"/>
                  </a:cubicBezTo>
                  <a:lnTo>
                    <a:pt x="1107" y="761"/>
                  </a:lnTo>
                  <a:lnTo>
                    <a:pt x="1258" y="582"/>
                  </a:lnTo>
                  <a:cubicBezTo>
                    <a:pt x="1258" y="582"/>
                    <a:pt x="1095" y="394"/>
                    <a:pt x="679" y="195"/>
                  </a:cubicBezTo>
                  <a:cubicBezTo>
                    <a:pt x="313" y="20"/>
                    <a:pt x="0" y="0"/>
                    <a:pt x="0" y="0"/>
                  </a:cubicBezTo>
                  <a:close/>
                  <a:moveTo>
                    <a:pt x="1107" y="761"/>
                  </a:moveTo>
                  <a:lnTo>
                    <a:pt x="1107" y="761"/>
                  </a:lnTo>
                  <a:cubicBezTo>
                    <a:pt x="1107" y="761"/>
                    <a:pt x="1107" y="761"/>
                    <a:pt x="1107" y="76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6"/>
          <p:cNvSpPr/>
          <p:nvPr/>
        </p:nvSpPr>
        <p:spPr>
          <a:xfrm>
            <a:off x="8914393" y="3635993"/>
            <a:ext cx="57348" cy="57458"/>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2591963" y="175812"/>
            <a:ext cx="57348" cy="57458"/>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263691" y="1208697"/>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738666" y="178801"/>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8750302" y="3104178"/>
            <a:ext cx="129829" cy="129829"/>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8423998" y="368574"/>
            <a:ext cx="259438" cy="259328"/>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2052137" y="4816005"/>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4876193" y="316493"/>
            <a:ext cx="64914" cy="64914"/>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a:off x="321058" y="1939645"/>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198779" y="2925117"/>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a:off x="2810110" y="219340"/>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3951375" y="4880421"/>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7815596" y="4718859"/>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4508389" y="4718798"/>
            <a:ext cx="259438" cy="25932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9735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00"/>
        <p:cNvGrpSpPr/>
        <p:nvPr/>
      </p:nvGrpSpPr>
      <p:grpSpPr>
        <a:xfrm>
          <a:off x="0" y="0"/>
          <a:ext cx="0" cy="0"/>
          <a:chOff x="0" y="0"/>
          <a:chExt cx="0" cy="0"/>
        </a:xfrm>
      </p:grpSpPr>
      <p:grpSp>
        <p:nvGrpSpPr>
          <p:cNvPr id="501" name="Google Shape;501;p7"/>
          <p:cNvGrpSpPr/>
          <p:nvPr/>
        </p:nvGrpSpPr>
        <p:grpSpPr>
          <a:xfrm>
            <a:off x="2550881" y="-1280352"/>
            <a:ext cx="7704201" cy="7704201"/>
            <a:chOff x="530505" y="2179769"/>
            <a:chExt cx="2442212" cy="2442212"/>
          </a:xfrm>
        </p:grpSpPr>
        <p:sp>
          <p:nvSpPr>
            <p:cNvPr id="502" name="Google Shape;502;p7"/>
            <p:cNvSpPr/>
            <p:nvPr/>
          </p:nvSpPr>
          <p:spPr>
            <a:xfrm>
              <a:off x="1110349" y="2759709"/>
              <a:ext cx="1282522" cy="1282474"/>
            </a:xfrm>
            <a:custGeom>
              <a:avLst/>
              <a:gdLst/>
              <a:ahLst/>
              <a:cxnLst/>
              <a:rect l="l" t="t" r="r" b="b"/>
              <a:pathLst>
                <a:path w="26907" h="26906" extrusionOk="0">
                  <a:moveTo>
                    <a:pt x="13454" y="68"/>
                  </a:moveTo>
                  <a:cubicBezTo>
                    <a:pt x="20833" y="68"/>
                    <a:pt x="26838" y="6073"/>
                    <a:pt x="26838" y="13453"/>
                  </a:cubicBezTo>
                  <a:cubicBezTo>
                    <a:pt x="26838" y="20833"/>
                    <a:pt x="20834" y="26835"/>
                    <a:pt x="13454" y="26835"/>
                  </a:cubicBezTo>
                  <a:cubicBezTo>
                    <a:pt x="6074" y="26835"/>
                    <a:pt x="70" y="20833"/>
                    <a:pt x="70" y="13452"/>
                  </a:cubicBezTo>
                  <a:cubicBezTo>
                    <a:pt x="70" y="6072"/>
                    <a:pt x="6074" y="68"/>
                    <a:pt x="13454" y="68"/>
                  </a:cubicBezTo>
                  <a:close/>
                  <a:moveTo>
                    <a:pt x="13454" y="0"/>
                  </a:moveTo>
                  <a:cubicBezTo>
                    <a:pt x="6036" y="0"/>
                    <a:pt x="1" y="6033"/>
                    <a:pt x="1" y="13452"/>
                  </a:cubicBezTo>
                  <a:cubicBezTo>
                    <a:pt x="1" y="20870"/>
                    <a:pt x="6036" y="26905"/>
                    <a:pt x="13454" y="26905"/>
                  </a:cubicBezTo>
                  <a:cubicBezTo>
                    <a:pt x="20871" y="26905"/>
                    <a:pt x="26906" y="20870"/>
                    <a:pt x="26907" y="13453"/>
                  </a:cubicBezTo>
                  <a:cubicBezTo>
                    <a:pt x="26907" y="6035"/>
                    <a:pt x="20872" y="0"/>
                    <a:pt x="13454" y="0"/>
                  </a:cubicBezTo>
                  <a:close/>
                </a:path>
              </a:pathLst>
            </a:custGeom>
            <a:solidFill>
              <a:srgbClr val="203560"/>
            </a:solidFill>
            <a:ln w="19050"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
            <p:cNvSpPr/>
            <p:nvPr/>
          </p:nvSpPr>
          <p:spPr>
            <a:xfrm>
              <a:off x="1049624" y="2698984"/>
              <a:ext cx="1403925" cy="1403925"/>
            </a:xfrm>
            <a:custGeom>
              <a:avLst/>
              <a:gdLst/>
              <a:ahLst/>
              <a:cxnLst/>
              <a:rect l="l" t="t" r="r" b="b"/>
              <a:pathLst>
                <a:path w="29454" h="29454" extrusionOk="0">
                  <a:moveTo>
                    <a:pt x="14728" y="75"/>
                  </a:moveTo>
                  <a:cubicBezTo>
                    <a:pt x="22805" y="75"/>
                    <a:pt x="29379" y="6648"/>
                    <a:pt x="29380" y="14727"/>
                  </a:cubicBezTo>
                  <a:cubicBezTo>
                    <a:pt x="29380" y="22806"/>
                    <a:pt x="22806" y="29379"/>
                    <a:pt x="14728" y="29379"/>
                  </a:cubicBezTo>
                  <a:cubicBezTo>
                    <a:pt x="6648" y="29379"/>
                    <a:pt x="76" y="22806"/>
                    <a:pt x="76" y="14727"/>
                  </a:cubicBezTo>
                  <a:cubicBezTo>
                    <a:pt x="76" y="6648"/>
                    <a:pt x="6648" y="75"/>
                    <a:pt x="14728" y="75"/>
                  </a:cubicBezTo>
                  <a:close/>
                  <a:moveTo>
                    <a:pt x="14728" y="0"/>
                  </a:moveTo>
                  <a:cubicBezTo>
                    <a:pt x="6607" y="0"/>
                    <a:pt x="1" y="6608"/>
                    <a:pt x="1" y="14727"/>
                  </a:cubicBezTo>
                  <a:cubicBezTo>
                    <a:pt x="1" y="22847"/>
                    <a:pt x="6606" y="29453"/>
                    <a:pt x="14728" y="29453"/>
                  </a:cubicBezTo>
                  <a:cubicBezTo>
                    <a:pt x="22847" y="29453"/>
                    <a:pt x="29454" y="22847"/>
                    <a:pt x="29454" y="14727"/>
                  </a:cubicBezTo>
                  <a:cubicBezTo>
                    <a:pt x="29454" y="6608"/>
                    <a:pt x="22847" y="0"/>
                    <a:pt x="14728" y="0"/>
                  </a:cubicBezTo>
                  <a:close/>
                </a:path>
              </a:pathLst>
            </a:custGeom>
            <a:solidFill>
              <a:srgbClr val="203560"/>
            </a:solidFill>
            <a:ln w="19050"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a:off x="778410" y="2427722"/>
              <a:ext cx="1946448" cy="1946496"/>
            </a:xfrm>
            <a:custGeom>
              <a:avLst/>
              <a:gdLst/>
              <a:ahLst/>
              <a:cxnLst/>
              <a:rect l="l" t="t" r="r" b="b"/>
              <a:pathLst>
                <a:path w="40836" h="40837" extrusionOk="0">
                  <a:moveTo>
                    <a:pt x="20418" y="104"/>
                  </a:moveTo>
                  <a:cubicBezTo>
                    <a:pt x="25843" y="104"/>
                    <a:pt x="30944" y="2218"/>
                    <a:pt x="34782" y="6054"/>
                  </a:cubicBezTo>
                  <a:cubicBezTo>
                    <a:pt x="38618" y="9891"/>
                    <a:pt x="40732" y="14991"/>
                    <a:pt x="40732" y="20418"/>
                  </a:cubicBezTo>
                  <a:cubicBezTo>
                    <a:pt x="40732" y="25845"/>
                    <a:pt x="38618" y="30945"/>
                    <a:pt x="34782" y="34782"/>
                  </a:cubicBezTo>
                  <a:cubicBezTo>
                    <a:pt x="30945" y="38619"/>
                    <a:pt x="25845" y="40732"/>
                    <a:pt x="20418" y="40732"/>
                  </a:cubicBezTo>
                  <a:cubicBezTo>
                    <a:pt x="14991" y="40732"/>
                    <a:pt x="9890" y="38619"/>
                    <a:pt x="6054" y="34782"/>
                  </a:cubicBezTo>
                  <a:cubicBezTo>
                    <a:pt x="2217" y="30945"/>
                    <a:pt x="104" y="25845"/>
                    <a:pt x="104" y="20418"/>
                  </a:cubicBezTo>
                  <a:cubicBezTo>
                    <a:pt x="104" y="14991"/>
                    <a:pt x="2217" y="9891"/>
                    <a:pt x="6054" y="6054"/>
                  </a:cubicBezTo>
                  <a:cubicBezTo>
                    <a:pt x="9890" y="2218"/>
                    <a:pt x="14991" y="104"/>
                    <a:pt x="20418" y="104"/>
                  </a:cubicBezTo>
                  <a:close/>
                  <a:moveTo>
                    <a:pt x="20418" y="0"/>
                  </a:moveTo>
                  <a:cubicBezTo>
                    <a:pt x="14964" y="0"/>
                    <a:pt x="9836" y="2124"/>
                    <a:pt x="5980" y="5981"/>
                  </a:cubicBezTo>
                  <a:cubicBezTo>
                    <a:pt x="2124" y="9837"/>
                    <a:pt x="0" y="14964"/>
                    <a:pt x="0" y="20418"/>
                  </a:cubicBezTo>
                  <a:cubicBezTo>
                    <a:pt x="0" y="25872"/>
                    <a:pt x="2124" y="30999"/>
                    <a:pt x="5980" y="34855"/>
                  </a:cubicBezTo>
                  <a:cubicBezTo>
                    <a:pt x="9836" y="38712"/>
                    <a:pt x="14964" y="40836"/>
                    <a:pt x="20418" y="40836"/>
                  </a:cubicBezTo>
                  <a:cubicBezTo>
                    <a:pt x="25871" y="40836"/>
                    <a:pt x="30998" y="38712"/>
                    <a:pt x="34855" y="34855"/>
                  </a:cubicBezTo>
                  <a:cubicBezTo>
                    <a:pt x="38712" y="30999"/>
                    <a:pt x="40836" y="25872"/>
                    <a:pt x="40836" y="20418"/>
                  </a:cubicBezTo>
                  <a:cubicBezTo>
                    <a:pt x="40836" y="14965"/>
                    <a:pt x="38712" y="9837"/>
                    <a:pt x="34855" y="5981"/>
                  </a:cubicBezTo>
                  <a:cubicBezTo>
                    <a:pt x="30998" y="2124"/>
                    <a:pt x="25872" y="0"/>
                    <a:pt x="20418" y="0"/>
                  </a:cubicBezTo>
                  <a:close/>
                </a:path>
              </a:pathLst>
            </a:custGeom>
            <a:solidFill>
              <a:srgbClr val="203560"/>
            </a:solidFill>
            <a:ln w="19050"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a:off x="530505" y="2179769"/>
              <a:ext cx="2442212" cy="2442212"/>
            </a:xfrm>
            <a:custGeom>
              <a:avLst/>
              <a:gdLst/>
              <a:ahLst/>
              <a:cxnLst/>
              <a:rect l="l" t="t" r="r" b="b"/>
              <a:pathLst>
                <a:path w="51237" h="51237" extrusionOk="0">
                  <a:moveTo>
                    <a:pt x="25619" y="134"/>
                  </a:moveTo>
                  <a:cubicBezTo>
                    <a:pt x="32425" y="134"/>
                    <a:pt x="38826" y="2784"/>
                    <a:pt x="43640" y="7598"/>
                  </a:cubicBezTo>
                  <a:cubicBezTo>
                    <a:pt x="48453" y="12411"/>
                    <a:pt x="51104" y="18812"/>
                    <a:pt x="51104" y="25619"/>
                  </a:cubicBezTo>
                  <a:cubicBezTo>
                    <a:pt x="51104" y="32426"/>
                    <a:pt x="48453" y="38826"/>
                    <a:pt x="43639" y="43641"/>
                  </a:cubicBezTo>
                  <a:cubicBezTo>
                    <a:pt x="38825" y="48454"/>
                    <a:pt x="32424" y="51106"/>
                    <a:pt x="25618" y="51106"/>
                  </a:cubicBezTo>
                  <a:cubicBezTo>
                    <a:pt x="18810" y="51106"/>
                    <a:pt x="12410" y="48454"/>
                    <a:pt x="7596" y="43641"/>
                  </a:cubicBezTo>
                  <a:cubicBezTo>
                    <a:pt x="2783" y="38826"/>
                    <a:pt x="132" y="32426"/>
                    <a:pt x="132" y="25619"/>
                  </a:cubicBezTo>
                  <a:cubicBezTo>
                    <a:pt x="132" y="18812"/>
                    <a:pt x="2783" y="12411"/>
                    <a:pt x="7597" y="7597"/>
                  </a:cubicBezTo>
                  <a:cubicBezTo>
                    <a:pt x="12411" y="2784"/>
                    <a:pt x="18811" y="134"/>
                    <a:pt x="25619" y="134"/>
                  </a:cubicBezTo>
                  <a:close/>
                  <a:moveTo>
                    <a:pt x="25619" y="1"/>
                  </a:moveTo>
                  <a:cubicBezTo>
                    <a:pt x="18776" y="1"/>
                    <a:pt x="12343" y="2665"/>
                    <a:pt x="7504" y="7504"/>
                  </a:cubicBezTo>
                  <a:cubicBezTo>
                    <a:pt x="2665" y="12343"/>
                    <a:pt x="0" y="18776"/>
                    <a:pt x="0" y="25619"/>
                  </a:cubicBezTo>
                  <a:cubicBezTo>
                    <a:pt x="0" y="32461"/>
                    <a:pt x="2667" y="38895"/>
                    <a:pt x="7504" y="43733"/>
                  </a:cubicBezTo>
                  <a:cubicBezTo>
                    <a:pt x="12343" y="48573"/>
                    <a:pt x="18777" y="51237"/>
                    <a:pt x="25619" y="51237"/>
                  </a:cubicBezTo>
                  <a:cubicBezTo>
                    <a:pt x="32461" y="51237"/>
                    <a:pt x="38894" y="48573"/>
                    <a:pt x="43734" y="43733"/>
                  </a:cubicBezTo>
                  <a:cubicBezTo>
                    <a:pt x="48572" y="38894"/>
                    <a:pt x="51236" y="32461"/>
                    <a:pt x="51236" y="25619"/>
                  </a:cubicBezTo>
                  <a:cubicBezTo>
                    <a:pt x="51236" y="18775"/>
                    <a:pt x="48571" y="12342"/>
                    <a:pt x="43734" y="7504"/>
                  </a:cubicBezTo>
                  <a:cubicBezTo>
                    <a:pt x="38894" y="2665"/>
                    <a:pt x="32461" y="1"/>
                    <a:pt x="25619" y="1"/>
                  </a:cubicBezTo>
                  <a:close/>
                </a:path>
              </a:pathLst>
            </a:custGeom>
            <a:solidFill>
              <a:srgbClr val="203560"/>
            </a:solidFill>
            <a:ln w="19050"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7"/>
          <p:cNvGrpSpPr/>
          <p:nvPr/>
        </p:nvGrpSpPr>
        <p:grpSpPr>
          <a:xfrm>
            <a:off x="5032929" y="24"/>
            <a:ext cx="890249" cy="993574"/>
            <a:chOff x="5072836" y="892909"/>
            <a:chExt cx="282224" cy="314970"/>
          </a:xfrm>
        </p:grpSpPr>
        <p:sp>
          <p:nvSpPr>
            <p:cNvPr id="507" name="Google Shape;507;p7"/>
            <p:cNvSpPr/>
            <p:nvPr/>
          </p:nvSpPr>
          <p:spPr>
            <a:xfrm>
              <a:off x="5084705" y="892909"/>
              <a:ext cx="16969" cy="37894"/>
            </a:xfrm>
            <a:custGeom>
              <a:avLst/>
              <a:gdLst/>
              <a:ahLst/>
              <a:cxnLst/>
              <a:rect l="l" t="t" r="r" b="b"/>
              <a:pathLst>
                <a:path w="356" h="795" extrusionOk="0">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7"/>
            <p:cNvSpPr/>
            <p:nvPr/>
          </p:nvSpPr>
          <p:spPr>
            <a:xfrm>
              <a:off x="5100148" y="956351"/>
              <a:ext cx="26549" cy="40134"/>
            </a:xfrm>
            <a:custGeom>
              <a:avLst/>
              <a:gdLst/>
              <a:ahLst/>
              <a:cxnLst/>
              <a:rect l="l" t="t" r="r" b="b"/>
              <a:pathLst>
                <a:path w="557" h="842" extrusionOk="0">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5136231" y="1013549"/>
              <a:ext cx="28933" cy="31459"/>
            </a:xfrm>
            <a:custGeom>
              <a:avLst/>
              <a:gdLst/>
              <a:ahLst/>
              <a:cxnLst/>
              <a:rect l="l" t="t" r="r" b="b"/>
              <a:pathLst>
                <a:path w="607" h="660" extrusionOk="0">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5179749" y="1060928"/>
              <a:ext cx="48189" cy="34748"/>
            </a:xfrm>
            <a:custGeom>
              <a:avLst/>
              <a:gdLst/>
              <a:ahLst/>
              <a:cxnLst/>
              <a:rect l="l" t="t" r="r" b="b"/>
              <a:pathLst>
                <a:path w="1011" h="729" extrusionOk="0">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5241761" y="1097630"/>
              <a:ext cx="46855" cy="30458"/>
            </a:xfrm>
            <a:custGeom>
              <a:avLst/>
              <a:gdLst/>
              <a:ahLst/>
              <a:cxnLst/>
              <a:rect l="l" t="t" r="r" b="b"/>
              <a:pathLst>
                <a:path w="983" h="639" extrusionOk="0">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5307682" y="1141292"/>
              <a:ext cx="47379" cy="66588"/>
            </a:xfrm>
            <a:custGeom>
              <a:avLst/>
              <a:gdLst/>
              <a:ahLst/>
              <a:cxnLst/>
              <a:rect l="l" t="t" r="r" b="b"/>
              <a:pathLst>
                <a:path w="994" h="1397" extrusionOk="0">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5116497" y="921556"/>
              <a:ext cx="19924" cy="32698"/>
            </a:xfrm>
            <a:custGeom>
              <a:avLst/>
              <a:gdLst/>
              <a:ahLst/>
              <a:cxnLst/>
              <a:rect l="l" t="t" r="r" b="b"/>
              <a:pathLst>
                <a:path w="418" h="686" extrusionOk="0">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5148290" y="978849"/>
              <a:ext cx="27312" cy="30506"/>
            </a:xfrm>
            <a:custGeom>
              <a:avLst/>
              <a:gdLst/>
              <a:ahLst/>
              <a:cxnLst/>
              <a:rect l="l" t="t" r="r" b="b"/>
              <a:pathLst>
                <a:path w="573" h="640" extrusionOk="0">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5198958" y="1032901"/>
              <a:ext cx="27360" cy="19638"/>
            </a:xfrm>
            <a:custGeom>
              <a:avLst/>
              <a:gdLst/>
              <a:ahLst/>
              <a:cxnLst/>
              <a:rect l="l" t="t" r="r" b="b"/>
              <a:pathLst>
                <a:path w="574" h="412" extrusionOk="0">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
            <p:cNvSpPr/>
            <p:nvPr/>
          </p:nvSpPr>
          <p:spPr>
            <a:xfrm>
              <a:off x="5255965" y="1068221"/>
              <a:ext cx="36750" cy="20258"/>
            </a:xfrm>
            <a:custGeom>
              <a:avLst/>
              <a:gdLst/>
              <a:ahLst/>
              <a:cxnLst/>
              <a:rect l="l" t="t" r="r" b="b"/>
              <a:pathLst>
                <a:path w="771" h="425" extrusionOk="0">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7"/>
            <p:cNvSpPr/>
            <p:nvPr/>
          </p:nvSpPr>
          <p:spPr>
            <a:xfrm>
              <a:off x="5317787" y="1100395"/>
              <a:ext cx="25119" cy="23690"/>
            </a:xfrm>
            <a:custGeom>
              <a:avLst/>
              <a:gdLst/>
              <a:ahLst/>
              <a:cxnLst/>
              <a:rect l="l" t="t" r="r" b="b"/>
              <a:pathLst>
                <a:path w="527" h="497" extrusionOk="0">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5072836" y="956685"/>
              <a:ext cx="20258" cy="40754"/>
            </a:xfrm>
            <a:custGeom>
              <a:avLst/>
              <a:gdLst/>
              <a:ahLst/>
              <a:cxnLst/>
              <a:rect l="l" t="t" r="r" b="b"/>
              <a:pathLst>
                <a:path w="425" h="855" extrusionOk="0">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a:off x="5101816" y="1021605"/>
              <a:ext cx="32126" cy="34509"/>
            </a:xfrm>
            <a:custGeom>
              <a:avLst/>
              <a:gdLst/>
              <a:ahLst/>
              <a:cxnLst/>
              <a:rect l="l" t="t" r="r" b="b"/>
              <a:pathLst>
                <a:path w="674" h="724" extrusionOk="0">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5147813" y="1069222"/>
              <a:ext cx="28647" cy="15872"/>
            </a:xfrm>
            <a:custGeom>
              <a:avLst/>
              <a:gdLst/>
              <a:ahLst/>
              <a:cxnLst/>
              <a:rect l="l" t="t" r="r" b="b"/>
              <a:pathLst>
                <a:path w="601" h="333" extrusionOk="0">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7"/>
            <p:cNvSpPr/>
            <p:nvPr/>
          </p:nvSpPr>
          <p:spPr>
            <a:xfrm>
              <a:off x="5201961" y="1104923"/>
              <a:ext cx="27932" cy="20353"/>
            </a:xfrm>
            <a:custGeom>
              <a:avLst/>
              <a:gdLst/>
              <a:ahLst/>
              <a:cxnLst/>
              <a:rect l="l" t="t" r="r" b="b"/>
              <a:pathLst>
                <a:path w="586" h="427" extrusionOk="0">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5256156" y="1140624"/>
              <a:ext cx="32412" cy="36654"/>
            </a:xfrm>
            <a:custGeom>
              <a:avLst/>
              <a:gdLst/>
              <a:ahLst/>
              <a:cxnLst/>
              <a:rect l="l" t="t" r="r" b="b"/>
              <a:pathLst>
                <a:path w="680" h="769" extrusionOk="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7"/>
          <p:cNvGrpSpPr/>
          <p:nvPr/>
        </p:nvGrpSpPr>
        <p:grpSpPr>
          <a:xfrm>
            <a:off x="458002" y="4344975"/>
            <a:ext cx="597045" cy="604535"/>
            <a:chOff x="3063709" y="-107293"/>
            <a:chExt cx="201909" cy="204435"/>
          </a:xfrm>
        </p:grpSpPr>
        <p:sp>
          <p:nvSpPr>
            <p:cNvPr id="524" name="Google Shape;524;p7"/>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 name="Google Shape;536;p7"/>
          <p:cNvGrpSpPr/>
          <p:nvPr/>
        </p:nvGrpSpPr>
        <p:grpSpPr>
          <a:xfrm>
            <a:off x="8165543" y="3985969"/>
            <a:ext cx="516908" cy="652296"/>
            <a:chOff x="4198851" y="-806491"/>
            <a:chExt cx="163968" cy="206914"/>
          </a:xfrm>
        </p:grpSpPr>
        <p:sp>
          <p:nvSpPr>
            <p:cNvPr id="537" name="Google Shape;537;p7"/>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7"/>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 name="Google Shape;547;p7"/>
          <p:cNvGrpSpPr/>
          <p:nvPr/>
        </p:nvGrpSpPr>
        <p:grpSpPr>
          <a:xfrm>
            <a:off x="1055051" y="-537316"/>
            <a:ext cx="1375696" cy="1657412"/>
            <a:chOff x="5234039" y="-267543"/>
            <a:chExt cx="313064" cy="377173"/>
          </a:xfrm>
        </p:grpSpPr>
        <p:sp>
          <p:nvSpPr>
            <p:cNvPr id="548" name="Google Shape;548;p7"/>
            <p:cNvSpPr/>
            <p:nvPr/>
          </p:nvSpPr>
          <p:spPr>
            <a:xfrm>
              <a:off x="5316071" y="-114967"/>
              <a:ext cx="106293" cy="94996"/>
            </a:xfrm>
            <a:custGeom>
              <a:avLst/>
              <a:gdLst/>
              <a:ahLst/>
              <a:cxnLst/>
              <a:rect l="l" t="t" r="r" b="b"/>
              <a:pathLst>
                <a:path w="2230" h="1993" extrusionOk="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5309255" y="-154720"/>
              <a:ext cx="67398" cy="95473"/>
            </a:xfrm>
            <a:custGeom>
              <a:avLst/>
              <a:gdLst/>
              <a:ahLst/>
              <a:cxnLst/>
              <a:rect l="l" t="t" r="r" b="b"/>
              <a:pathLst>
                <a:path w="1414" h="2003" extrusionOk="0">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5370218" y="-141517"/>
              <a:ext cx="15348" cy="24976"/>
            </a:xfrm>
            <a:custGeom>
              <a:avLst/>
              <a:gdLst/>
              <a:ahLst/>
              <a:cxnLst/>
              <a:rect l="l" t="t" r="r" b="b"/>
              <a:pathLst>
                <a:path w="322" h="524" extrusionOk="0">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5308778" y="-181936"/>
              <a:ext cx="123309" cy="105387"/>
            </a:xfrm>
            <a:custGeom>
              <a:avLst/>
              <a:gdLst/>
              <a:ahLst/>
              <a:cxnLst/>
              <a:rect l="l" t="t" r="r" b="b"/>
              <a:pathLst>
                <a:path w="2587" h="2211" extrusionOk="0">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5267548" y="-181031"/>
              <a:ext cx="172500" cy="200479"/>
            </a:xfrm>
            <a:custGeom>
              <a:avLst/>
              <a:gdLst/>
              <a:ahLst/>
              <a:cxnLst/>
              <a:rect l="l" t="t" r="r" b="b"/>
              <a:pathLst>
                <a:path w="3619" h="4206" extrusionOk="0">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
            <p:cNvSpPr/>
            <p:nvPr/>
          </p:nvSpPr>
          <p:spPr>
            <a:xfrm>
              <a:off x="5301485" y="-226170"/>
              <a:ext cx="183558" cy="268592"/>
            </a:xfrm>
            <a:custGeom>
              <a:avLst/>
              <a:gdLst/>
              <a:ahLst/>
              <a:cxnLst/>
              <a:rect l="l" t="t" r="r" b="b"/>
              <a:pathLst>
                <a:path w="3851" h="5635" extrusionOk="0">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
            <p:cNvSpPr/>
            <p:nvPr/>
          </p:nvSpPr>
          <p:spPr>
            <a:xfrm>
              <a:off x="5407730" y="37180"/>
              <a:ext cx="9438" cy="6387"/>
            </a:xfrm>
            <a:custGeom>
              <a:avLst/>
              <a:gdLst/>
              <a:ahLst/>
              <a:cxnLst/>
              <a:rect l="l" t="t" r="r" b="b"/>
              <a:pathLst>
                <a:path w="198" h="134" extrusionOk="0">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p:nvPr/>
          </p:nvSpPr>
          <p:spPr>
            <a:xfrm>
              <a:off x="5371791" y="26407"/>
              <a:ext cx="6435" cy="9438"/>
            </a:xfrm>
            <a:custGeom>
              <a:avLst/>
              <a:gdLst/>
              <a:ahLst/>
              <a:cxnLst/>
              <a:rect l="l" t="t" r="r" b="b"/>
              <a:pathLst>
                <a:path w="135" h="198" extrusionOk="0">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
            <p:cNvSpPr/>
            <p:nvPr/>
          </p:nvSpPr>
          <p:spPr>
            <a:xfrm>
              <a:off x="5256156" y="-232938"/>
              <a:ext cx="83938" cy="240136"/>
            </a:xfrm>
            <a:custGeom>
              <a:avLst/>
              <a:gdLst/>
              <a:ahLst/>
              <a:cxnLst/>
              <a:rect l="l" t="t" r="r" b="b"/>
              <a:pathLst>
                <a:path w="1761" h="5038" extrusionOk="0">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7"/>
            <p:cNvSpPr/>
            <p:nvPr/>
          </p:nvSpPr>
          <p:spPr>
            <a:xfrm>
              <a:off x="5353297" y="-244282"/>
              <a:ext cx="9819" cy="7293"/>
            </a:xfrm>
            <a:custGeom>
              <a:avLst/>
              <a:gdLst/>
              <a:ahLst/>
              <a:cxnLst/>
              <a:rect l="l" t="t" r="r" b="b"/>
              <a:pathLst>
                <a:path w="206" h="153" extrusionOk="0">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
            <p:cNvSpPr/>
            <p:nvPr/>
          </p:nvSpPr>
          <p:spPr>
            <a:xfrm>
              <a:off x="5389618" y="-236799"/>
              <a:ext cx="9342" cy="6673"/>
            </a:xfrm>
            <a:custGeom>
              <a:avLst/>
              <a:gdLst/>
              <a:ahLst/>
              <a:cxnLst/>
              <a:rect l="l" t="t" r="r" b="b"/>
              <a:pathLst>
                <a:path w="196" h="140" extrusionOk="0">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
            <p:cNvSpPr/>
            <p:nvPr/>
          </p:nvSpPr>
          <p:spPr>
            <a:xfrm>
              <a:off x="5429084" y="-211775"/>
              <a:ext cx="7150" cy="9914"/>
            </a:xfrm>
            <a:custGeom>
              <a:avLst/>
              <a:gdLst/>
              <a:ahLst/>
              <a:cxnLst/>
              <a:rect l="l" t="t" r="r" b="b"/>
              <a:pathLst>
                <a:path w="150" h="208" extrusionOk="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
            <p:cNvSpPr/>
            <p:nvPr/>
          </p:nvSpPr>
          <p:spPr>
            <a:xfrm>
              <a:off x="5287519" y="-173738"/>
              <a:ext cx="259584" cy="283368"/>
            </a:xfrm>
            <a:custGeom>
              <a:avLst/>
              <a:gdLst/>
              <a:ahLst/>
              <a:cxnLst/>
              <a:rect l="l" t="t" r="r" b="b"/>
              <a:pathLst>
                <a:path w="5446" h="5945" extrusionOk="0">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5412688" y="32127"/>
              <a:ext cx="94663" cy="49810"/>
            </a:xfrm>
            <a:custGeom>
              <a:avLst/>
              <a:gdLst/>
              <a:ahLst/>
              <a:cxnLst/>
              <a:rect l="l" t="t" r="r" b="b"/>
              <a:pathLst>
                <a:path w="1986" h="1045" extrusionOk="0">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a:off x="5411258" y="-177027"/>
              <a:ext cx="60725" cy="181890"/>
            </a:xfrm>
            <a:custGeom>
              <a:avLst/>
              <a:gdLst/>
              <a:ahLst/>
              <a:cxnLst/>
              <a:rect l="l" t="t" r="r" b="b"/>
              <a:pathLst>
                <a:path w="1274" h="3816" extrusionOk="0">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5377892" y="-197618"/>
              <a:ext cx="8675" cy="11773"/>
            </a:xfrm>
            <a:custGeom>
              <a:avLst/>
              <a:gdLst/>
              <a:ahLst/>
              <a:cxnLst/>
              <a:rect l="l" t="t" r="r" b="b"/>
              <a:pathLst>
                <a:path w="182" h="247" extrusionOk="0">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a:off x="5338426" y="-89895"/>
              <a:ext cx="37465" cy="45091"/>
            </a:xfrm>
            <a:custGeom>
              <a:avLst/>
              <a:gdLst/>
              <a:ahLst/>
              <a:cxnLst/>
              <a:rect l="l" t="t" r="r" b="b"/>
              <a:pathLst>
                <a:path w="786" h="946" extrusionOk="0">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5431706" y="-63537"/>
              <a:ext cx="9152" cy="10772"/>
            </a:xfrm>
            <a:custGeom>
              <a:avLst/>
              <a:gdLst/>
              <a:ahLst/>
              <a:cxnLst/>
              <a:rect l="l" t="t" r="r" b="b"/>
              <a:pathLst>
                <a:path w="192" h="226" extrusionOk="0">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
            <p:cNvSpPr/>
            <p:nvPr/>
          </p:nvSpPr>
          <p:spPr>
            <a:xfrm>
              <a:off x="5234039" y="-267543"/>
              <a:ext cx="161155" cy="218830"/>
            </a:xfrm>
            <a:custGeom>
              <a:avLst/>
              <a:gdLst/>
              <a:ahLst/>
              <a:cxnLst/>
              <a:rect l="l" t="t" r="r" b="b"/>
              <a:pathLst>
                <a:path w="3381" h="4591" extrusionOk="0">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7" name="Google Shape;567;p7"/>
          <p:cNvSpPr txBox="1">
            <a:spLocks noGrp="1"/>
          </p:cNvSpPr>
          <p:nvPr>
            <p:ph type="title"/>
          </p:nvPr>
        </p:nvSpPr>
        <p:spPr>
          <a:xfrm>
            <a:off x="1005750" y="1351000"/>
            <a:ext cx="3375600" cy="15840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568" name="Google Shape;568;p7"/>
          <p:cNvSpPr txBox="1">
            <a:spLocks noGrp="1"/>
          </p:cNvSpPr>
          <p:nvPr>
            <p:ph type="subTitle" idx="1"/>
          </p:nvPr>
        </p:nvSpPr>
        <p:spPr>
          <a:xfrm rot="-306">
            <a:off x="1005750" y="2986550"/>
            <a:ext cx="3375600" cy="805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69" name="Google Shape;569;p7"/>
          <p:cNvSpPr>
            <a:spLocks noGrp="1"/>
          </p:cNvSpPr>
          <p:nvPr>
            <p:ph type="pic" idx="2"/>
          </p:nvPr>
        </p:nvSpPr>
        <p:spPr>
          <a:xfrm>
            <a:off x="4928925" y="1100400"/>
            <a:ext cx="2948100" cy="2942700"/>
          </a:xfrm>
          <a:prstGeom prst="ellipse">
            <a:avLst/>
          </a:prstGeom>
          <a:noFill/>
          <a:ln>
            <a:noFill/>
          </a:ln>
        </p:spPr>
      </p:sp>
      <p:grpSp>
        <p:nvGrpSpPr>
          <p:cNvPr id="570" name="Google Shape;570;p7"/>
          <p:cNvGrpSpPr/>
          <p:nvPr/>
        </p:nvGrpSpPr>
        <p:grpSpPr>
          <a:xfrm rot="-127364">
            <a:off x="2704724" y="4538504"/>
            <a:ext cx="1432525" cy="317899"/>
            <a:chOff x="4339891" y="1046343"/>
            <a:chExt cx="651056" cy="144473"/>
          </a:xfrm>
        </p:grpSpPr>
        <p:sp>
          <p:nvSpPr>
            <p:cNvPr id="571" name="Google Shape;571;p7"/>
            <p:cNvSpPr/>
            <p:nvPr/>
          </p:nvSpPr>
          <p:spPr>
            <a:xfrm>
              <a:off x="4351093" y="1055399"/>
              <a:ext cx="633325" cy="130411"/>
            </a:xfrm>
            <a:custGeom>
              <a:avLst/>
              <a:gdLst/>
              <a:ahLst/>
              <a:cxnLst/>
              <a:rect l="l" t="t" r="r" b="b"/>
              <a:pathLst>
                <a:path w="13287" h="2736" extrusionOk="0">
                  <a:moveTo>
                    <a:pt x="9261" y="1"/>
                  </a:moveTo>
                  <a:lnTo>
                    <a:pt x="5089" y="458"/>
                  </a:lnTo>
                  <a:lnTo>
                    <a:pt x="5083" y="458"/>
                  </a:lnTo>
                  <a:lnTo>
                    <a:pt x="2126" y="2687"/>
                  </a:lnTo>
                  <a:lnTo>
                    <a:pt x="11" y="2142"/>
                  </a:lnTo>
                  <a:lnTo>
                    <a:pt x="1" y="2182"/>
                  </a:lnTo>
                  <a:lnTo>
                    <a:pt x="2125" y="2733"/>
                  </a:lnTo>
                  <a:lnTo>
                    <a:pt x="2135" y="2735"/>
                  </a:lnTo>
                  <a:lnTo>
                    <a:pt x="5100" y="501"/>
                  </a:lnTo>
                  <a:lnTo>
                    <a:pt x="9250" y="46"/>
                  </a:lnTo>
                  <a:lnTo>
                    <a:pt x="11584" y="1573"/>
                  </a:lnTo>
                  <a:lnTo>
                    <a:pt x="11593" y="1579"/>
                  </a:lnTo>
                  <a:lnTo>
                    <a:pt x="13286" y="972"/>
                  </a:lnTo>
                  <a:lnTo>
                    <a:pt x="13272" y="930"/>
                  </a:lnTo>
                  <a:lnTo>
                    <a:pt x="11600" y="1531"/>
                  </a:lnTo>
                  <a:lnTo>
                    <a:pt x="9267" y="6"/>
                  </a:lnTo>
                  <a:lnTo>
                    <a:pt x="92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
            <p:cNvSpPr/>
            <p:nvPr/>
          </p:nvSpPr>
          <p:spPr>
            <a:xfrm>
              <a:off x="4780793" y="1046343"/>
              <a:ext cx="22927" cy="20305"/>
            </a:xfrm>
            <a:custGeom>
              <a:avLst/>
              <a:gdLst/>
              <a:ahLst/>
              <a:cxnLst/>
              <a:rect l="l" t="t" r="r" b="b"/>
              <a:pathLst>
                <a:path w="481" h="426" extrusionOk="0">
                  <a:moveTo>
                    <a:pt x="240" y="1"/>
                  </a:moveTo>
                  <a:cubicBezTo>
                    <a:pt x="177" y="1"/>
                    <a:pt x="114" y="30"/>
                    <a:pt x="72" y="84"/>
                  </a:cubicBezTo>
                  <a:cubicBezTo>
                    <a:pt x="0" y="177"/>
                    <a:pt x="19" y="311"/>
                    <a:pt x="112" y="381"/>
                  </a:cubicBezTo>
                  <a:cubicBezTo>
                    <a:pt x="150" y="411"/>
                    <a:pt x="195" y="425"/>
                    <a:pt x="240" y="425"/>
                  </a:cubicBezTo>
                  <a:cubicBezTo>
                    <a:pt x="304" y="425"/>
                    <a:pt x="367" y="397"/>
                    <a:pt x="408" y="343"/>
                  </a:cubicBezTo>
                  <a:cubicBezTo>
                    <a:pt x="481" y="249"/>
                    <a:pt x="463" y="115"/>
                    <a:pt x="370" y="45"/>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
            <p:cNvSpPr/>
            <p:nvPr/>
          </p:nvSpPr>
          <p:spPr>
            <a:xfrm>
              <a:off x="4339891" y="1148298"/>
              <a:ext cx="22927" cy="20258"/>
            </a:xfrm>
            <a:custGeom>
              <a:avLst/>
              <a:gdLst/>
              <a:ahLst/>
              <a:cxnLst/>
              <a:rect l="l" t="t" r="r" b="b"/>
              <a:pathLst>
                <a:path w="481" h="425" extrusionOk="0">
                  <a:moveTo>
                    <a:pt x="241" y="1"/>
                  </a:moveTo>
                  <a:cubicBezTo>
                    <a:pt x="178" y="1"/>
                    <a:pt x="115" y="29"/>
                    <a:pt x="72" y="84"/>
                  </a:cubicBezTo>
                  <a:cubicBezTo>
                    <a:pt x="0" y="177"/>
                    <a:pt x="19" y="310"/>
                    <a:pt x="111" y="380"/>
                  </a:cubicBezTo>
                  <a:cubicBezTo>
                    <a:pt x="150" y="410"/>
                    <a:pt x="195" y="424"/>
                    <a:pt x="241" y="424"/>
                  </a:cubicBezTo>
                  <a:cubicBezTo>
                    <a:pt x="304" y="424"/>
                    <a:pt x="367" y="396"/>
                    <a:pt x="408" y="341"/>
                  </a:cubicBezTo>
                  <a:cubicBezTo>
                    <a:pt x="481" y="248"/>
                    <a:pt x="462" y="115"/>
                    <a:pt x="370" y="44"/>
                  </a:cubicBezTo>
                  <a:cubicBezTo>
                    <a:pt x="331" y="15"/>
                    <a:pt x="286" y="1"/>
                    <a:pt x="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7"/>
            <p:cNvSpPr/>
            <p:nvPr/>
          </p:nvSpPr>
          <p:spPr>
            <a:xfrm>
              <a:off x="4582316" y="1068173"/>
              <a:ext cx="22879" cy="20258"/>
            </a:xfrm>
            <a:custGeom>
              <a:avLst/>
              <a:gdLst/>
              <a:ahLst/>
              <a:cxnLst/>
              <a:rect l="l" t="t" r="r" b="b"/>
              <a:pathLst>
                <a:path w="480" h="425" extrusionOk="0">
                  <a:moveTo>
                    <a:pt x="240" y="0"/>
                  </a:moveTo>
                  <a:cubicBezTo>
                    <a:pt x="177" y="0"/>
                    <a:pt x="114" y="29"/>
                    <a:pt x="72" y="82"/>
                  </a:cubicBezTo>
                  <a:cubicBezTo>
                    <a:pt x="1" y="176"/>
                    <a:pt x="18" y="310"/>
                    <a:pt x="112" y="380"/>
                  </a:cubicBezTo>
                  <a:cubicBezTo>
                    <a:pt x="150" y="410"/>
                    <a:pt x="196" y="424"/>
                    <a:pt x="241" y="424"/>
                  </a:cubicBezTo>
                  <a:cubicBezTo>
                    <a:pt x="305" y="424"/>
                    <a:pt x="367" y="395"/>
                    <a:pt x="409" y="341"/>
                  </a:cubicBezTo>
                  <a:cubicBezTo>
                    <a:pt x="479" y="248"/>
                    <a:pt x="462" y="114"/>
                    <a:pt x="369" y="44"/>
                  </a:cubicBezTo>
                  <a:cubicBezTo>
                    <a:pt x="331" y="15"/>
                    <a:pt x="285"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7"/>
            <p:cNvSpPr/>
            <p:nvPr/>
          </p:nvSpPr>
          <p:spPr>
            <a:xfrm>
              <a:off x="4892376" y="1119366"/>
              <a:ext cx="22927" cy="20258"/>
            </a:xfrm>
            <a:custGeom>
              <a:avLst/>
              <a:gdLst/>
              <a:ahLst/>
              <a:cxnLst/>
              <a:rect l="l" t="t" r="r" b="b"/>
              <a:pathLst>
                <a:path w="481" h="425" extrusionOk="0">
                  <a:moveTo>
                    <a:pt x="240" y="1"/>
                  </a:moveTo>
                  <a:cubicBezTo>
                    <a:pt x="177" y="1"/>
                    <a:pt x="114" y="29"/>
                    <a:pt x="72" y="84"/>
                  </a:cubicBezTo>
                  <a:cubicBezTo>
                    <a:pt x="1" y="177"/>
                    <a:pt x="19" y="310"/>
                    <a:pt x="112" y="381"/>
                  </a:cubicBezTo>
                  <a:cubicBezTo>
                    <a:pt x="150" y="410"/>
                    <a:pt x="196" y="424"/>
                    <a:pt x="241" y="424"/>
                  </a:cubicBezTo>
                  <a:cubicBezTo>
                    <a:pt x="304" y="424"/>
                    <a:pt x="367" y="396"/>
                    <a:pt x="409" y="341"/>
                  </a:cubicBezTo>
                  <a:cubicBezTo>
                    <a:pt x="480" y="248"/>
                    <a:pt x="462" y="115"/>
                    <a:pt x="369" y="44"/>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7"/>
            <p:cNvSpPr/>
            <p:nvPr/>
          </p:nvSpPr>
          <p:spPr>
            <a:xfrm>
              <a:off x="4445660" y="1178518"/>
              <a:ext cx="13871" cy="12298"/>
            </a:xfrm>
            <a:custGeom>
              <a:avLst/>
              <a:gdLst/>
              <a:ahLst/>
              <a:cxnLst/>
              <a:rect l="l" t="t" r="r" b="b"/>
              <a:pathLst>
                <a:path w="291" h="258" extrusionOk="0">
                  <a:moveTo>
                    <a:pt x="146" y="0"/>
                  </a:moveTo>
                  <a:cubicBezTo>
                    <a:pt x="107" y="0"/>
                    <a:pt x="68" y="17"/>
                    <a:pt x="43" y="51"/>
                  </a:cubicBezTo>
                  <a:cubicBezTo>
                    <a:pt x="0" y="106"/>
                    <a:pt x="11" y="188"/>
                    <a:pt x="67" y="231"/>
                  </a:cubicBezTo>
                  <a:cubicBezTo>
                    <a:pt x="90" y="249"/>
                    <a:pt x="118" y="257"/>
                    <a:pt x="145" y="257"/>
                  </a:cubicBezTo>
                  <a:cubicBezTo>
                    <a:pt x="184" y="257"/>
                    <a:pt x="222" y="240"/>
                    <a:pt x="247" y="208"/>
                  </a:cubicBezTo>
                  <a:cubicBezTo>
                    <a:pt x="290" y="151"/>
                    <a:pt x="280" y="69"/>
                    <a:pt x="224" y="27"/>
                  </a:cubicBezTo>
                  <a:cubicBezTo>
                    <a:pt x="201" y="9"/>
                    <a:pt x="173"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7"/>
            <p:cNvSpPr/>
            <p:nvPr/>
          </p:nvSpPr>
          <p:spPr>
            <a:xfrm>
              <a:off x="4977077" y="1094628"/>
              <a:ext cx="13871" cy="12298"/>
            </a:xfrm>
            <a:custGeom>
              <a:avLst/>
              <a:gdLst/>
              <a:ahLst/>
              <a:cxnLst/>
              <a:rect l="l" t="t" r="r" b="b"/>
              <a:pathLst>
                <a:path w="291" h="258" extrusionOk="0">
                  <a:moveTo>
                    <a:pt x="145" y="0"/>
                  </a:moveTo>
                  <a:cubicBezTo>
                    <a:pt x="107" y="0"/>
                    <a:pt x="68" y="17"/>
                    <a:pt x="43" y="50"/>
                  </a:cubicBezTo>
                  <a:cubicBezTo>
                    <a:pt x="0" y="106"/>
                    <a:pt x="11" y="188"/>
                    <a:pt x="67" y="231"/>
                  </a:cubicBezTo>
                  <a:cubicBezTo>
                    <a:pt x="90" y="249"/>
                    <a:pt x="118" y="257"/>
                    <a:pt x="145" y="257"/>
                  </a:cubicBezTo>
                  <a:cubicBezTo>
                    <a:pt x="184" y="257"/>
                    <a:pt x="222" y="240"/>
                    <a:pt x="247" y="207"/>
                  </a:cubicBezTo>
                  <a:cubicBezTo>
                    <a:pt x="290" y="151"/>
                    <a:pt x="280" y="70"/>
                    <a:pt x="224" y="27"/>
                  </a:cubicBezTo>
                  <a:cubicBezTo>
                    <a:pt x="201" y="9"/>
                    <a:pt x="173"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8" name="Google Shape;578;p7"/>
          <p:cNvSpPr/>
          <p:nvPr/>
        </p:nvSpPr>
        <p:spPr>
          <a:xfrm>
            <a:off x="8804284" y="669825"/>
            <a:ext cx="57458" cy="57458"/>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7"/>
          <p:cNvSpPr/>
          <p:nvPr/>
        </p:nvSpPr>
        <p:spPr>
          <a:xfrm>
            <a:off x="7949838" y="4594900"/>
            <a:ext cx="57348" cy="57458"/>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7"/>
          <p:cNvSpPr/>
          <p:nvPr/>
        </p:nvSpPr>
        <p:spPr>
          <a:xfrm>
            <a:off x="1948391" y="4671097"/>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7"/>
          <p:cNvSpPr/>
          <p:nvPr/>
        </p:nvSpPr>
        <p:spPr>
          <a:xfrm>
            <a:off x="4830041" y="511263"/>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7"/>
          <p:cNvSpPr/>
          <p:nvPr/>
        </p:nvSpPr>
        <p:spPr>
          <a:xfrm>
            <a:off x="5560187" y="4731667"/>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7"/>
          <p:cNvSpPr/>
          <p:nvPr/>
        </p:nvSpPr>
        <p:spPr>
          <a:xfrm>
            <a:off x="267014" y="1590073"/>
            <a:ext cx="259438" cy="25932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7"/>
          <p:cNvSpPr/>
          <p:nvPr/>
        </p:nvSpPr>
        <p:spPr>
          <a:xfrm>
            <a:off x="396633" y="757245"/>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7"/>
          <p:cNvSpPr/>
          <p:nvPr/>
        </p:nvSpPr>
        <p:spPr>
          <a:xfrm>
            <a:off x="542241" y="4045267"/>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7"/>
          <p:cNvSpPr/>
          <p:nvPr/>
        </p:nvSpPr>
        <p:spPr>
          <a:xfrm>
            <a:off x="8544948" y="3301153"/>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7"/>
          <p:cNvSpPr/>
          <p:nvPr/>
        </p:nvSpPr>
        <p:spPr>
          <a:xfrm>
            <a:off x="2811549" y="431899"/>
            <a:ext cx="129829" cy="129829"/>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4308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88"/>
        <p:cNvGrpSpPr/>
        <p:nvPr/>
      </p:nvGrpSpPr>
      <p:grpSpPr>
        <a:xfrm>
          <a:off x="0" y="0"/>
          <a:ext cx="0" cy="0"/>
          <a:chOff x="0" y="0"/>
          <a:chExt cx="0" cy="0"/>
        </a:xfrm>
      </p:grpSpPr>
      <p:grpSp>
        <p:nvGrpSpPr>
          <p:cNvPr id="589" name="Google Shape;589;p8"/>
          <p:cNvGrpSpPr/>
          <p:nvPr/>
        </p:nvGrpSpPr>
        <p:grpSpPr>
          <a:xfrm rot="-9284465" flipH="1">
            <a:off x="-731117" y="-2028214"/>
            <a:ext cx="9393665" cy="8567764"/>
            <a:chOff x="-2537947" y="-2336543"/>
            <a:chExt cx="4759398" cy="4340947"/>
          </a:xfrm>
        </p:grpSpPr>
        <p:sp>
          <p:nvSpPr>
            <p:cNvPr id="590" name="Google Shape;590;p8"/>
            <p:cNvSpPr/>
            <p:nvPr/>
          </p:nvSpPr>
          <p:spPr>
            <a:xfrm>
              <a:off x="-1194414" y="-746010"/>
              <a:ext cx="1461075" cy="1333047"/>
            </a:xfrm>
            <a:custGeom>
              <a:avLst/>
              <a:gdLst/>
              <a:ahLst/>
              <a:cxnLst/>
              <a:rect l="l" t="t" r="r" b="b"/>
              <a:pathLst>
                <a:path w="30653" h="27967" extrusionOk="0">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8"/>
            <p:cNvSpPr/>
            <p:nvPr/>
          </p:nvSpPr>
          <p:spPr>
            <a:xfrm>
              <a:off x="-1567773" y="-1000541"/>
              <a:ext cx="2142494" cy="1954837"/>
            </a:xfrm>
            <a:custGeom>
              <a:avLst/>
              <a:gdLst/>
              <a:ahLst/>
              <a:cxnLst/>
              <a:rect l="l" t="t" r="r" b="b"/>
              <a:pathLst>
                <a:path w="44949" h="41012" extrusionOk="0">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a:off x="-1620634" y="-1167988"/>
              <a:ext cx="2386015" cy="2177004"/>
            </a:xfrm>
            <a:custGeom>
              <a:avLst/>
              <a:gdLst/>
              <a:ahLst/>
              <a:cxnLst/>
              <a:rect l="l" t="t" r="r" b="b"/>
              <a:pathLst>
                <a:path w="50058" h="45673" extrusionOk="0">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8"/>
            <p:cNvSpPr/>
            <p:nvPr/>
          </p:nvSpPr>
          <p:spPr>
            <a:xfrm>
              <a:off x="-2048952" y="-1725049"/>
              <a:ext cx="3547658" cy="3235834"/>
            </a:xfrm>
            <a:custGeom>
              <a:avLst/>
              <a:gdLst/>
              <a:ahLst/>
              <a:cxnLst/>
              <a:rect l="l" t="t" r="r" b="b"/>
              <a:pathLst>
                <a:path w="74429" h="67887" extrusionOk="0">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8"/>
            <p:cNvSpPr/>
            <p:nvPr/>
          </p:nvSpPr>
          <p:spPr>
            <a:xfrm>
              <a:off x="-2537947" y="-2336543"/>
              <a:ext cx="4759398" cy="4340947"/>
            </a:xfrm>
            <a:custGeom>
              <a:avLst/>
              <a:gdLst/>
              <a:ahLst/>
              <a:cxnLst/>
              <a:rect l="l" t="t" r="r" b="b"/>
              <a:pathLst>
                <a:path w="99851" h="91072" extrusionOk="0">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 name="Google Shape;595;p8"/>
          <p:cNvGrpSpPr/>
          <p:nvPr/>
        </p:nvGrpSpPr>
        <p:grpSpPr>
          <a:xfrm rot="4707470">
            <a:off x="7843603" y="4541304"/>
            <a:ext cx="620423" cy="782924"/>
            <a:chOff x="4198851" y="-806491"/>
            <a:chExt cx="163968" cy="206914"/>
          </a:xfrm>
        </p:grpSpPr>
        <p:sp>
          <p:nvSpPr>
            <p:cNvPr id="596" name="Google Shape;596;p8"/>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8"/>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8"/>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8"/>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8"/>
          <p:cNvGrpSpPr/>
          <p:nvPr/>
        </p:nvGrpSpPr>
        <p:grpSpPr>
          <a:xfrm rot="1559912">
            <a:off x="8090168" y="987748"/>
            <a:ext cx="765636" cy="1491676"/>
            <a:chOff x="5506778" y="238278"/>
            <a:chExt cx="269117" cy="524315"/>
          </a:xfrm>
        </p:grpSpPr>
        <p:sp>
          <p:nvSpPr>
            <p:cNvPr id="607" name="Google Shape;607;p8"/>
            <p:cNvSpPr/>
            <p:nvPr/>
          </p:nvSpPr>
          <p:spPr>
            <a:xfrm>
              <a:off x="5591622" y="316449"/>
              <a:ext cx="132652" cy="261300"/>
            </a:xfrm>
            <a:custGeom>
              <a:avLst/>
              <a:gdLst/>
              <a:ahLst/>
              <a:cxnLst/>
              <a:rect l="l" t="t" r="r" b="b"/>
              <a:pathLst>
                <a:path w="2783" h="5482" extrusionOk="0">
                  <a:moveTo>
                    <a:pt x="2497" y="0"/>
                  </a:moveTo>
                  <a:cubicBezTo>
                    <a:pt x="2488" y="0"/>
                    <a:pt x="2478" y="12"/>
                    <a:pt x="2484" y="22"/>
                  </a:cubicBezTo>
                  <a:cubicBezTo>
                    <a:pt x="2691" y="431"/>
                    <a:pt x="2637" y="966"/>
                    <a:pt x="2560" y="1403"/>
                  </a:cubicBezTo>
                  <a:cubicBezTo>
                    <a:pt x="2490" y="1801"/>
                    <a:pt x="2365" y="2188"/>
                    <a:pt x="2220" y="2565"/>
                  </a:cubicBezTo>
                  <a:cubicBezTo>
                    <a:pt x="1925" y="3329"/>
                    <a:pt x="1606" y="4161"/>
                    <a:pt x="1103" y="4815"/>
                  </a:cubicBezTo>
                  <a:cubicBezTo>
                    <a:pt x="977" y="4979"/>
                    <a:pt x="829" y="5164"/>
                    <a:pt x="651" y="5276"/>
                  </a:cubicBezTo>
                  <a:cubicBezTo>
                    <a:pt x="569" y="5327"/>
                    <a:pt x="502" y="5349"/>
                    <a:pt x="445" y="5349"/>
                  </a:cubicBezTo>
                  <a:cubicBezTo>
                    <a:pt x="221" y="5349"/>
                    <a:pt x="187" y="5000"/>
                    <a:pt x="203" y="4797"/>
                  </a:cubicBezTo>
                  <a:cubicBezTo>
                    <a:pt x="235" y="4379"/>
                    <a:pt x="321" y="3965"/>
                    <a:pt x="450" y="3569"/>
                  </a:cubicBezTo>
                  <a:cubicBezTo>
                    <a:pt x="517" y="3363"/>
                    <a:pt x="597" y="3163"/>
                    <a:pt x="689" y="2969"/>
                  </a:cubicBezTo>
                  <a:cubicBezTo>
                    <a:pt x="754" y="2828"/>
                    <a:pt x="873" y="2487"/>
                    <a:pt x="1016" y="2403"/>
                  </a:cubicBezTo>
                  <a:cubicBezTo>
                    <a:pt x="1057" y="2379"/>
                    <a:pt x="1092" y="2368"/>
                    <a:pt x="1121" y="2368"/>
                  </a:cubicBezTo>
                  <a:cubicBezTo>
                    <a:pt x="1348" y="2368"/>
                    <a:pt x="1260" y="3007"/>
                    <a:pt x="1244" y="3106"/>
                  </a:cubicBezTo>
                  <a:cubicBezTo>
                    <a:pt x="1205" y="3336"/>
                    <a:pt x="1134" y="3556"/>
                    <a:pt x="1036" y="3766"/>
                  </a:cubicBezTo>
                  <a:cubicBezTo>
                    <a:pt x="1035" y="3769"/>
                    <a:pt x="1037" y="3770"/>
                    <a:pt x="1038" y="3770"/>
                  </a:cubicBezTo>
                  <a:cubicBezTo>
                    <a:pt x="1039" y="3770"/>
                    <a:pt x="1040" y="3770"/>
                    <a:pt x="1040" y="3770"/>
                  </a:cubicBezTo>
                  <a:cubicBezTo>
                    <a:pt x="1224" y="3401"/>
                    <a:pt x="1319" y="3001"/>
                    <a:pt x="1303" y="2589"/>
                  </a:cubicBezTo>
                  <a:cubicBezTo>
                    <a:pt x="1297" y="2439"/>
                    <a:pt x="1244" y="2288"/>
                    <a:pt x="1132" y="2288"/>
                  </a:cubicBezTo>
                  <a:cubicBezTo>
                    <a:pt x="1090" y="2288"/>
                    <a:pt x="1040" y="2309"/>
                    <a:pt x="980" y="2358"/>
                  </a:cubicBezTo>
                  <a:cubicBezTo>
                    <a:pt x="865" y="2455"/>
                    <a:pt x="797" y="2612"/>
                    <a:pt x="727" y="2739"/>
                  </a:cubicBezTo>
                  <a:cubicBezTo>
                    <a:pt x="619" y="2934"/>
                    <a:pt x="525" y="3136"/>
                    <a:pt x="443" y="3342"/>
                  </a:cubicBezTo>
                  <a:cubicBezTo>
                    <a:pt x="281" y="3753"/>
                    <a:pt x="168" y="4180"/>
                    <a:pt x="109" y="4618"/>
                  </a:cubicBezTo>
                  <a:cubicBezTo>
                    <a:pt x="75" y="4866"/>
                    <a:pt x="0" y="5260"/>
                    <a:pt x="255" y="5426"/>
                  </a:cubicBezTo>
                  <a:cubicBezTo>
                    <a:pt x="315" y="5465"/>
                    <a:pt x="376" y="5482"/>
                    <a:pt x="438" y="5482"/>
                  </a:cubicBezTo>
                  <a:cubicBezTo>
                    <a:pt x="668" y="5482"/>
                    <a:pt x="896" y="5247"/>
                    <a:pt x="1036" y="5094"/>
                  </a:cubicBezTo>
                  <a:cubicBezTo>
                    <a:pt x="1622" y="4447"/>
                    <a:pt x="1949" y="3573"/>
                    <a:pt x="2271" y="2775"/>
                  </a:cubicBezTo>
                  <a:cubicBezTo>
                    <a:pt x="2470" y="2282"/>
                    <a:pt x="2647" y="1770"/>
                    <a:pt x="2706" y="1238"/>
                  </a:cubicBezTo>
                  <a:cubicBezTo>
                    <a:pt x="2751" y="833"/>
                    <a:pt x="2783" y="335"/>
                    <a:pt x="2506" y="5"/>
                  </a:cubicBezTo>
                  <a:cubicBezTo>
                    <a:pt x="2504" y="2"/>
                    <a:pt x="2500" y="0"/>
                    <a:pt x="24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5538809" y="310348"/>
              <a:ext cx="203339" cy="376363"/>
            </a:xfrm>
            <a:custGeom>
              <a:avLst/>
              <a:gdLst/>
              <a:ahLst/>
              <a:cxnLst/>
              <a:rect l="l" t="t" r="r" b="b"/>
              <a:pathLst>
                <a:path w="4266" h="7896" extrusionOk="0">
                  <a:moveTo>
                    <a:pt x="3045" y="0"/>
                  </a:moveTo>
                  <a:cubicBezTo>
                    <a:pt x="3042" y="0"/>
                    <a:pt x="3040" y="1"/>
                    <a:pt x="3037" y="3"/>
                  </a:cubicBezTo>
                  <a:cubicBezTo>
                    <a:pt x="2236" y="565"/>
                    <a:pt x="1744" y="1459"/>
                    <a:pt x="1369" y="2342"/>
                  </a:cubicBezTo>
                  <a:cubicBezTo>
                    <a:pt x="922" y="3396"/>
                    <a:pt x="503" y="4522"/>
                    <a:pt x="326" y="5657"/>
                  </a:cubicBezTo>
                  <a:cubicBezTo>
                    <a:pt x="240" y="6210"/>
                    <a:pt x="0" y="7896"/>
                    <a:pt x="924" y="7896"/>
                  </a:cubicBezTo>
                  <a:cubicBezTo>
                    <a:pt x="951" y="7896"/>
                    <a:pt x="980" y="7894"/>
                    <a:pt x="1009" y="7891"/>
                  </a:cubicBezTo>
                  <a:cubicBezTo>
                    <a:pt x="1496" y="7841"/>
                    <a:pt x="1799" y="7342"/>
                    <a:pt x="2060" y="6983"/>
                  </a:cubicBezTo>
                  <a:cubicBezTo>
                    <a:pt x="2388" y="6530"/>
                    <a:pt x="2686" y="6058"/>
                    <a:pt x="2954" y="5568"/>
                  </a:cubicBezTo>
                  <a:cubicBezTo>
                    <a:pt x="3551" y="4481"/>
                    <a:pt x="4044" y="3286"/>
                    <a:pt x="4261" y="2061"/>
                  </a:cubicBezTo>
                  <a:cubicBezTo>
                    <a:pt x="4265" y="2042"/>
                    <a:pt x="4250" y="2030"/>
                    <a:pt x="4236" y="2030"/>
                  </a:cubicBezTo>
                  <a:cubicBezTo>
                    <a:pt x="4227" y="2030"/>
                    <a:pt x="4218" y="2035"/>
                    <a:pt x="4215" y="2047"/>
                  </a:cubicBezTo>
                  <a:cubicBezTo>
                    <a:pt x="3693" y="3959"/>
                    <a:pt x="2943" y="5797"/>
                    <a:pt x="1646" y="7325"/>
                  </a:cubicBezTo>
                  <a:cubicBezTo>
                    <a:pt x="1474" y="7529"/>
                    <a:pt x="1263" y="7734"/>
                    <a:pt x="982" y="7752"/>
                  </a:cubicBezTo>
                  <a:cubicBezTo>
                    <a:pt x="968" y="7753"/>
                    <a:pt x="954" y="7754"/>
                    <a:pt x="940" y="7754"/>
                  </a:cubicBezTo>
                  <a:cubicBezTo>
                    <a:pt x="604" y="7754"/>
                    <a:pt x="470" y="7457"/>
                    <a:pt x="423" y="7159"/>
                  </a:cubicBezTo>
                  <a:cubicBezTo>
                    <a:pt x="338" y="6614"/>
                    <a:pt x="383" y="6039"/>
                    <a:pt x="478" y="5500"/>
                  </a:cubicBezTo>
                  <a:cubicBezTo>
                    <a:pt x="653" y="4507"/>
                    <a:pt x="1003" y="3536"/>
                    <a:pt x="1375" y="2602"/>
                  </a:cubicBezTo>
                  <a:cubicBezTo>
                    <a:pt x="1765" y="1630"/>
                    <a:pt x="2270" y="737"/>
                    <a:pt x="3058" y="29"/>
                  </a:cubicBezTo>
                  <a:cubicBezTo>
                    <a:pt x="3069" y="18"/>
                    <a:pt x="3058" y="0"/>
                    <a:pt x="304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5570649" y="238278"/>
              <a:ext cx="186418" cy="213349"/>
            </a:xfrm>
            <a:custGeom>
              <a:avLst/>
              <a:gdLst/>
              <a:ahLst/>
              <a:cxnLst/>
              <a:rect l="l" t="t" r="r" b="b"/>
              <a:pathLst>
                <a:path w="3911" h="4476" extrusionOk="0">
                  <a:moveTo>
                    <a:pt x="2937" y="0"/>
                  </a:moveTo>
                  <a:cubicBezTo>
                    <a:pt x="2682" y="0"/>
                    <a:pt x="2464" y="176"/>
                    <a:pt x="2296" y="354"/>
                  </a:cubicBezTo>
                  <a:cubicBezTo>
                    <a:pt x="1777" y="905"/>
                    <a:pt x="1348" y="1577"/>
                    <a:pt x="972" y="2231"/>
                  </a:cubicBezTo>
                  <a:cubicBezTo>
                    <a:pt x="576" y="2922"/>
                    <a:pt x="225" y="3661"/>
                    <a:pt x="9" y="4431"/>
                  </a:cubicBezTo>
                  <a:cubicBezTo>
                    <a:pt x="1" y="4458"/>
                    <a:pt x="21" y="4475"/>
                    <a:pt x="42" y="4475"/>
                  </a:cubicBezTo>
                  <a:cubicBezTo>
                    <a:pt x="57" y="4475"/>
                    <a:pt x="71" y="4467"/>
                    <a:pt x="78" y="4451"/>
                  </a:cubicBezTo>
                  <a:cubicBezTo>
                    <a:pt x="559" y="3233"/>
                    <a:pt x="1103" y="2080"/>
                    <a:pt x="1885" y="1023"/>
                  </a:cubicBezTo>
                  <a:cubicBezTo>
                    <a:pt x="2079" y="762"/>
                    <a:pt x="2280" y="468"/>
                    <a:pt x="2536" y="263"/>
                  </a:cubicBezTo>
                  <a:cubicBezTo>
                    <a:pt x="2671" y="154"/>
                    <a:pt x="2810" y="103"/>
                    <a:pt x="2943" y="103"/>
                  </a:cubicBezTo>
                  <a:cubicBezTo>
                    <a:pt x="3162" y="103"/>
                    <a:pt x="3363" y="242"/>
                    <a:pt x="3499" y="480"/>
                  </a:cubicBezTo>
                  <a:cubicBezTo>
                    <a:pt x="3851" y="1101"/>
                    <a:pt x="3862" y="1934"/>
                    <a:pt x="3745" y="2619"/>
                  </a:cubicBezTo>
                  <a:cubicBezTo>
                    <a:pt x="3744" y="2623"/>
                    <a:pt x="3748" y="2626"/>
                    <a:pt x="3752" y="2626"/>
                  </a:cubicBezTo>
                  <a:cubicBezTo>
                    <a:pt x="3754" y="2626"/>
                    <a:pt x="3756" y="2625"/>
                    <a:pt x="3757" y="2622"/>
                  </a:cubicBezTo>
                  <a:cubicBezTo>
                    <a:pt x="3911" y="1924"/>
                    <a:pt x="3887" y="1093"/>
                    <a:pt x="3544" y="452"/>
                  </a:cubicBezTo>
                  <a:cubicBezTo>
                    <a:pt x="3432" y="240"/>
                    <a:pt x="3256" y="36"/>
                    <a:pt x="3007" y="5"/>
                  </a:cubicBezTo>
                  <a:cubicBezTo>
                    <a:pt x="2983" y="2"/>
                    <a:pt x="2960" y="0"/>
                    <a:pt x="293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a:off x="5506778" y="496622"/>
              <a:ext cx="138705" cy="265971"/>
            </a:xfrm>
            <a:custGeom>
              <a:avLst/>
              <a:gdLst/>
              <a:ahLst/>
              <a:cxnLst/>
              <a:rect l="l" t="t" r="r" b="b"/>
              <a:pathLst>
                <a:path w="2910" h="5580" extrusionOk="0">
                  <a:moveTo>
                    <a:pt x="1096" y="0"/>
                  </a:moveTo>
                  <a:cubicBezTo>
                    <a:pt x="1094" y="0"/>
                    <a:pt x="1092" y="1"/>
                    <a:pt x="1091" y="4"/>
                  </a:cubicBezTo>
                  <a:cubicBezTo>
                    <a:pt x="470" y="1407"/>
                    <a:pt x="1" y="3106"/>
                    <a:pt x="353" y="4641"/>
                  </a:cubicBezTo>
                  <a:cubicBezTo>
                    <a:pt x="452" y="5069"/>
                    <a:pt x="777" y="5579"/>
                    <a:pt x="1237" y="5579"/>
                  </a:cubicBezTo>
                  <a:cubicBezTo>
                    <a:pt x="1321" y="5579"/>
                    <a:pt x="1410" y="5562"/>
                    <a:pt x="1503" y="5524"/>
                  </a:cubicBezTo>
                  <a:cubicBezTo>
                    <a:pt x="1811" y="5399"/>
                    <a:pt x="2068" y="5081"/>
                    <a:pt x="2278" y="4835"/>
                  </a:cubicBezTo>
                  <a:cubicBezTo>
                    <a:pt x="2524" y="4544"/>
                    <a:pt x="2728" y="4231"/>
                    <a:pt x="2899" y="3893"/>
                  </a:cubicBezTo>
                  <a:cubicBezTo>
                    <a:pt x="2910" y="3870"/>
                    <a:pt x="2891" y="3851"/>
                    <a:pt x="2873" y="3851"/>
                  </a:cubicBezTo>
                  <a:cubicBezTo>
                    <a:pt x="2865" y="3851"/>
                    <a:pt x="2857" y="3855"/>
                    <a:pt x="2851" y="3864"/>
                  </a:cubicBezTo>
                  <a:cubicBezTo>
                    <a:pt x="2536" y="4388"/>
                    <a:pt x="2121" y="5011"/>
                    <a:pt x="1598" y="5352"/>
                  </a:cubicBezTo>
                  <a:cubicBezTo>
                    <a:pt x="1483" y="5427"/>
                    <a:pt x="1365" y="5460"/>
                    <a:pt x="1250" y="5460"/>
                  </a:cubicBezTo>
                  <a:cubicBezTo>
                    <a:pt x="976" y="5460"/>
                    <a:pt x="722" y="5269"/>
                    <a:pt x="582" y="5001"/>
                  </a:cubicBezTo>
                  <a:cubicBezTo>
                    <a:pt x="417" y="4686"/>
                    <a:pt x="371" y="4301"/>
                    <a:pt x="340" y="3952"/>
                  </a:cubicBezTo>
                  <a:cubicBezTo>
                    <a:pt x="215" y="2583"/>
                    <a:pt x="623" y="1272"/>
                    <a:pt x="1101" y="7"/>
                  </a:cubicBezTo>
                  <a:cubicBezTo>
                    <a:pt x="1103" y="3"/>
                    <a:pt x="1100" y="0"/>
                    <a:pt x="10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
            <p:cNvSpPr/>
            <p:nvPr/>
          </p:nvSpPr>
          <p:spPr>
            <a:xfrm>
              <a:off x="5729136" y="333703"/>
              <a:ext cx="45568" cy="192948"/>
            </a:xfrm>
            <a:custGeom>
              <a:avLst/>
              <a:gdLst/>
              <a:ahLst/>
              <a:cxnLst/>
              <a:rect l="l" t="t" r="r" b="b"/>
              <a:pathLst>
                <a:path w="956" h="4048" extrusionOk="0">
                  <a:moveTo>
                    <a:pt x="924" y="1"/>
                  </a:moveTo>
                  <a:cubicBezTo>
                    <a:pt x="907" y="1"/>
                    <a:pt x="890" y="12"/>
                    <a:pt x="888" y="34"/>
                  </a:cubicBezTo>
                  <a:cubicBezTo>
                    <a:pt x="777" y="1426"/>
                    <a:pt x="507" y="2734"/>
                    <a:pt x="3" y="4040"/>
                  </a:cubicBezTo>
                  <a:cubicBezTo>
                    <a:pt x="0" y="4044"/>
                    <a:pt x="5" y="4048"/>
                    <a:pt x="9" y="4048"/>
                  </a:cubicBezTo>
                  <a:cubicBezTo>
                    <a:pt x="11" y="4048"/>
                    <a:pt x="13" y="4047"/>
                    <a:pt x="14" y="4044"/>
                  </a:cubicBezTo>
                  <a:cubicBezTo>
                    <a:pt x="574" y="2804"/>
                    <a:pt x="925" y="1398"/>
                    <a:pt x="955" y="34"/>
                  </a:cubicBezTo>
                  <a:cubicBezTo>
                    <a:pt x="956" y="12"/>
                    <a:pt x="940" y="1"/>
                    <a:pt x="9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8"/>
            <p:cNvSpPr/>
            <p:nvPr/>
          </p:nvSpPr>
          <p:spPr>
            <a:xfrm>
              <a:off x="5656780" y="269737"/>
              <a:ext cx="78933" cy="53385"/>
            </a:xfrm>
            <a:custGeom>
              <a:avLst/>
              <a:gdLst/>
              <a:ahLst/>
              <a:cxnLst/>
              <a:rect l="l" t="t" r="r" b="b"/>
              <a:pathLst>
                <a:path w="1656" h="1120" extrusionOk="0">
                  <a:moveTo>
                    <a:pt x="1003" y="1"/>
                  </a:moveTo>
                  <a:cubicBezTo>
                    <a:pt x="837" y="1"/>
                    <a:pt x="698" y="129"/>
                    <a:pt x="577" y="229"/>
                  </a:cubicBezTo>
                  <a:cubicBezTo>
                    <a:pt x="353" y="415"/>
                    <a:pt x="165" y="626"/>
                    <a:pt x="3" y="865"/>
                  </a:cubicBezTo>
                  <a:cubicBezTo>
                    <a:pt x="0" y="867"/>
                    <a:pt x="4" y="872"/>
                    <a:pt x="8" y="872"/>
                  </a:cubicBezTo>
                  <a:cubicBezTo>
                    <a:pt x="8" y="872"/>
                    <a:pt x="9" y="872"/>
                    <a:pt x="10" y="871"/>
                  </a:cubicBezTo>
                  <a:cubicBezTo>
                    <a:pt x="209" y="617"/>
                    <a:pt x="479" y="280"/>
                    <a:pt x="772" y="132"/>
                  </a:cubicBezTo>
                  <a:cubicBezTo>
                    <a:pt x="863" y="86"/>
                    <a:pt x="944" y="66"/>
                    <a:pt x="1016" y="66"/>
                  </a:cubicBezTo>
                  <a:cubicBezTo>
                    <a:pt x="1437" y="66"/>
                    <a:pt x="1548" y="762"/>
                    <a:pt x="1590" y="1103"/>
                  </a:cubicBezTo>
                  <a:cubicBezTo>
                    <a:pt x="1591" y="1114"/>
                    <a:pt x="1599" y="1120"/>
                    <a:pt x="1607" y="1120"/>
                  </a:cubicBezTo>
                  <a:cubicBezTo>
                    <a:pt x="1615" y="1120"/>
                    <a:pt x="1622" y="1115"/>
                    <a:pt x="1622" y="1103"/>
                  </a:cubicBezTo>
                  <a:cubicBezTo>
                    <a:pt x="1656" y="753"/>
                    <a:pt x="1472" y="39"/>
                    <a:pt x="1031" y="2"/>
                  </a:cubicBezTo>
                  <a:cubicBezTo>
                    <a:pt x="1021" y="1"/>
                    <a:pt x="1012" y="1"/>
                    <a:pt x="100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a:off x="5636761" y="392808"/>
              <a:ext cx="59248" cy="139134"/>
            </a:xfrm>
            <a:custGeom>
              <a:avLst/>
              <a:gdLst/>
              <a:ahLst/>
              <a:cxnLst/>
              <a:rect l="l" t="t" r="r" b="b"/>
              <a:pathLst>
                <a:path w="1243" h="2919" extrusionOk="0">
                  <a:moveTo>
                    <a:pt x="1223" y="1"/>
                  </a:moveTo>
                  <a:cubicBezTo>
                    <a:pt x="1217" y="1"/>
                    <a:pt x="1211" y="4"/>
                    <a:pt x="1209" y="12"/>
                  </a:cubicBezTo>
                  <a:cubicBezTo>
                    <a:pt x="898" y="1023"/>
                    <a:pt x="514" y="1984"/>
                    <a:pt x="3" y="2913"/>
                  </a:cubicBezTo>
                  <a:cubicBezTo>
                    <a:pt x="1" y="2916"/>
                    <a:pt x="3" y="2919"/>
                    <a:pt x="6" y="2919"/>
                  </a:cubicBezTo>
                  <a:cubicBezTo>
                    <a:pt x="7" y="2919"/>
                    <a:pt x="8" y="2918"/>
                    <a:pt x="9" y="2917"/>
                  </a:cubicBezTo>
                  <a:cubicBezTo>
                    <a:pt x="558" y="2029"/>
                    <a:pt x="994" y="1037"/>
                    <a:pt x="1239" y="22"/>
                  </a:cubicBezTo>
                  <a:cubicBezTo>
                    <a:pt x="1242" y="9"/>
                    <a:pt x="1233" y="1"/>
                    <a:pt x="122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a:off x="5568028" y="558635"/>
              <a:ext cx="45091" cy="75311"/>
            </a:xfrm>
            <a:custGeom>
              <a:avLst/>
              <a:gdLst/>
              <a:ahLst/>
              <a:cxnLst/>
              <a:rect l="l" t="t" r="r" b="b"/>
              <a:pathLst>
                <a:path w="946" h="1580" extrusionOk="0">
                  <a:moveTo>
                    <a:pt x="262" y="1"/>
                  </a:moveTo>
                  <a:cubicBezTo>
                    <a:pt x="259" y="1"/>
                    <a:pt x="257" y="2"/>
                    <a:pt x="257" y="6"/>
                  </a:cubicBezTo>
                  <a:cubicBezTo>
                    <a:pt x="264" y="437"/>
                    <a:pt x="0" y="963"/>
                    <a:pt x="268" y="1363"/>
                  </a:cubicBezTo>
                  <a:cubicBezTo>
                    <a:pt x="355" y="1493"/>
                    <a:pt x="513" y="1579"/>
                    <a:pt x="666" y="1579"/>
                  </a:cubicBezTo>
                  <a:cubicBezTo>
                    <a:pt x="765" y="1579"/>
                    <a:pt x="862" y="1543"/>
                    <a:pt x="935" y="1458"/>
                  </a:cubicBezTo>
                  <a:cubicBezTo>
                    <a:pt x="945" y="1443"/>
                    <a:pt x="935" y="1427"/>
                    <a:pt x="922" y="1427"/>
                  </a:cubicBezTo>
                  <a:cubicBezTo>
                    <a:pt x="919" y="1427"/>
                    <a:pt x="915" y="1429"/>
                    <a:pt x="911" y="1432"/>
                  </a:cubicBezTo>
                  <a:cubicBezTo>
                    <a:pt x="834" y="1494"/>
                    <a:pt x="748" y="1523"/>
                    <a:pt x="662" y="1523"/>
                  </a:cubicBezTo>
                  <a:cubicBezTo>
                    <a:pt x="539" y="1523"/>
                    <a:pt x="417" y="1463"/>
                    <a:pt x="330" y="1359"/>
                  </a:cubicBezTo>
                  <a:cubicBezTo>
                    <a:pt x="206" y="1213"/>
                    <a:pt x="185" y="1008"/>
                    <a:pt x="194" y="825"/>
                  </a:cubicBezTo>
                  <a:cubicBezTo>
                    <a:pt x="205" y="549"/>
                    <a:pt x="281" y="285"/>
                    <a:pt x="267" y="6"/>
                  </a:cubicBezTo>
                  <a:cubicBezTo>
                    <a:pt x="267" y="2"/>
                    <a:pt x="264" y="1"/>
                    <a:pt x="26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5560687" y="668026"/>
              <a:ext cx="78361" cy="52003"/>
            </a:xfrm>
            <a:custGeom>
              <a:avLst/>
              <a:gdLst/>
              <a:ahLst/>
              <a:cxnLst/>
              <a:rect l="l" t="t" r="r" b="b"/>
              <a:pathLst>
                <a:path w="1644" h="1091" extrusionOk="0">
                  <a:moveTo>
                    <a:pt x="1628" y="1"/>
                  </a:moveTo>
                  <a:cubicBezTo>
                    <a:pt x="1625" y="1"/>
                    <a:pt x="1622" y="2"/>
                    <a:pt x="1620" y="4"/>
                  </a:cubicBezTo>
                  <a:cubicBezTo>
                    <a:pt x="1150" y="471"/>
                    <a:pt x="684" y="964"/>
                    <a:pt x="2" y="1090"/>
                  </a:cubicBezTo>
                  <a:cubicBezTo>
                    <a:pt x="0" y="1090"/>
                    <a:pt x="0" y="1091"/>
                    <a:pt x="2" y="1091"/>
                  </a:cubicBezTo>
                  <a:cubicBezTo>
                    <a:pt x="679" y="1007"/>
                    <a:pt x="1201" y="508"/>
                    <a:pt x="1637" y="20"/>
                  </a:cubicBezTo>
                  <a:cubicBezTo>
                    <a:pt x="1644" y="12"/>
                    <a:pt x="1636" y="1"/>
                    <a:pt x="16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5692291" y="368261"/>
              <a:ext cx="4576" cy="5672"/>
            </a:xfrm>
            <a:custGeom>
              <a:avLst/>
              <a:gdLst/>
              <a:ahLst/>
              <a:cxnLst/>
              <a:rect l="l" t="t" r="r" b="b"/>
              <a:pathLst>
                <a:path w="96" h="119" extrusionOk="0">
                  <a:moveTo>
                    <a:pt x="48" y="1"/>
                  </a:moveTo>
                  <a:cubicBezTo>
                    <a:pt x="35" y="1"/>
                    <a:pt x="22" y="8"/>
                    <a:pt x="18" y="24"/>
                  </a:cubicBezTo>
                  <a:cubicBezTo>
                    <a:pt x="13" y="38"/>
                    <a:pt x="11" y="52"/>
                    <a:pt x="7" y="65"/>
                  </a:cubicBezTo>
                  <a:cubicBezTo>
                    <a:pt x="1" y="92"/>
                    <a:pt x="21" y="119"/>
                    <a:pt x="48" y="119"/>
                  </a:cubicBezTo>
                  <a:cubicBezTo>
                    <a:pt x="74" y="119"/>
                    <a:pt x="95" y="92"/>
                    <a:pt x="89" y="65"/>
                  </a:cubicBezTo>
                  <a:cubicBezTo>
                    <a:pt x="85" y="51"/>
                    <a:pt x="80" y="36"/>
                    <a:pt x="78" y="24"/>
                  </a:cubicBezTo>
                  <a:cubicBezTo>
                    <a:pt x="74" y="8"/>
                    <a:pt x="61"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5689288" y="338661"/>
              <a:ext cx="11869" cy="10391"/>
            </a:xfrm>
            <a:custGeom>
              <a:avLst/>
              <a:gdLst/>
              <a:ahLst/>
              <a:cxnLst/>
              <a:rect l="l" t="t" r="r" b="b"/>
              <a:pathLst>
                <a:path w="249" h="218" extrusionOk="0">
                  <a:moveTo>
                    <a:pt x="107" y="1"/>
                  </a:moveTo>
                  <a:cubicBezTo>
                    <a:pt x="81" y="1"/>
                    <a:pt x="50" y="14"/>
                    <a:pt x="32" y="32"/>
                  </a:cubicBezTo>
                  <a:cubicBezTo>
                    <a:pt x="14" y="50"/>
                    <a:pt x="0" y="81"/>
                    <a:pt x="1" y="110"/>
                  </a:cubicBezTo>
                  <a:cubicBezTo>
                    <a:pt x="2" y="138"/>
                    <a:pt x="12" y="167"/>
                    <a:pt x="32" y="186"/>
                  </a:cubicBezTo>
                  <a:cubicBezTo>
                    <a:pt x="52" y="203"/>
                    <a:pt x="76" y="218"/>
                    <a:pt x="102" y="218"/>
                  </a:cubicBezTo>
                  <a:cubicBezTo>
                    <a:pt x="105" y="218"/>
                    <a:pt x="107" y="218"/>
                    <a:pt x="110" y="217"/>
                  </a:cubicBezTo>
                  <a:cubicBezTo>
                    <a:pt x="127" y="216"/>
                    <a:pt x="142" y="216"/>
                    <a:pt x="159" y="212"/>
                  </a:cubicBezTo>
                  <a:cubicBezTo>
                    <a:pt x="183" y="207"/>
                    <a:pt x="201" y="195"/>
                    <a:pt x="218" y="180"/>
                  </a:cubicBezTo>
                  <a:cubicBezTo>
                    <a:pt x="236" y="164"/>
                    <a:pt x="248" y="133"/>
                    <a:pt x="247" y="110"/>
                  </a:cubicBezTo>
                  <a:cubicBezTo>
                    <a:pt x="247" y="85"/>
                    <a:pt x="238" y="57"/>
                    <a:pt x="218" y="38"/>
                  </a:cubicBezTo>
                  <a:cubicBezTo>
                    <a:pt x="201" y="23"/>
                    <a:pt x="181" y="11"/>
                    <a:pt x="159" y="6"/>
                  </a:cubicBezTo>
                  <a:cubicBezTo>
                    <a:pt x="143" y="2"/>
                    <a:pt x="127" y="2"/>
                    <a:pt x="110" y="1"/>
                  </a:cubicBezTo>
                  <a:cubicBezTo>
                    <a:pt x="109" y="1"/>
                    <a:pt x="108" y="1"/>
                    <a:pt x="10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5732186" y="345667"/>
              <a:ext cx="6530" cy="5005"/>
            </a:xfrm>
            <a:custGeom>
              <a:avLst/>
              <a:gdLst/>
              <a:ahLst/>
              <a:cxnLst/>
              <a:rect l="l" t="t" r="r" b="b"/>
              <a:pathLst>
                <a:path w="137" h="105" extrusionOk="0">
                  <a:moveTo>
                    <a:pt x="68" y="0"/>
                  </a:moveTo>
                  <a:cubicBezTo>
                    <a:pt x="0" y="0"/>
                    <a:pt x="0" y="105"/>
                    <a:pt x="68" y="105"/>
                  </a:cubicBezTo>
                  <a:cubicBezTo>
                    <a:pt x="136" y="105"/>
                    <a:pt x="136"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5740956" y="378032"/>
              <a:ext cx="9962" cy="9247"/>
            </a:xfrm>
            <a:custGeom>
              <a:avLst/>
              <a:gdLst/>
              <a:ahLst/>
              <a:cxnLst/>
              <a:rect l="l" t="t" r="r" b="b"/>
              <a:pathLst>
                <a:path w="209" h="194" extrusionOk="0">
                  <a:moveTo>
                    <a:pt x="117" y="1"/>
                  </a:moveTo>
                  <a:cubicBezTo>
                    <a:pt x="115" y="1"/>
                    <a:pt x="113" y="1"/>
                    <a:pt x="112" y="1"/>
                  </a:cubicBezTo>
                  <a:cubicBezTo>
                    <a:pt x="80" y="2"/>
                    <a:pt x="50" y="17"/>
                    <a:pt x="32" y="43"/>
                  </a:cubicBezTo>
                  <a:cubicBezTo>
                    <a:pt x="13" y="54"/>
                    <a:pt x="1" y="76"/>
                    <a:pt x="2" y="97"/>
                  </a:cubicBezTo>
                  <a:cubicBezTo>
                    <a:pt x="3" y="119"/>
                    <a:pt x="15" y="140"/>
                    <a:pt x="33" y="153"/>
                  </a:cubicBezTo>
                  <a:cubicBezTo>
                    <a:pt x="52" y="177"/>
                    <a:pt x="81" y="193"/>
                    <a:pt x="112" y="193"/>
                  </a:cubicBezTo>
                  <a:cubicBezTo>
                    <a:pt x="137" y="193"/>
                    <a:pt x="163" y="183"/>
                    <a:pt x="180" y="165"/>
                  </a:cubicBezTo>
                  <a:cubicBezTo>
                    <a:pt x="196" y="148"/>
                    <a:pt x="209" y="121"/>
                    <a:pt x="209" y="97"/>
                  </a:cubicBezTo>
                  <a:cubicBezTo>
                    <a:pt x="206" y="72"/>
                    <a:pt x="198" y="46"/>
                    <a:pt x="180" y="29"/>
                  </a:cubicBezTo>
                  <a:cubicBezTo>
                    <a:pt x="163" y="13"/>
                    <a:pt x="140" y="1"/>
                    <a:pt x="11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5769269" y="313732"/>
              <a:ext cx="5672" cy="7007"/>
            </a:xfrm>
            <a:custGeom>
              <a:avLst/>
              <a:gdLst/>
              <a:ahLst/>
              <a:cxnLst/>
              <a:rect l="l" t="t" r="r" b="b"/>
              <a:pathLst>
                <a:path w="119" h="147" extrusionOk="0">
                  <a:moveTo>
                    <a:pt x="59" y="0"/>
                  </a:moveTo>
                  <a:cubicBezTo>
                    <a:pt x="47" y="0"/>
                    <a:pt x="36" y="5"/>
                    <a:pt x="26" y="13"/>
                  </a:cubicBezTo>
                  <a:cubicBezTo>
                    <a:pt x="13" y="28"/>
                    <a:pt x="5" y="42"/>
                    <a:pt x="4" y="63"/>
                  </a:cubicBezTo>
                  <a:cubicBezTo>
                    <a:pt x="3" y="73"/>
                    <a:pt x="3" y="81"/>
                    <a:pt x="3" y="90"/>
                  </a:cubicBezTo>
                  <a:cubicBezTo>
                    <a:pt x="0" y="120"/>
                    <a:pt x="29" y="147"/>
                    <a:pt x="57" y="147"/>
                  </a:cubicBezTo>
                  <a:cubicBezTo>
                    <a:pt x="58" y="147"/>
                    <a:pt x="58" y="147"/>
                    <a:pt x="59" y="147"/>
                  </a:cubicBezTo>
                  <a:cubicBezTo>
                    <a:pt x="88" y="146"/>
                    <a:pt x="118" y="122"/>
                    <a:pt x="115" y="90"/>
                  </a:cubicBezTo>
                  <a:cubicBezTo>
                    <a:pt x="114" y="81"/>
                    <a:pt x="114" y="73"/>
                    <a:pt x="113" y="63"/>
                  </a:cubicBezTo>
                  <a:cubicBezTo>
                    <a:pt x="112" y="42"/>
                    <a:pt x="105" y="28"/>
                    <a:pt x="91" y="13"/>
                  </a:cubicBezTo>
                  <a:cubicBezTo>
                    <a:pt x="82" y="5"/>
                    <a:pt x="70" y="0"/>
                    <a:pt x="5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5768364" y="276315"/>
              <a:ext cx="7531" cy="5815"/>
            </a:xfrm>
            <a:custGeom>
              <a:avLst/>
              <a:gdLst/>
              <a:ahLst/>
              <a:cxnLst/>
              <a:rect l="l" t="t" r="r" b="b"/>
              <a:pathLst>
                <a:path w="158" h="122" extrusionOk="0">
                  <a:moveTo>
                    <a:pt x="79" y="0"/>
                  </a:moveTo>
                  <a:cubicBezTo>
                    <a:pt x="0" y="0"/>
                    <a:pt x="0" y="122"/>
                    <a:pt x="79" y="122"/>
                  </a:cubicBezTo>
                  <a:cubicBezTo>
                    <a:pt x="79" y="122"/>
                    <a:pt x="79" y="122"/>
                    <a:pt x="80" y="122"/>
                  </a:cubicBezTo>
                  <a:cubicBezTo>
                    <a:pt x="157" y="122"/>
                    <a:pt x="157" y="0"/>
                    <a:pt x="7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5663120" y="644289"/>
              <a:ext cx="8532" cy="6768"/>
            </a:xfrm>
            <a:custGeom>
              <a:avLst/>
              <a:gdLst/>
              <a:ahLst/>
              <a:cxnLst/>
              <a:rect l="l" t="t" r="r" b="b"/>
              <a:pathLst>
                <a:path w="179" h="142" extrusionOk="0">
                  <a:moveTo>
                    <a:pt x="73" y="1"/>
                  </a:moveTo>
                  <a:cubicBezTo>
                    <a:pt x="35" y="1"/>
                    <a:pt x="0" y="30"/>
                    <a:pt x="0" y="71"/>
                  </a:cubicBezTo>
                  <a:cubicBezTo>
                    <a:pt x="0" y="111"/>
                    <a:pt x="33" y="142"/>
                    <a:pt x="71" y="142"/>
                  </a:cubicBezTo>
                  <a:cubicBezTo>
                    <a:pt x="77" y="142"/>
                    <a:pt x="84" y="141"/>
                    <a:pt x="90" y="139"/>
                  </a:cubicBezTo>
                  <a:cubicBezTo>
                    <a:pt x="105" y="135"/>
                    <a:pt x="120" y="133"/>
                    <a:pt x="132" y="128"/>
                  </a:cubicBezTo>
                  <a:cubicBezTo>
                    <a:pt x="157" y="122"/>
                    <a:pt x="178" y="96"/>
                    <a:pt x="177" y="71"/>
                  </a:cubicBezTo>
                  <a:cubicBezTo>
                    <a:pt x="175" y="45"/>
                    <a:pt x="159" y="21"/>
                    <a:pt x="132" y="13"/>
                  </a:cubicBezTo>
                  <a:cubicBezTo>
                    <a:pt x="118" y="10"/>
                    <a:pt x="104" y="7"/>
                    <a:pt x="90" y="3"/>
                  </a:cubicBezTo>
                  <a:cubicBezTo>
                    <a:pt x="85" y="1"/>
                    <a:pt x="79" y="1"/>
                    <a:pt x="7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5684187" y="603726"/>
              <a:ext cx="7722" cy="6053"/>
            </a:xfrm>
            <a:custGeom>
              <a:avLst/>
              <a:gdLst/>
              <a:ahLst/>
              <a:cxnLst/>
              <a:rect l="l" t="t" r="r" b="b"/>
              <a:pathLst>
                <a:path w="162" h="127" extrusionOk="0">
                  <a:moveTo>
                    <a:pt x="82" y="1"/>
                  </a:moveTo>
                  <a:cubicBezTo>
                    <a:pt x="0" y="1"/>
                    <a:pt x="0" y="126"/>
                    <a:pt x="82" y="126"/>
                  </a:cubicBezTo>
                  <a:cubicBezTo>
                    <a:pt x="161" y="126"/>
                    <a:pt x="161" y="1"/>
                    <a:pt x="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a:off x="5703873" y="572886"/>
              <a:ext cx="5148" cy="3051"/>
            </a:xfrm>
            <a:custGeom>
              <a:avLst/>
              <a:gdLst/>
              <a:ahLst/>
              <a:cxnLst/>
              <a:rect l="l" t="t" r="r" b="b"/>
              <a:pathLst>
                <a:path w="108" h="64" extrusionOk="0">
                  <a:moveTo>
                    <a:pt x="77" y="1"/>
                  </a:moveTo>
                  <a:cubicBezTo>
                    <a:pt x="76" y="1"/>
                    <a:pt x="75" y="1"/>
                    <a:pt x="74" y="1"/>
                  </a:cubicBezTo>
                  <a:cubicBezTo>
                    <a:pt x="66" y="1"/>
                    <a:pt x="55" y="1"/>
                    <a:pt x="46" y="2"/>
                  </a:cubicBezTo>
                  <a:cubicBezTo>
                    <a:pt x="37" y="3"/>
                    <a:pt x="31" y="7"/>
                    <a:pt x="24" y="9"/>
                  </a:cubicBezTo>
                  <a:cubicBezTo>
                    <a:pt x="2" y="18"/>
                    <a:pt x="1" y="45"/>
                    <a:pt x="24" y="54"/>
                  </a:cubicBezTo>
                  <a:cubicBezTo>
                    <a:pt x="31" y="56"/>
                    <a:pt x="37" y="60"/>
                    <a:pt x="46" y="61"/>
                  </a:cubicBezTo>
                  <a:cubicBezTo>
                    <a:pt x="51" y="63"/>
                    <a:pt x="57" y="64"/>
                    <a:pt x="63" y="64"/>
                  </a:cubicBezTo>
                  <a:cubicBezTo>
                    <a:pt x="67" y="64"/>
                    <a:pt x="71" y="64"/>
                    <a:pt x="74" y="64"/>
                  </a:cubicBezTo>
                  <a:cubicBezTo>
                    <a:pt x="92" y="64"/>
                    <a:pt x="108" y="48"/>
                    <a:pt x="108" y="30"/>
                  </a:cubicBezTo>
                  <a:cubicBezTo>
                    <a:pt x="106" y="15"/>
                    <a:pt x="94" y="1"/>
                    <a:pt x="7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a:off x="5625131" y="608492"/>
              <a:ext cx="6959" cy="5148"/>
            </a:xfrm>
            <a:custGeom>
              <a:avLst/>
              <a:gdLst/>
              <a:ahLst/>
              <a:cxnLst/>
              <a:rect l="l" t="t" r="r" b="b"/>
              <a:pathLst>
                <a:path w="146" h="108" extrusionOk="0">
                  <a:moveTo>
                    <a:pt x="55" y="0"/>
                  </a:moveTo>
                  <a:cubicBezTo>
                    <a:pt x="28" y="0"/>
                    <a:pt x="1" y="25"/>
                    <a:pt x="2" y="55"/>
                  </a:cubicBezTo>
                  <a:cubicBezTo>
                    <a:pt x="3" y="83"/>
                    <a:pt x="25" y="108"/>
                    <a:pt x="55" y="108"/>
                  </a:cubicBezTo>
                  <a:cubicBezTo>
                    <a:pt x="69" y="108"/>
                    <a:pt x="80" y="107"/>
                    <a:pt x="93" y="105"/>
                  </a:cubicBezTo>
                  <a:cubicBezTo>
                    <a:pt x="108" y="103"/>
                    <a:pt x="119" y="94"/>
                    <a:pt x="130" y="84"/>
                  </a:cubicBezTo>
                  <a:cubicBezTo>
                    <a:pt x="145" y="67"/>
                    <a:pt x="145" y="41"/>
                    <a:pt x="130" y="24"/>
                  </a:cubicBezTo>
                  <a:cubicBezTo>
                    <a:pt x="119" y="14"/>
                    <a:pt x="108" y="5"/>
                    <a:pt x="93" y="3"/>
                  </a:cubicBezTo>
                  <a:cubicBezTo>
                    <a:pt x="80" y="0"/>
                    <a:pt x="69" y="0"/>
                    <a:pt x="5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a:off x="5641670" y="586900"/>
              <a:ext cx="6578" cy="5148"/>
            </a:xfrm>
            <a:custGeom>
              <a:avLst/>
              <a:gdLst/>
              <a:ahLst/>
              <a:cxnLst/>
              <a:rect l="l" t="t" r="r" b="b"/>
              <a:pathLst>
                <a:path w="138" h="108" extrusionOk="0">
                  <a:moveTo>
                    <a:pt x="69" y="1"/>
                  </a:moveTo>
                  <a:cubicBezTo>
                    <a:pt x="1" y="1"/>
                    <a:pt x="0" y="108"/>
                    <a:pt x="69" y="108"/>
                  </a:cubicBezTo>
                  <a:cubicBezTo>
                    <a:pt x="137" y="108"/>
                    <a:pt x="137" y="1"/>
                    <a:pt x="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5541478" y="686758"/>
              <a:ext cx="4433" cy="6196"/>
            </a:xfrm>
            <a:custGeom>
              <a:avLst/>
              <a:gdLst/>
              <a:ahLst/>
              <a:cxnLst/>
              <a:rect l="l" t="t" r="r" b="b"/>
              <a:pathLst>
                <a:path w="93" h="130" extrusionOk="0">
                  <a:moveTo>
                    <a:pt x="45" y="1"/>
                  </a:moveTo>
                  <a:cubicBezTo>
                    <a:pt x="34" y="1"/>
                    <a:pt x="23" y="6"/>
                    <a:pt x="14" y="14"/>
                  </a:cubicBezTo>
                  <a:cubicBezTo>
                    <a:pt x="3" y="23"/>
                    <a:pt x="0" y="37"/>
                    <a:pt x="0" y="51"/>
                  </a:cubicBezTo>
                  <a:lnTo>
                    <a:pt x="0" y="83"/>
                  </a:lnTo>
                  <a:cubicBezTo>
                    <a:pt x="0" y="106"/>
                    <a:pt x="21" y="129"/>
                    <a:pt x="46" y="129"/>
                  </a:cubicBezTo>
                  <a:cubicBezTo>
                    <a:pt x="71" y="127"/>
                    <a:pt x="92" y="109"/>
                    <a:pt x="92" y="83"/>
                  </a:cubicBezTo>
                  <a:cubicBezTo>
                    <a:pt x="92" y="74"/>
                    <a:pt x="92" y="63"/>
                    <a:pt x="91" y="53"/>
                  </a:cubicBezTo>
                  <a:cubicBezTo>
                    <a:pt x="91" y="40"/>
                    <a:pt x="88" y="30"/>
                    <a:pt x="81" y="19"/>
                  </a:cubicBezTo>
                  <a:cubicBezTo>
                    <a:pt x="72" y="9"/>
                    <a:pt x="60" y="1"/>
                    <a:pt x="4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5536140" y="651581"/>
              <a:ext cx="6530" cy="5100"/>
            </a:xfrm>
            <a:custGeom>
              <a:avLst/>
              <a:gdLst/>
              <a:ahLst/>
              <a:cxnLst/>
              <a:rect l="l" t="t" r="r" b="b"/>
              <a:pathLst>
                <a:path w="137" h="107" extrusionOk="0">
                  <a:moveTo>
                    <a:pt x="68" y="1"/>
                  </a:moveTo>
                  <a:cubicBezTo>
                    <a:pt x="0" y="1"/>
                    <a:pt x="0" y="106"/>
                    <a:pt x="68" y="106"/>
                  </a:cubicBezTo>
                  <a:cubicBezTo>
                    <a:pt x="136" y="106"/>
                    <a:pt x="136"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 name="Google Shape;629;p8"/>
          <p:cNvGrpSpPr/>
          <p:nvPr/>
        </p:nvGrpSpPr>
        <p:grpSpPr>
          <a:xfrm rot="3476835" flipH="1">
            <a:off x="-131937" y="726009"/>
            <a:ext cx="999158" cy="1011762"/>
            <a:chOff x="3063709" y="-107293"/>
            <a:chExt cx="201909" cy="204435"/>
          </a:xfrm>
        </p:grpSpPr>
        <p:sp>
          <p:nvSpPr>
            <p:cNvPr id="630" name="Google Shape;630;p8"/>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2" name="Google Shape;642;p8"/>
          <p:cNvSpPr/>
          <p:nvPr/>
        </p:nvSpPr>
        <p:spPr>
          <a:xfrm>
            <a:off x="4241850" y="4904034"/>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8723893" y="2714318"/>
            <a:ext cx="57348" cy="57458"/>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541786" y="511265"/>
            <a:ext cx="57348" cy="57458"/>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8723899" y="1516249"/>
            <a:ext cx="129829" cy="129829"/>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8024146" y="4473884"/>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2235250" y="4769505"/>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211329" y="4485430"/>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3735060" y="319565"/>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8"/>
          <p:cNvSpPr txBox="1">
            <a:spLocks noGrp="1"/>
          </p:cNvSpPr>
          <p:nvPr>
            <p:ph type="title"/>
          </p:nvPr>
        </p:nvSpPr>
        <p:spPr>
          <a:xfrm>
            <a:off x="1390650" y="1087950"/>
            <a:ext cx="6667500" cy="295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96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4108876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1"/>
        <p:cNvGrpSpPr/>
        <p:nvPr/>
      </p:nvGrpSpPr>
      <p:grpSpPr>
        <a:xfrm>
          <a:off x="0" y="0"/>
          <a:ext cx="0" cy="0"/>
          <a:chOff x="0" y="0"/>
          <a:chExt cx="0" cy="0"/>
        </a:xfrm>
      </p:grpSpPr>
      <p:grpSp>
        <p:nvGrpSpPr>
          <p:cNvPr id="652" name="Google Shape;652;p9"/>
          <p:cNvGrpSpPr/>
          <p:nvPr/>
        </p:nvGrpSpPr>
        <p:grpSpPr>
          <a:xfrm>
            <a:off x="983232" y="-962100"/>
            <a:ext cx="7177416" cy="7177416"/>
            <a:chOff x="530505" y="2179769"/>
            <a:chExt cx="2442212" cy="2442212"/>
          </a:xfrm>
        </p:grpSpPr>
        <p:sp>
          <p:nvSpPr>
            <p:cNvPr id="653" name="Google Shape;653;p9"/>
            <p:cNvSpPr/>
            <p:nvPr/>
          </p:nvSpPr>
          <p:spPr>
            <a:xfrm>
              <a:off x="1110349" y="2759709"/>
              <a:ext cx="1282522" cy="1282474"/>
            </a:xfrm>
            <a:custGeom>
              <a:avLst/>
              <a:gdLst/>
              <a:ahLst/>
              <a:cxnLst/>
              <a:rect l="l" t="t" r="r" b="b"/>
              <a:pathLst>
                <a:path w="26907" h="26906" extrusionOk="0">
                  <a:moveTo>
                    <a:pt x="13454" y="68"/>
                  </a:moveTo>
                  <a:cubicBezTo>
                    <a:pt x="20833" y="68"/>
                    <a:pt x="26838" y="6073"/>
                    <a:pt x="26838" y="13453"/>
                  </a:cubicBezTo>
                  <a:cubicBezTo>
                    <a:pt x="26838" y="20833"/>
                    <a:pt x="20834" y="26835"/>
                    <a:pt x="13454" y="26835"/>
                  </a:cubicBezTo>
                  <a:cubicBezTo>
                    <a:pt x="6074" y="26835"/>
                    <a:pt x="70" y="20833"/>
                    <a:pt x="70" y="13452"/>
                  </a:cubicBezTo>
                  <a:cubicBezTo>
                    <a:pt x="70" y="6072"/>
                    <a:pt x="6074" y="68"/>
                    <a:pt x="13454" y="68"/>
                  </a:cubicBezTo>
                  <a:close/>
                  <a:moveTo>
                    <a:pt x="13454" y="0"/>
                  </a:moveTo>
                  <a:cubicBezTo>
                    <a:pt x="6036" y="0"/>
                    <a:pt x="1" y="6033"/>
                    <a:pt x="1" y="13452"/>
                  </a:cubicBezTo>
                  <a:cubicBezTo>
                    <a:pt x="1" y="20870"/>
                    <a:pt x="6036" y="26905"/>
                    <a:pt x="13454" y="26905"/>
                  </a:cubicBezTo>
                  <a:cubicBezTo>
                    <a:pt x="20871" y="26905"/>
                    <a:pt x="26906" y="20870"/>
                    <a:pt x="26907" y="13453"/>
                  </a:cubicBezTo>
                  <a:cubicBezTo>
                    <a:pt x="26907" y="6035"/>
                    <a:pt x="20872" y="0"/>
                    <a:pt x="13454" y="0"/>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1049624" y="2698984"/>
              <a:ext cx="1403925" cy="1403925"/>
            </a:xfrm>
            <a:custGeom>
              <a:avLst/>
              <a:gdLst/>
              <a:ahLst/>
              <a:cxnLst/>
              <a:rect l="l" t="t" r="r" b="b"/>
              <a:pathLst>
                <a:path w="29454" h="29454" extrusionOk="0">
                  <a:moveTo>
                    <a:pt x="14728" y="75"/>
                  </a:moveTo>
                  <a:cubicBezTo>
                    <a:pt x="22805" y="75"/>
                    <a:pt x="29379" y="6648"/>
                    <a:pt x="29380" y="14727"/>
                  </a:cubicBezTo>
                  <a:cubicBezTo>
                    <a:pt x="29380" y="22806"/>
                    <a:pt x="22806" y="29379"/>
                    <a:pt x="14728" y="29379"/>
                  </a:cubicBezTo>
                  <a:cubicBezTo>
                    <a:pt x="6648" y="29379"/>
                    <a:pt x="76" y="22806"/>
                    <a:pt x="76" y="14727"/>
                  </a:cubicBezTo>
                  <a:cubicBezTo>
                    <a:pt x="76" y="6648"/>
                    <a:pt x="6648" y="75"/>
                    <a:pt x="14728" y="75"/>
                  </a:cubicBezTo>
                  <a:close/>
                  <a:moveTo>
                    <a:pt x="14728" y="0"/>
                  </a:moveTo>
                  <a:cubicBezTo>
                    <a:pt x="6607" y="0"/>
                    <a:pt x="1" y="6608"/>
                    <a:pt x="1" y="14727"/>
                  </a:cubicBezTo>
                  <a:cubicBezTo>
                    <a:pt x="1" y="22847"/>
                    <a:pt x="6606" y="29453"/>
                    <a:pt x="14728" y="29453"/>
                  </a:cubicBezTo>
                  <a:cubicBezTo>
                    <a:pt x="22847" y="29453"/>
                    <a:pt x="29454" y="22847"/>
                    <a:pt x="29454" y="14727"/>
                  </a:cubicBezTo>
                  <a:cubicBezTo>
                    <a:pt x="29454" y="6608"/>
                    <a:pt x="22847" y="0"/>
                    <a:pt x="14728" y="0"/>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778410" y="2427722"/>
              <a:ext cx="1946448" cy="1946496"/>
            </a:xfrm>
            <a:custGeom>
              <a:avLst/>
              <a:gdLst/>
              <a:ahLst/>
              <a:cxnLst/>
              <a:rect l="l" t="t" r="r" b="b"/>
              <a:pathLst>
                <a:path w="40836" h="40837" extrusionOk="0">
                  <a:moveTo>
                    <a:pt x="20418" y="104"/>
                  </a:moveTo>
                  <a:cubicBezTo>
                    <a:pt x="25843" y="104"/>
                    <a:pt x="30944" y="2218"/>
                    <a:pt x="34782" y="6054"/>
                  </a:cubicBezTo>
                  <a:cubicBezTo>
                    <a:pt x="38618" y="9891"/>
                    <a:pt x="40732" y="14991"/>
                    <a:pt x="40732" y="20418"/>
                  </a:cubicBezTo>
                  <a:cubicBezTo>
                    <a:pt x="40732" y="25845"/>
                    <a:pt x="38618" y="30945"/>
                    <a:pt x="34782" y="34782"/>
                  </a:cubicBezTo>
                  <a:cubicBezTo>
                    <a:pt x="30945" y="38619"/>
                    <a:pt x="25845" y="40732"/>
                    <a:pt x="20418" y="40732"/>
                  </a:cubicBezTo>
                  <a:cubicBezTo>
                    <a:pt x="14991" y="40732"/>
                    <a:pt x="9890" y="38619"/>
                    <a:pt x="6054" y="34782"/>
                  </a:cubicBezTo>
                  <a:cubicBezTo>
                    <a:pt x="2217" y="30945"/>
                    <a:pt x="104" y="25845"/>
                    <a:pt x="104" y="20418"/>
                  </a:cubicBezTo>
                  <a:cubicBezTo>
                    <a:pt x="104" y="14991"/>
                    <a:pt x="2217" y="9891"/>
                    <a:pt x="6054" y="6054"/>
                  </a:cubicBezTo>
                  <a:cubicBezTo>
                    <a:pt x="9890" y="2218"/>
                    <a:pt x="14991" y="104"/>
                    <a:pt x="20418" y="104"/>
                  </a:cubicBezTo>
                  <a:close/>
                  <a:moveTo>
                    <a:pt x="20418" y="0"/>
                  </a:moveTo>
                  <a:cubicBezTo>
                    <a:pt x="14964" y="0"/>
                    <a:pt x="9836" y="2124"/>
                    <a:pt x="5980" y="5981"/>
                  </a:cubicBezTo>
                  <a:cubicBezTo>
                    <a:pt x="2124" y="9837"/>
                    <a:pt x="0" y="14964"/>
                    <a:pt x="0" y="20418"/>
                  </a:cubicBezTo>
                  <a:cubicBezTo>
                    <a:pt x="0" y="25872"/>
                    <a:pt x="2124" y="30999"/>
                    <a:pt x="5980" y="34855"/>
                  </a:cubicBezTo>
                  <a:cubicBezTo>
                    <a:pt x="9836" y="38712"/>
                    <a:pt x="14964" y="40836"/>
                    <a:pt x="20418" y="40836"/>
                  </a:cubicBezTo>
                  <a:cubicBezTo>
                    <a:pt x="25871" y="40836"/>
                    <a:pt x="30998" y="38712"/>
                    <a:pt x="34855" y="34855"/>
                  </a:cubicBezTo>
                  <a:cubicBezTo>
                    <a:pt x="38712" y="30999"/>
                    <a:pt x="40836" y="25872"/>
                    <a:pt x="40836" y="20418"/>
                  </a:cubicBezTo>
                  <a:cubicBezTo>
                    <a:pt x="40836" y="14965"/>
                    <a:pt x="38712" y="9837"/>
                    <a:pt x="34855" y="5981"/>
                  </a:cubicBezTo>
                  <a:cubicBezTo>
                    <a:pt x="30998" y="2124"/>
                    <a:pt x="25872" y="0"/>
                    <a:pt x="20418" y="0"/>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530505" y="2179769"/>
              <a:ext cx="2442212" cy="2442212"/>
            </a:xfrm>
            <a:custGeom>
              <a:avLst/>
              <a:gdLst/>
              <a:ahLst/>
              <a:cxnLst/>
              <a:rect l="l" t="t" r="r" b="b"/>
              <a:pathLst>
                <a:path w="51237" h="51237" extrusionOk="0">
                  <a:moveTo>
                    <a:pt x="25619" y="134"/>
                  </a:moveTo>
                  <a:cubicBezTo>
                    <a:pt x="32425" y="134"/>
                    <a:pt x="38826" y="2784"/>
                    <a:pt x="43640" y="7598"/>
                  </a:cubicBezTo>
                  <a:cubicBezTo>
                    <a:pt x="48453" y="12411"/>
                    <a:pt x="51104" y="18812"/>
                    <a:pt x="51104" y="25619"/>
                  </a:cubicBezTo>
                  <a:cubicBezTo>
                    <a:pt x="51104" y="32426"/>
                    <a:pt x="48453" y="38826"/>
                    <a:pt x="43639" y="43641"/>
                  </a:cubicBezTo>
                  <a:cubicBezTo>
                    <a:pt x="38825" y="48454"/>
                    <a:pt x="32424" y="51106"/>
                    <a:pt x="25618" y="51106"/>
                  </a:cubicBezTo>
                  <a:cubicBezTo>
                    <a:pt x="18810" y="51106"/>
                    <a:pt x="12410" y="48454"/>
                    <a:pt x="7596" y="43641"/>
                  </a:cubicBezTo>
                  <a:cubicBezTo>
                    <a:pt x="2783" y="38826"/>
                    <a:pt x="132" y="32426"/>
                    <a:pt x="132" y="25619"/>
                  </a:cubicBezTo>
                  <a:cubicBezTo>
                    <a:pt x="132" y="18812"/>
                    <a:pt x="2783" y="12411"/>
                    <a:pt x="7597" y="7597"/>
                  </a:cubicBezTo>
                  <a:cubicBezTo>
                    <a:pt x="12411" y="2784"/>
                    <a:pt x="18811" y="134"/>
                    <a:pt x="25619" y="134"/>
                  </a:cubicBezTo>
                  <a:close/>
                  <a:moveTo>
                    <a:pt x="25619" y="1"/>
                  </a:moveTo>
                  <a:cubicBezTo>
                    <a:pt x="18776" y="1"/>
                    <a:pt x="12343" y="2665"/>
                    <a:pt x="7504" y="7504"/>
                  </a:cubicBezTo>
                  <a:cubicBezTo>
                    <a:pt x="2665" y="12343"/>
                    <a:pt x="0" y="18776"/>
                    <a:pt x="0" y="25619"/>
                  </a:cubicBezTo>
                  <a:cubicBezTo>
                    <a:pt x="0" y="32461"/>
                    <a:pt x="2667" y="38895"/>
                    <a:pt x="7504" y="43733"/>
                  </a:cubicBezTo>
                  <a:cubicBezTo>
                    <a:pt x="12343" y="48573"/>
                    <a:pt x="18777" y="51237"/>
                    <a:pt x="25619" y="51237"/>
                  </a:cubicBezTo>
                  <a:cubicBezTo>
                    <a:pt x="32461" y="51237"/>
                    <a:pt x="38894" y="48573"/>
                    <a:pt x="43734" y="43733"/>
                  </a:cubicBezTo>
                  <a:cubicBezTo>
                    <a:pt x="48572" y="38894"/>
                    <a:pt x="51236" y="32461"/>
                    <a:pt x="51236" y="25619"/>
                  </a:cubicBezTo>
                  <a:cubicBezTo>
                    <a:pt x="51236" y="18775"/>
                    <a:pt x="48571" y="12342"/>
                    <a:pt x="43734" y="7504"/>
                  </a:cubicBezTo>
                  <a:cubicBezTo>
                    <a:pt x="38894" y="2665"/>
                    <a:pt x="32461" y="1"/>
                    <a:pt x="25619" y="1"/>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9"/>
          <p:cNvGrpSpPr/>
          <p:nvPr/>
        </p:nvGrpSpPr>
        <p:grpSpPr>
          <a:xfrm flipH="1">
            <a:off x="-449773" y="729411"/>
            <a:ext cx="2118662" cy="939062"/>
            <a:chOff x="4059002" y="793671"/>
            <a:chExt cx="401482" cy="177933"/>
          </a:xfrm>
        </p:grpSpPr>
        <p:sp>
          <p:nvSpPr>
            <p:cNvPr id="658" name="Google Shape;658;p9"/>
            <p:cNvSpPr/>
            <p:nvPr/>
          </p:nvSpPr>
          <p:spPr>
            <a:xfrm>
              <a:off x="4419301" y="862833"/>
              <a:ext cx="20925" cy="15014"/>
            </a:xfrm>
            <a:custGeom>
              <a:avLst/>
              <a:gdLst/>
              <a:ahLst/>
              <a:cxnLst/>
              <a:rect l="l" t="t" r="r" b="b"/>
              <a:pathLst>
                <a:path w="439" h="315" extrusionOk="0">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4359148" y="868123"/>
              <a:ext cx="21449" cy="19161"/>
            </a:xfrm>
            <a:custGeom>
              <a:avLst/>
              <a:gdLst/>
              <a:ahLst/>
              <a:cxnLst/>
              <a:rect l="l" t="t" r="r" b="b"/>
              <a:pathLst>
                <a:path w="450" h="402" extrusionOk="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4285649" y="845006"/>
              <a:ext cx="34748" cy="37036"/>
            </a:xfrm>
            <a:custGeom>
              <a:avLst/>
              <a:gdLst/>
              <a:ahLst/>
              <a:cxnLst/>
              <a:rect l="l" t="t" r="r" b="b"/>
              <a:pathLst>
                <a:path w="729" h="777" extrusionOk="0">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9"/>
            <p:cNvSpPr/>
            <p:nvPr/>
          </p:nvSpPr>
          <p:spPr>
            <a:xfrm>
              <a:off x="4214104" y="807065"/>
              <a:ext cx="32508" cy="30649"/>
            </a:xfrm>
            <a:custGeom>
              <a:avLst/>
              <a:gdLst/>
              <a:ahLst/>
              <a:cxnLst/>
              <a:rect l="l" t="t" r="r" b="b"/>
              <a:pathLst>
                <a:path w="682" h="643" extrusionOk="0">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4122587" y="793671"/>
              <a:ext cx="39085" cy="31602"/>
            </a:xfrm>
            <a:custGeom>
              <a:avLst/>
              <a:gdLst/>
              <a:ahLst/>
              <a:cxnLst/>
              <a:rect l="l" t="t" r="r" b="b"/>
              <a:pathLst>
                <a:path w="820" h="663" extrusionOk="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4059002" y="822651"/>
              <a:ext cx="31745" cy="27598"/>
            </a:xfrm>
            <a:custGeom>
              <a:avLst/>
              <a:gdLst/>
              <a:ahLst/>
              <a:cxnLst/>
              <a:rect l="l" t="t" r="r" b="b"/>
              <a:pathLst>
                <a:path w="666" h="579" extrusionOk="0">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a:off x="4438415" y="889239"/>
              <a:ext cx="22069" cy="17159"/>
            </a:xfrm>
            <a:custGeom>
              <a:avLst/>
              <a:gdLst/>
              <a:ahLst/>
              <a:cxnLst/>
              <a:rect l="l" t="t" r="r" b="b"/>
              <a:pathLst>
                <a:path w="463" h="360" extrusionOk="0">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4383743" y="914883"/>
              <a:ext cx="31793" cy="27884"/>
            </a:xfrm>
            <a:custGeom>
              <a:avLst/>
              <a:gdLst/>
              <a:ahLst/>
              <a:cxnLst/>
              <a:rect l="l" t="t" r="r" b="b"/>
              <a:pathLst>
                <a:path w="667" h="585" extrusionOk="0">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4325878" y="935283"/>
              <a:ext cx="26645" cy="22450"/>
            </a:xfrm>
            <a:custGeom>
              <a:avLst/>
              <a:gdLst/>
              <a:ahLst/>
              <a:cxnLst/>
              <a:rect l="l" t="t" r="r" b="b"/>
              <a:pathLst>
                <a:path w="559" h="471" extrusionOk="0">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
            <p:cNvSpPr/>
            <p:nvPr/>
          </p:nvSpPr>
          <p:spPr>
            <a:xfrm>
              <a:off x="4274543" y="925512"/>
              <a:ext cx="15253" cy="13013"/>
            </a:xfrm>
            <a:custGeom>
              <a:avLst/>
              <a:gdLst/>
              <a:ahLst/>
              <a:cxnLst/>
              <a:rect l="l" t="t" r="r" b="b"/>
              <a:pathLst>
                <a:path w="320" h="273" extrusionOk="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4204857" y="894625"/>
              <a:ext cx="31173" cy="30982"/>
            </a:xfrm>
            <a:custGeom>
              <a:avLst/>
              <a:gdLst/>
              <a:ahLst/>
              <a:cxnLst/>
              <a:rect l="l" t="t" r="r" b="b"/>
              <a:pathLst>
                <a:path w="654" h="650" extrusionOk="0">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4139746" y="912214"/>
              <a:ext cx="27264" cy="24261"/>
            </a:xfrm>
            <a:custGeom>
              <a:avLst/>
              <a:gdLst/>
              <a:ahLst/>
              <a:cxnLst/>
              <a:rect l="l" t="t" r="r" b="b"/>
              <a:pathLst>
                <a:path w="572" h="509" extrusionOk="0">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4104712" y="950727"/>
              <a:ext cx="28933" cy="20877"/>
            </a:xfrm>
            <a:custGeom>
              <a:avLst/>
              <a:gdLst/>
              <a:ahLst/>
              <a:cxnLst/>
              <a:rect l="l" t="t" r="r" b="b"/>
              <a:pathLst>
                <a:path w="607" h="438" extrusionOk="0">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4393658" y="889620"/>
              <a:ext cx="14776" cy="12298"/>
            </a:xfrm>
            <a:custGeom>
              <a:avLst/>
              <a:gdLst/>
              <a:ahLst/>
              <a:cxnLst/>
              <a:rect l="l" t="t" r="r" b="b"/>
              <a:pathLst>
                <a:path w="310" h="258" extrusionOk="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9"/>
            <p:cNvSpPr/>
            <p:nvPr/>
          </p:nvSpPr>
          <p:spPr>
            <a:xfrm>
              <a:off x="4330930" y="896818"/>
              <a:ext cx="30124" cy="21640"/>
            </a:xfrm>
            <a:custGeom>
              <a:avLst/>
              <a:gdLst/>
              <a:ahLst/>
              <a:cxnLst/>
              <a:rect l="l" t="t" r="r" b="b"/>
              <a:pathLst>
                <a:path w="632" h="454" extrusionOk="0">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4256192" y="879706"/>
              <a:ext cx="29123" cy="27407"/>
            </a:xfrm>
            <a:custGeom>
              <a:avLst/>
              <a:gdLst/>
              <a:ahLst/>
              <a:cxnLst/>
              <a:rect l="l" t="t" r="r" b="b"/>
              <a:pathLst>
                <a:path w="611" h="575" extrusionOk="0">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a:off x="4188984" y="856827"/>
              <a:ext cx="21497" cy="21926"/>
            </a:xfrm>
            <a:custGeom>
              <a:avLst/>
              <a:gdLst/>
              <a:ahLst/>
              <a:cxnLst/>
              <a:rect l="l" t="t" r="r" b="b"/>
              <a:pathLst>
                <a:path w="451" h="460" extrusionOk="0">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9"/>
            <p:cNvSpPr/>
            <p:nvPr/>
          </p:nvSpPr>
          <p:spPr>
            <a:xfrm>
              <a:off x="4124779" y="855349"/>
              <a:ext cx="24166" cy="22021"/>
            </a:xfrm>
            <a:custGeom>
              <a:avLst/>
              <a:gdLst/>
              <a:ahLst/>
              <a:cxnLst/>
              <a:rect l="l" t="t" r="r" b="b"/>
              <a:pathLst>
                <a:path w="507" h="462" extrusionOk="0">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4074207" y="888476"/>
              <a:ext cx="25024" cy="23642"/>
            </a:xfrm>
            <a:custGeom>
              <a:avLst/>
              <a:gdLst/>
              <a:ahLst/>
              <a:cxnLst/>
              <a:rect l="l" t="t" r="r" b="b"/>
              <a:pathLst>
                <a:path w="525" h="496" extrusionOk="0">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7" name="Google Shape;677;p9"/>
          <p:cNvGrpSpPr/>
          <p:nvPr/>
        </p:nvGrpSpPr>
        <p:grpSpPr>
          <a:xfrm>
            <a:off x="425466" y="4238361"/>
            <a:ext cx="693254" cy="701928"/>
            <a:chOff x="3063709" y="-107293"/>
            <a:chExt cx="201909" cy="204435"/>
          </a:xfrm>
        </p:grpSpPr>
        <p:sp>
          <p:nvSpPr>
            <p:cNvPr id="678" name="Google Shape;678;p9"/>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9"/>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9"/>
          <p:cNvGrpSpPr/>
          <p:nvPr/>
        </p:nvGrpSpPr>
        <p:grpSpPr>
          <a:xfrm>
            <a:off x="6159050" y="4019775"/>
            <a:ext cx="3310942" cy="1432897"/>
            <a:chOff x="3758998" y="-241279"/>
            <a:chExt cx="873461" cy="377983"/>
          </a:xfrm>
        </p:grpSpPr>
        <p:sp>
          <p:nvSpPr>
            <p:cNvPr id="691" name="Google Shape;691;p9"/>
            <p:cNvSpPr/>
            <p:nvPr/>
          </p:nvSpPr>
          <p:spPr>
            <a:xfrm>
              <a:off x="3758998" y="-241279"/>
              <a:ext cx="20448" cy="24643"/>
            </a:xfrm>
            <a:custGeom>
              <a:avLst/>
              <a:gdLst/>
              <a:ahLst/>
              <a:cxnLst/>
              <a:rect l="l" t="t" r="r" b="b"/>
              <a:pathLst>
                <a:path w="429" h="517" extrusionOk="0">
                  <a:moveTo>
                    <a:pt x="215" y="0"/>
                  </a:moveTo>
                  <a:cubicBezTo>
                    <a:pt x="162" y="0"/>
                    <a:pt x="106" y="24"/>
                    <a:pt x="69" y="61"/>
                  </a:cubicBezTo>
                  <a:cubicBezTo>
                    <a:pt x="13" y="115"/>
                    <a:pt x="1" y="188"/>
                    <a:pt x="15" y="262"/>
                  </a:cubicBezTo>
                  <a:cubicBezTo>
                    <a:pt x="23" y="302"/>
                    <a:pt x="31" y="342"/>
                    <a:pt x="38" y="381"/>
                  </a:cubicBezTo>
                  <a:cubicBezTo>
                    <a:pt x="47" y="419"/>
                    <a:pt x="75" y="453"/>
                    <a:pt x="104" y="476"/>
                  </a:cubicBezTo>
                  <a:cubicBezTo>
                    <a:pt x="135" y="500"/>
                    <a:pt x="172" y="516"/>
                    <a:pt x="212" y="516"/>
                  </a:cubicBezTo>
                  <a:cubicBezTo>
                    <a:pt x="213" y="516"/>
                    <a:pt x="214" y="516"/>
                    <a:pt x="215" y="516"/>
                  </a:cubicBezTo>
                  <a:cubicBezTo>
                    <a:pt x="248" y="515"/>
                    <a:pt x="279" y="507"/>
                    <a:pt x="308" y="491"/>
                  </a:cubicBezTo>
                  <a:cubicBezTo>
                    <a:pt x="345" y="471"/>
                    <a:pt x="384" y="423"/>
                    <a:pt x="392" y="381"/>
                  </a:cubicBezTo>
                  <a:cubicBezTo>
                    <a:pt x="400" y="342"/>
                    <a:pt x="408" y="302"/>
                    <a:pt x="415" y="262"/>
                  </a:cubicBezTo>
                  <a:cubicBezTo>
                    <a:pt x="429" y="191"/>
                    <a:pt x="419" y="113"/>
                    <a:pt x="362" y="61"/>
                  </a:cubicBezTo>
                  <a:cubicBezTo>
                    <a:pt x="321" y="24"/>
                    <a:pt x="272" y="0"/>
                    <a:pt x="2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3769770" y="-168495"/>
              <a:ext cx="22927" cy="17779"/>
            </a:xfrm>
            <a:custGeom>
              <a:avLst/>
              <a:gdLst/>
              <a:ahLst/>
              <a:cxnLst/>
              <a:rect l="l" t="t" r="r" b="b"/>
              <a:pathLst>
                <a:path w="481" h="373" extrusionOk="0">
                  <a:moveTo>
                    <a:pt x="241" y="1"/>
                  </a:moveTo>
                  <a:cubicBezTo>
                    <a:pt x="1" y="1"/>
                    <a:pt x="1" y="372"/>
                    <a:pt x="241" y="372"/>
                  </a:cubicBezTo>
                  <a:cubicBezTo>
                    <a:pt x="241" y="372"/>
                    <a:pt x="241" y="372"/>
                    <a:pt x="242" y="372"/>
                  </a:cubicBezTo>
                  <a:cubicBezTo>
                    <a:pt x="480" y="372"/>
                    <a:pt x="480" y="1"/>
                    <a:pt x="2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3806472" y="-111583"/>
              <a:ext cx="53909" cy="47808"/>
            </a:xfrm>
            <a:custGeom>
              <a:avLst/>
              <a:gdLst/>
              <a:ahLst/>
              <a:cxnLst/>
              <a:rect l="l" t="t" r="r" b="b"/>
              <a:pathLst>
                <a:path w="1131" h="1003" extrusionOk="0">
                  <a:moveTo>
                    <a:pt x="630" y="1"/>
                  </a:moveTo>
                  <a:cubicBezTo>
                    <a:pt x="586" y="1"/>
                    <a:pt x="541" y="7"/>
                    <a:pt x="497" y="19"/>
                  </a:cubicBezTo>
                  <a:cubicBezTo>
                    <a:pt x="449" y="27"/>
                    <a:pt x="399" y="37"/>
                    <a:pt x="351" y="47"/>
                  </a:cubicBezTo>
                  <a:cubicBezTo>
                    <a:pt x="313" y="63"/>
                    <a:pt x="277" y="78"/>
                    <a:pt x="239" y="94"/>
                  </a:cubicBezTo>
                  <a:cubicBezTo>
                    <a:pt x="183" y="125"/>
                    <a:pt x="139" y="165"/>
                    <a:pt x="106" y="216"/>
                  </a:cubicBezTo>
                  <a:cubicBezTo>
                    <a:pt x="45" y="296"/>
                    <a:pt x="0" y="398"/>
                    <a:pt x="5" y="501"/>
                  </a:cubicBezTo>
                  <a:cubicBezTo>
                    <a:pt x="10" y="585"/>
                    <a:pt x="31" y="665"/>
                    <a:pt x="69" y="739"/>
                  </a:cubicBezTo>
                  <a:cubicBezTo>
                    <a:pt x="120" y="833"/>
                    <a:pt x="245" y="936"/>
                    <a:pt x="351" y="956"/>
                  </a:cubicBezTo>
                  <a:cubicBezTo>
                    <a:pt x="399" y="964"/>
                    <a:pt x="449" y="975"/>
                    <a:pt x="497" y="984"/>
                  </a:cubicBezTo>
                  <a:cubicBezTo>
                    <a:pt x="542" y="996"/>
                    <a:pt x="586" y="1002"/>
                    <a:pt x="631" y="1002"/>
                  </a:cubicBezTo>
                  <a:cubicBezTo>
                    <a:pt x="675" y="1002"/>
                    <a:pt x="719" y="996"/>
                    <a:pt x="763" y="984"/>
                  </a:cubicBezTo>
                  <a:cubicBezTo>
                    <a:pt x="848" y="960"/>
                    <a:pt x="921" y="917"/>
                    <a:pt x="984" y="855"/>
                  </a:cubicBezTo>
                  <a:cubicBezTo>
                    <a:pt x="1074" y="758"/>
                    <a:pt x="1131" y="637"/>
                    <a:pt x="1131" y="502"/>
                  </a:cubicBezTo>
                  <a:cubicBezTo>
                    <a:pt x="1131" y="372"/>
                    <a:pt x="1074" y="237"/>
                    <a:pt x="984" y="146"/>
                  </a:cubicBezTo>
                  <a:cubicBezTo>
                    <a:pt x="921" y="85"/>
                    <a:pt x="848" y="42"/>
                    <a:pt x="763" y="19"/>
                  </a:cubicBezTo>
                  <a:cubicBezTo>
                    <a:pt x="719" y="7"/>
                    <a:pt x="674" y="1"/>
                    <a:pt x="6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3884166" y="-38465"/>
              <a:ext cx="37322" cy="33270"/>
            </a:xfrm>
            <a:custGeom>
              <a:avLst/>
              <a:gdLst/>
              <a:ahLst/>
              <a:cxnLst/>
              <a:rect l="l" t="t" r="r" b="b"/>
              <a:pathLst>
                <a:path w="783" h="698" extrusionOk="0">
                  <a:moveTo>
                    <a:pt x="346" y="1"/>
                  </a:moveTo>
                  <a:cubicBezTo>
                    <a:pt x="299" y="1"/>
                    <a:pt x="258" y="10"/>
                    <a:pt x="219" y="31"/>
                  </a:cubicBezTo>
                  <a:cubicBezTo>
                    <a:pt x="176" y="46"/>
                    <a:pt x="139" y="69"/>
                    <a:pt x="107" y="103"/>
                  </a:cubicBezTo>
                  <a:cubicBezTo>
                    <a:pt x="46" y="163"/>
                    <a:pt x="0" y="262"/>
                    <a:pt x="4" y="349"/>
                  </a:cubicBezTo>
                  <a:cubicBezTo>
                    <a:pt x="9" y="439"/>
                    <a:pt x="39" y="532"/>
                    <a:pt x="107" y="595"/>
                  </a:cubicBezTo>
                  <a:cubicBezTo>
                    <a:pt x="166" y="649"/>
                    <a:pt x="248" y="698"/>
                    <a:pt x="331" y="698"/>
                  </a:cubicBezTo>
                  <a:cubicBezTo>
                    <a:pt x="339" y="698"/>
                    <a:pt x="346" y="698"/>
                    <a:pt x="353" y="697"/>
                  </a:cubicBezTo>
                  <a:cubicBezTo>
                    <a:pt x="381" y="695"/>
                    <a:pt x="411" y="692"/>
                    <a:pt x="439" y="688"/>
                  </a:cubicBezTo>
                  <a:cubicBezTo>
                    <a:pt x="441" y="688"/>
                    <a:pt x="443" y="688"/>
                    <a:pt x="446" y="688"/>
                  </a:cubicBezTo>
                  <a:cubicBezTo>
                    <a:pt x="490" y="688"/>
                    <a:pt x="531" y="679"/>
                    <a:pt x="570" y="659"/>
                  </a:cubicBezTo>
                  <a:cubicBezTo>
                    <a:pt x="612" y="647"/>
                    <a:pt x="648" y="622"/>
                    <a:pt x="679" y="589"/>
                  </a:cubicBezTo>
                  <a:cubicBezTo>
                    <a:pt x="737" y="529"/>
                    <a:pt x="782" y="433"/>
                    <a:pt x="778" y="349"/>
                  </a:cubicBezTo>
                  <a:cubicBezTo>
                    <a:pt x="774" y="260"/>
                    <a:pt x="746" y="170"/>
                    <a:pt x="679" y="108"/>
                  </a:cubicBezTo>
                  <a:cubicBezTo>
                    <a:pt x="657" y="92"/>
                    <a:pt x="632" y="73"/>
                    <a:pt x="610" y="56"/>
                  </a:cubicBezTo>
                  <a:cubicBezTo>
                    <a:pt x="558" y="26"/>
                    <a:pt x="501" y="10"/>
                    <a:pt x="439" y="10"/>
                  </a:cubicBezTo>
                  <a:cubicBezTo>
                    <a:pt x="411" y="6"/>
                    <a:pt x="381" y="4"/>
                    <a:pt x="353" y="1"/>
                  </a:cubicBezTo>
                  <a:cubicBezTo>
                    <a:pt x="350" y="1"/>
                    <a:pt x="348" y="1"/>
                    <a:pt x="3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3943748" y="-20924"/>
              <a:ext cx="49810" cy="49619"/>
            </a:xfrm>
            <a:custGeom>
              <a:avLst/>
              <a:gdLst/>
              <a:ahLst/>
              <a:cxnLst/>
              <a:rect l="l" t="t" r="r" b="b"/>
              <a:pathLst>
                <a:path w="1045" h="1041" extrusionOk="0">
                  <a:moveTo>
                    <a:pt x="469" y="1"/>
                  </a:moveTo>
                  <a:cubicBezTo>
                    <a:pt x="410" y="1"/>
                    <a:pt x="353" y="15"/>
                    <a:pt x="302" y="43"/>
                  </a:cubicBezTo>
                  <a:cubicBezTo>
                    <a:pt x="243" y="62"/>
                    <a:pt x="191" y="95"/>
                    <a:pt x="147" y="142"/>
                  </a:cubicBezTo>
                  <a:cubicBezTo>
                    <a:pt x="63" y="234"/>
                    <a:pt x="0" y="354"/>
                    <a:pt x="7" y="481"/>
                  </a:cubicBezTo>
                  <a:cubicBezTo>
                    <a:pt x="13" y="522"/>
                    <a:pt x="19" y="566"/>
                    <a:pt x="24" y="609"/>
                  </a:cubicBezTo>
                  <a:cubicBezTo>
                    <a:pt x="46" y="690"/>
                    <a:pt x="88" y="761"/>
                    <a:pt x="147" y="821"/>
                  </a:cubicBezTo>
                  <a:cubicBezTo>
                    <a:pt x="170" y="841"/>
                    <a:pt x="190" y="862"/>
                    <a:pt x="213" y="882"/>
                  </a:cubicBezTo>
                  <a:cubicBezTo>
                    <a:pt x="242" y="909"/>
                    <a:pt x="283" y="939"/>
                    <a:pt x="317" y="961"/>
                  </a:cubicBezTo>
                  <a:cubicBezTo>
                    <a:pt x="323" y="965"/>
                    <a:pt x="328" y="967"/>
                    <a:pt x="333" y="972"/>
                  </a:cubicBezTo>
                  <a:cubicBezTo>
                    <a:pt x="335" y="973"/>
                    <a:pt x="338" y="975"/>
                    <a:pt x="340" y="977"/>
                  </a:cubicBezTo>
                  <a:cubicBezTo>
                    <a:pt x="395" y="1011"/>
                    <a:pt x="452" y="1029"/>
                    <a:pt x="514" y="1032"/>
                  </a:cubicBezTo>
                  <a:cubicBezTo>
                    <a:pt x="547" y="1037"/>
                    <a:pt x="557" y="1040"/>
                    <a:pt x="571" y="1040"/>
                  </a:cubicBezTo>
                  <a:cubicBezTo>
                    <a:pt x="577" y="1040"/>
                    <a:pt x="583" y="1040"/>
                    <a:pt x="591" y="1039"/>
                  </a:cubicBezTo>
                  <a:cubicBezTo>
                    <a:pt x="595" y="1039"/>
                    <a:pt x="599" y="1039"/>
                    <a:pt x="604" y="1039"/>
                  </a:cubicBezTo>
                  <a:cubicBezTo>
                    <a:pt x="661" y="1039"/>
                    <a:pt x="715" y="1026"/>
                    <a:pt x="764" y="999"/>
                  </a:cubicBezTo>
                  <a:cubicBezTo>
                    <a:pt x="821" y="981"/>
                    <a:pt x="869" y="950"/>
                    <a:pt x="910" y="907"/>
                  </a:cubicBezTo>
                  <a:cubicBezTo>
                    <a:pt x="933" y="876"/>
                    <a:pt x="957" y="845"/>
                    <a:pt x="980" y="815"/>
                  </a:cubicBezTo>
                  <a:cubicBezTo>
                    <a:pt x="1021" y="744"/>
                    <a:pt x="1042" y="668"/>
                    <a:pt x="1042" y="587"/>
                  </a:cubicBezTo>
                  <a:cubicBezTo>
                    <a:pt x="1042" y="582"/>
                    <a:pt x="1043" y="578"/>
                    <a:pt x="1043" y="573"/>
                  </a:cubicBezTo>
                  <a:cubicBezTo>
                    <a:pt x="1045" y="509"/>
                    <a:pt x="1031" y="448"/>
                    <a:pt x="1003" y="394"/>
                  </a:cubicBezTo>
                  <a:cubicBezTo>
                    <a:pt x="997" y="373"/>
                    <a:pt x="988" y="353"/>
                    <a:pt x="977" y="333"/>
                  </a:cubicBezTo>
                  <a:cubicBezTo>
                    <a:pt x="952" y="289"/>
                    <a:pt x="918" y="244"/>
                    <a:pt x="885" y="207"/>
                  </a:cubicBezTo>
                  <a:cubicBezTo>
                    <a:pt x="866" y="185"/>
                    <a:pt x="845" y="164"/>
                    <a:pt x="825" y="142"/>
                  </a:cubicBezTo>
                  <a:cubicBezTo>
                    <a:pt x="782" y="95"/>
                    <a:pt x="730" y="62"/>
                    <a:pt x="670" y="43"/>
                  </a:cubicBezTo>
                  <a:cubicBezTo>
                    <a:pt x="616" y="15"/>
                    <a:pt x="560" y="1"/>
                    <a:pt x="499" y="1"/>
                  </a:cubicBezTo>
                  <a:cubicBezTo>
                    <a:pt x="495" y="1"/>
                    <a:pt x="490" y="1"/>
                    <a:pt x="486" y="1"/>
                  </a:cubicBezTo>
                  <a:cubicBezTo>
                    <a:pt x="480" y="1"/>
                    <a:pt x="474" y="1"/>
                    <a:pt x="4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4040794" y="9438"/>
              <a:ext cx="49905" cy="44996"/>
            </a:xfrm>
            <a:custGeom>
              <a:avLst/>
              <a:gdLst/>
              <a:ahLst/>
              <a:cxnLst/>
              <a:rect l="l" t="t" r="r" b="b"/>
              <a:pathLst>
                <a:path w="1047" h="944" extrusionOk="0">
                  <a:moveTo>
                    <a:pt x="582" y="1"/>
                  </a:moveTo>
                  <a:cubicBezTo>
                    <a:pt x="534" y="1"/>
                    <a:pt x="487" y="9"/>
                    <a:pt x="429" y="18"/>
                  </a:cubicBezTo>
                  <a:lnTo>
                    <a:pt x="402" y="22"/>
                  </a:lnTo>
                  <a:cubicBezTo>
                    <a:pt x="381" y="26"/>
                    <a:pt x="359" y="29"/>
                    <a:pt x="338" y="32"/>
                  </a:cubicBezTo>
                  <a:cubicBezTo>
                    <a:pt x="302" y="48"/>
                    <a:pt x="266" y="62"/>
                    <a:pt x="229" y="78"/>
                  </a:cubicBezTo>
                  <a:cubicBezTo>
                    <a:pt x="176" y="107"/>
                    <a:pt x="134" y="146"/>
                    <a:pt x="102" y="196"/>
                  </a:cubicBezTo>
                  <a:cubicBezTo>
                    <a:pt x="72" y="225"/>
                    <a:pt x="53" y="257"/>
                    <a:pt x="42" y="297"/>
                  </a:cubicBezTo>
                  <a:cubicBezTo>
                    <a:pt x="14" y="351"/>
                    <a:pt x="0" y="409"/>
                    <a:pt x="3" y="472"/>
                  </a:cubicBezTo>
                  <a:lnTo>
                    <a:pt x="19" y="594"/>
                  </a:lnTo>
                  <a:cubicBezTo>
                    <a:pt x="35" y="631"/>
                    <a:pt x="49" y="665"/>
                    <a:pt x="65" y="702"/>
                  </a:cubicBezTo>
                  <a:cubicBezTo>
                    <a:pt x="93" y="756"/>
                    <a:pt x="133" y="798"/>
                    <a:pt x="182" y="831"/>
                  </a:cubicBezTo>
                  <a:cubicBezTo>
                    <a:pt x="227" y="872"/>
                    <a:pt x="278" y="899"/>
                    <a:pt x="337" y="911"/>
                  </a:cubicBezTo>
                  <a:cubicBezTo>
                    <a:pt x="358" y="916"/>
                    <a:pt x="380" y="919"/>
                    <a:pt x="401" y="922"/>
                  </a:cubicBezTo>
                  <a:lnTo>
                    <a:pt x="428" y="926"/>
                  </a:lnTo>
                  <a:cubicBezTo>
                    <a:pt x="485" y="935"/>
                    <a:pt x="531" y="944"/>
                    <a:pt x="579" y="944"/>
                  </a:cubicBezTo>
                  <a:cubicBezTo>
                    <a:pt x="616" y="944"/>
                    <a:pt x="654" y="939"/>
                    <a:pt x="698" y="925"/>
                  </a:cubicBezTo>
                  <a:cubicBezTo>
                    <a:pt x="736" y="909"/>
                    <a:pt x="773" y="894"/>
                    <a:pt x="810" y="878"/>
                  </a:cubicBezTo>
                  <a:cubicBezTo>
                    <a:pt x="866" y="848"/>
                    <a:pt x="909" y="809"/>
                    <a:pt x="942" y="756"/>
                  </a:cubicBezTo>
                  <a:cubicBezTo>
                    <a:pt x="972" y="727"/>
                    <a:pt x="993" y="692"/>
                    <a:pt x="1003" y="653"/>
                  </a:cubicBezTo>
                  <a:cubicBezTo>
                    <a:pt x="1033" y="596"/>
                    <a:pt x="1046" y="537"/>
                    <a:pt x="1044" y="472"/>
                  </a:cubicBezTo>
                  <a:cubicBezTo>
                    <a:pt x="1039" y="432"/>
                    <a:pt x="1033" y="390"/>
                    <a:pt x="1028" y="348"/>
                  </a:cubicBezTo>
                  <a:cubicBezTo>
                    <a:pt x="1013" y="309"/>
                    <a:pt x="997" y="273"/>
                    <a:pt x="981" y="235"/>
                  </a:cubicBezTo>
                  <a:cubicBezTo>
                    <a:pt x="951" y="181"/>
                    <a:pt x="911" y="136"/>
                    <a:pt x="859" y="103"/>
                  </a:cubicBezTo>
                  <a:cubicBezTo>
                    <a:pt x="814" y="61"/>
                    <a:pt x="761" y="34"/>
                    <a:pt x="700" y="19"/>
                  </a:cubicBezTo>
                  <a:cubicBezTo>
                    <a:pt x="656" y="6"/>
                    <a:pt x="618" y="1"/>
                    <a:pt x="5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4181739" y="5673"/>
              <a:ext cx="45043" cy="40754"/>
            </a:xfrm>
            <a:custGeom>
              <a:avLst/>
              <a:gdLst/>
              <a:ahLst/>
              <a:cxnLst/>
              <a:rect l="l" t="t" r="r" b="b"/>
              <a:pathLst>
                <a:path w="945" h="855" extrusionOk="0">
                  <a:moveTo>
                    <a:pt x="528" y="1"/>
                  </a:moveTo>
                  <a:cubicBezTo>
                    <a:pt x="524" y="1"/>
                    <a:pt x="520" y="1"/>
                    <a:pt x="516" y="1"/>
                  </a:cubicBezTo>
                  <a:lnTo>
                    <a:pt x="506" y="1"/>
                  </a:lnTo>
                  <a:cubicBezTo>
                    <a:pt x="467" y="6"/>
                    <a:pt x="430" y="12"/>
                    <a:pt x="393" y="17"/>
                  </a:cubicBezTo>
                  <a:cubicBezTo>
                    <a:pt x="366" y="23"/>
                    <a:pt x="340" y="35"/>
                    <a:pt x="315" y="47"/>
                  </a:cubicBezTo>
                  <a:lnTo>
                    <a:pt x="287" y="56"/>
                  </a:lnTo>
                  <a:cubicBezTo>
                    <a:pt x="256" y="68"/>
                    <a:pt x="226" y="82"/>
                    <a:pt x="194" y="94"/>
                  </a:cubicBezTo>
                  <a:cubicBezTo>
                    <a:pt x="150" y="119"/>
                    <a:pt x="114" y="152"/>
                    <a:pt x="85" y="194"/>
                  </a:cubicBezTo>
                  <a:cubicBezTo>
                    <a:pt x="62" y="218"/>
                    <a:pt x="46" y="246"/>
                    <a:pt x="36" y="279"/>
                  </a:cubicBezTo>
                  <a:cubicBezTo>
                    <a:pt x="11" y="325"/>
                    <a:pt x="1" y="375"/>
                    <a:pt x="4" y="428"/>
                  </a:cubicBezTo>
                  <a:cubicBezTo>
                    <a:pt x="9" y="462"/>
                    <a:pt x="13" y="496"/>
                    <a:pt x="18" y="532"/>
                  </a:cubicBezTo>
                  <a:cubicBezTo>
                    <a:pt x="31" y="563"/>
                    <a:pt x="45" y="593"/>
                    <a:pt x="57" y="624"/>
                  </a:cubicBezTo>
                  <a:cubicBezTo>
                    <a:pt x="82" y="669"/>
                    <a:pt x="115" y="706"/>
                    <a:pt x="157" y="733"/>
                  </a:cubicBezTo>
                  <a:cubicBezTo>
                    <a:pt x="194" y="767"/>
                    <a:pt x="238" y="790"/>
                    <a:pt x="288" y="802"/>
                  </a:cubicBezTo>
                  <a:cubicBezTo>
                    <a:pt x="307" y="807"/>
                    <a:pt x="324" y="812"/>
                    <a:pt x="343" y="818"/>
                  </a:cubicBezTo>
                  <a:lnTo>
                    <a:pt x="344" y="818"/>
                  </a:lnTo>
                  <a:cubicBezTo>
                    <a:pt x="390" y="841"/>
                    <a:pt x="439" y="855"/>
                    <a:pt x="491" y="855"/>
                  </a:cubicBezTo>
                  <a:cubicBezTo>
                    <a:pt x="496" y="855"/>
                    <a:pt x="502" y="855"/>
                    <a:pt x="507" y="854"/>
                  </a:cubicBezTo>
                  <a:lnTo>
                    <a:pt x="517" y="854"/>
                  </a:lnTo>
                  <a:cubicBezTo>
                    <a:pt x="522" y="855"/>
                    <a:pt x="528" y="855"/>
                    <a:pt x="533" y="855"/>
                  </a:cubicBezTo>
                  <a:cubicBezTo>
                    <a:pt x="586" y="855"/>
                    <a:pt x="635" y="841"/>
                    <a:pt x="680" y="818"/>
                  </a:cubicBezTo>
                  <a:cubicBezTo>
                    <a:pt x="732" y="801"/>
                    <a:pt x="778" y="771"/>
                    <a:pt x="817" y="731"/>
                  </a:cubicBezTo>
                  <a:cubicBezTo>
                    <a:pt x="859" y="692"/>
                    <a:pt x="888" y="647"/>
                    <a:pt x="905" y="593"/>
                  </a:cubicBezTo>
                  <a:cubicBezTo>
                    <a:pt x="931" y="542"/>
                    <a:pt x="945" y="487"/>
                    <a:pt x="942" y="429"/>
                  </a:cubicBezTo>
                  <a:cubicBezTo>
                    <a:pt x="936" y="317"/>
                    <a:pt x="900" y="203"/>
                    <a:pt x="816" y="126"/>
                  </a:cubicBezTo>
                  <a:cubicBezTo>
                    <a:pt x="737" y="54"/>
                    <a:pt x="636" y="1"/>
                    <a:pt x="5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4279881" y="-11153"/>
              <a:ext cx="80363" cy="62298"/>
            </a:xfrm>
            <a:custGeom>
              <a:avLst/>
              <a:gdLst/>
              <a:ahLst/>
              <a:cxnLst/>
              <a:rect l="l" t="t" r="r" b="b"/>
              <a:pathLst>
                <a:path w="1686" h="1307" extrusionOk="0">
                  <a:moveTo>
                    <a:pt x="842" y="0"/>
                  </a:moveTo>
                  <a:cubicBezTo>
                    <a:pt x="2" y="0"/>
                    <a:pt x="1" y="1307"/>
                    <a:pt x="842" y="1307"/>
                  </a:cubicBezTo>
                  <a:cubicBezTo>
                    <a:pt x="843" y="1307"/>
                    <a:pt x="844" y="1307"/>
                    <a:pt x="844" y="1307"/>
                  </a:cubicBezTo>
                  <a:cubicBezTo>
                    <a:pt x="1684" y="1307"/>
                    <a:pt x="1685"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4419444" y="47856"/>
              <a:ext cx="28694" cy="28504"/>
            </a:xfrm>
            <a:custGeom>
              <a:avLst/>
              <a:gdLst/>
              <a:ahLst/>
              <a:cxnLst/>
              <a:rect l="l" t="t" r="r" b="b"/>
              <a:pathLst>
                <a:path w="602" h="598" extrusionOk="0">
                  <a:moveTo>
                    <a:pt x="301" y="0"/>
                  </a:moveTo>
                  <a:cubicBezTo>
                    <a:pt x="275" y="0"/>
                    <a:pt x="248" y="3"/>
                    <a:pt x="222" y="9"/>
                  </a:cubicBezTo>
                  <a:cubicBezTo>
                    <a:pt x="159" y="24"/>
                    <a:pt x="105" y="67"/>
                    <a:pt x="68" y="115"/>
                  </a:cubicBezTo>
                  <a:cubicBezTo>
                    <a:pt x="28" y="165"/>
                    <a:pt x="1" y="230"/>
                    <a:pt x="4" y="294"/>
                  </a:cubicBezTo>
                  <a:cubicBezTo>
                    <a:pt x="6" y="346"/>
                    <a:pt x="20" y="397"/>
                    <a:pt x="44" y="445"/>
                  </a:cubicBezTo>
                  <a:cubicBezTo>
                    <a:pt x="63" y="479"/>
                    <a:pt x="89" y="507"/>
                    <a:pt x="120" y="528"/>
                  </a:cubicBezTo>
                  <a:cubicBezTo>
                    <a:pt x="148" y="554"/>
                    <a:pt x="183" y="573"/>
                    <a:pt x="221" y="582"/>
                  </a:cubicBezTo>
                  <a:cubicBezTo>
                    <a:pt x="245" y="592"/>
                    <a:pt x="273" y="597"/>
                    <a:pt x="301" y="597"/>
                  </a:cubicBezTo>
                  <a:cubicBezTo>
                    <a:pt x="322" y="597"/>
                    <a:pt x="344" y="594"/>
                    <a:pt x="363" y="587"/>
                  </a:cubicBezTo>
                  <a:cubicBezTo>
                    <a:pt x="439" y="563"/>
                    <a:pt x="518" y="519"/>
                    <a:pt x="557" y="445"/>
                  </a:cubicBezTo>
                  <a:cubicBezTo>
                    <a:pt x="582" y="397"/>
                    <a:pt x="595" y="348"/>
                    <a:pt x="597" y="294"/>
                  </a:cubicBezTo>
                  <a:cubicBezTo>
                    <a:pt x="602" y="230"/>
                    <a:pt x="572" y="166"/>
                    <a:pt x="535" y="115"/>
                  </a:cubicBezTo>
                  <a:cubicBezTo>
                    <a:pt x="497" y="67"/>
                    <a:pt x="444" y="22"/>
                    <a:pt x="381" y="9"/>
                  </a:cubicBezTo>
                  <a:cubicBezTo>
                    <a:pt x="355" y="3"/>
                    <a:pt x="328" y="0"/>
                    <a:pt x="30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4468444" y="106913"/>
              <a:ext cx="38418" cy="29791"/>
            </a:xfrm>
            <a:custGeom>
              <a:avLst/>
              <a:gdLst/>
              <a:ahLst/>
              <a:cxnLst/>
              <a:rect l="l" t="t" r="r" b="b"/>
              <a:pathLst>
                <a:path w="806" h="625" extrusionOk="0">
                  <a:moveTo>
                    <a:pt x="403" y="0"/>
                  </a:moveTo>
                  <a:cubicBezTo>
                    <a:pt x="1" y="0"/>
                    <a:pt x="1" y="624"/>
                    <a:pt x="403" y="624"/>
                  </a:cubicBezTo>
                  <a:cubicBezTo>
                    <a:pt x="805" y="624"/>
                    <a:pt x="806" y="0"/>
                    <a:pt x="40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3818484" y="-232366"/>
              <a:ext cx="33223" cy="25787"/>
            </a:xfrm>
            <a:custGeom>
              <a:avLst/>
              <a:gdLst/>
              <a:ahLst/>
              <a:cxnLst/>
              <a:rect l="l" t="t" r="r" b="b"/>
              <a:pathLst>
                <a:path w="697" h="541" extrusionOk="0">
                  <a:moveTo>
                    <a:pt x="349" y="1"/>
                  </a:moveTo>
                  <a:cubicBezTo>
                    <a:pt x="3" y="1"/>
                    <a:pt x="1" y="541"/>
                    <a:pt x="349" y="541"/>
                  </a:cubicBezTo>
                  <a:cubicBezTo>
                    <a:pt x="697" y="541"/>
                    <a:pt x="697" y="1"/>
                    <a:pt x="34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3851182" y="-185559"/>
              <a:ext cx="51669" cy="40086"/>
            </a:xfrm>
            <a:custGeom>
              <a:avLst/>
              <a:gdLst/>
              <a:ahLst/>
              <a:cxnLst/>
              <a:rect l="l" t="t" r="r" b="b"/>
              <a:pathLst>
                <a:path w="1084" h="841" extrusionOk="0">
                  <a:moveTo>
                    <a:pt x="542" y="0"/>
                  </a:moveTo>
                  <a:cubicBezTo>
                    <a:pt x="2" y="0"/>
                    <a:pt x="0" y="840"/>
                    <a:pt x="542" y="840"/>
                  </a:cubicBezTo>
                  <a:cubicBezTo>
                    <a:pt x="1083" y="839"/>
                    <a:pt x="1084" y="0"/>
                    <a:pt x="5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3918962" y="-131555"/>
              <a:ext cx="35796" cy="27789"/>
            </a:xfrm>
            <a:custGeom>
              <a:avLst/>
              <a:gdLst/>
              <a:ahLst/>
              <a:cxnLst/>
              <a:rect l="l" t="t" r="r" b="b"/>
              <a:pathLst>
                <a:path w="751" h="583" extrusionOk="0">
                  <a:moveTo>
                    <a:pt x="377" y="0"/>
                  </a:moveTo>
                  <a:cubicBezTo>
                    <a:pt x="2" y="0"/>
                    <a:pt x="1" y="582"/>
                    <a:pt x="377" y="582"/>
                  </a:cubicBezTo>
                  <a:cubicBezTo>
                    <a:pt x="750" y="582"/>
                    <a:pt x="750" y="0"/>
                    <a:pt x="3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4005855" y="-91945"/>
              <a:ext cx="41659" cy="32317"/>
            </a:xfrm>
            <a:custGeom>
              <a:avLst/>
              <a:gdLst/>
              <a:ahLst/>
              <a:cxnLst/>
              <a:rect l="l" t="t" r="r" b="b"/>
              <a:pathLst>
                <a:path w="874" h="678" extrusionOk="0">
                  <a:moveTo>
                    <a:pt x="438" y="0"/>
                  </a:moveTo>
                  <a:cubicBezTo>
                    <a:pt x="3" y="0"/>
                    <a:pt x="0" y="678"/>
                    <a:pt x="438" y="678"/>
                  </a:cubicBezTo>
                  <a:cubicBezTo>
                    <a:pt x="873" y="678"/>
                    <a:pt x="873" y="0"/>
                    <a:pt x="4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4090270" y="-113680"/>
              <a:ext cx="69829" cy="63823"/>
            </a:xfrm>
            <a:custGeom>
              <a:avLst/>
              <a:gdLst/>
              <a:ahLst/>
              <a:cxnLst/>
              <a:rect l="l" t="t" r="r" b="b"/>
              <a:pathLst>
                <a:path w="1465" h="1339" extrusionOk="0">
                  <a:moveTo>
                    <a:pt x="663" y="1"/>
                  </a:moveTo>
                  <a:cubicBezTo>
                    <a:pt x="497" y="1"/>
                    <a:pt x="318" y="81"/>
                    <a:pt x="203" y="197"/>
                  </a:cubicBezTo>
                  <a:cubicBezTo>
                    <a:pt x="87" y="314"/>
                    <a:pt x="1" y="504"/>
                    <a:pt x="7" y="670"/>
                  </a:cubicBezTo>
                  <a:cubicBezTo>
                    <a:pt x="14" y="843"/>
                    <a:pt x="71" y="1022"/>
                    <a:pt x="203" y="1142"/>
                  </a:cubicBezTo>
                  <a:cubicBezTo>
                    <a:pt x="329" y="1258"/>
                    <a:pt x="488" y="1338"/>
                    <a:pt x="663" y="1338"/>
                  </a:cubicBezTo>
                  <a:cubicBezTo>
                    <a:pt x="667" y="1338"/>
                    <a:pt x="671" y="1338"/>
                    <a:pt x="676" y="1338"/>
                  </a:cubicBezTo>
                  <a:cubicBezTo>
                    <a:pt x="773" y="1336"/>
                    <a:pt x="873" y="1338"/>
                    <a:pt x="969" y="1312"/>
                  </a:cubicBezTo>
                  <a:cubicBezTo>
                    <a:pt x="1250" y="1235"/>
                    <a:pt x="1464" y="963"/>
                    <a:pt x="1464" y="670"/>
                  </a:cubicBezTo>
                  <a:cubicBezTo>
                    <a:pt x="1464" y="385"/>
                    <a:pt x="1252" y="92"/>
                    <a:pt x="969" y="27"/>
                  </a:cubicBezTo>
                  <a:cubicBezTo>
                    <a:pt x="873" y="5"/>
                    <a:pt x="773" y="2"/>
                    <a:pt x="676" y="1"/>
                  </a:cubicBezTo>
                  <a:cubicBezTo>
                    <a:pt x="672" y="1"/>
                    <a:pt x="668" y="1"/>
                    <a:pt x="66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4193608" y="-136083"/>
              <a:ext cx="65158" cy="60773"/>
            </a:xfrm>
            <a:custGeom>
              <a:avLst/>
              <a:gdLst/>
              <a:ahLst/>
              <a:cxnLst/>
              <a:rect l="l" t="t" r="r" b="b"/>
              <a:pathLst>
                <a:path w="1367" h="1275" extrusionOk="0">
                  <a:moveTo>
                    <a:pt x="620" y="0"/>
                  </a:moveTo>
                  <a:cubicBezTo>
                    <a:pt x="541" y="0"/>
                    <a:pt x="467" y="19"/>
                    <a:pt x="399" y="55"/>
                  </a:cubicBezTo>
                  <a:cubicBezTo>
                    <a:pt x="320" y="82"/>
                    <a:pt x="252" y="126"/>
                    <a:pt x="194" y="186"/>
                  </a:cubicBezTo>
                  <a:cubicBezTo>
                    <a:pt x="84" y="296"/>
                    <a:pt x="1" y="478"/>
                    <a:pt x="8" y="636"/>
                  </a:cubicBezTo>
                  <a:cubicBezTo>
                    <a:pt x="16" y="802"/>
                    <a:pt x="70" y="971"/>
                    <a:pt x="194" y="1087"/>
                  </a:cubicBezTo>
                  <a:cubicBezTo>
                    <a:pt x="303" y="1187"/>
                    <a:pt x="454" y="1275"/>
                    <a:pt x="607" y="1275"/>
                  </a:cubicBezTo>
                  <a:cubicBezTo>
                    <a:pt x="620" y="1275"/>
                    <a:pt x="632" y="1274"/>
                    <a:pt x="645" y="1273"/>
                  </a:cubicBezTo>
                  <a:cubicBezTo>
                    <a:pt x="730" y="1265"/>
                    <a:pt x="824" y="1262"/>
                    <a:pt x="906" y="1235"/>
                  </a:cubicBezTo>
                  <a:cubicBezTo>
                    <a:pt x="955" y="1214"/>
                    <a:pt x="1004" y="1193"/>
                    <a:pt x="1054" y="1172"/>
                  </a:cubicBezTo>
                  <a:cubicBezTo>
                    <a:pt x="1126" y="1133"/>
                    <a:pt x="1185" y="1080"/>
                    <a:pt x="1228" y="1012"/>
                  </a:cubicBezTo>
                  <a:cubicBezTo>
                    <a:pt x="1309" y="908"/>
                    <a:pt x="1367" y="773"/>
                    <a:pt x="1362" y="636"/>
                  </a:cubicBezTo>
                  <a:cubicBezTo>
                    <a:pt x="1355" y="528"/>
                    <a:pt x="1326" y="423"/>
                    <a:pt x="1275" y="324"/>
                  </a:cubicBezTo>
                  <a:cubicBezTo>
                    <a:pt x="1200" y="183"/>
                    <a:pt x="1052" y="89"/>
                    <a:pt x="905" y="39"/>
                  </a:cubicBezTo>
                  <a:cubicBezTo>
                    <a:pt x="821" y="11"/>
                    <a:pt x="730" y="8"/>
                    <a:pt x="643" y="1"/>
                  </a:cubicBezTo>
                  <a:cubicBezTo>
                    <a:pt x="635" y="1"/>
                    <a:pt x="627" y="0"/>
                    <a:pt x="6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4324543" y="-126025"/>
              <a:ext cx="33318" cy="28837"/>
            </a:xfrm>
            <a:custGeom>
              <a:avLst/>
              <a:gdLst/>
              <a:ahLst/>
              <a:cxnLst/>
              <a:rect l="l" t="t" r="r" b="b"/>
              <a:pathLst>
                <a:path w="699" h="605" extrusionOk="0">
                  <a:moveTo>
                    <a:pt x="392" y="1"/>
                  </a:moveTo>
                  <a:cubicBezTo>
                    <a:pt x="363" y="1"/>
                    <a:pt x="334" y="5"/>
                    <a:pt x="300" y="13"/>
                  </a:cubicBezTo>
                  <a:cubicBezTo>
                    <a:pt x="291" y="14"/>
                    <a:pt x="281" y="16"/>
                    <a:pt x="272" y="19"/>
                  </a:cubicBezTo>
                  <a:cubicBezTo>
                    <a:pt x="251" y="24"/>
                    <a:pt x="230" y="29"/>
                    <a:pt x="208" y="34"/>
                  </a:cubicBezTo>
                  <a:lnTo>
                    <a:pt x="141" y="61"/>
                  </a:lnTo>
                  <a:cubicBezTo>
                    <a:pt x="108" y="78"/>
                    <a:pt x="82" y="103"/>
                    <a:pt x="62" y="133"/>
                  </a:cubicBezTo>
                  <a:cubicBezTo>
                    <a:pt x="27" y="180"/>
                    <a:pt x="1" y="240"/>
                    <a:pt x="3" y="302"/>
                  </a:cubicBezTo>
                  <a:cubicBezTo>
                    <a:pt x="6" y="351"/>
                    <a:pt x="17" y="398"/>
                    <a:pt x="40" y="443"/>
                  </a:cubicBezTo>
                  <a:cubicBezTo>
                    <a:pt x="71" y="501"/>
                    <a:pt x="144" y="557"/>
                    <a:pt x="207" y="571"/>
                  </a:cubicBezTo>
                  <a:lnTo>
                    <a:pt x="271" y="586"/>
                  </a:lnTo>
                  <a:cubicBezTo>
                    <a:pt x="280" y="589"/>
                    <a:pt x="290" y="590"/>
                    <a:pt x="298" y="592"/>
                  </a:cubicBezTo>
                  <a:cubicBezTo>
                    <a:pt x="332" y="600"/>
                    <a:pt x="362" y="604"/>
                    <a:pt x="392" y="604"/>
                  </a:cubicBezTo>
                  <a:cubicBezTo>
                    <a:pt x="419" y="604"/>
                    <a:pt x="446" y="600"/>
                    <a:pt x="477" y="592"/>
                  </a:cubicBezTo>
                  <a:cubicBezTo>
                    <a:pt x="539" y="575"/>
                    <a:pt x="593" y="536"/>
                    <a:pt x="632" y="485"/>
                  </a:cubicBezTo>
                  <a:cubicBezTo>
                    <a:pt x="672" y="434"/>
                    <a:pt x="699" y="370"/>
                    <a:pt x="696" y="303"/>
                  </a:cubicBezTo>
                  <a:cubicBezTo>
                    <a:pt x="695" y="249"/>
                    <a:pt x="682" y="197"/>
                    <a:pt x="657" y="150"/>
                  </a:cubicBezTo>
                  <a:cubicBezTo>
                    <a:pt x="624" y="86"/>
                    <a:pt x="547" y="31"/>
                    <a:pt x="478" y="13"/>
                  </a:cubicBezTo>
                  <a:cubicBezTo>
                    <a:pt x="447" y="4"/>
                    <a:pt x="419" y="1"/>
                    <a:pt x="39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4414487" y="-126264"/>
              <a:ext cx="58628" cy="53194"/>
            </a:xfrm>
            <a:custGeom>
              <a:avLst/>
              <a:gdLst/>
              <a:ahLst/>
              <a:cxnLst/>
              <a:rect l="l" t="t" r="r" b="b"/>
              <a:pathLst>
                <a:path w="1230" h="1116" extrusionOk="0">
                  <a:moveTo>
                    <a:pt x="700" y="0"/>
                  </a:moveTo>
                  <a:cubicBezTo>
                    <a:pt x="688" y="0"/>
                    <a:pt x="677" y="1"/>
                    <a:pt x="665" y="2"/>
                  </a:cubicBezTo>
                  <a:cubicBezTo>
                    <a:pt x="626" y="5"/>
                    <a:pt x="587" y="10"/>
                    <a:pt x="549" y="15"/>
                  </a:cubicBezTo>
                  <a:cubicBezTo>
                    <a:pt x="401" y="31"/>
                    <a:pt x="273" y="65"/>
                    <a:pt x="165" y="174"/>
                  </a:cubicBezTo>
                  <a:cubicBezTo>
                    <a:pt x="71" y="268"/>
                    <a:pt x="0" y="423"/>
                    <a:pt x="5" y="558"/>
                  </a:cubicBezTo>
                  <a:cubicBezTo>
                    <a:pt x="12" y="697"/>
                    <a:pt x="58" y="845"/>
                    <a:pt x="165" y="941"/>
                  </a:cubicBezTo>
                  <a:cubicBezTo>
                    <a:pt x="277" y="1045"/>
                    <a:pt x="398" y="1084"/>
                    <a:pt x="549" y="1101"/>
                  </a:cubicBezTo>
                  <a:cubicBezTo>
                    <a:pt x="587" y="1105"/>
                    <a:pt x="626" y="1109"/>
                    <a:pt x="665" y="1114"/>
                  </a:cubicBezTo>
                  <a:cubicBezTo>
                    <a:pt x="676" y="1115"/>
                    <a:pt x="688" y="1116"/>
                    <a:pt x="700" y="1116"/>
                  </a:cubicBezTo>
                  <a:cubicBezTo>
                    <a:pt x="871" y="1116"/>
                    <a:pt x="1074" y="987"/>
                    <a:pt x="1145" y="840"/>
                  </a:cubicBezTo>
                  <a:cubicBezTo>
                    <a:pt x="1188" y="750"/>
                    <a:pt x="1229" y="662"/>
                    <a:pt x="1224" y="559"/>
                  </a:cubicBezTo>
                  <a:cubicBezTo>
                    <a:pt x="1220" y="453"/>
                    <a:pt x="1191" y="371"/>
                    <a:pt x="1145" y="277"/>
                  </a:cubicBezTo>
                  <a:cubicBezTo>
                    <a:pt x="1074" y="129"/>
                    <a:pt x="872" y="0"/>
                    <a:pt x="70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4501333" y="-44232"/>
              <a:ext cx="49238" cy="50668"/>
            </a:xfrm>
            <a:custGeom>
              <a:avLst/>
              <a:gdLst/>
              <a:ahLst/>
              <a:cxnLst/>
              <a:rect l="l" t="t" r="r" b="b"/>
              <a:pathLst>
                <a:path w="1033" h="1063" extrusionOk="0">
                  <a:moveTo>
                    <a:pt x="502" y="0"/>
                  </a:moveTo>
                  <a:cubicBezTo>
                    <a:pt x="413" y="0"/>
                    <a:pt x="327" y="24"/>
                    <a:pt x="251" y="68"/>
                  </a:cubicBezTo>
                  <a:cubicBezTo>
                    <a:pt x="211" y="90"/>
                    <a:pt x="172" y="118"/>
                    <a:pt x="143" y="153"/>
                  </a:cubicBezTo>
                  <a:cubicBezTo>
                    <a:pt x="119" y="184"/>
                    <a:pt x="94" y="218"/>
                    <a:pt x="69" y="249"/>
                  </a:cubicBezTo>
                  <a:cubicBezTo>
                    <a:pt x="35" y="304"/>
                    <a:pt x="15" y="361"/>
                    <a:pt x="12" y="425"/>
                  </a:cubicBezTo>
                  <a:cubicBezTo>
                    <a:pt x="1" y="467"/>
                    <a:pt x="1" y="509"/>
                    <a:pt x="12" y="551"/>
                  </a:cubicBezTo>
                  <a:cubicBezTo>
                    <a:pt x="12" y="561"/>
                    <a:pt x="15" y="571"/>
                    <a:pt x="16" y="581"/>
                  </a:cubicBezTo>
                  <a:cubicBezTo>
                    <a:pt x="21" y="663"/>
                    <a:pt x="43" y="738"/>
                    <a:pt x="84" y="810"/>
                  </a:cubicBezTo>
                  <a:cubicBezTo>
                    <a:pt x="111" y="844"/>
                    <a:pt x="138" y="880"/>
                    <a:pt x="164" y="914"/>
                  </a:cubicBezTo>
                  <a:cubicBezTo>
                    <a:pt x="229" y="977"/>
                    <a:pt x="303" y="1021"/>
                    <a:pt x="389" y="1045"/>
                  </a:cubicBezTo>
                  <a:cubicBezTo>
                    <a:pt x="429" y="1057"/>
                    <a:pt x="467" y="1062"/>
                    <a:pt x="506" y="1062"/>
                  </a:cubicBezTo>
                  <a:cubicBezTo>
                    <a:pt x="512" y="1062"/>
                    <a:pt x="519" y="1062"/>
                    <a:pt x="525" y="1062"/>
                  </a:cubicBezTo>
                  <a:lnTo>
                    <a:pt x="525" y="1062"/>
                  </a:lnTo>
                  <a:lnTo>
                    <a:pt x="524" y="1063"/>
                  </a:lnTo>
                  <a:cubicBezTo>
                    <a:pt x="527" y="1063"/>
                    <a:pt x="531" y="1063"/>
                    <a:pt x="534" y="1063"/>
                  </a:cubicBezTo>
                  <a:cubicBezTo>
                    <a:pt x="579" y="1063"/>
                    <a:pt x="620" y="1056"/>
                    <a:pt x="660" y="1043"/>
                  </a:cubicBezTo>
                  <a:cubicBezTo>
                    <a:pt x="702" y="1034"/>
                    <a:pt x="743" y="1017"/>
                    <a:pt x="781" y="994"/>
                  </a:cubicBezTo>
                  <a:cubicBezTo>
                    <a:pt x="784" y="993"/>
                    <a:pt x="785" y="991"/>
                    <a:pt x="787" y="989"/>
                  </a:cubicBezTo>
                  <a:cubicBezTo>
                    <a:pt x="822" y="970"/>
                    <a:pt x="855" y="946"/>
                    <a:pt x="884" y="915"/>
                  </a:cubicBezTo>
                  <a:cubicBezTo>
                    <a:pt x="915" y="885"/>
                    <a:pt x="942" y="849"/>
                    <a:pt x="964" y="812"/>
                  </a:cubicBezTo>
                  <a:cubicBezTo>
                    <a:pt x="1010" y="732"/>
                    <a:pt x="1033" y="647"/>
                    <a:pt x="1033" y="554"/>
                  </a:cubicBezTo>
                  <a:cubicBezTo>
                    <a:pt x="1026" y="435"/>
                    <a:pt x="1014" y="375"/>
                    <a:pt x="957" y="270"/>
                  </a:cubicBezTo>
                  <a:cubicBezTo>
                    <a:pt x="955" y="265"/>
                    <a:pt x="952" y="261"/>
                    <a:pt x="948" y="257"/>
                  </a:cubicBezTo>
                  <a:cubicBezTo>
                    <a:pt x="922" y="224"/>
                    <a:pt x="898" y="190"/>
                    <a:pt x="872" y="157"/>
                  </a:cubicBezTo>
                  <a:cubicBezTo>
                    <a:pt x="870" y="156"/>
                    <a:pt x="870" y="155"/>
                    <a:pt x="868" y="155"/>
                  </a:cubicBezTo>
                  <a:cubicBezTo>
                    <a:pt x="867" y="153"/>
                    <a:pt x="864" y="152"/>
                    <a:pt x="863" y="150"/>
                  </a:cubicBezTo>
                  <a:cubicBezTo>
                    <a:pt x="767" y="56"/>
                    <a:pt x="638" y="0"/>
                    <a:pt x="50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3922155" y="-84509"/>
              <a:ext cx="32937" cy="29505"/>
            </a:xfrm>
            <a:custGeom>
              <a:avLst/>
              <a:gdLst/>
              <a:ahLst/>
              <a:cxnLst/>
              <a:rect l="l" t="t" r="r" b="b"/>
              <a:pathLst>
                <a:path w="691" h="619" extrusionOk="0">
                  <a:moveTo>
                    <a:pt x="310" y="0"/>
                  </a:moveTo>
                  <a:cubicBezTo>
                    <a:pt x="253" y="0"/>
                    <a:pt x="202" y="14"/>
                    <a:pt x="154" y="42"/>
                  </a:cubicBezTo>
                  <a:cubicBezTo>
                    <a:pt x="59" y="97"/>
                    <a:pt x="1" y="200"/>
                    <a:pt x="1" y="309"/>
                  </a:cubicBezTo>
                  <a:cubicBezTo>
                    <a:pt x="1" y="417"/>
                    <a:pt x="59" y="521"/>
                    <a:pt x="154" y="576"/>
                  </a:cubicBezTo>
                  <a:cubicBezTo>
                    <a:pt x="202" y="603"/>
                    <a:pt x="254" y="618"/>
                    <a:pt x="310" y="618"/>
                  </a:cubicBezTo>
                  <a:cubicBezTo>
                    <a:pt x="365" y="618"/>
                    <a:pt x="416" y="603"/>
                    <a:pt x="466" y="576"/>
                  </a:cubicBezTo>
                  <a:lnTo>
                    <a:pt x="563" y="529"/>
                  </a:lnTo>
                  <a:cubicBezTo>
                    <a:pt x="642" y="490"/>
                    <a:pt x="689" y="393"/>
                    <a:pt x="689" y="309"/>
                  </a:cubicBezTo>
                  <a:cubicBezTo>
                    <a:pt x="691" y="225"/>
                    <a:pt x="644" y="127"/>
                    <a:pt x="563" y="89"/>
                  </a:cubicBezTo>
                  <a:lnTo>
                    <a:pt x="466" y="42"/>
                  </a:lnTo>
                  <a:cubicBezTo>
                    <a:pt x="416" y="14"/>
                    <a:pt x="364"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4035789" y="-34747"/>
              <a:ext cx="17731" cy="13728"/>
            </a:xfrm>
            <a:custGeom>
              <a:avLst/>
              <a:gdLst/>
              <a:ahLst/>
              <a:cxnLst/>
              <a:rect l="l" t="t" r="r" b="b"/>
              <a:pathLst>
                <a:path w="372" h="288" extrusionOk="0">
                  <a:moveTo>
                    <a:pt x="187" y="0"/>
                  </a:moveTo>
                  <a:cubicBezTo>
                    <a:pt x="1" y="0"/>
                    <a:pt x="1" y="288"/>
                    <a:pt x="187" y="288"/>
                  </a:cubicBezTo>
                  <a:cubicBezTo>
                    <a:pt x="371" y="288"/>
                    <a:pt x="371" y="0"/>
                    <a:pt x="1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4154379" y="-35605"/>
              <a:ext cx="20019" cy="15491"/>
            </a:xfrm>
            <a:custGeom>
              <a:avLst/>
              <a:gdLst/>
              <a:ahLst/>
              <a:cxnLst/>
              <a:rect l="l" t="t" r="r" b="b"/>
              <a:pathLst>
                <a:path w="420" h="325" extrusionOk="0">
                  <a:moveTo>
                    <a:pt x="210" y="0"/>
                  </a:moveTo>
                  <a:cubicBezTo>
                    <a:pt x="2" y="0"/>
                    <a:pt x="1" y="325"/>
                    <a:pt x="210" y="325"/>
                  </a:cubicBezTo>
                  <a:cubicBezTo>
                    <a:pt x="420" y="325"/>
                    <a:pt x="420" y="0"/>
                    <a:pt x="2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4246277" y="-70543"/>
              <a:ext cx="63728" cy="49476"/>
            </a:xfrm>
            <a:custGeom>
              <a:avLst/>
              <a:gdLst/>
              <a:ahLst/>
              <a:cxnLst/>
              <a:rect l="l" t="t" r="r" b="b"/>
              <a:pathLst>
                <a:path w="1337" h="1038" extrusionOk="0">
                  <a:moveTo>
                    <a:pt x="669" y="0"/>
                  </a:moveTo>
                  <a:cubicBezTo>
                    <a:pt x="1" y="0"/>
                    <a:pt x="0" y="1038"/>
                    <a:pt x="669" y="1038"/>
                  </a:cubicBezTo>
                  <a:cubicBezTo>
                    <a:pt x="1336" y="1038"/>
                    <a:pt x="1337" y="0"/>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4357528" y="-50190"/>
              <a:ext cx="24547" cy="20687"/>
            </a:xfrm>
            <a:custGeom>
              <a:avLst/>
              <a:gdLst/>
              <a:ahLst/>
              <a:cxnLst/>
              <a:rect l="l" t="t" r="r" b="b"/>
              <a:pathLst>
                <a:path w="515" h="434" extrusionOk="0">
                  <a:moveTo>
                    <a:pt x="208" y="0"/>
                  </a:moveTo>
                  <a:cubicBezTo>
                    <a:pt x="159" y="0"/>
                    <a:pt x="99" y="31"/>
                    <a:pt x="66" y="63"/>
                  </a:cubicBezTo>
                  <a:cubicBezTo>
                    <a:pt x="28" y="102"/>
                    <a:pt x="1" y="163"/>
                    <a:pt x="3" y="217"/>
                  </a:cubicBezTo>
                  <a:cubicBezTo>
                    <a:pt x="6" y="273"/>
                    <a:pt x="24" y="330"/>
                    <a:pt x="66" y="370"/>
                  </a:cubicBezTo>
                  <a:cubicBezTo>
                    <a:pt x="102" y="404"/>
                    <a:pt x="153" y="434"/>
                    <a:pt x="204" y="434"/>
                  </a:cubicBezTo>
                  <a:cubicBezTo>
                    <a:pt x="209" y="434"/>
                    <a:pt x="214" y="433"/>
                    <a:pt x="218" y="433"/>
                  </a:cubicBezTo>
                  <a:cubicBezTo>
                    <a:pt x="255" y="429"/>
                    <a:pt x="299" y="429"/>
                    <a:pt x="332" y="419"/>
                  </a:cubicBezTo>
                  <a:cubicBezTo>
                    <a:pt x="349" y="414"/>
                    <a:pt x="379" y="402"/>
                    <a:pt x="398" y="391"/>
                  </a:cubicBezTo>
                  <a:cubicBezTo>
                    <a:pt x="435" y="372"/>
                    <a:pt x="456" y="345"/>
                    <a:pt x="479" y="313"/>
                  </a:cubicBezTo>
                  <a:cubicBezTo>
                    <a:pt x="515" y="261"/>
                    <a:pt x="515" y="172"/>
                    <a:pt x="479" y="121"/>
                  </a:cubicBezTo>
                  <a:cubicBezTo>
                    <a:pt x="456" y="88"/>
                    <a:pt x="435" y="62"/>
                    <a:pt x="398" y="42"/>
                  </a:cubicBezTo>
                  <a:cubicBezTo>
                    <a:pt x="379" y="32"/>
                    <a:pt x="351" y="19"/>
                    <a:pt x="332" y="14"/>
                  </a:cubicBezTo>
                  <a:cubicBezTo>
                    <a:pt x="299" y="5"/>
                    <a:pt x="256" y="4"/>
                    <a:pt x="218" y="1"/>
                  </a:cubicBezTo>
                  <a:cubicBezTo>
                    <a:pt x="215" y="0"/>
                    <a:pt x="211" y="0"/>
                    <a:pt x="2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4410436" y="-45043"/>
              <a:ext cx="58723" cy="58294"/>
            </a:xfrm>
            <a:custGeom>
              <a:avLst/>
              <a:gdLst/>
              <a:ahLst/>
              <a:cxnLst/>
              <a:rect l="l" t="t" r="r" b="b"/>
              <a:pathLst>
                <a:path w="1232" h="1223" extrusionOk="0">
                  <a:moveTo>
                    <a:pt x="595" y="0"/>
                  </a:moveTo>
                  <a:cubicBezTo>
                    <a:pt x="519" y="0"/>
                    <a:pt x="447" y="17"/>
                    <a:pt x="379" y="53"/>
                  </a:cubicBezTo>
                  <a:cubicBezTo>
                    <a:pt x="304" y="78"/>
                    <a:pt x="238" y="119"/>
                    <a:pt x="183" y="179"/>
                  </a:cubicBezTo>
                  <a:cubicBezTo>
                    <a:pt x="123" y="234"/>
                    <a:pt x="81" y="301"/>
                    <a:pt x="56" y="375"/>
                  </a:cubicBezTo>
                  <a:cubicBezTo>
                    <a:pt x="18" y="448"/>
                    <a:pt x="0" y="527"/>
                    <a:pt x="3" y="611"/>
                  </a:cubicBezTo>
                  <a:cubicBezTo>
                    <a:pt x="12" y="665"/>
                    <a:pt x="18" y="720"/>
                    <a:pt x="26" y="773"/>
                  </a:cubicBezTo>
                  <a:cubicBezTo>
                    <a:pt x="55" y="877"/>
                    <a:pt x="107" y="968"/>
                    <a:pt x="183" y="1043"/>
                  </a:cubicBezTo>
                  <a:cubicBezTo>
                    <a:pt x="225" y="1075"/>
                    <a:pt x="265" y="1107"/>
                    <a:pt x="307" y="1138"/>
                  </a:cubicBezTo>
                  <a:cubicBezTo>
                    <a:pt x="403" y="1194"/>
                    <a:pt x="507" y="1222"/>
                    <a:pt x="616" y="1222"/>
                  </a:cubicBezTo>
                  <a:cubicBezTo>
                    <a:pt x="622" y="1222"/>
                    <a:pt x="629" y="1222"/>
                    <a:pt x="635" y="1222"/>
                  </a:cubicBezTo>
                  <a:cubicBezTo>
                    <a:pt x="712" y="1222"/>
                    <a:pt x="784" y="1205"/>
                    <a:pt x="851" y="1170"/>
                  </a:cubicBezTo>
                  <a:cubicBezTo>
                    <a:pt x="928" y="1146"/>
                    <a:pt x="993" y="1104"/>
                    <a:pt x="1048" y="1043"/>
                  </a:cubicBezTo>
                  <a:cubicBezTo>
                    <a:pt x="1109" y="989"/>
                    <a:pt x="1150" y="922"/>
                    <a:pt x="1175" y="847"/>
                  </a:cubicBezTo>
                  <a:cubicBezTo>
                    <a:pt x="1214" y="774"/>
                    <a:pt x="1231" y="696"/>
                    <a:pt x="1227" y="612"/>
                  </a:cubicBezTo>
                  <a:cubicBezTo>
                    <a:pt x="1221" y="557"/>
                    <a:pt x="1214" y="503"/>
                    <a:pt x="1205" y="450"/>
                  </a:cubicBezTo>
                  <a:cubicBezTo>
                    <a:pt x="1176" y="346"/>
                    <a:pt x="1124" y="256"/>
                    <a:pt x="1048" y="179"/>
                  </a:cubicBezTo>
                  <a:cubicBezTo>
                    <a:pt x="1006" y="148"/>
                    <a:pt x="965" y="116"/>
                    <a:pt x="924" y="84"/>
                  </a:cubicBezTo>
                  <a:cubicBezTo>
                    <a:pt x="828" y="29"/>
                    <a:pt x="725" y="0"/>
                    <a:pt x="615" y="0"/>
                  </a:cubicBezTo>
                  <a:cubicBezTo>
                    <a:pt x="608" y="0"/>
                    <a:pt x="602" y="0"/>
                    <a:pt x="59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4499855" y="15587"/>
              <a:ext cx="23547" cy="26835"/>
            </a:xfrm>
            <a:custGeom>
              <a:avLst/>
              <a:gdLst/>
              <a:ahLst/>
              <a:cxnLst/>
              <a:rect l="l" t="t" r="r" b="b"/>
              <a:pathLst>
                <a:path w="494" h="563" extrusionOk="0">
                  <a:moveTo>
                    <a:pt x="258" y="0"/>
                  </a:moveTo>
                  <a:cubicBezTo>
                    <a:pt x="255" y="0"/>
                    <a:pt x="251" y="0"/>
                    <a:pt x="248" y="0"/>
                  </a:cubicBezTo>
                  <a:cubicBezTo>
                    <a:pt x="209" y="1"/>
                    <a:pt x="172" y="12"/>
                    <a:pt x="138" y="31"/>
                  </a:cubicBezTo>
                  <a:cubicBezTo>
                    <a:pt x="97" y="53"/>
                    <a:pt x="45" y="112"/>
                    <a:pt x="37" y="162"/>
                  </a:cubicBezTo>
                  <a:cubicBezTo>
                    <a:pt x="25" y="237"/>
                    <a:pt x="0" y="324"/>
                    <a:pt x="27" y="395"/>
                  </a:cubicBezTo>
                  <a:cubicBezTo>
                    <a:pt x="46" y="444"/>
                    <a:pt x="68" y="482"/>
                    <a:pt x="109" y="514"/>
                  </a:cubicBezTo>
                  <a:cubicBezTo>
                    <a:pt x="144" y="543"/>
                    <a:pt x="190" y="563"/>
                    <a:pt x="238" y="563"/>
                  </a:cubicBezTo>
                  <a:cubicBezTo>
                    <a:pt x="242" y="563"/>
                    <a:pt x="245" y="563"/>
                    <a:pt x="248" y="563"/>
                  </a:cubicBezTo>
                  <a:cubicBezTo>
                    <a:pt x="288" y="561"/>
                    <a:pt x="328" y="551"/>
                    <a:pt x="362" y="531"/>
                  </a:cubicBezTo>
                  <a:cubicBezTo>
                    <a:pt x="417" y="503"/>
                    <a:pt x="446" y="449"/>
                    <a:pt x="467" y="395"/>
                  </a:cubicBezTo>
                  <a:cubicBezTo>
                    <a:pt x="493" y="324"/>
                    <a:pt x="469" y="236"/>
                    <a:pt x="459" y="162"/>
                  </a:cubicBezTo>
                  <a:cubicBezTo>
                    <a:pt x="450" y="144"/>
                    <a:pt x="444" y="126"/>
                    <a:pt x="437" y="109"/>
                  </a:cubicBezTo>
                  <a:cubicBezTo>
                    <a:pt x="422" y="83"/>
                    <a:pt x="403" y="63"/>
                    <a:pt x="380" y="47"/>
                  </a:cubicBezTo>
                  <a:cubicBezTo>
                    <a:pt x="346" y="20"/>
                    <a:pt x="302" y="0"/>
                    <a:pt x="2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4533983" y="70736"/>
              <a:ext cx="39085" cy="30315"/>
            </a:xfrm>
            <a:custGeom>
              <a:avLst/>
              <a:gdLst/>
              <a:ahLst/>
              <a:cxnLst/>
              <a:rect l="l" t="t" r="r" b="b"/>
              <a:pathLst>
                <a:path w="820" h="636" extrusionOk="0">
                  <a:moveTo>
                    <a:pt x="410" y="0"/>
                  </a:moveTo>
                  <a:cubicBezTo>
                    <a:pt x="0" y="0"/>
                    <a:pt x="0" y="636"/>
                    <a:pt x="410" y="636"/>
                  </a:cubicBezTo>
                  <a:cubicBezTo>
                    <a:pt x="820" y="636"/>
                    <a:pt x="820" y="0"/>
                    <a:pt x="4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4500570" y="-88942"/>
              <a:ext cx="33985" cy="26311"/>
            </a:xfrm>
            <a:custGeom>
              <a:avLst/>
              <a:gdLst/>
              <a:ahLst/>
              <a:cxnLst/>
              <a:rect l="l" t="t" r="r" b="b"/>
              <a:pathLst>
                <a:path w="713" h="552" extrusionOk="0">
                  <a:moveTo>
                    <a:pt x="357" y="0"/>
                  </a:moveTo>
                  <a:cubicBezTo>
                    <a:pt x="3" y="0"/>
                    <a:pt x="1" y="552"/>
                    <a:pt x="357" y="552"/>
                  </a:cubicBezTo>
                  <a:cubicBezTo>
                    <a:pt x="713" y="552"/>
                    <a:pt x="713" y="0"/>
                    <a:pt x="35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4595757" y="-38513"/>
              <a:ext cx="36702" cy="35796"/>
            </a:xfrm>
            <a:custGeom>
              <a:avLst/>
              <a:gdLst/>
              <a:ahLst/>
              <a:cxnLst/>
              <a:rect l="l" t="t" r="r" b="b"/>
              <a:pathLst>
                <a:path w="770" h="751" extrusionOk="0">
                  <a:moveTo>
                    <a:pt x="370" y="1"/>
                  </a:moveTo>
                  <a:cubicBezTo>
                    <a:pt x="281" y="1"/>
                    <a:pt x="187" y="40"/>
                    <a:pt x="124" y="103"/>
                  </a:cubicBezTo>
                  <a:cubicBezTo>
                    <a:pt x="38" y="189"/>
                    <a:pt x="0" y="323"/>
                    <a:pt x="35" y="441"/>
                  </a:cubicBezTo>
                  <a:cubicBezTo>
                    <a:pt x="58" y="517"/>
                    <a:pt x="82" y="591"/>
                    <a:pt x="140" y="649"/>
                  </a:cubicBezTo>
                  <a:cubicBezTo>
                    <a:pt x="164" y="672"/>
                    <a:pt x="192" y="692"/>
                    <a:pt x="221" y="707"/>
                  </a:cubicBezTo>
                  <a:cubicBezTo>
                    <a:pt x="264" y="731"/>
                    <a:pt x="311" y="750"/>
                    <a:pt x="361" y="750"/>
                  </a:cubicBezTo>
                  <a:cubicBezTo>
                    <a:pt x="365" y="750"/>
                    <a:pt x="368" y="750"/>
                    <a:pt x="372" y="750"/>
                  </a:cubicBezTo>
                  <a:cubicBezTo>
                    <a:pt x="448" y="747"/>
                    <a:pt x="511" y="719"/>
                    <a:pt x="569" y="674"/>
                  </a:cubicBezTo>
                  <a:cubicBezTo>
                    <a:pt x="605" y="644"/>
                    <a:pt x="635" y="617"/>
                    <a:pt x="658" y="574"/>
                  </a:cubicBezTo>
                  <a:cubicBezTo>
                    <a:pt x="672" y="546"/>
                    <a:pt x="686" y="515"/>
                    <a:pt x="694" y="486"/>
                  </a:cubicBezTo>
                  <a:cubicBezTo>
                    <a:pt x="700" y="472"/>
                    <a:pt x="704" y="456"/>
                    <a:pt x="708" y="441"/>
                  </a:cubicBezTo>
                  <a:cubicBezTo>
                    <a:pt x="770" y="224"/>
                    <a:pt x="593" y="1"/>
                    <a:pt x="3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4570352" y="1049"/>
              <a:ext cx="42088" cy="38084"/>
            </a:xfrm>
            <a:custGeom>
              <a:avLst/>
              <a:gdLst/>
              <a:ahLst/>
              <a:cxnLst/>
              <a:rect l="l" t="t" r="r" b="b"/>
              <a:pathLst>
                <a:path w="883" h="799" extrusionOk="0">
                  <a:moveTo>
                    <a:pt x="383" y="0"/>
                  </a:moveTo>
                  <a:cubicBezTo>
                    <a:pt x="335" y="0"/>
                    <a:pt x="290" y="12"/>
                    <a:pt x="247" y="34"/>
                  </a:cubicBezTo>
                  <a:cubicBezTo>
                    <a:pt x="198" y="50"/>
                    <a:pt x="154" y="77"/>
                    <a:pt x="120" y="117"/>
                  </a:cubicBezTo>
                  <a:cubicBezTo>
                    <a:pt x="80" y="154"/>
                    <a:pt x="53" y="195"/>
                    <a:pt x="37" y="245"/>
                  </a:cubicBezTo>
                  <a:cubicBezTo>
                    <a:pt x="12" y="292"/>
                    <a:pt x="0" y="343"/>
                    <a:pt x="3" y="399"/>
                  </a:cubicBezTo>
                  <a:cubicBezTo>
                    <a:pt x="8" y="501"/>
                    <a:pt x="41" y="609"/>
                    <a:pt x="120" y="681"/>
                  </a:cubicBezTo>
                  <a:lnTo>
                    <a:pt x="200" y="744"/>
                  </a:lnTo>
                  <a:cubicBezTo>
                    <a:pt x="263" y="781"/>
                    <a:pt x="330" y="797"/>
                    <a:pt x="402" y="798"/>
                  </a:cubicBezTo>
                  <a:lnTo>
                    <a:pt x="465" y="791"/>
                  </a:lnTo>
                  <a:cubicBezTo>
                    <a:pt x="489" y="788"/>
                    <a:pt x="515" y="784"/>
                    <a:pt x="541" y="781"/>
                  </a:cubicBezTo>
                  <a:cubicBezTo>
                    <a:pt x="592" y="778"/>
                    <a:pt x="640" y="762"/>
                    <a:pt x="685" y="735"/>
                  </a:cubicBezTo>
                  <a:cubicBezTo>
                    <a:pt x="715" y="717"/>
                    <a:pt x="745" y="695"/>
                    <a:pt x="767" y="669"/>
                  </a:cubicBezTo>
                  <a:cubicBezTo>
                    <a:pt x="831" y="597"/>
                    <a:pt x="883" y="500"/>
                    <a:pt x="878" y="400"/>
                  </a:cubicBezTo>
                  <a:cubicBezTo>
                    <a:pt x="872" y="364"/>
                    <a:pt x="869" y="332"/>
                    <a:pt x="864" y="297"/>
                  </a:cubicBezTo>
                  <a:cubicBezTo>
                    <a:pt x="845" y="233"/>
                    <a:pt x="813" y="177"/>
                    <a:pt x="766" y="129"/>
                  </a:cubicBezTo>
                  <a:cubicBezTo>
                    <a:pt x="720" y="79"/>
                    <a:pt x="655" y="46"/>
                    <a:pt x="591" y="25"/>
                  </a:cubicBezTo>
                  <a:cubicBezTo>
                    <a:pt x="561" y="14"/>
                    <a:pt x="504" y="13"/>
                    <a:pt x="463" y="8"/>
                  </a:cubicBezTo>
                  <a:lnTo>
                    <a:pt x="400" y="1"/>
                  </a:lnTo>
                  <a:cubicBezTo>
                    <a:pt x="394" y="0"/>
                    <a:pt x="389" y="0"/>
                    <a:pt x="38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9"/>
          <p:cNvGrpSpPr/>
          <p:nvPr/>
        </p:nvGrpSpPr>
        <p:grpSpPr>
          <a:xfrm>
            <a:off x="7615336" y="875885"/>
            <a:ext cx="1695084" cy="2042204"/>
            <a:chOff x="5234039" y="-267543"/>
            <a:chExt cx="313064" cy="377173"/>
          </a:xfrm>
        </p:grpSpPr>
        <p:sp>
          <p:nvSpPr>
            <p:cNvPr id="722" name="Google Shape;722;p9"/>
            <p:cNvSpPr/>
            <p:nvPr/>
          </p:nvSpPr>
          <p:spPr>
            <a:xfrm>
              <a:off x="5316071" y="-114967"/>
              <a:ext cx="106293" cy="94996"/>
            </a:xfrm>
            <a:custGeom>
              <a:avLst/>
              <a:gdLst/>
              <a:ahLst/>
              <a:cxnLst/>
              <a:rect l="l" t="t" r="r" b="b"/>
              <a:pathLst>
                <a:path w="2230" h="1993" extrusionOk="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5309255" y="-154720"/>
              <a:ext cx="67398" cy="95473"/>
            </a:xfrm>
            <a:custGeom>
              <a:avLst/>
              <a:gdLst/>
              <a:ahLst/>
              <a:cxnLst/>
              <a:rect l="l" t="t" r="r" b="b"/>
              <a:pathLst>
                <a:path w="1414" h="2003" extrusionOk="0">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5370218" y="-141517"/>
              <a:ext cx="15348" cy="24976"/>
            </a:xfrm>
            <a:custGeom>
              <a:avLst/>
              <a:gdLst/>
              <a:ahLst/>
              <a:cxnLst/>
              <a:rect l="l" t="t" r="r" b="b"/>
              <a:pathLst>
                <a:path w="322" h="524" extrusionOk="0">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a:off x="5308778" y="-181936"/>
              <a:ext cx="123309" cy="105387"/>
            </a:xfrm>
            <a:custGeom>
              <a:avLst/>
              <a:gdLst/>
              <a:ahLst/>
              <a:cxnLst/>
              <a:rect l="l" t="t" r="r" b="b"/>
              <a:pathLst>
                <a:path w="2587" h="2211" extrusionOk="0">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9"/>
            <p:cNvSpPr/>
            <p:nvPr/>
          </p:nvSpPr>
          <p:spPr>
            <a:xfrm>
              <a:off x="5267548" y="-181031"/>
              <a:ext cx="172500" cy="200479"/>
            </a:xfrm>
            <a:custGeom>
              <a:avLst/>
              <a:gdLst/>
              <a:ahLst/>
              <a:cxnLst/>
              <a:rect l="l" t="t" r="r" b="b"/>
              <a:pathLst>
                <a:path w="3619" h="4206" extrusionOk="0">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9"/>
            <p:cNvSpPr/>
            <p:nvPr/>
          </p:nvSpPr>
          <p:spPr>
            <a:xfrm>
              <a:off x="5301485" y="-226170"/>
              <a:ext cx="183558" cy="268592"/>
            </a:xfrm>
            <a:custGeom>
              <a:avLst/>
              <a:gdLst/>
              <a:ahLst/>
              <a:cxnLst/>
              <a:rect l="l" t="t" r="r" b="b"/>
              <a:pathLst>
                <a:path w="3851" h="5635" extrusionOk="0">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p:nvPr/>
          </p:nvSpPr>
          <p:spPr>
            <a:xfrm>
              <a:off x="5407730" y="37180"/>
              <a:ext cx="9438" cy="6387"/>
            </a:xfrm>
            <a:custGeom>
              <a:avLst/>
              <a:gdLst/>
              <a:ahLst/>
              <a:cxnLst/>
              <a:rect l="l" t="t" r="r" b="b"/>
              <a:pathLst>
                <a:path w="198" h="134" extrusionOk="0">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9"/>
            <p:cNvSpPr/>
            <p:nvPr/>
          </p:nvSpPr>
          <p:spPr>
            <a:xfrm>
              <a:off x="5371791" y="26407"/>
              <a:ext cx="6435" cy="9438"/>
            </a:xfrm>
            <a:custGeom>
              <a:avLst/>
              <a:gdLst/>
              <a:ahLst/>
              <a:cxnLst/>
              <a:rect l="l" t="t" r="r" b="b"/>
              <a:pathLst>
                <a:path w="135" h="198" extrusionOk="0">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9"/>
            <p:cNvSpPr/>
            <p:nvPr/>
          </p:nvSpPr>
          <p:spPr>
            <a:xfrm>
              <a:off x="5256156" y="-232938"/>
              <a:ext cx="83938" cy="240136"/>
            </a:xfrm>
            <a:custGeom>
              <a:avLst/>
              <a:gdLst/>
              <a:ahLst/>
              <a:cxnLst/>
              <a:rect l="l" t="t" r="r" b="b"/>
              <a:pathLst>
                <a:path w="1761" h="5038" extrusionOk="0">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9"/>
            <p:cNvSpPr/>
            <p:nvPr/>
          </p:nvSpPr>
          <p:spPr>
            <a:xfrm>
              <a:off x="5353297" y="-244282"/>
              <a:ext cx="9819" cy="7293"/>
            </a:xfrm>
            <a:custGeom>
              <a:avLst/>
              <a:gdLst/>
              <a:ahLst/>
              <a:cxnLst/>
              <a:rect l="l" t="t" r="r" b="b"/>
              <a:pathLst>
                <a:path w="206" h="153" extrusionOk="0">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5389618" y="-236799"/>
              <a:ext cx="9342" cy="6673"/>
            </a:xfrm>
            <a:custGeom>
              <a:avLst/>
              <a:gdLst/>
              <a:ahLst/>
              <a:cxnLst/>
              <a:rect l="l" t="t" r="r" b="b"/>
              <a:pathLst>
                <a:path w="196" h="140" extrusionOk="0">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5429084" y="-211775"/>
              <a:ext cx="7150" cy="9914"/>
            </a:xfrm>
            <a:custGeom>
              <a:avLst/>
              <a:gdLst/>
              <a:ahLst/>
              <a:cxnLst/>
              <a:rect l="l" t="t" r="r" b="b"/>
              <a:pathLst>
                <a:path w="150" h="208" extrusionOk="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5287519" y="-173738"/>
              <a:ext cx="259584" cy="283368"/>
            </a:xfrm>
            <a:custGeom>
              <a:avLst/>
              <a:gdLst/>
              <a:ahLst/>
              <a:cxnLst/>
              <a:rect l="l" t="t" r="r" b="b"/>
              <a:pathLst>
                <a:path w="5446" h="5945" extrusionOk="0">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9"/>
            <p:cNvSpPr/>
            <p:nvPr/>
          </p:nvSpPr>
          <p:spPr>
            <a:xfrm>
              <a:off x="5412688" y="32127"/>
              <a:ext cx="94663" cy="49810"/>
            </a:xfrm>
            <a:custGeom>
              <a:avLst/>
              <a:gdLst/>
              <a:ahLst/>
              <a:cxnLst/>
              <a:rect l="l" t="t" r="r" b="b"/>
              <a:pathLst>
                <a:path w="1986" h="1045" extrusionOk="0">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9"/>
            <p:cNvSpPr/>
            <p:nvPr/>
          </p:nvSpPr>
          <p:spPr>
            <a:xfrm>
              <a:off x="5411258" y="-177027"/>
              <a:ext cx="60725" cy="181890"/>
            </a:xfrm>
            <a:custGeom>
              <a:avLst/>
              <a:gdLst/>
              <a:ahLst/>
              <a:cxnLst/>
              <a:rect l="l" t="t" r="r" b="b"/>
              <a:pathLst>
                <a:path w="1274" h="3816" extrusionOk="0">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5377892" y="-197618"/>
              <a:ext cx="8675" cy="11773"/>
            </a:xfrm>
            <a:custGeom>
              <a:avLst/>
              <a:gdLst/>
              <a:ahLst/>
              <a:cxnLst/>
              <a:rect l="l" t="t" r="r" b="b"/>
              <a:pathLst>
                <a:path w="182" h="247" extrusionOk="0">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
            <p:cNvSpPr/>
            <p:nvPr/>
          </p:nvSpPr>
          <p:spPr>
            <a:xfrm>
              <a:off x="5338426" y="-89895"/>
              <a:ext cx="37465" cy="45091"/>
            </a:xfrm>
            <a:custGeom>
              <a:avLst/>
              <a:gdLst/>
              <a:ahLst/>
              <a:cxnLst/>
              <a:rect l="l" t="t" r="r" b="b"/>
              <a:pathLst>
                <a:path w="786" h="946" extrusionOk="0">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9"/>
            <p:cNvSpPr/>
            <p:nvPr/>
          </p:nvSpPr>
          <p:spPr>
            <a:xfrm>
              <a:off x="5431706" y="-63537"/>
              <a:ext cx="9152" cy="10772"/>
            </a:xfrm>
            <a:custGeom>
              <a:avLst/>
              <a:gdLst/>
              <a:ahLst/>
              <a:cxnLst/>
              <a:rect l="l" t="t" r="r" b="b"/>
              <a:pathLst>
                <a:path w="192" h="226" extrusionOk="0">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5234039" y="-267543"/>
              <a:ext cx="161155" cy="218830"/>
            </a:xfrm>
            <a:custGeom>
              <a:avLst/>
              <a:gdLst/>
              <a:ahLst/>
              <a:cxnLst/>
              <a:rect l="l" t="t" r="r" b="b"/>
              <a:pathLst>
                <a:path w="3381" h="4591" extrusionOk="0">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1" name="Google Shape;741;p9"/>
          <p:cNvSpPr txBox="1">
            <a:spLocks noGrp="1"/>
          </p:cNvSpPr>
          <p:nvPr>
            <p:ph type="title"/>
          </p:nvPr>
        </p:nvSpPr>
        <p:spPr>
          <a:xfrm>
            <a:off x="2180400" y="1597488"/>
            <a:ext cx="4783200" cy="996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2" name="Google Shape;742;p9"/>
          <p:cNvSpPr txBox="1">
            <a:spLocks noGrp="1"/>
          </p:cNvSpPr>
          <p:nvPr>
            <p:ph type="subTitle" idx="1"/>
          </p:nvPr>
        </p:nvSpPr>
        <p:spPr>
          <a:xfrm>
            <a:off x="2180400" y="2622800"/>
            <a:ext cx="4783200" cy="99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3" name="Google Shape;743;p9"/>
          <p:cNvSpPr/>
          <p:nvPr/>
        </p:nvSpPr>
        <p:spPr>
          <a:xfrm>
            <a:off x="3248732" y="4893900"/>
            <a:ext cx="59540" cy="59653"/>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6"/>
                  <a:pt x="232" y="290"/>
                </a:cubicBezTo>
                <a:cubicBezTo>
                  <a:pt x="235" y="405"/>
                  <a:pt x="256" y="524"/>
                  <a:pt x="256" y="524"/>
                </a:cubicBezTo>
                <a:cubicBezTo>
                  <a:pt x="256" y="524"/>
                  <a:pt x="283" y="379"/>
                  <a:pt x="290" y="293"/>
                </a:cubicBezTo>
                <a:cubicBezTo>
                  <a:pt x="403" y="289"/>
                  <a:pt x="523" y="268"/>
                  <a:pt x="523" y="268"/>
                </a:cubicBezTo>
                <a:cubicBezTo>
                  <a:pt x="523" y="268"/>
                  <a:pt x="378" y="238"/>
                  <a:pt x="290"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6080906" y="4763106"/>
            <a:ext cx="59540" cy="59653"/>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7784703" y="264043"/>
            <a:ext cx="59653" cy="59767"/>
          </a:xfrm>
          <a:custGeom>
            <a:avLst/>
            <a:gdLst/>
            <a:ahLst/>
            <a:cxnLst/>
            <a:rect l="l" t="t" r="r" b="b"/>
            <a:pathLst>
              <a:path w="524" h="525" extrusionOk="0">
                <a:moveTo>
                  <a:pt x="255" y="1"/>
                </a:moveTo>
                <a:cubicBezTo>
                  <a:pt x="255" y="1"/>
                  <a:pt x="236" y="120"/>
                  <a:pt x="232" y="233"/>
                </a:cubicBezTo>
                <a:cubicBezTo>
                  <a:pt x="144" y="239"/>
                  <a:pt x="1" y="269"/>
                  <a:pt x="1" y="269"/>
                </a:cubicBezTo>
                <a:cubicBezTo>
                  <a:pt x="1" y="269"/>
                  <a:pt x="121" y="286"/>
                  <a:pt x="232" y="291"/>
                </a:cubicBezTo>
                <a:cubicBezTo>
                  <a:pt x="235" y="405"/>
                  <a:pt x="256" y="524"/>
                  <a:pt x="256" y="524"/>
                </a:cubicBezTo>
                <a:cubicBezTo>
                  <a:pt x="256" y="524"/>
                  <a:pt x="283" y="381"/>
                  <a:pt x="291" y="292"/>
                </a:cubicBezTo>
                <a:cubicBezTo>
                  <a:pt x="404" y="290"/>
                  <a:pt x="523" y="269"/>
                  <a:pt x="523" y="269"/>
                </a:cubicBezTo>
                <a:cubicBezTo>
                  <a:pt x="523" y="269"/>
                  <a:pt x="380" y="238"/>
                  <a:pt x="291" y="233"/>
                </a:cubicBezTo>
                <a:cubicBezTo>
                  <a:pt x="283"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2416041" y="353713"/>
            <a:ext cx="59540" cy="59653"/>
          </a:xfrm>
          <a:custGeom>
            <a:avLst/>
            <a:gdLst/>
            <a:ahLst/>
            <a:cxnLst/>
            <a:rect l="l" t="t" r="r" b="b"/>
            <a:pathLst>
              <a:path w="523" h="524" extrusionOk="0">
                <a:moveTo>
                  <a:pt x="255" y="0"/>
                </a:moveTo>
                <a:cubicBezTo>
                  <a:pt x="255" y="0"/>
                  <a:pt x="236" y="120"/>
                  <a:pt x="231" y="234"/>
                </a:cubicBezTo>
                <a:cubicBezTo>
                  <a:pt x="143" y="240"/>
                  <a:pt x="0" y="268"/>
                  <a:pt x="0" y="268"/>
                </a:cubicBezTo>
                <a:cubicBezTo>
                  <a:pt x="0" y="268"/>
                  <a:pt x="121" y="287"/>
                  <a:pt x="231" y="290"/>
                </a:cubicBezTo>
                <a:cubicBezTo>
                  <a:pt x="235" y="404"/>
                  <a:pt x="256" y="524"/>
                  <a:pt x="256" y="524"/>
                </a:cubicBezTo>
                <a:cubicBezTo>
                  <a:pt x="256" y="524"/>
                  <a:pt x="283" y="381"/>
                  <a:pt x="290" y="292"/>
                </a:cubicBezTo>
                <a:cubicBezTo>
                  <a:pt x="403" y="289"/>
                  <a:pt x="523" y="268"/>
                  <a:pt x="523" y="268"/>
                </a:cubicBezTo>
                <a:cubicBezTo>
                  <a:pt x="523" y="268"/>
                  <a:pt x="378" y="238"/>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9"/>
          <p:cNvSpPr/>
          <p:nvPr/>
        </p:nvSpPr>
        <p:spPr>
          <a:xfrm>
            <a:off x="8813316" y="3648121"/>
            <a:ext cx="59767" cy="59767"/>
          </a:xfrm>
          <a:custGeom>
            <a:avLst/>
            <a:gdLst/>
            <a:ahLst/>
            <a:cxnLst/>
            <a:rect l="l" t="t" r="r" b="b"/>
            <a:pathLst>
              <a:path w="525" h="525" extrusionOk="0">
                <a:moveTo>
                  <a:pt x="256" y="1"/>
                </a:moveTo>
                <a:cubicBezTo>
                  <a:pt x="256" y="1"/>
                  <a:pt x="238" y="121"/>
                  <a:pt x="234" y="234"/>
                </a:cubicBezTo>
                <a:cubicBezTo>
                  <a:pt x="145" y="241"/>
                  <a:pt x="1" y="269"/>
                  <a:pt x="1" y="269"/>
                </a:cubicBezTo>
                <a:cubicBezTo>
                  <a:pt x="1" y="269"/>
                  <a:pt x="121" y="288"/>
                  <a:pt x="233" y="292"/>
                </a:cubicBezTo>
                <a:cubicBezTo>
                  <a:pt x="235" y="405"/>
                  <a:pt x="256" y="524"/>
                  <a:pt x="256" y="524"/>
                </a:cubicBezTo>
                <a:cubicBezTo>
                  <a:pt x="256" y="524"/>
                  <a:pt x="286" y="381"/>
                  <a:pt x="292" y="293"/>
                </a:cubicBezTo>
                <a:cubicBezTo>
                  <a:pt x="406" y="291"/>
                  <a:pt x="524" y="269"/>
                  <a:pt x="524" y="269"/>
                </a:cubicBezTo>
                <a:cubicBezTo>
                  <a:pt x="524" y="269"/>
                  <a:pt x="381" y="240"/>
                  <a:pt x="292" y="234"/>
                </a:cubicBezTo>
                <a:cubicBezTo>
                  <a:pt x="286" y="145"/>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9"/>
          <p:cNvSpPr/>
          <p:nvPr/>
        </p:nvSpPr>
        <p:spPr>
          <a:xfrm>
            <a:off x="8684855" y="4834187"/>
            <a:ext cx="59653" cy="59653"/>
          </a:xfrm>
          <a:custGeom>
            <a:avLst/>
            <a:gdLst/>
            <a:ahLst/>
            <a:cxnLst/>
            <a:rect l="l" t="t" r="r" b="b"/>
            <a:pathLst>
              <a:path w="524" h="524" extrusionOk="0">
                <a:moveTo>
                  <a:pt x="254" y="0"/>
                </a:moveTo>
                <a:cubicBezTo>
                  <a:pt x="254" y="0"/>
                  <a:pt x="236" y="121"/>
                  <a:pt x="232" y="233"/>
                </a:cubicBezTo>
                <a:cubicBezTo>
                  <a:pt x="143" y="240"/>
                  <a:pt x="1" y="268"/>
                  <a:pt x="1" y="268"/>
                </a:cubicBezTo>
                <a:cubicBezTo>
                  <a:pt x="1" y="268"/>
                  <a:pt x="121" y="287"/>
                  <a:pt x="232" y="290"/>
                </a:cubicBezTo>
                <a:cubicBezTo>
                  <a:pt x="234" y="404"/>
                  <a:pt x="255" y="524"/>
                  <a:pt x="255" y="524"/>
                </a:cubicBezTo>
                <a:cubicBezTo>
                  <a:pt x="255" y="524"/>
                  <a:pt x="283" y="381"/>
                  <a:pt x="290" y="292"/>
                </a:cubicBezTo>
                <a:cubicBezTo>
                  <a:pt x="404" y="289"/>
                  <a:pt x="523" y="268"/>
                  <a:pt x="523" y="268"/>
                </a:cubicBezTo>
                <a:cubicBezTo>
                  <a:pt x="523" y="268"/>
                  <a:pt x="379" y="238"/>
                  <a:pt x="290" y="233"/>
                </a:cubicBezTo>
                <a:cubicBezTo>
                  <a:pt x="283" y="144"/>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
          <p:cNvSpPr/>
          <p:nvPr/>
        </p:nvSpPr>
        <p:spPr>
          <a:xfrm>
            <a:off x="8877448" y="905269"/>
            <a:ext cx="59653" cy="59767"/>
          </a:xfrm>
          <a:custGeom>
            <a:avLst/>
            <a:gdLst/>
            <a:ahLst/>
            <a:cxnLst/>
            <a:rect l="l" t="t" r="r" b="b"/>
            <a:pathLst>
              <a:path w="524" h="525" extrusionOk="0">
                <a:moveTo>
                  <a:pt x="255" y="1"/>
                </a:moveTo>
                <a:cubicBezTo>
                  <a:pt x="255" y="1"/>
                  <a:pt x="237" y="121"/>
                  <a:pt x="232" y="233"/>
                </a:cubicBezTo>
                <a:cubicBezTo>
                  <a:pt x="143" y="240"/>
                  <a:pt x="0" y="269"/>
                  <a:pt x="0" y="269"/>
                </a:cubicBezTo>
                <a:cubicBezTo>
                  <a:pt x="0" y="269"/>
                  <a:pt x="120" y="288"/>
                  <a:pt x="231" y="291"/>
                </a:cubicBezTo>
                <a:cubicBezTo>
                  <a:pt x="235" y="405"/>
                  <a:pt x="255" y="524"/>
                  <a:pt x="255" y="524"/>
                </a:cubicBezTo>
                <a:cubicBezTo>
                  <a:pt x="255"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
          <p:cNvSpPr/>
          <p:nvPr/>
        </p:nvSpPr>
        <p:spPr>
          <a:xfrm>
            <a:off x="7874340" y="4834131"/>
            <a:ext cx="59540" cy="59767"/>
          </a:xfrm>
          <a:custGeom>
            <a:avLst/>
            <a:gdLst/>
            <a:ahLst/>
            <a:cxnLst/>
            <a:rect l="l" t="t" r="r" b="b"/>
            <a:pathLst>
              <a:path w="523" h="525" extrusionOk="0">
                <a:moveTo>
                  <a:pt x="255" y="1"/>
                </a:moveTo>
                <a:cubicBezTo>
                  <a:pt x="255" y="1"/>
                  <a:pt x="236" y="121"/>
                  <a:pt x="232" y="233"/>
                </a:cubicBezTo>
                <a:cubicBezTo>
                  <a:pt x="144" y="241"/>
                  <a:pt x="0" y="269"/>
                  <a:pt x="0" y="269"/>
                </a:cubicBezTo>
                <a:cubicBezTo>
                  <a:pt x="0" y="269"/>
                  <a:pt x="121" y="287"/>
                  <a:pt x="232" y="291"/>
                </a:cubicBezTo>
                <a:cubicBezTo>
                  <a:pt x="235" y="405"/>
                  <a:pt x="256" y="524"/>
                  <a:pt x="256" y="524"/>
                </a:cubicBezTo>
                <a:cubicBezTo>
                  <a:pt x="256" y="524"/>
                  <a:pt x="283" y="382"/>
                  <a:pt x="290" y="293"/>
                </a:cubicBezTo>
                <a:cubicBezTo>
                  <a:pt x="403" y="290"/>
                  <a:pt x="523" y="269"/>
                  <a:pt x="523" y="269"/>
                </a:cubicBezTo>
                <a:cubicBezTo>
                  <a:pt x="523" y="269"/>
                  <a:pt x="379" y="239"/>
                  <a:pt x="290" y="233"/>
                </a:cubicBezTo>
                <a:cubicBezTo>
                  <a:pt x="283"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9"/>
          <p:cNvSpPr/>
          <p:nvPr/>
        </p:nvSpPr>
        <p:spPr>
          <a:xfrm>
            <a:off x="6600681" y="353718"/>
            <a:ext cx="59653" cy="59653"/>
          </a:xfrm>
          <a:custGeom>
            <a:avLst/>
            <a:gdLst/>
            <a:ahLst/>
            <a:cxnLst/>
            <a:rect l="l" t="t" r="r" b="b"/>
            <a:pathLst>
              <a:path w="524" h="524" extrusionOk="0">
                <a:moveTo>
                  <a:pt x="255" y="0"/>
                </a:moveTo>
                <a:cubicBezTo>
                  <a:pt x="255" y="0"/>
                  <a:pt x="236" y="121"/>
                  <a:pt x="233" y="234"/>
                </a:cubicBezTo>
                <a:cubicBezTo>
                  <a:pt x="144" y="240"/>
                  <a:pt x="1" y="269"/>
                  <a:pt x="1" y="269"/>
                </a:cubicBezTo>
                <a:cubicBezTo>
                  <a:pt x="1" y="269"/>
                  <a:pt x="121" y="287"/>
                  <a:pt x="233" y="291"/>
                </a:cubicBezTo>
                <a:cubicBezTo>
                  <a:pt x="235" y="406"/>
                  <a:pt x="256" y="524"/>
                  <a:pt x="256" y="524"/>
                </a:cubicBezTo>
                <a:cubicBezTo>
                  <a:pt x="256" y="524"/>
                  <a:pt x="283" y="381"/>
                  <a:pt x="291" y="292"/>
                </a:cubicBezTo>
                <a:cubicBezTo>
                  <a:pt x="404" y="290"/>
                  <a:pt x="523" y="269"/>
                  <a:pt x="523" y="269"/>
                </a:cubicBezTo>
                <a:cubicBezTo>
                  <a:pt x="523" y="269"/>
                  <a:pt x="380" y="239"/>
                  <a:pt x="291"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9"/>
          <p:cNvSpPr/>
          <p:nvPr/>
        </p:nvSpPr>
        <p:spPr>
          <a:xfrm>
            <a:off x="282556" y="2862944"/>
            <a:ext cx="59540" cy="59767"/>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a:off x="840523" y="199562"/>
            <a:ext cx="59540" cy="59653"/>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
          <p:cNvSpPr/>
          <p:nvPr/>
        </p:nvSpPr>
        <p:spPr>
          <a:xfrm>
            <a:off x="8583660" y="1941851"/>
            <a:ext cx="67395" cy="67281"/>
          </a:xfrm>
          <a:custGeom>
            <a:avLst/>
            <a:gdLst/>
            <a:ahLst/>
            <a:cxnLst/>
            <a:rect l="l" t="t" r="r" b="b"/>
            <a:pathLst>
              <a:path w="592" h="591" extrusionOk="0">
                <a:moveTo>
                  <a:pt x="287" y="1"/>
                </a:moveTo>
                <a:cubicBezTo>
                  <a:pt x="287" y="1"/>
                  <a:pt x="266" y="136"/>
                  <a:pt x="262" y="264"/>
                </a:cubicBezTo>
                <a:cubicBezTo>
                  <a:pt x="163" y="270"/>
                  <a:pt x="0" y="305"/>
                  <a:pt x="0" y="305"/>
                </a:cubicBezTo>
                <a:cubicBezTo>
                  <a:pt x="0" y="305"/>
                  <a:pt x="136" y="326"/>
                  <a:pt x="262" y="329"/>
                </a:cubicBezTo>
                <a:cubicBezTo>
                  <a:pt x="264" y="457"/>
                  <a:pt x="288" y="590"/>
                  <a:pt x="288" y="590"/>
                </a:cubicBezTo>
                <a:cubicBezTo>
                  <a:pt x="288" y="590"/>
                  <a:pt x="321" y="428"/>
                  <a:pt x="329" y="329"/>
                </a:cubicBezTo>
                <a:cubicBezTo>
                  <a:pt x="458" y="327"/>
                  <a:pt x="592" y="302"/>
                  <a:pt x="592" y="302"/>
                </a:cubicBezTo>
                <a:cubicBezTo>
                  <a:pt x="592" y="302"/>
                  <a:pt x="428" y="269"/>
                  <a:pt x="329" y="263"/>
                </a:cubicBezTo>
                <a:cubicBezTo>
                  <a:pt x="321"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p:nvPr/>
        </p:nvSpPr>
        <p:spPr>
          <a:xfrm>
            <a:off x="244929" y="540005"/>
            <a:ext cx="134790" cy="134790"/>
          </a:xfrm>
          <a:custGeom>
            <a:avLst/>
            <a:gdLst/>
            <a:ahLst/>
            <a:cxnLst/>
            <a:rect l="l" t="t" r="r" b="b"/>
            <a:pathLst>
              <a:path w="1184" h="1184" extrusionOk="0">
                <a:moveTo>
                  <a:pt x="577" y="1"/>
                </a:moveTo>
                <a:cubicBezTo>
                  <a:pt x="577" y="1"/>
                  <a:pt x="534" y="273"/>
                  <a:pt x="526" y="527"/>
                </a:cubicBezTo>
                <a:cubicBezTo>
                  <a:pt x="325" y="542"/>
                  <a:pt x="1" y="608"/>
                  <a:pt x="1" y="608"/>
                </a:cubicBezTo>
                <a:cubicBezTo>
                  <a:pt x="1" y="608"/>
                  <a:pt x="272" y="650"/>
                  <a:pt x="524" y="659"/>
                </a:cubicBezTo>
                <a:cubicBezTo>
                  <a:pt x="530" y="917"/>
                  <a:pt x="577" y="1183"/>
                  <a:pt x="577" y="1183"/>
                </a:cubicBezTo>
                <a:cubicBezTo>
                  <a:pt x="577" y="1183"/>
                  <a:pt x="644" y="861"/>
                  <a:pt x="658" y="660"/>
                </a:cubicBezTo>
                <a:cubicBezTo>
                  <a:pt x="916" y="655"/>
                  <a:pt x="1184" y="608"/>
                  <a:pt x="1184" y="608"/>
                </a:cubicBezTo>
                <a:cubicBezTo>
                  <a:pt x="1184" y="608"/>
                  <a:pt x="858" y="541"/>
                  <a:pt x="658" y="527"/>
                </a:cubicBezTo>
                <a:cubicBezTo>
                  <a:pt x="644" y="327"/>
                  <a:pt x="577"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9"/>
          <p:cNvSpPr/>
          <p:nvPr/>
        </p:nvSpPr>
        <p:spPr>
          <a:xfrm>
            <a:off x="419614" y="4434258"/>
            <a:ext cx="67395" cy="67395"/>
          </a:xfrm>
          <a:custGeom>
            <a:avLst/>
            <a:gdLst/>
            <a:ahLst/>
            <a:cxnLst/>
            <a:rect l="l" t="t" r="r" b="b"/>
            <a:pathLst>
              <a:path w="592" h="592" extrusionOk="0">
                <a:moveTo>
                  <a:pt x="287" y="1"/>
                </a:moveTo>
                <a:cubicBezTo>
                  <a:pt x="287" y="1"/>
                  <a:pt x="266" y="137"/>
                  <a:pt x="262" y="264"/>
                </a:cubicBezTo>
                <a:cubicBezTo>
                  <a:pt x="162" y="270"/>
                  <a:pt x="0" y="305"/>
                  <a:pt x="0" y="305"/>
                </a:cubicBezTo>
                <a:cubicBezTo>
                  <a:pt x="0" y="305"/>
                  <a:pt x="136" y="325"/>
                  <a:pt x="262" y="330"/>
                </a:cubicBezTo>
                <a:cubicBezTo>
                  <a:pt x="264" y="457"/>
                  <a:pt x="288" y="591"/>
                  <a:pt x="288" y="591"/>
                </a:cubicBezTo>
                <a:cubicBezTo>
                  <a:pt x="288" y="591"/>
                  <a:pt x="321" y="429"/>
                  <a:pt x="329" y="330"/>
                </a:cubicBezTo>
                <a:cubicBezTo>
                  <a:pt x="458" y="327"/>
                  <a:pt x="592" y="304"/>
                  <a:pt x="592" y="304"/>
                </a:cubicBezTo>
                <a:cubicBezTo>
                  <a:pt x="592" y="304"/>
                  <a:pt x="428" y="269"/>
                  <a:pt x="329" y="263"/>
                </a:cubicBezTo>
                <a:cubicBezTo>
                  <a:pt x="320"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9"/>
          <p:cNvSpPr/>
          <p:nvPr/>
        </p:nvSpPr>
        <p:spPr>
          <a:xfrm>
            <a:off x="8647227" y="2666294"/>
            <a:ext cx="134903" cy="134790"/>
          </a:xfrm>
          <a:custGeom>
            <a:avLst/>
            <a:gdLst/>
            <a:ahLst/>
            <a:cxnLst/>
            <a:rect l="l" t="t" r="r" b="b"/>
            <a:pathLst>
              <a:path w="1185" h="1184" extrusionOk="0">
                <a:moveTo>
                  <a:pt x="576" y="1"/>
                </a:moveTo>
                <a:cubicBezTo>
                  <a:pt x="576" y="1"/>
                  <a:pt x="533" y="273"/>
                  <a:pt x="526" y="526"/>
                </a:cubicBezTo>
                <a:cubicBezTo>
                  <a:pt x="326" y="541"/>
                  <a:pt x="0" y="608"/>
                  <a:pt x="0" y="608"/>
                </a:cubicBezTo>
                <a:cubicBezTo>
                  <a:pt x="0" y="608"/>
                  <a:pt x="271" y="650"/>
                  <a:pt x="524" y="658"/>
                </a:cubicBezTo>
                <a:cubicBezTo>
                  <a:pt x="529" y="917"/>
                  <a:pt x="576" y="1184"/>
                  <a:pt x="576" y="1184"/>
                </a:cubicBezTo>
                <a:cubicBezTo>
                  <a:pt x="576" y="1184"/>
                  <a:pt x="643" y="860"/>
                  <a:pt x="658" y="660"/>
                </a:cubicBezTo>
                <a:cubicBezTo>
                  <a:pt x="915"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9"/>
          <p:cNvSpPr/>
          <p:nvPr/>
        </p:nvSpPr>
        <p:spPr>
          <a:xfrm>
            <a:off x="8579997" y="264055"/>
            <a:ext cx="269351" cy="26923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9"/>
          <p:cNvSpPr/>
          <p:nvPr/>
        </p:nvSpPr>
        <p:spPr>
          <a:xfrm>
            <a:off x="3934773" y="4536103"/>
            <a:ext cx="134790" cy="134790"/>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1" y="650"/>
                  <a:pt x="524" y="659"/>
                </a:cubicBezTo>
                <a:cubicBezTo>
                  <a:pt x="529" y="917"/>
                  <a:pt x="576" y="1184"/>
                  <a:pt x="576" y="1184"/>
                </a:cubicBezTo>
                <a:cubicBezTo>
                  <a:pt x="576" y="1184"/>
                  <a:pt x="643" y="860"/>
                  <a:pt x="658" y="660"/>
                </a:cubicBezTo>
                <a:cubicBezTo>
                  <a:pt x="915" y="655"/>
                  <a:pt x="1183" y="608"/>
                  <a:pt x="1183" y="608"/>
                </a:cubicBezTo>
                <a:cubicBezTo>
                  <a:pt x="1183" y="608"/>
                  <a:pt x="858" y="541"/>
                  <a:pt x="658" y="526"/>
                </a:cubicBezTo>
                <a:cubicBezTo>
                  <a:pt x="643" y="327"/>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9"/>
          <p:cNvSpPr/>
          <p:nvPr/>
        </p:nvSpPr>
        <p:spPr>
          <a:xfrm>
            <a:off x="474949" y="1902435"/>
            <a:ext cx="269238" cy="269124"/>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5923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1"/>
        <p:cNvGrpSpPr/>
        <p:nvPr/>
      </p:nvGrpSpPr>
      <p:grpSpPr>
        <a:xfrm>
          <a:off x="0" y="0"/>
          <a:ext cx="0" cy="0"/>
          <a:chOff x="0" y="0"/>
          <a:chExt cx="0" cy="0"/>
        </a:xfrm>
      </p:grpSpPr>
      <p:sp>
        <p:nvSpPr>
          <p:cNvPr id="762" name="Google Shape;762;p10"/>
          <p:cNvSpPr txBox="1">
            <a:spLocks noGrp="1"/>
          </p:cNvSpPr>
          <p:nvPr>
            <p:ph type="title"/>
          </p:nvPr>
        </p:nvSpPr>
        <p:spPr>
          <a:xfrm>
            <a:off x="5191125" y="2978625"/>
            <a:ext cx="3185400" cy="996000"/>
          </a:xfrm>
          <a:prstGeom prst="rect">
            <a:avLst/>
          </a:prstGeom>
          <a:solidFill>
            <a:schemeClr val="lt1"/>
          </a:solidFill>
          <a:ln>
            <a:noFill/>
          </a:ln>
        </p:spPr>
        <p:txBody>
          <a:bodyPr spcFirstLastPara="1" wrap="square" lIns="91425" tIns="91425" rIns="91425" bIns="91425" anchor="ctr" anchorCtr="0">
            <a:noAutofit/>
          </a:bodyPr>
          <a:lstStyle>
            <a:lvl1pPr lvl="0" algn="ctr" rtl="0">
              <a:spcBef>
                <a:spcPts val="0"/>
              </a:spcBef>
              <a:spcAft>
                <a:spcPts val="0"/>
              </a:spcAft>
              <a:buSzPts val="3100"/>
              <a:buNone/>
              <a:defRPr sz="2800"/>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1982041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3"/>
        <p:cNvGrpSpPr/>
        <p:nvPr/>
      </p:nvGrpSpPr>
      <p:grpSpPr>
        <a:xfrm>
          <a:off x="0" y="0"/>
          <a:ext cx="0" cy="0"/>
          <a:chOff x="0" y="0"/>
          <a:chExt cx="0" cy="0"/>
        </a:xfrm>
      </p:grpSpPr>
      <p:grpSp>
        <p:nvGrpSpPr>
          <p:cNvPr id="764" name="Google Shape;764;p11"/>
          <p:cNvGrpSpPr/>
          <p:nvPr/>
        </p:nvGrpSpPr>
        <p:grpSpPr>
          <a:xfrm>
            <a:off x="-239435" y="3234929"/>
            <a:ext cx="1183509" cy="1198297"/>
            <a:chOff x="3063709" y="-107293"/>
            <a:chExt cx="201909" cy="204435"/>
          </a:xfrm>
        </p:grpSpPr>
        <p:sp>
          <p:nvSpPr>
            <p:cNvPr id="765" name="Google Shape;765;p11"/>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1"/>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1"/>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1"/>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1"/>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1"/>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1"/>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1"/>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1"/>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1"/>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1"/>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1"/>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7" name="Google Shape;777;p11"/>
          <p:cNvGrpSpPr/>
          <p:nvPr/>
        </p:nvGrpSpPr>
        <p:grpSpPr>
          <a:xfrm>
            <a:off x="7438006" y="3664031"/>
            <a:ext cx="949554" cy="1144042"/>
            <a:chOff x="5234039" y="-267543"/>
            <a:chExt cx="313064" cy="377173"/>
          </a:xfrm>
        </p:grpSpPr>
        <p:sp>
          <p:nvSpPr>
            <p:cNvPr id="778" name="Google Shape;778;p11"/>
            <p:cNvSpPr/>
            <p:nvPr/>
          </p:nvSpPr>
          <p:spPr>
            <a:xfrm>
              <a:off x="5316071" y="-114967"/>
              <a:ext cx="106293" cy="94996"/>
            </a:xfrm>
            <a:custGeom>
              <a:avLst/>
              <a:gdLst/>
              <a:ahLst/>
              <a:cxnLst/>
              <a:rect l="l" t="t" r="r" b="b"/>
              <a:pathLst>
                <a:path w="2230" h="1993" extrusionOk="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1"/>
            <p:cNvSpPr/>
            <p:nvPr/>
          </p:nvSpPr>
          <p:spPr>
            <a:xfrm>
              <a:off x="5309255" y="-154720"/>
              <a:ext cx="67398" cy="95473"/>
            </a:xfrm>
            <a:custGeom>
              <a:avLst/>
              <a:gdLst/>
              <a:ahLst/>
              <a:cxnLst/>
              <a:rect l="l" t="t" r="r" b="b"/>
              <a:pathLst>
                <a:path w="1414" h="2003" extrusionOk="0">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1"/>
            <p:cNvSpPr/>
            <p:nvPr/>
          </p:nvSpPr>
          <p:spPr>
            <a:xfrm>
              <a:off x="5370218" y="-141517"/>
              <a:ext cx="15348" cy="24976"/>
            </a:xfrm>
            <a:custGeom>
              <a:avLst/>
              <a:gdLst/>
              <a:ahLst/>
              <a:cxnLst/>
              <a:rect l="l" t="t" r="r" b="b"/>
              <a:pathLst>
                <a:path w="322" h="524" extrusionOk="0">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
            <p:cNvSpPr/>
            <p:nvPr/>
          </p:nvSpPr>
          <p:spPr>
            <a:xfrm>
              <a:off x="5308778" y="-181936"/>
              <a:ext cx="123309" cy="105387"/>
            </a:xfrm>
            <a:custGeom>
              <a:avLst/>
              <a:gdLst/>
              <a:ahLst/>
              <a:cxnLst/>
              <a:rect l="l" t="t" r="r" b="b"/>
              <a:pathLst>
                <a:path w="2587" h="2211" extrusionOk="0">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1"/>
            <p:cNvSpPr/>
            <p:nvPr/>
          </p:nvSpPr>
          <p:spPr>
            <a:xfrm>
              <a:off x="5267548" y="-181031"/>
              <a:ext cx="172500" cy="200479"/>
            </a:xfrm>
            <a:custGeom>
              <a:avLst/>
              <a:gdLst/>
              <a:ahLst/>
              <a:cxnLst/>
              <a:rect l="l" t="t" r="r" b="b"/>
              <a:pathLst>
                <a:path w="3619" h="4206" extrusionOk="0">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
            <p:cNvSpPr/>
            <p:nvPr/>
          </p:nvSpPr>
          <p:spPr>
            <a:xfrm>
              <a:off x="5301485" y="-226170"/>
              <a:ext cx="183558" cy="268592"/>
            </a:xfrm>
            <a:custGeom>
              <a:avLst/>
              <a:gdLst/>
              <a:ahLst/>
              <a:cxnLst/>
              <a:rect l="l" t="t" r="r" b="b"/>
              <a:pathLst>
                <a:path w="3851" h="5635" extrusionOk="0">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
            <p:cNvSpPr/>
            <p:nvPr/>
          </p:nvSpPr>
          <p:spPr>
            <a:xfrm>
              <a:off x="5407730" y="37180"/>
              <a:ext cx="9438" cy="6387"/>
            </a:xfrm>
            <a:custGeom>
              <a:avLst/>
              <a:gdLst/>
              <a:ahLst/>
              <a:cxnLst/>
              <a:rect l="l" t="t" r="r" b="b"/>
              <a:pathLst>
                <a:path w="198" h="134" extrusionOk="0">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1"/>
            <p:cNvSpPr/>
            <p:nvPr/>
          </p:nvSpPr>
          <p:spPr>
            <a:xfrm>
              <a:off x="5371791" y="26407"/>
              <a:ext cx="6435" cy="9438"/>
            </a:xfrm>
            <a:custGeom>
              <a:avLst/>
              <a:gdLst/>
              <a:ahLst/>
              <a:cxnLst/>
              <a:rect l="l" t="t" r="r" b="b"/>
              <a:pathLst>
                <a:path w="135" h="198" extrusionOk="0">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1"/>
            <p:cNvSpPr/>
            <p:nvPr/>
          </p:nvSpPr>
          <p:spPr>
            <a:xfrm>
              <a:off x="5256156" y="-232938"/>
              <a:ext cx="83938" cy="240136"/>
            </a:xfrm>
            <a:custGeom>
              <a:avLst/>
              <a:gdLst/>
              <a:ahLst/>
              <a:cxnLst/>
              <a:rect l="l" t="t" r="r" b="b"/>
              <a:pathLst>
                <a:path w="1761" h="5038" extrusionOk="0">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1"/>
            <p:cNvSpPr/>
            <p:nvPr/>
          </p:nvSpPr>
          <p:spPr>
            <a:xfrm>
              <a:off x="5353297" y="-244282"/>
              <a:ext cx="9819" cy="7293"/>
            </a:xfrm>
            <a:custGeom>
              <a:avLst/>
              <a:gdLst/>
              <a:ahLst/>
              <a:cxnLst/>
              <a:rect l="l" t="t" r="r" b="b"/>
              <a:pathLst>
                <a:path w="206" h="153" extrusionOk="0">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1"/>
            <p:cNvSpPr/>
            <p:nvPr/>
          </p:nvSpPr>
          <p:spPr>
            <a:xfrm>
              <a:off x="5389618" y="-236799"/>
              <a:ext cx="9342" cy="6673"/>
            </a:xfrm>
            <a:custGeom>
              <a:avLst/>
              <a:gdLst/>
              <a:ahLst/>
              <a:cxnLst/>
              <a:rect l="l" t="t" r="r" b="b"/>
              <a:pathLst>
                <a:path w="196" h="140" extrusionOk="0">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a:off x="5429084" y="-211775"/>
              <a:ext cx="7150" cy="9914"/>
            </a:xfrm>
            <a:custGeom>
              <a:avLst/>
              <a:gdLst/>
              <a:ahLst/>
              <a:cxnLst/>
              <a:rect l="l" t="t" r="r" b="b"/>
              <a:pathLst>
                <a:path w="150" h="208" extrusionOk="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
            <p:cNvSpPr/>
            <p:nvPr/>
          </p:nvSpPr>
          <p:spPr>
            <a:xfrm>
              <a:off x="5287519" y="-173738"/>
              <a:ext cx="259584" cy="283368"/>
            </a:xfrm>
            <a:custGeom>
              <a:avLst/>
              <a:gdLst/>
              <a:ahLst/>
              <a:cxnLst/>
              <a:rect l="l" t="t" r="r" b="b"/>
              <a:pathLst>
                <a:path w="5446" h="5945" extrusionOk="0">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1"/>
            <p:cNvSpPr/>
            <p:nvPr/>
          </p:nvSpPr>
          <p:spPr>
            <a:xfrm>
              <a:off x="5412688" y="32127"/>
              <a:ext cx="94663" cy="49810"/>
            </a:xfrm>
            <a:custGeom>
              <a:avLst/>
              <a:gdLst/>
              <a:ahLst/>
              <a:cxnLst/>
              <a:rect l="l" t="t" r="r" b="b"/>
              <a:pathLst>
                <a:path w="1986" h="1045" extrusionOk="0">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1"/>
            <p:cNvSpPr/>
            <p:nvPr/>
          </p:nvSpPr>
          <p:spPr>
            <a:xfrm>
              <a:off x="5411258" y="-177027"/>
              <a:ext cx="60725" cy="181890"/>
            </a:xfrm>
            <a:custGeom>
              <a:avLst/>
              <a:gdLst/>
              <a:ahLst/>
              <a:cxnLst/>
              <a:rect l="l" t="t" r="r" b="b"/>
              <a:pathLst>
                <a:path w="1274" h="3816" extrusionOk="0">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1"/>
            <p:cNvSpPr/>
            <p:nvPr/>
          </p:nvSpPr>
          <p:spPr>
            <a:xfrm>
              <a:off x="5377892" y="-197618"/>
              <a:ext cx="8675" cy="11773"/>
            </a:xfrm>
            <a:custGeom>
              <a:avLst/>
              <a:gdLst/>
              <a:ahLst/>
              <a:cxnLst/>
              <a:rect l="l" t="t" r="r" b="b"/>
              <a:pathLst>
                <a:path w="182" h="247" extrusionOk="0">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1"/>
            <p:cNvSpPr/>
            <p:nvPr/>
          </p:nvSpPr>
          <p:spPr>
            <a:xfrm>
              <a:off x="5338426" y="-89895"/>
              <a:ext cx="37465" cy="45091"/>
            </a:xfrm>
            <a:custGeom>
              <a:avLst/>
              <a:gdLst/>
              <a:ahLst/>
              <a:cxnLst/>
              <a:rect l="l" t="t" r="r" b="b"/>
              <a:pathLst>
                <a:path w="786" h="946" extrusionOk="0">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1"/>
            <p:cNvSpPr/>
            <p:nvPr/>
          </p:nvSpPr>
          <p:spPr>
            <a:xfrm>
              <a:off x="5431706" y="-63537"/>
              <a:ext cx="9152" cy="10772"/>
            </a:xfrm>
            <a:custGeom>
              <a:avLst/>
              <a:gdLst/>
              <a:ahLst/>
              <a:cxnLst/>
              <a:rect l="l" t="t" r="r" b="b"/>
              <a:pathLst>
                <a:path w="192" h="226" extrusionOk="0">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1"/>
            <p:cNvSpPr/>
            <p:nvPr/>
          </p:nvSpPr>
          <p:spPr>
            <a:xfrm>
              <a:off x="5234039" y="-267543"/>
              <a:ext cx="161155" cy="218830"/>
            </a:xfrm>
            <a:custGeom>
              <a:avLst/>
              <a:gdLst/>
              <a:ahLst/>
              <a:cxnLst/>
              <a:rect l="l" t="t" r="r" b="b"/>
              <a:pathLst>
                <a:path w="3381" h="4591" extrusionOk="0">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11"/>
          <p:cNvGrpSpPr/>
          <p:nvPr/>
        </p:nvGrpSpPr>
        <p:grpSpPr>
          <a:xfrm>
            <a:off x="719831" y="-1280327"/>
            <a:ext cx="7704201" cy="7704201"/>
            <a:chOff x="530505" y="2179769"/>
            <a:chExt cx="2442212" cy="2442212"/>
          </a:xfrm>
        </p:grpSpPr>
        <p:sp>
          <p:nvSpPr>
            <p:cNvPr id="798" name="Google Shape;798;p11"/>
            <p:cNvSpPr/>
            <p:nvPr/>
          </p:nvSpPr>
          <p:spPr>
            <a:xfrm>
              <a:off x="1110349" y="2759709"/>
              <a:ext cx="1282522" cy="1282474"/>
            </a:xfrm>
            <a:custGeom>
              <a:avLst/>
              <a:gdLst/>
              <a:ahLst/>
              <a:cxnLst/>
              <a:rect l="l" t="t" r="r" b="b"/>
              <a:pathLst>
                <a:path w="26907" h="26906" extrusionOk="0">
                  <a:moveTo>
                    <a:pt x="13454" y="68"/>
                  </a:moveTo>
                  <a:cubicBezTo>
                    <a:pt x="20833" y="68"/>
                    <a:pt x="26838" y="6073"/>
                    <a:pt x="26838" y="13453"/>
                  </a:cubicBezTo>
                  <a:cubicBezTo>
                    <a:pt x="26838" y="20833"/>
                    <a:pt x="20834" y="26835"/>
                    <a:pt x="13454" y="26835"/>
                  </a:cubicBezTo>
                  <a:cubicBezTo>
                    <a:pt x="6074" y="26835"/>
                    <a:pt x="70" y="20833"/>
                    <a:pt x="70" y="13452"/>
                  </a:cubicBezTo>
                  <a:cubicBezTo>
                    <a:pt x="70" y="6072"/>
                    <a:pt x="6074" y="68"/>
                    <a:pt x="13454" y="68"/>
                  </a:cubicBezTo>
                  <a:close/>
                  <a:moveTo>
                    <a:pt x="13454" y="0"/>
                  </a:moveTo>
                  <a:cubicBezTo>
                    <a:pt x="6036" y="0"/>
                    <a:pt x="1" y="6033"/>
                    <a:pt x="1" y="13452"/>
                  </a:cubicBezTo>
                  <a:cubicBezTo>
                    <a:pt x="1" y="20870"/>
                    <a:pt x="6036" y="26905"/>
                    <a:pt x="13454" y="26905"/>
                  </a:cubicBezTo>
                  <a:cubicBezTo>
                    <a:pt x="20871" y="26905"/>
                    <a:pt x="26906" y="20870"/>
                    <a:pt x="26907" y="13453"/>
                  </a:cubicBezTo>
                  <a:cubicBezTo>
                    <a:pt x="26907" y="6035"/>
                    <a:pt x="20872" y="0"/>
                    <a:pt x="13454" y="0"/>
                  </a:cubicBezTo>
                  <a:close/>
                </a:path>
              </a:pathLst>
            </a:custGeom>
            <a:solidFill>
              <a:srgbClr val="203560"/>
            </a:solidFill>
            <a:ln w="19050"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1"/>
            <p:cNvSpPr/>
            <p:nvPr/>
          </p:nvSpPr>
          <p:spPr>
            <a:xfrm>
              <a:off x="1049624" y="2698984"/>
              <a:ext cx="1403925" cy="1403925"/>
            </a:xfrm>
            <a:custGeom>
              <a:avLst/>
              <a:gdLst/>
              <a:ahLst/>
              <a:cxnLst/>
              <a:rect l="l" t="t" r="r" b="b"/>
              <a:pathLst>
                <a:path w="29454" h="29454" extrusionOk="0">
                  <a:moveTo>
                    <a:pt x="14728" y="75"/>
                  </a:moveTo>
                  <a:cubicBezTo>
                    <a:pt x="22805" y="75"/>
                    <a:pt x="29379" y="6648"/>
                    <a:pt x="29380" y="14727"/>
                  </a:cubicBezTo>
                  <a:cubicBezTo>
                    <a:pt x="29380" y="22806"/>
                    <a:pt x="22806" y="29379"/>
                    <a:pt x="14728" y="29379"/>
                  </a:cubicBezTo>
                  <a:cubicBezTo>
                    <a:pt x="6648" y="29379"/>
                    <a:pt x="76" y="22806"/>
                    <a:pt x="76" y="14727"/>
                  </a:cubicBezTo>
                  <a:cubicBezTo>
                    <a:pt x="76" y="6648"/>
                    <a:pt x="6648" y="75"/>
                    <a:pt x="14728" y="75"/>
                  </a:cubicBezTo>
                  <a:close/>
                  <a:moveTo>
                    <a:pt x="14728" y="0"/>
                  </a:moveTo>
                  <a:cubicBezTo>
                    <a:pt x="6607" y="0"/>
                    <a:pt x="1" y="6608"/>
                    <a:pt x="1" y="14727"/>
                  </a:cubicBezTo>
                  <a:cubicBezTo>
                    <a:pt x="1" y="22847"/>
                    <a:pt x="6606" y="29453"/>
                    <a:pt x="14728" y="29453"/>
                  </a:cubicBezTo>
                  <a:cubicBezTo>
                    <a:pt x="22847" y="29453"/>
                    <a:pt x="29454" y="22847"/>
                    <a:pt x="29454" y="14727"/>
                  </a:cubicBezTo>
                  <a:cubicBezTo>
                    <a:pt x="29454" y="6608"/>
                    <a:pt x="22847" y="0"/>
                    <a:pt x="14728" y="0"/>
                  </a:cubicBezTo>
                  <a:close/>
                </a:path>
              </a:pathLst>
            </a:custGeom>
            <a:solidFill>
              <a:srgbClr val="203560"/>
            </a:solidFill>
            <a:ln w="19050"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1"/>
            <p:cNvSpPr/>
            <p:nvPr/>
          </p:nvSpPr>
          <p:spPr>
            <a:xfrm>
              <a:off x="778410" y="2427722"/>
              <a:ext cx="1946448" cy="1946496"/>
            </a:xfrm>
            <a:custGeom>
              <a:avLst/>
              <a:gdLst/>
              <a:ahLst/>
              <a:cxnLst/>
              <a:rect l="l" t="t" r="r" b="b"/>
              <a:pathLst>
                <a:path w="40836" h="40837" extrusionOk="0">
                  <a:moveTo>
                    <a:pt x="20418" y="104"/>
                  </a:moveTo>
                  <a:cubicBezTo>
                    <a:pt x="25843" y="104"/>
                    <a:pt x="30944" y="2218"/>
                    <a:pt x="34782" y="6054"/>
                  </a:cubicBezTo>
                  <a:cubicBezTo>
                    <a:pt x="38618" y="9891"/>
                    <a:pt x="40732" y="14991"/>
                    <a:pt x="40732" y="20418"/>
                  </a:cubicBezTo>
                  <a:cubicBezTo>
                    <a:pt x="40732" y="25845"/>
                    <a:pt x="38618" y="30945"/>
                    <a:pt x="34782" y="34782"/>
                  </a:cubicBezTo>
                  <a:cubicBezTo>
                    <a:pt x="30945" y="38619"/>
                    <a:pt x="25845" y="40732"/>
                    <a:pt x="20418" y="40732"/>
                  </a:cubicBezTo>
                  <a:cubicBezTo>
                    <a:pt x="14991" y="40732"/>
                    <a:pt x="9890" y="38619"/>
                    <a:pt x="6054" y="34782"/>
                  </a:cubicBezTo>
                  <a:cubicBezTo>
                    <a:pt x="2217" y="30945"/>
                    <a:pt x="104" y="25845"/>
                    <a:pt x="104" y="20418"/>
                  </a:cubicBezTo>
                  <a:cubicBezTo>
                    <a:pt x="104" y="14991"/>
                    <a:pt x="2217" y="9891"/>
                    <a:pt x="6054" y="6054"/>
                  </a:cubicBezTo>
                  <a:cubicBezTo>
                    <a:pt x="9890" y="2218"/>
                    <a:pt x="14991" y="104"/>
                    <a:pt x="20418" y="104"/>
                  </a:cubicBezTo>
                  <a:close/>
                  <a:moveTo>
                    <a:pt x="20418" y="0"/>
                  </a:moveTo>
                  <a:cubicBezTo>
                    <a:pt x="14964" y="0"/>
                    <a:pt x="9836" y="2124"/>
                    <a:pt x="5980" y="5981"/>
                  </a:cubicBezTo>
                  <a:cubicBezTo>
                    <a:pt x="2124" y="9837"/>
                    <a:pt x="0" y="14964"/>
                    <a:pt x="0" y="20418"/>
                  </a:cubicBezTo>
                  <a:cubicBezTo>
                    <a:pt x="0" y="25872"/>
                    <a:pt x="2124" y="30999"/>
                    <a:pt x="5980" y="34855"/>
                  </a:cubicBezTo>
                  <a:cubicBezTo>
                    <a:pt x="9836" y="38712"/>
                    <a:pt x="14964" y="40836"/>
                    <a:pt x="20418" y="40836"/>
                  </a:cubicBezTo>
                  <a:cubicBezTo>
                    <a:pt x="25871" y="40836"/>
                    <a:pt x="30998" y="38712"/>
                    <a:pt x="34855" y="34855"/>
                  </a:cubicBezTo>
                  <a:cubicBezTo>
                    <a:pt x="38712" y="30999"/>
                    <a:pt x="40836" y="25872"/>
                    <a:pt x="40836" y="20418"/>
                  </a:cubicBezTo>
                  <a:cubicBezTo>
                    <a:pt x="40836" y="14965"/>
                    <a:pt x="38712" y="9837"/>
                    <a:pt x="34855" y="5981"/>
                  </a:cubicBezTo>
                  <a:cubicBezTo>
                    <a:pt x="30998" y="2124"/>
                    <a:pt x="25872" y="0"/>
                    <a:pt x="20418" y="0"/>
                  </a:cubicBezTo>
                  <a:close/>
                </a:path>
              </a:pathLst>
            </a:custGeom>
            <a:solidFill>
              <a:srgbClr val="203560"/>
            </a:solidFill>
            <a:ln w="19050"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1"/>
            <p:cNvSpPr/>
            <p:nvPr/>
          </p:nvSpPr>
          <p:spPr>
            <a:xfrm>
              <a:off x="530505" y="2179769"/>
              <a:ext cx="2442212" cy="2442212"/>
            </a:xfrm>
            <a:custGeom>
              <a:avLst/>
              <a:gdLst/>
              <a:ahLst/>
              <a:cxnLst/>
              <a:rect l="l" t="t" r="r" b="b"/>
              <a:pathLst>
                <a:path w="51237" h="51237" extrusionOk="0">
                  <a:moveTo>
                    <a:pt x="25619" y="134"/>
                  </a:moveTo>
                  <a:cubicBezTo>
                    <a:pt x="32425" y="134"/>
                    <a:pt x="38826" y="2784"/>
                    <a:pt x="43640" y="7598"/>
                  </a:cubicBezTo>
                  <a:cubicBezTo>
                    <a:pt x="48453" y="12411"/>
                    <a:pt x="51104" y="18812"/>
                    <a:pt x="51104" y="25619"/>
                  </a:cubicBezTo>
                  <a:cubicBezTo>
                    <a:pt x="51104" y="32426"/>
                    <a:pt x="48453" y="38826"/>
                    <a:pt x="43639" y="43641"/>
                  </a:cubicBezTo>
                  <a:cubicBezTo>
                    <a:pt x="38825" y="48454"/>
                    <a:pt x="32424" y="51106"/>
                    <a:pt x="25618" y="51106"/>
                  </a:cubicBezTo>
                  <a:cubicBezTo>
                    <a:pt x="18810" y="51106"/>
                    <a:pt x="12410" y="48454"/>
                    <a:pt x="7596" y="43641"/>
                  </a:cubicBezTo>
                  <a:cubicBezTo>
                    <a:pt x="2783" y="38826"/>
                    <a:pt x="132" y="32426"/>
                    <a:pt x="132" y="25619"/>
                  </a:cubicBezTo>
                  <a:cubicBezTo>
                    <a:pt x="132" y="18812"/>
                    <a:pt x="2783" y="12411"/>
                    <a:pt x="7597" y="7597"/>
                  </a:cubicBezTo>
                  <a:cubicBezTo>
                    <a:pt x="12411" y="2784"/>
                    <a:pt x="18811" y="134"/>
                    <a:pt x="25619" y="134"/>
                  </a:cubicBezTo>
                  <a:close/>
                  <a:moveTo>
                    <a:pt x="25619" y="1"/>
                  </a:moveTo>
                  <a:cubicBezTo>
                    <a:pt x="18776" y="1"/>
                    <a:pt x="12343" y="2665"/>
                    <a:pt x="7504" y="7504"/>
                  </a:cubicBezTo>
                  <a:cubicBezTo>
                    <a:pt x="2665" y="12343"/>
                    <a:pt x="0" y="18776"/>
                    <a:pt x="0" y="25619"/>
                  </a:cubicBezTo>
                  <a:cubicBezTo>
                    <a:pt x="0" y="32461"/>
                    <a:pt x="2667" y="38895"/>
                    <a:pt x="7504" y="43733"/>
                  </a:cubicBezTo>
                  <a:cubicBezTo>
                    <a:pt x="12343" y="48573"/>
                    <a:pt x="18777" y="51237"/>
                    <a:pt x="25619" y="51237"/>
                  </a:cubicBezTo>
                  <a:cubicBezTo>
                    <a:pt x="32461" y="51237"/>
                    <a:pt x="38894" y="48573"/>
                    <a:pt x="43734" y="43733"/>
                  </a:cubicBezTo>
                  <a:cubicBezTo>
                    <a:pt x="48572" y="38894"/>
                    <a:pt x="51236" y="32461"/>
                    <a:pt x="51236" y="25619"/>
                  </a:cubicBezTo>
                  <a:cubicBezTo>
                    <a:pt x="51236" y="18775"/>
                    <a:pt x="48571" y="12342"/>
                    <a:pt x="43734" y="7504"/>
                  </a:cubicBezTo>
                  <a:cubicBezTo>
                    <a:pt x="38894" y="2665"/>
                    <a:pt x="32461" y="1"/>
                    <a:pt x="25619" y="1"/>
                  </a:cubicBezTo>
                  <a:close/>
                </a:path>
              </a:pathLst>
            </a:custGeom>
            <a:solidFill>
              <a:srgbClr val="203560"/>
            </a:solidFill>
            <a:ln w="19050"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2" name="Google Shape;802;p11"/>
          <p:cNvGrpSpPr/>
          <p:nvPr/>
        </p:nvGrpSpPr>
        <p:grpSpPr>
          <a:xfrm>
            <a:off x="7060965" y="1489085"/>
            <a:ext cx="949569" cy="1198300"/>
            <a:chOff x="4198851" y="-806491"/>
            <a:chExt cx="163968" cy="206914"/>
          </a:xfrm>
        </p:grpSpPr>
        <p:sp>
          <p:nvSpPr>
            <p:cNvPr id="803" name="Google Shape;803;p11"/>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1"/>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1"/>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1"/>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1"/>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3" name="Google Shape;813;p11"/>
          <p:cNvSpPr txBox="1">
            <a:spLocks noGrp="1"/>
          </p:cNvSpPr>
          <p:nvPr>
            <p:ph type="title" hasCustomPrompt="1"/>
          </p:nvPr>
        </p:nvSpPr>
        <p:spPr>
          <a:xfrm rot="405">
            <a:off x="2023975" y="1517300"/>
            <a:ext cx="5096100" cy="15111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14" name="Google Shape;814;p11"/>
          <p:cNvSpPr txBox="1">
            <a:spLocks noGrp="1"/>
          </p:cNvSpPr>
          <p:nvPr>
            <p:ph type="subTitle" idx="1"/>
          </p:nvPr>
        </p:nvSpPr>
        <p:spPr>
          <a:xfrm>
            <a:off x="2458275" y="3107388"/>
            <a:ext cx="4227300" cy="440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15" name="Google Shape;815;p11"/>
          <p:cNvSpPr/>
          <p:nvPr/>
        </p:nvSpPr>
        <p:spPr>
          <a:xfrm>
            <a:off x="8672954" y="3818073"/>
            <a:ext cx="238574" cy="237802"/>
          </a:xfrm>
          <a:custGeom>
            <a:avLst/>
            <a:gdLst/>
            <a:ahLst/>
            <a:cxnLst/>
            <a:rect l="l" t="t" r="r" b="b"/>
            <a:pathLst>
              <a:path w="2180" h="2173" extrusionOk="0">
                <a:moveTo>
                  <a:pt x="768" y="1"/>
                </a:moveTo>
                <a:cubicBezTo>
                  <a:pt x="761" y="1"/>
                  <a:pt x="755" y="2"/>
                  <a:pt x="750" y="4"/>
                </a:cubicBezTo>
                <a:cubicBezTo>
                  <a:pt x="620" y="58"/>
                  <a:pt x="696" y="819"/>
                  <a:pt x="696" y="819"/>
                </a:cubicBezTo>
                <a:cubicBezTo>
                  <a:pt x="696" y="819"/>
                  <a:pt x="0" y="971"/>
                  <a:pt x="68" y="1179"/>
                </a:cubicBezTo>
                <a:cubicBezTo>
                  <a:pt x="116" y="1324"/>
                  <a:pt x="442" y="1346"/>
                  <a:pt x="635" y="1346"/>
                </a:cubicBezTo>
                <a:cubicBezTo>
                  <a:pt x="719" y="1346"/>
                  <a:pt x="777" y="1342"/>
                  <a:pt x="777" y="1342"/>
                </a:cubicBezTo>
                <a:lnTo>
                  <a:pt x="777" y="1342"/>
                </a:lnTo>
                <a:cubicBezTo>
                  <a:pt x="777" y="1342"/>
                  <a:pt x="726" y="2122"/>
                  <a:pt x="897" y="2170"/>
                </a:cubicBezTo>
                <a:cubicBezTo>
                  <a:pt x="903" y="2172"/>
                  <a:pt x="908" y="2172"/>
                  <a:pt x="914" y="2172"/>
                </a:cubicBezTo>
                <a:cubicBezTo>
                  <a:pt x="1086" y="2172"/>
                  <a:pt x="1340" y="1482"/>
                  <a:pt x="1340" y="1482"/>
                </a:cubicBezTo>
                <a:cubicBezTo>
                  <a:pt x="1340" y="1482"/>
                  <a:pt x="1752" y="1809"/>
                  <a:pt x="1961" y="1809"/>
                </a:cubicBezTo>
                <a:cubicBezTo>
                  <a:pt x="2005" y="1809"/>
                  <a:pt x="2040" y="1794"/>
                  <a:pt x="2060" y="1760"/>
                </a:cubicBezTo>
                <a:cubicBezTo>
                  <a:pt x="2180" y="1560"/>
                  <a:pt x="1703" y="1096"/>
                  <a:pt x="1703" y="1096"/>
                </a:cubicBezTo>
                <a:cubicBezTo>
                  <a:pt x="1703" y="1096"/>
                  <a:pt x="2120" y="672"/>
                  <a:pt x="2064" y="493"/>
                </a:cubicBezTo>
                <a:cubicBezTo>
                  <a:pt x="2049" y="446"/>
                  <a:pt x="1991" y="429"/>
                  <a:pt x="1912" y="429"/>
                </a:cubicBezTo>
                <a:cubicBezTo>
                  <a:pt x="1689" y="429"/>
                  <a:pt x="1304" y="570"/>
                  <a:pt x="1304" y="570"/>
                </a:cubicBezTo>
                <a:cubicBezTo>
                  <a:pt x="1304" y="570"/>
                  <a:pt x="915" y="1"/>
                  <a:pt x="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541214" y="713547"/>
            <a:ext cx="172798" cy="172402"/>
          </a:xfrm>
          <a:custGeom>
            <a:avLst/>
            <a:gdLst/>
            <a:ahLst/>
            <a:cxnLst/>
            <a:rect l="l" t="t" r="r" b="b"/>
            <a:pathLst>
              <a:path w="2184" h="2179" extrusionOk="0">
                <a:moveTo>
                  <a:pt x="1485" y="0"/>
                </a:moveTo>
                <a:cubicBezTo>
                  <a:pt x="1334" y="0"/>
                  <a:pt x="895" y="547"/>
                  <a:pt x="895" y="547"/>
                </a:cubicBezTo>
                <a:cubicBezTo>
                  <a:pt x="895" y="547"/>
                  <a:pt x="514" y="306"/>
                  <a:pt x="309" y="306"/>
                </a:cubicBezTo>
                <a:cubicBezTo>
                  <a:pt x="256" y="306"/>
                  <a:pt x="214" y="322"/>
                  <a:pt x="194" y="363"/>
                </a:cubicBezTo>
                <a:cubicBezTo>
                  <a:pt x="97" y="559"/>
                  <a:pt x="584" y="976"/>
                  <a:pt x="584" y="976"/>
                </a:cubicBezTo>
                <a:cubicBezTo>
                  <a:pt x="584" y="976"/>
                  <a:pt x="1" y="1497"/>
                  <a:pt x="90" y="1651"/>
                </a:cubicBezTo>
                <a:cubicBezTo>
                  <a:pt x="106" y="1680"/>
                  <a:pt x="145" y="1692"/>
                  <a:pt x="196" y="1692"/>
                </a:cubicBezTo>
                <a:cubicBezTo>
                  <a:pt x="419" y="1692"/>
                  <a:pt x="887" y="1471"/>
                  <a:pt x="887" y="1471"/>
                </a:cubicBezTo>
                <a:cubicBezTo>
                  <a:pt x="887" y="1471"/>
                  <a:pt x="974" y="2178"/>
                  <a:pt x="1182" y="2178"/>
                </a:cubicBezTo>
                <a:cubicBezTo>
                  <a:pt x="1190" y="2178"/>
                  <a:pt x="1198" y="2177"/>
                  <a:pt x="1207" y="2175"/>
                </a:cubicBezTo>
                <a:cubicBezTo>
                  <a:pt x="1434" y="2116"/>
                  <a:pt x="1418" y="1452"/>
                  <a:pt x="1418" y="1452"/>
                </a:cubicBezTo>
                <a:cubicBezTo>
                  <a:pt x="1418" y="1452"/>
                  <a:pt x="2012" y="1441"/>
                  <a:pt x="2096" y="1274"/>
                </a:cubicBezTo>
                <a:cubicBezTo>
                  <a:pt x="2183" y="1108"/>
                  <a:pt x="1502" y="796"/>
                  <a:pt x="1502" y="796"/>
                </a:cubicBezTo>
                <a:cubicBezTo>
                  <a:pt x="1502" y="796"/>
                  <a:pt x="1634" y="58"/>
                  <a:pt x="1504" y="4"/>
                </a:cubicBezTo>
                <a:cubicBezTo>
                  <a:pt x="1498" y="1"/>
                  <a:pt x="1492" y="0"/>
                  <a:pt x="1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1"/>
          <p:cNvSpPr/>
          <p:nvPr/>
        </p:nvSpPr>
        <p:spPr>
          <a:xfrm>
            <a:off x="3219175" y="4924296"/>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1"/>
          <p:cNvSpPr/>
          <p:nvPr/>
        </p:nvSpPr>
        <p:spPr>
          <a:xfrm>
            <a:off x="886738" y="326137"/>
            <a:ext cx="57348" cy="57458"/>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8395328" y="4028747"/>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1"/>
          <p:cNvSpPr/>
          <p:nvPr/>
        </p:nvSpPr>
        <p:spPr>
          <a:xfrm>
            <a:off x="7470836" y="475087"/>
            <a:ext cx="129829" cy="129829"/>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1"/>
          <p:cNvSpPr/>
          <p:nvPr/>
        </p:nvSpPr>
        <p:spPr>
          <a:xfrm>
            <a:off x="263259" y="3755671"/>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8424023" y="1119474"/>
            <a:ext cx="259438" cy="259328"/>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1"/>
          <p:cNvSpPr/>
          <p:nvPr/>
        </p:nvSpPr>
        <p:spPr>
          <a:xfrm>
            <a:off x="7144350" y="4567417"/>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287420" y="2171495"/>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1"/>
          <p:cNvSpPr/>
          <p:nvPr/>
        </p:nvSpPr>
        <p:spPr>
          <a:xfrm>
            <a:off x="2035516" y="387988"/>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7200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26"/>
        <p:cNvGrpSpPr/>
        <p:nvPr/>
      </p:nvGrpSpPr>
      <p:grpSpPr>
        <a:xfrm>
          <a:off x="0" y="0"/>
          <a:ext cx="0" cy="0"/>
          <a:chOff x="0" y="0"/>
          <a:chExt cx="0" cy="0"/>
        </a:xfrm>
      </p:grpSpPr>
    </p:spTree>
    <p:extLst>
      <p:ext uri="{BB962C8B-B14F-4D97-AF65-F5344CB8AC3E}">
        <p14:creationId xmlns:p14="http://schemas.microsoft.com/office/powerpoint/2010/main" val="80279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4"/>
        <p:cNvGrpSpPr/>
        <p:nvPr/>
      </p:nvGrpSpPr>
      <p:grpSpPr>
        <a:xfrm>
          <a:off x="0" y="0"/>
          <a:ext cx="0" cy="0"/>
          <a:chOff x="0" y="0"/>
          <a:chExt cx="0" cy="0"/>
        </a:xfrm>
      </p:grpSpPr>
      <p:grpSp>
        <p:nvGrpSpPr>
          <p:cNvPr id="435" name="Google Shape;435;p6"/>
          <p:cNvGrpSpPr/>
          <p:nvPr/>
        </p:nvGrpSpPr>
        <p:grpSpPr>
          <a:xfrm>
            <a:off x="8103791" y="4147798"/>
            <a:ext cx="1163944" cy="1178528"/>
            <a:chOff x="3063709" y="-107293"/>
            <a:chExt cx="201909" cy="204435"/>
          </a:xfrm>
        </p:grpSpPr>
        <p:sp>
          <p:nvSpPr>
            <p:cNvPr id="436" name="Google Shape;436;p6"/>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6"/>
          <p:cNvGrpSpPr/>
          <p:nvPr/>
        </p:nvGrpSpPr>
        <p:grpSpPr>
          <a:xfrm rot="-1823700">
            <a:off x="-78763" y="2947505"/>
            <a:ext cx="1380301" cy="2103007"/>
            <a:chOff x="2251545" y="3095652"/>
            <a:chExt cx="344809" cy="525316"/>
          </a:xfrm>
        </p:grpSpPr>
        <p:sp>
          <p:nvSpPr>
            <p:cNvPr id="449" name="Google Shape;449;p6"/>
            <p:cNvSpPr/>
            <p:nvPr/>
          </p:nvSpPr>
          <p:spPr>
            <a:xfrm>
              <a:off x="2271516" y="3095652"/>
              <a:ext cx="257486" cy="505535"/>
            </a:xfrm>
            <a:custGeom>
              <a:avLst/>
              <a:gdLst/>
              <a:ahLst/>
              <a:cxnLst/>
              <a:rect l="l" t="t" r="r" b="b"/>
              <a:pathLst>
                <a:path w="5402" h="10606" extrusionOk="0">
                  <a:moveTo>
                    <a:pt x="31" y="1"/>
                  </a:moveTo>
                  <a:cubicBezTo>
                    <a:pt x="14" y="1"/>
                    <a:pt x="1" y="23"/>
                    <a:pt x="17" y="37"/>
                  </a:cubicBezTo>
                  <a:cubicBezTo>
                    <a:pt x="824" y="811"/>
                    <a:pt x="1469" y="1684"/>
                    <a:pt x="1892" y="2726"/>
                  </a:cubicBezTo>
                  <a:cubicBezTo>
                    <a:pt x="2324" y="3789"/>
                    <a:pt x="2398" y="4896"/>
                    <a:pt x="2467" y="6028"/>
                  </a:cubicBezTo>
                  <a:cubicBezTo>
                    <a:pt x="2575" y="7789"/>
                    <a:pt x="3053" y="10270"/>
                    <a:pt x="5172" y="10603"/>
                  </a:cubicBezTo>
                  <a:cubicBezTo>
                    <a:pt x="5182" y="10605"/>
                    <a:pt x="5190" y="10605"/>
                    <a:pt x="5199" y="10605"/>
                  </a:cubicBezTo>
                  <a:cubicBezTo>
                    <a:pt x="5362" y="10605"/>
                    <a:pt x="5401" y="10354"/>
                    <a:pt x="5226" y="10315"/>
                  </a:cubicBezTo>
                  <a:cubicBezTo>
                    <a:pt x="2769" y="9786"/>
                    <a:pt x="2808" y="6792"/>
                    <a:pt x="2573" y="4839"/>
                  </a:cubicBezTo>
                  <a:cubicBezTo>
                    <a:pt x="2350" y="2972"/>
                    <a:pt x="1540" y="1197"/>
                    <a:pt x="44" y="6"/>
                  </a:cubicBezTo>
                  <a:cubicBezTo>
                    <a:pt x="40" y="2"/>
                    <a:pt x="35" y="1"/>
                    <a:pt x="3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2295015" y="3099465"/>
              <a:ext cx="301338" cy="439757"/>
            </a:xfrm>
            <a:custGeom>
              <a:avLst/>
              <a:gdLst/>
              <a:ahLst/>
              <a:cxnLst/>
              <a:rect l="l" t="t" r="r" b="b"/>
              <a:pathLst>
                <a:path w="6322" h="9226" extrusionOk="0">
                  <a:moveTo>
                    <a:pt x="21" y="1"/>
                  </a:moveTo>
                  <a:cubicBezTo>
                    <a:pt x="10" y="1"/>
                    <a:pt x="1" y="15"/>
                    <a:pt x="12" y="23"/>
                  </a:cubicBezTo>
                  <a:cubicBezTo>
                    <a:pt x="788" y="683"/>
                    <a:pt x="1486" y="1407"/>
                    <a:pt x="1970" y="2313"/>
                  </a:cubicBezTo>
                  <a:cubicBezTo>
                    <a:pt x="2483" y="3269"/>
                    <a:pt x="2744" y="4291"/>
                    <a:pt x="2850" y="5365"/>
                  </a:cubicBezTo>
                  <a:cubicBezTo>
                    <a:pt x="2938" y="6254"/>
                    <a:pt x="3050" y="7148"/>
                    <a:pt x="3667" y="7842"/>
                  </a:cubicBezTo>
                  <a:cubicBezTo>
                    <a:pt x="4286" y="8535"/>
                    <a:pt x="5230" y="8951"/>
                    <a:pt x="6102" y="9220"/>
                  </a:cubicBezTo>
                  <a:cubicBezTo>
                    <a:pt x="6115" y="9224"/>
                    <a:pt x="6128" y="9226"/>
                    <a:pt x="6139" y="9226"/>
                  </a:cubicBezTo>
                  <a:cubicBezTo>
                    <a:pt x="6267" y="9226"/>
                    <a:pt x="6321" y="9011"/>
                    <a:pt x="6189" y="8953"/>
                  </a:cubicBezTo>
                  <a:cubicBezTo>
                    <a:pt x="5250" y="8536"/>
                    <a:pt x="4192" y="8218"/>
                    <a:pt x="3610" y="7298"/>
                  </a:cubicBezTo>
                  <a:cubicBezTo>
                    <a:pt x="3083" y="6462"/>
                    <a:pt x="3141" y="5406"/>
                    <a:pt x="2943" y="4471"/>
                  </a:cubicBezTo>
                  <a:cubicBezTo>
                    <a:pt x="2575" y="2739"/>
                    <a:pt x="1512" y="1002"/>
                    <a:pt x="29" y="3"/>
                  </a:cubicBezTo>
                  <a:cubicBezTo>
                    <a:pt x="27" y="1"/>
                    <a:pt x="24" y="1"/>
                    <a:pt x="2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2291679" y="3155948"/>
              <a:ext cx="128696" cy="463590"/>
            </a:xfrm>
            <a:custGeom>
              <a:avLst/>
              <a:gdLst/>
              <a:ahLst/>
              <a:cxnLst/>
              <a:rect l="l" t="t" r="r" b="b"/>
              <a:pathLst>
                <a:path w="2700" h="9726" extrusionOk="0">
                  <a:moveTo>
                    <a:pt x="20" y="0"/>
                  </a:moveTo>
                  <a:cubicBezTo>
                    <a:pt x="10" y="0"/>
                    <a:pt x="1" y="11"/>
                    <a:pt x="8" y="22"/>
                  </a:cubicBezTo>
                  <a:cubicBezTo>
                    <a:pt x="520" y="845"/>
                    <a:pt x="896" y="1726"/>
                    <a:pt x="1051" y="2686"/>
                  </a:cubicBezTo>
                  <a:cubicBezTo>
                    <a:pt x="1215" y="3703"/>
                    <a:pt x="1054" y="4685"/>
                    <a:pt x="917" y="5694"/>
                  </a:cubicBezTo>
                  <a:cubicBezTo>
                    <a:pt x="800" y="6548"/>
                    <a:pt x="745" y="7430"/>
                    <a:pt x="1054" y="8251"/>
                  </a:cubicBezTo>
                  <a:cubicBezTo>
                    <a:pt x="1283" y="8863"/>
                    <a:pt x="1818" y="9676"/>
                    <a:pt x="2543" y="9725"/>
                  </a:cubicBezTo>
                  <a:cubicBezTo>
                    <a:pt x="2546" y="9726"/>
                    <a:pt x="2549" y="9726"/>
                    <a:pt x="2552" y="9726"/>
                  </a:cubicBezTo>
                  <a:cubicBezTo>
                    <a:pt x="2660" y="9726"/>
                    <a:pt x="2699" y="9598"/>
                    <a:pt x="2604" y="9538"/>
                  </a:cubicBezTo>
                  <a:cubicBezTo>
                    <a:pt x="2206" y="9280"/>
                    <a:pt x="1862" y="9109"/>
                    <a:pt x="1592" y="8693"/>
                  </a:cubicBezTo>
                  <a:cubicBezTo>
                    <a:pt x="1338" y="8302"/>
                    <a:pt x="1187" y="7843"/>
                    <a:pt x="1129" y="7382"/>
                  </a:cubicBezTo>
                  <a:cubicBezTo>
                    <a:pt x="1008" y="6410"/>
                    <a:pt x="1260" y="5435"/>
                    <a:pt x="1333" y="4471"/>
                  </a:cubicBezTo>
                  <a:cubicBezTo>
                    <a:pt x="1453" y="2888"/>
                    <a:pt x="1037" y="1255"/>
                    <a:pt x="32" y="6"/>
                  </a:cubicBezTo>
                  <a:cubicBezTo>
                    <a:pt x="29" y="2"/>
                    <a:pt x="24" y="0"/>
                    <a:pt x="2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257884" y="3158999"/>
              <a:ext cx="53242" cy="284417"/>
            </a:xfrm>
            <a:custGeom>
              <a:avLst/>
              <a:gdLst/>
              <a:ahLst/>
              <a:cxnLst/>
              <a:rect l="l" t="t" r="r" b="b"/>
              <a:pathLst>
                <a:path w="1117" h="5967" extrusionOk="0">
                  <a:moveTo>
                    <a:pt x="106" y="1"/>
                  </a:moveTo>
                  <a:cubicBezTo>
                    <a:pt x="99" y="1"/>
                    <a:pt x="92" y="10"/>
                    <a:pt x="98" y="17"/>
                  </a:cubicBezTo>
                  <a:cubicBezTo>
                    <a:pt x="759" y="905"/>
                    <a:pt x="1068" y="1979"/>
                    <a:pt x="888" y="3082"/>
                  </a:cubicBezTo>
                  <a:cubicBezTo>
                    <a:pt x="796" y="3643"/>
                    <a:pt x="544" y="4098"/>
                    <a:pt x="305" y="4602"/>
                  </a:cubicBezTo>
                  <a:cubicBezTo>
                    <a:pt x="107" y="5019"/>
                    <a:pt x="0" y="5470"/>
                    <a:pt x="133" y="5921"/>
                  </a:cubicBezTo>
                  <a:cubicBezTo>
                    <a:pt x="143" y="5951"/>
                    <a:pt x="173" y="5966"/>
                    <a:pt x="202" y="5966"/>
                  </a:cubicBezTo>
                  <a:cubicBezTo>
                    <a:pt x="233" y="5966"/>
                    <a:pt x="264" y="5949"/>
                    <a:pt x="266" y="5913"/>
                  </a:cubicBezTo>
                  <a:cubicBezTo>
                    <a:pt x="293" y="5537"/>
                    <a:pt x="312" y="5187"/>
                    <a:pt x="460" y="4834"/>
                  </a:cubicBezTo>
                  <a:cubicBezTo>
                    <a:pt x="567" y="4579"/>
                    <a:pt x="713" y="4343"/>
                    <a:pt x="821" y="4088"/>
                  </a:cubicBezTo>
                  <a:cubicBezTo>
                    <a:pt x="1010" y="3638"/>
                    <a:pt x="1104" y="3154"/>
                    <a:pt x="1108" y="2665"/>
                  </a:cubicBezTo>
                  <a:cubicBezTo>
                    <a:pt x="1116" y="1697"/>
                    <a:pt x="779" y="714"/>
                    <a:pt x="113" y="4"/>
                  </a:cubicBezTo>
                  <a:cubicBezTo>
                    <a:pt x="111" y="2"/>
                    <a:pt x="109" y="1"/>
                    <a:pt x="10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2422519" y="3434407"/>
              <a:ext cx="72355" cy="104386"/>
            </a:xfrm>
            <a:custGeom>
              <a:avLst/>
              <a:gdLst/>
              <a:ahLst/>
              <a:cxnLst/>
              <a:rect l="l" t="t" r="r" b="b"/>
              <a:pathLst>
                <a:path w="1518" h="2190" extrusionOk="0">
                  <a:moveTo>
                    <a:pt x="17" y="0"/>
                  </a:moveTo>
                  <a:cubicBezTo>
                    <a:pt x="8" y="0"/>
                    <a:pt x="0" y="6"/>
                    <a:pt x="1" y="17"/>
                  </a:cubicBezTo>
                  <a:cubicBezTo>
                    <a:pt x="65" y="937"/>
                    <a:pt x="587" y="1721"/>
                    <a:pt x="1377" y="2179"/>
                  </a:cubicBezTo>
                  <a:cubicBezTo>
                    <a:pt x="1390" y="2187"/>
                    <a:pt x="1402" y="2190"/>
                    <a:pt x="1414" y="2190"/>
                  </a:cubicBezTo>
                  <a:cubicBezTo>
                    <a:pt x="1479" y="2190"/>
                    <a:pt x="1518" y="2082"/>
                    <a:pt x="1444" y="2041"/>
                  </a:cubicBezTo>
                  <a:cubicBezTo>
                    <a:pt x="682" y="1611"/>
                    <a:pt x="189" y="871"/>
                    <a:pt x="35" y="15"/>
                  </a:cubicBezTo>
                  <a:cubicBezTo>
                    <a:pt x="33" y="5"/>
                    <a:pt x="25" y="0"/>
                    <a:pt x="1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520089" y="3552283"/>
              <a:ext cx="14395" cy="12631"/>
            </a:xfrm>
            <a:custGeom>
              <a:avLst/>
              <a:gdLst/>
              <a:ahLst/>
              <a:cxnLst/>
              <a:rect l="l" t="t" r="r" b="b"/>
              <a:pathLst>
                <a:path w="302" h="265" extrusionOk="0">
                  <a:moveTo>
                    <a:pt x="134" y="0"/>
                  </a:moveTo>
                  <a:cubicBezTo>
                    <a:pt x="118" y="0"/>
                    <a:pt x="103" y="3"/>
                    <a:pt x="90" y="8"/>
                  </a:cubicBezTo>
                  <a:cubicBezTo>
                    <a:pt x="62" y="18"/>
                    <a:pt x="31" y="43"/>
                    <a:pt x="19" y="72"/>
                  </a:cubicBezTo>
                  <a:cubicBezTo>
                    <a:pt x="6" y="102"/>
                    <a:pt x="0" y="136"/>
                    <a:pt x="14" y="168"/>
                  </a:cubicBezTo>
                  <a:cubicBezTo>
                    <a:pt x="26" y="197"/>
                    <a:pt x="46" y="230"/>
                    <a:pt x="78" y="240"/>
                  </a:cubicBezTo>
                  <a:cubicBezTo>
                    <a:pt x="101" y="247"/>
                    <a:pt x="126" y="259"/>
                    <a:pt x="151" y="262"/>
                  </a:cubicBezTo>
                  <a:cubicBezTo>
                    <a:pt x="160" y="264"/>
                    <a:pt x="169" y="264"/>
                    <a:pt x="178" y="264"/>
                  </a:cubicBezTo>
                  <a:cubicBezTo>
                    <a:pt x="188" y="264"/>
                    <a:pt x="198" y="263"/>
                    <a:pt x="209" y="261"/>
                  </a:cubicBezTo>
                  <a:cubicBezTo>
                    <a:pt x="241" y="255"/>
                    <a:pt x="274" y="233"/>
                    <a:pt x="287" y="201"/>
                  </a:cubicBezTo>
                  <a:cubicBezTo>
                    <a:pt x="299" y="173"/>
                    <a:pt x="302" y="144"/>
                    <a:pt x="292" y="114"/>
                  </a:cubicBezTo>
                  <a:cubicBezTo>
                    <a:pt x="284" y="92"/>
                    <a:pt x="271" y="74"/>
                    <a:pt x="253" y="57"/>
                  </a:cubicBezTo>
                  <a:cubicBezTo>
                    <a:pt x="235" y="39"/>
                    <a:pt x="210" y="25"/>
                    <a:pt x="188" y="13"/>
                  </a:cubicBezTo>
                  <a:cubicBezTo>
                    <a:pt x="173" y="4"/>
                    <a:pt x="154" y="0"/>
                    <a:pt x="13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2365512" y="3461671"/>
              <a:ext cx="9533" cy="16158"/>
            </a:xfrm>
            <a:custGeom>
              <a:avLst/>
              <a:gdLst/>
              <a:ahLst/>
              <a:cxnLst/>
              <a:rect l="l" t="t" r="r" b="b"/>
              <a:pathLst>
                <a:path w="200" h="339" extrusionOk="0">
                  <a:moveTo>
                    <a:pt x="101" y="1"/>
                  </a:moveTo>
                  <a:cubicBezTo>
                    <a:pt x="98" y="1"/>
                    <a:pt x="95" y="1"/>
                    <a:pt x="92" y="1"/>
                  </a:cubicBezTo>
                  <a:cubicBezTo>
                    <a:pt x="36" y="9"/>
                    <a:pt x="3" y="52"/>
                    <a:pt x="2" y="106"/>
                  </a:cubicBezTo>
                  <a:cubicBezTo>
                    <a:pt x="2" y="122"/>
                    <a:pt x="0" y="136"/>
                    <a:pt x="2" y="151"/>
                  </a:cubicBezTo>
                  <a:cubicBezTo>
                    <a:pt x="3" y="158"/>
                    <a:pt x="3" y="166"/>
                    <a:pt x="4" y="173"/>
                  </a:cubicBezTo>
                  <a:cubicBezTo>
                    <a:pt x="7" y="190"/>
                    <a:pt x="11" y="205"/>
                    <a:pt x="20" y="219"/>
                  </a:cubicBezTo>
                  <a:cubicBezTo>
                    <a:pt x="19" y="217"/>
                    <a:pt x="18" y="216"/>
                    <a:pt x="17" y="216"/>
                  </a:cubicBezTo>
                  <a:lnTo>
                    <a:pt x="17" y="216"/>
                  </a:lnTo>
                  <a:cubicBezTo>
                    <a:pt x="16" y="216"/>
                    <a:pt x="17" y="220"/>
                    <a:pt x="20" y="226"/>
                  </a:cubicBezTo>
                  <a:cubicBezTo>
                    <a:pt x="21" y="234"/>
                    <a:pt x="24" y="241"/>
                    <a:pt x="25" y="248"/>
                  </a:cubicBezTo>
                  <a:cubicBezTo>
                    <a:pt x="30" y="262"/>
                    <a:pt x="34" y="276"/>
                    <a:pt x="39" y="288"/>
                  </a:cubicBezTo>
                  <a:cubicBezTo>
                    <a:pt x="49" y="320"/>
                    <a:pt x="75" y="339"/>
                    <a:pt x="104" y="339"/>
                  </a:cubicBezTo>
                  <a:cubicBezTo>
                    <a:pt x="105" y="339"/>
                    <a:pt x="107" y="339"/>
                    <a:pt x="108" y="338"/>
                  </a:cubicBezTo>
                  <a:cubicBezTo>
                    <a:pt x="140" y="335"/>
                    <a:pt x="160" y="312"/>
                    <a:pt x="170" y="283"/>
                  </a:cubicBezTo>
                  <a:cubicBezTo>
                    <a:pt x="174" y="268"/>
                    <a:pt x="178" y="255"/>
                    <a:pt x="181" y="240"/>
                  </a:cubicBezTo>
                  <a:cubicBezTo>
                    <a:pt x="182" y="232"/>
                    <a:pt x="183" y="225"/>
                    <a:pt x="186" y="218"/>
                  </a:cubicBezTo>
                  <a:cubicBezTo>
                    <a:pt x="186" y="210"/>
                    <a:pt x="187" y="206"/>
                    <a:pt x="187" y="206"/>
                  </a:cubicBezTo>
                  <a:cubicBezTo>
                    <a:pt x="188" y="206"/>
                    <a:pt x="188" y="207"/>
                    <a:pt x="188" y="210"/>
                  </a:cubicBezTo>
                  <a:cubicBezTo>
                    <a:pt x="199" y="171"/>
                    <a:pt x="199" y="132"/>
                    <a:pt x="197" y="92"/>
                  </a:cubicBezTo>
                  <a:cubicBezTo>
                    <a:pt x="194" y="44"/>
                    <a:pt x="149" y="1"/>
                    <a:pt x="10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2370946" y="3524303"/>
              <a:ext cx="17112" cy="13156"/>
            </a:xfrm>
            <a:custGeom>
              <a:avLst/>
              <a:gdLst/>
              <a:ahLst/>
              <a:cxnLst/>
              <a:rect l="l" t="t" r="r" b="b"/>
              <a:pathLst>
                <a:path w="359" h="276" extrusionOk="0">
                  <a:moveTo>
                    <a:pt x="171" y="0"/>
                  </a:moveTo>
                  <a:cubicBezTo>
                    <a:pt x="125" y="0"/>
                    <a:pt x="80" y="23"/>
                    <a:pt x="53" y="76"/>
                  </a:cubicBezTo>
                  <a:cubicBezTo>
                    <a:pt x="0" y="185"/>
                    <a:pt x="95" y="275"/>
                    <a:pt x="187" y="275"/>
                  </a:cubicBezTo>
                  <a:cubicBezTo>
                    <a:pt x="234" y="275"/>
                    <a:pt x="279" y="253"/>
                    <a:pt x="306" y="199"/>
                  </a:cubicBezTo>
                  <a:cubicBezTo>
                    <a:pt x="358" y="91"/>
                    <a:pt x="264" y="0"/>
                    <a:pt x="17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399926" y="3566916"/>
              <a:ext cx="63013" cy="54052"/>
            </a:xfrm>
            <a:custGeom>
              <a:avLst/>
              <a:gdLst/>
              <a:ahLst/>
              <a:cxnLst/>
              <a:rect l="l" t="t" r="r" b="b"/>
              <a:pathLst>
                <a:path w="1322" h="1134" extrusionOk="0">
                  <a:moveTo>
                    <a:pt x="45" y="0"/>
                  </a:moveTo>
                  <a:cubicBezTo>
                    <a:pt x="23" y="0"/>
                    <a:pt x="1" y="29"/>
                    <a:pt x="15" y="51"/>
                  </a:cubicBezTo>
                  <a:cubicBezTo>
                    <a:pt x="308" y="482"/>
                    <a:pt x="756" y="974"/>
                    <a:pt x="1269" y="1132"/>
                  </a:cubicBezTo>
                  <a:cubicBezTo>
                    <a:pt x="1273" y="1133"/>
                    <a:pt x="1276" y="1133"/>
                    <a:pt x="1279" y="1133"/>
                  </a:cubicBezTo>
                  <a:cubicBezTo>
                    <a:pt x="1308" y="1133"/>
                    <a:pt x="1322" y="1090"/>
                    <a:pt x="1300" y="1069"/>
                  </a:cubicBezTo>
                  <a:cubicBezTo>
                    <a:pt x="1097" y="888"/>
                    <a:pt x="852" y="762"/>
                    <a:pt x="643" y="584"/>
                  </a:cubicBezTo>
                  <a:cubicBezTo>
                    <a:pt x="437" y="407"/>
                    <a:pt x="245" y="213"/>
                    <a:pt x="64" y="10"/>
                  </a:cubicBezTo>
                  <a:cubicBezTo>
                    <a:pt x="59" y="3"/>
                    <a:pt x="52" y="0"/>
                    <a:pt x="4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2278714" y="3372824"/>
              <a:ext cx="43709" cy="187085"/>
            </a:xfrm>
            <a:custGeom>
              <a:avLst/>
              <a:gdLst/>
              <a:ahLst/>
              <a:cxnLst/>
              <a:rect l="l" t="t" r="r" b="b"/>
              <a:pathLst>
                <a:path w="917" h="3925" extrusionOk="0">
                  <a:moveTo>
                    <a:pt x="896" y="0"/>
                  </a:moveTo>
                  <a:cubicBezTo>
                    <a:pt x="891" y="0"/>
                    <a:pt x="886" y="3"/>
                    <a:pt x="883" y="9"/>
                  </a:cubicBezTo>
                  <a:cubicBezTo>
                    <a:pt x="590" y="666"/>
                    <a:pt x="323" y="1341"/>
                    <a:pt x="189" y="2052"/>
                  </a:cubicBezTo>
                  <a:cubicBezTo>
                    <a:pt x="86" y="2602"/>
                    <a:pt x="1" y="3417"/>
                    <a:pt x="354" y="3898"/>
                  </a:cubicBezTo>
                  <a:cubicBezTo>
                    <a:pt x="367" y="3916"/>
                    <a:pt x="387" y="3924"/>
                    <a:pt x="406" y="3924"/>
                  </a:cubicBezTo>
                  <a:cubicBezTo>
                    <a:pt x="439" y="3924"/>
                    <a:pt x="472" y="3900"/>
                    <a:pt x="468" y="3859"/>
                  </a:cubicBezTo>
                  <a:cubicBezTo>
                    <a:pt x="433" y="3538"/>
                    <a:pt x="306" y="3239"/>
                    <a:pt x="283" y="2911"/>
                  </a:cubicBezTo>
                  <a:cubicBezTo>
                    <a:pt x="260" y="2591"/>
                    <a:pt x="281" y="2269"/>
                    <a:pt x="336" y="1952"/>
                  </a:cubicBezTo>
                  <a:cubicBezTo>
                    <a:pt x="445" y="1288"/>
                    <a:pt x="684" y="653"/>
                    <a:pt x="913" y="24"/>
                  </a:cubicBezTo>
                  <a:cubicBezTo>
                    <a:pt x="917" y="11"/>
                    <a:pt x="906" y="0"/>
                    <a:pt x="89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304739" y="3584981"/>
              <a:ext cx="12155" cy="9390"/>
            </a:xfrm>
            <a:custGeom>
              <a:avLst/>
              <a:gdLst/>
              <a:ahLst/>
              <a:cxnLst/>
              <a:rect l="l" t="t" r="r" b="b"/>
              <a:pathLst>
                <a:path w="255" h="197" extrusionOk="0">
                  <a:moveTo>
                    <a:pt x="121" y="1"/>
                  </a:moveTo>
                  <a:cubicBezTo>
                    <a:pt x="89" y="1"/>
                    <a:pt x="57" y="16"/>
                    <a:pt x="38" y="54"/>
                  </a:cubicBezTo>
                  <a:cubicBezTo>
                    <a:pt x="0" y="132"/>
                    <a:pt x="68" y="196"/>
                    <a:pt x="134" y="196"/>
                  </a:cubicBezTo>
                  <a:cubicBezTo>
                    <a:pt x="166" y="196"/>
                    <a:pt x="198" y="180"/>
                    <a:pt x="217" y="142"/>
                  </a:cubicBezTo>
                  <a:cubicBezTo>
                    <a:pt x="255" y="65"/>
                    <a:pt x="187" y="1"/>
                    <a:pt x="12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2251545" y="3474875"/>
              <a:ext cx="9867" cy="10582"/>
            </a:xfrm>
            <a:custGeom>
              <a:avLst/>
              <a:gdLst/>
              <a:ahLst/>
              <a:cxnLst/>
              <a:rect l="l" t="t" r="r" b="b"/>
              <a:pathLst>
                <a:path w="207" h="222" extrusionOk="0">
                  <a:moveTo>
                    <a:pt x="104" y="0"/>
                  </a:moveTo>
                  <a:cubicBezTo>
                    <a:pt x="63" y="0"/>
                    <a:pt x="25" y="29"/>
                    <a:pt x="18" y="72"/>
                  </a:cubicBezTo>
                  <a:cubicBezTo>
                    <a:pt x="14" y="95"/>
                    <a:pt x="9" y="120"/>
                    <a:pt x="6" y="143"/>
                  </a:cubicBezTo>
                  <a:cubicBezTo>
                    <a:pt x="0" y="171"/>
                    <a:pt x="14" y="204"/>
                    <a:pt x="42" y="215"/>
                  </a:cubicBezTo>
                  <a:cubicBezTo>
                    <a:pt x="51" y="220"/>
                    <a:pt x="61" y="222"/>
                    <a:pt x="71" y="222"/>
                  </a:cubicBezTo>
                  <a:cubicBezTo>
                    <a:pt x="89" y="222"/>
                    <a:pt x="107" y="214"/>
                    <a:pt x="121" y="200"/>
                  </a:cubicBezTo>
                  <a:cubicBezTo>
                    <a:pt x="136" y="182"/>
                    <a:pt x="153" y="163"/>
                    <a:pt x="169" y="145"/>
                  </a:cubicBezTo>
                  <a:cubicBezTo>
                    <a:pt x="206" y="103"/>
                    <a:pt x="192" y="33"/>
                    <a:pt x="142" y="9"/>
                  </a:cubicBezTo>
                  <a:cubicBezTo>
                    <a:pt x="129" y="3"/>
                    <a:pt x="117" y="0"/>
                    <a:pt x="10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6"/>
          <p:cNvGrpSpPr/>
          <p:nvPr/>
        </p:nvGrpSpPr>
        <p:grpSpPr>
          <a:xfrm>
            <a:off x="198773" y="318531"/>
            <a:ext cx="455697" cy="564306"/>
            <a:chOff x="454479" y="2550746"/>
            <a:chExt cx="94996" cy="117637"/>
          </a:xfrm>
        </p:grpSpPr>
        <p:sp>
          <p:nvSpPr>
            <p:cNvPr id="462" name="Google Shape;462;p6"/>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6"/>
          <p:cNvGrpSpPr/>
          <p:nvPr/>
        </p:nvGrpSpPr>
        <p:grpSpPr>
          <a:xfrm>
            <a:off x="8302763" y="4305294"/>
            <a:ext cx="455706" cy="413566"/>
            <a:chOff x="3227772" y="-134367"/>
            <a:chExt cx="166828" cy="151384"/>
          </a:xfrm>
        </p:grpSpPr>
        <p:sp>
          <p:nvSpPr>
            <p:cNvPr id="471" name="Google Shape;471;p6"/>
            <p:cNvSpPr/>
            <p:nvPr/>
          </p:nvSpPr>
          <p:spPr>
            <a:xfrm>
              <a:off x="3227772" y="-134367"/>
              <a:ext cx="166828" cy="151384"/>
            </a:xfrm>
            <a:custGeom>
              <a:avLst/>
              <a:gdLst/>
              <a:ahLst/>
              <a:cxnLst/>
              <a:rect l="l" t="t" r="r" b="b"/>
              <a:pathLst>
                <a:path w="3500" h="3176" extrusionOk="0">
                  <a:moveTo>
                    <a:pt x="1" y="1"/>
                  </a:moveTo>
                  <a:lnTo>
                    <a:pt x="1" y="1"/>
                  </a:lnTo>
                  <a:cubicBezTo>
                    <a:pt x="761" y="368"/>
                    <a:pt x="1137" y="1374"/>
                    <a:pt x="1137" y="1374"/>
                  </a:cubicBezTo>
                  <a:cubicBezTo>
                    <a:pt x="1137" y="1374"/>
                    <a:pt x="1137" y="1374"/>
                    <a:pt x="1137" y="1374"/>
                  </a:cubicBezTo>
                  <a:lnTo>
                    <a:pt x="808" y="1374"/>
                  </a:lnTo>
                  <a:cubicBezTo>
                    <a:pt x="808" y="1374"/>
                    <a:pt x="1399" y="2696"/>
                    <a:pt x="1929" y="3030"/>
                  </a:cubicBezTo>
                  <a:cubicBezTo>
                    <a:pt x="2086" y="3128"/>
                    <a:pt x="2267" y="3175"/>
                    <a:pt x="2444" y="3175"/>
                  </a:cubicBezTo>
                  <a:cubicBezTo>
                    <a:pt x="2989" y="3175"/>
                    <a:pt x="3500" y="2728"/>
                    <a:pt x="3158" y="1944"/>
                  </a:cubicBezTo>
                  <a:cubicBezTo>
                    <a:pt x="2705" y="905"/>
                    <a:pt x="1894" y="656"/>
                    <a:pt x="1894" y="656"/>
                  </a:cubicBezTo>
                  <a:lnTo>
                    <a:pt x="1894" y="656"/>
                  </a:lnTo>
                  <a:lnTo>
                    <a:pt x="1953" y="1008"/>
                  </a:lnTo>
                  <a:cubicBezTo>
                    <a:pt x="1953" y="1008"/>
                    <a:pt x="1661" y="638"/>
                    <a:pt x="1202" y="393"/>
                  </a:cubicBezTo>
                  <a:cubicBezTo>
                    <a:pt x="838" y="201"/>
                    <a:pt x="1" y="1"/>
                    <a:pt x="1"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3293740" y="-79933"/>
              <a:ext cx="86417" cy="93090"/>
            </a:xfrm>
            <a:custGeom>
              <a:avLst/>
              <a:gdLst/>
              <a:ahLst/>
              <a:cxnLst/>
              <a:rect l="l" t="t" r="r" b="b"/>
              <a:pathLst>
                <a:path w="1813" h="1953" extrusionOk="0">
                  <a:moveTo>
                    <a:pt x="1" y="1"/>
                  </a:moveTo>
                  <a:cubicBezTo>
                    <a:pt x="1" y="1"/>
                    <a:pt x="253" y="257"/>
                    <a:pt x="337" y="504"/>
                  </a:cubicBezTo>
                  <a:cubicBezTo>
                    <a:pt x="415" y="733"/>
                    <a:pt x="413" y="932"/>
                    <a:pt x="413" y="932"/>
                  </a:cubicBezTo>
                  <a:lnTo>
                    <a:pt x="124" y="692"/>
                  </a:lnTo>
                  <a:lnTo>
                    <a:pt x="124" y="692"/>
                  </a:lnTo>
                  <a:cubicBezTo>
                    <a:pt x="124" y="692"/>
                    <a:pt x="131" y="888"/>
                    <a:pt x="232" y="1135"/>
                  </a:cubicBezTo>
                  <a:cubicBezTo>
                    <a:pt x="335" y="1383"/>
                    <a:pt x="653" y="1708"/>
                    <a:pt x="817" y="1823"/>
                  </a:cubicBezTo>
                  <a:cubicBezTo>
                    <a:pt x="937" y="1907"/>
                    <a:pt x="1086" y="1953"/>
                    <a:pt x="1231" y="1953"/>
                  </a:cubicBezTo>
                  <a:cubicBezTo>
                    <a:pt x="1531" y="1953"/>
                    <a:pt x="1812" y="1754"/>
                    <a:pt x="1770" y="1281"/>
                  </a:cubicBezTo>
                  <a:cubicBezTo>
                    <a:pt x="1707" y="580"/>
                    <a:pt x="910" y="267"/>
                    <a:pt x="909" y="267"/>
                  </a:cubicBezTo>
                  <a:lnTo>
                    <a:pt x="909" y="267"/>
                  </a:lnTo>
                  <a:lnTo>
                    <a:pt x="938" y="546"/>
                  </a:lnTo>
                  <a:cubicBezTo>
                    <a:pt x="938" y="546"/>
                    <a:pt x="775" y="362"/>
                    <a:pt x="604" y="257"/>
                  </a:cubicBezTo>
                  <a:cubicBezTo>
                    <a:pt x="376" y="119"/>
                    <a:pt x="1" y="1"/>
                    <a:pt x="1"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3326724" y="-36797"/>
              <a:ext cx="60439" cy="45329"/>
            </a:xfrm>
            <a:custGeom>
              <a:avLst/>
              <a:gdLst/>
              <a:ahLst/>
              <a:cxnLst/>
              <a:rect l="l" t="t" r="r" b="b"/>
              <a:pathLst>
                <a:path w="1268" h="951" extrusionOk="0">
                  <a:moveTo>
                    <a:pt x="550" y="0"/>
                  </a:moveTo>
                  <a:lnTo>
                    <a:pt x="633" y="272"/>
                  </a:lnTo>
                  <a:lnTo>
                    <a:pt x="73" y="4"/>
                  </a:lnTo>
                  <a:lnTo>
                    <a:pt x="73" y="4"/>
                  </a:lnTo>
                  <a:lnTo>
                    <a:pt x="302" y="550"/>
                  </a:lnTo>
                  <a:lnTo>
                    <a:pt x="302" y="550"/>
                  </a:lnTo>
                  <a:lnTo>
                    <a:pt x="1" y="450"/>
                  </a:lnTo>
                  <a:lnTo>
                    <a:pt x="1" y="450"/>
                  </a:lnTo>
                  <a:cubicBezTo>
                    <a:pt x="1" y="450"/>
                    <a:pt x="266" y="950"/>
                    <a:pt x="581" y="950"/>
                  </a:cubicBezTo>
                  <a:cubicBezTo>
                    <a:pt x="669" y="950"/>
                    <a:pt x="761" y="911"/>
                    <a:pt x="852" y="811"/>
                  </a:cubicBezTo>
                  <a:cubicBezTo>
                    <a:pt x="1267" y="355"/>
                    <a:pt x="551" y="0"/>
                    <a:pt x="550" y="0"/>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3299889" y="-42516"/>
              <a:ext cx="56435" cy="56435"/>
            </a:xfrm>
            <a:custGeom>
              <a:avLst/>
              <a:gdLst/>
              <a:ahLst/>
              <a:cxnLst/>
              <a:rect l="l" t="t" r="r" b="b"/>
              <a:pathLst>
                <a:path w="1184" h="1184" extrusionOk="0">
                  <a:moveTo>
                    <a:pt x="1" y="0"/>
                  </a:moveTo>
                  <a:cubicBezTo>
                    <a:pt x="1" y="0"/>
                    <a:pt x="1" y="1"/>
                    <a:pt x="1" y="1"/>
                  </a:cubicBezTo>
                  <a:cubicBezTo>
                    <a:pt x="102" y="599"/>
                    <a:pt x="542" y="1141"/>
                    <a:pt x="1173" y="1184"/>
                  </a:cubicBezTo>
                  <a:cubicBezTo>
                    <a:pt x="1184" y="1184"/>
                    <a:pt x="1184" y="1166"/>
                    <a:pt x="1173" y="1166"/>
                  </a:cubicBezTo>
                  <a:cubicBezTo>
                    <a:pt x="522" y="1124"/>
                    <a:pt x="192" y="548"/>
                    <a:pt x="2" y="1"/>
                  </a:cubicBezTo>
                  <a:cubicBezTo>
                    <a:pt x="2" y="0"/>
                    <a:pt x="2"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334208" y="-5433"/>
              <a:ext cx="31936" cy="13918"/>
            </a:xfrm>
            <a:custGeom>
              <a:avLst/>
              <a:gdLst/>
              <a:ahLst/>
              <a:cxnLst/>
              <a:rect l="l" t="t" r="r" b="b"/>
              <a:pathLst>
                <a:path w="670" h="292" extrusionOk="0">
                  <a:moveTo>
                    <a:pt x="3" y="1"/>
                  </a:moveTo>
                  <a:cubicBezTo>
                    <a:pt x="3" y="1"/>
                    <a:pt x="1" y="1"/>
                    <a:pt x="1" y="2"/>
                  </a:cubicBezTo>
                  <a:cubicBezTo>
                    <a:pt x="82" y="131"/>
                    <a:pt x="288" y="292"/>
                    <a:pt x="464" y="292"/>
                  </a:cubicBezTo>
                  <a:cubicBezTo>
                    <a:pt x="541" y="292"/>
                    <a:pt x="612" y="261"/>
                    <a:pt x="666" y="184"/>
                  </a:cubicBezTo>
                  <a:cubicBezTo>
                    <a:pt x="669" y="178"/>
                    <a:pt x="665" y="173"/>
                    <a:pt x="660" y="173"/>
                  </a:cubicBezTo>
                  <a:cubicBezTo>
                    <a:pt x="658" y="173"/>
                    <a:pt x="656" y="173"/>
                    <a:pt x="655" y="174"/>
                  </a:cubicBezTo>
                  <a:cubicBezTo>
                    <a:pt x="589" y="231"/>
                    <a:pt x="518" y="255"/>
                    <a:pt x="447" y="255"/>
                  </a:cubicBezTo>
                  <a:cubicBezTo>
                    <a:pt x="280" y="255"/>
                    <a:pt x="113" y="127"/>
                    <a:pt x="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3330490" y="-36987"/>
              <a:ext cx="27169" cy="13442"/>
            </a:xfrm>
            <a:custGeom>
              <a:avLst/>
              <a:gdLst/>
              <a:ahLst/>
              <a:cxnLst/>
              <a:rect l="l" t="t" r="r" b="b"/>
              <a:pathLst>
                <a:path w="570" h="282" extrusionOk="0">
                  <a:moveTo>
                    <a:pt x="9" y="1"/>
                  </a:moveTo>
                  <a:cubicBezTo>
                    <a:pt x="4" y="1"/>
                    <a:pt x="1" y="7"/>
                    <a:pt x="6" y="9"/>
                  </a:cubicBezTo>
                  <a:cubicBezTo>
                    <a:pt x="97" y="68"/>
                    <a:pt x="194" y="114"/>
                    <a:pt x="290" y="161"/>
                  </a:cubicBezTo>
                  <a:cubicBezTo>
                    <a:pt x="375" y="203"/>
                    <a:pt x="458" y="251"/>
                    <a:pt x="549" y="281"/>
                  </a:cubicBezTo>
                  <a:cubicBezTo>
                    <a:pt x="550" y="281"/>
                    <a:pt x="552" y="281"/>
                    <a:pt x="553" y="281"/>
                  </a:cubicBezTo>
                  <a:cubicBezTo>
                    <a:pt x="564" y="281"/>
                    <a:pt x="569" y="264"/>
                    <a:pt x="558" y="258"/>
                  </a:cubicBezTo>
                  <a:cubicBezTo>
                    <a:pt x="468" y="212"/>
                    <a:pt x="371" y="182"/>
                    <a:pt x="281" y="139"/>
                  </a:cubicBezTo>
                  <a:cubicBezTo>
                    <a:pt x="189" y="95"/>
                    <a:pt x="103" y="45"/>
                    <a:pt x="11" y="1"/>
                  </a:cubicBezTo>
                  <a:cubicBezTo>
                    <a:pt x="10" y="1"/>
                    <a:pt x="10" y="1"/>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3294169" y="-80219"/>
              <a:ext cx="45043" cy="25405"/>
            </a:xfrm>
            <a:custGeom>
              <a:avLst/>
              <a:gdLst/>
              <a:ahLst/>
              <a:cxnLst/>
              <a:rect l="l" t="t" r="r" b="b"/>
              <a:pathLst>
                <a:path w="945" h="533" extrusionOk="0">
                  <a:moveTo>
                    <a:pt x="8" y="0"/>
                  </a:moveTo>
                  <a:cubicBezTo>
                    <a:pt x="2" y="0"/>
                    <a:pt x="1" y="8"/>
                    <a:pt x="6" y="10"/>
                  </a:cubicBezTo>
                  <a:cubicBezTo>
                    <a:pt x="348" y="110"/>
                    <a:pt x="645" y="279"/>
                    <a:pt x="902" y="526"/>
                  </a:cubicBezTo>
                  <a:cubicBezTo>
                    <a:pt x="906" y="530"/>
                    <a:pt x="910" y="532"/>
                    <a:pt x="915" y="532"/>
                  </a:cubicBezTo>
                  <a:cubicBezTo>
                    <a:pt x="930" y="532"/>
                    <a:pt x="944" y="511"/>
                    <a:pt x="930" y="498"/>
                  </a:cubicBezTo>
                  <a:cubicBezTo>
                    <a:pt x="673" y="253"/>
                    <a:pt x="357" y="79"/>
                    <a:pt x="9" y="0"/>
                  </a:cubicBezTo>
                  <a:cubicBezTo>
                    <a:pt x="8" y="0"/>
                    <a:pt x="8" y="0"/>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3273435" y="-120639"/>
              <a:ext cx="48046" cy="35844"/>
            </a:xfrm>
            <a:custGeom>
              <a:avLst/>
              <a:gdLst/>
              <a:ahLst/>
              <a:cxnLst/>
              <a:rect l="l" t="t" r="r" b="b"/>
              <a:pathLst>
                <a:path w="1008" h="752" extrusionOk="0">
                  <a:moveTo>
                    <a:pt x="3" y="0"/>
                  </a:moveTo>
                  <a:cubicBezTo>
                    <a:pt x="2" y="0"/>
                    <a:pt x="1" y="3"/>
                    <a:pt x="2" y="3"/>
                  </a:cubicBezTo>
                  <a:cubicBezTo>
                    <a:pt x="372" y="201"/>
                    <a:pt x="678" y="445"/>
                    <a:pt x="971" y="746"/>
                  </a:cubicBezTo>
                  <a:cubicBezTo>
                    <a:pt x="975" y="750"/>
                    <a:pt x="980" y="752"/>
                    <a:pt x="984" y="752"/>
                  </a:cubicBezTo>
                  <a:cubicBezTo>
                    <a:pt x="990" y="752"/>
                    <a:pt x="995" y="748"/>
                    <a:pt x="998" y="744"/>
                  </a:cubicBezTo>
                  <a:cubicBezTo>
                    <a:pt x="1004" y="740"/>
                    <a:pt x="1008" y="735"/>
                    <a:pt x="1007" y="729"/>
                  </a:cubicBezTo>
                  <a:cubicBezTo>
                    <a:pt x="1007" y="686"/>
                    <a:pt x="995" y="644"/>
                    <a:pt x="985" y="603"/>
                  </a:cubicBezTo>
                  <a:cubicBezTo>
                    <a:pt x="972" y="556"/>
                    <a:pt x="965" y="509"/>
                    <a:pt x="950" y="463"/>
                  </a:cubicBezTo>
                  <a:cubicBezTo>
                    <a:pt x="950" y="462"/>
                    <a:pt x="949" y="461"/>
                    <a:pt x="948" y="461"/>
                  </a:cubicBezTo>
                  <a:cubicBezTo>
                    <a:pt x="946" y="461"/>
                    <a:pt x="944" y="463"/>
                    <a:pt x="944" y="465"/>
                  </a:cubicBezTo>
                  <a:cubicBezTo>
                    <a:pt x="945" y="513"/>
                    <a:pt x="953" y="561"/>
                    <a:pt x="959" y="608"/>
                  </a:cubicBezTo>
                  <a:cubicBezTo>
                    <a:pt x="961" y="633"/>
                    <a:pt x="962" y="659"/>
                    <a:pt x="966" y="683"/>
                  </a:cubicBezTo>
                  <a:cubicBezTo>
                    <a:pt x="711" y="385"/>
                    <a:pt x="364" y="146"/>
                    <a:pt x="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480" name="Google Shape;480;p6"/>
          <p:cNvSpPr/>
          <p:nvPr/>
        </p:nvSpPr>
        <p:spPr>
          <a:xfrm>
            <a:off x="477906" y="4147807"/>
            <a:ext cx="266978" cy="266334"/>
          </a:xfrm>
          <a:custGeom>
            <a:avLst/>
            <a:gdLst/>
            <a:ahLst/>
            <a:cxnLst/>
            <a:rect l="l" t="t" r="r" b="b"/>
            <a:pathLst>
              <a:path w="2184" h="2179" extrusionOk="0">
                <a:moveTo>
                  <a:pt x="1485" y="0"/>
                </a:moveTo>
                <a:cubicBezTo>
                  <a:pt x="1334" y="0"/>
                  <a:pt x="895" y="547"/>
                  <a:pt x="895" y="547"/>
                </a:cubicBezTo>
                <a:cubicBezTo>
                  <a:pt x="895" y="547"/>
                  <a:pt x="514" y="306"/>
                  <a:pt x="309" y="306"/>
                </a:cubicBezTo>
                <a:cubicBezTo>
                  <a:pt x="256" y="306"/>
                  <a:pt x="214" y="322"/>
                  <a:pt x="194" y="363"/>
                </a:cubicBezTo>
                <a:cubicBezTo>
                  <a:pt x="97" y="559"/>
                  <a:pt x="584" y="976"/>
                  <a:pt x="584" y="976"/>
                </a:cubicBezTo>
                <a:cubicBezTo>
                  <a:pt x="584" y="976"/>
                  <a:pt x="1" y="1497"/>
                  <a:pt x="90" y="1651"/>
                </a:cubicBezTo>
                <a:cubicBezTo>
                  <a:pt x="106" y="1680"/>
                  <a:pt x="145" y="1692"/>
                  <a:pt x="196" y="1692"/>
                </a:cubicBezTo>
                <a:cubicBezTo>
                  <a:pt x="419" y="1692"/>
                  <a:pt x="887" y="1471"/>
                  <a:pt x="887" y="1471"/>
                </a:cubicBezTo>
                <a:cubicBezTo>
                  <a:pt x="887" y="1471"/>
                  <a:pt x="974" y="2178"/>
                  <a:pt x="1182" y="2178"/>
                </a:cubicBezTo>
                <a:cubicBezTo>
                  <a:pt x="1190" y="2178"/>
                  <a:pt x="1198" y="2177"/>
                  <a:pt x="1207" y="2175"/>
                </a:cubicBezTo>
                <a:cubicBezTo>
                  <a:pt x="1434" y="2116"/>
                  <a:pt x="1418" y="1452"/>
                  <a:pt x="1418" y="1452"/>
                </a:cubicBezTo>
                <a:cubicBezTo>
                  <a:pt x="1418" y="1452"/>
                  <a:pt x="2012" y="1441"/>
                  <a:pt x="2096" y="1274"/>
                </a:cubicBezTo>
                <a:cubicBezTo>
                  <a:pt x="2183" y="1108"/>
                  <a:pt x="1502" y="796"/>
                  <a:pt x="1502" y="796"/>
                </a:cubicBezTo>
                <a:cubicBezTo>
                  <a:pt x="1502" y="796"/>
                  <a:pt x="1634" y="58"/>
                  <a:pt x="1504" y="4"/>
                </a:cubicBezTo>
                <a:cubicBezTo>
                  <a:pt x="1498" y="1"/>
                  <a:pt x="1492" y="0"/>
                  <a:pt x="1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 name="Google Shape;481;p6"/>
          <p:cNvGrpSpPr/>
          <p:nvPr/>
        </p:nvGrpSpPr>
        <p:grpSpPr>
          <a:xfrm>
            <a:off x="8526936" y="1104303"/>
            <a:ext cx="387468" cy="266346"/>
            <a:chOff x="5807116" y="-753678"/>
            <a:chExt cx="145807" cy="100239"/>
          </a:xfrm>
        </p:grpSpPr>
        <p:sp>
          <p:nvSpPr>
            <p:cNvPr id="482" name="Google Shape;482;p6"/>
            <p:cNvSpPr/>
            <p:nvPr/>
          </p:nvSpPr>
          <p:spPr>
            <a:xfrm>
              <a:off x="5807116" y="-753678"/>
              <a:ext cx="84272" cy="84319"/>
            </a:xfrm>
            <a:custGeom>
              <a:avLst/>
              <a:gdLst/>
              <a:ahLst/>
              <a:cxnLst/>
              <a:rect l="l" t="t" r="r" b="b"/>
              <a:pathLst>
                <a:path w="1768" h="1769" extrusionOk="0">
                  <a:moveTo>
                    <a:pt x="904" y="0"/>
                  </a:moveTo>
                  <a:cubicBezTo>
                    <a:pt x="787" y="0"/>
                    <a:pt x="607" y="606"/>
                    <a:pt x="607" y="606"/>
                  </a:cubicBezTo>
                  <a:cubicBezTo>
                    <a:pt x="607" y="606"/>
                    <a:pt x="442" y="577"/>
                    <a:pt x="287" y="577"/>
                  </a:cubicBezTo>
                  <a:cubicBezTo>
                    <a:pt x="150" y="577"/>
                    <a:pt x="20" y="599"/>
                    <a:pt x="14" y="684"/>
                  </a:cubicBezTo>
                  <a:cubicBezTo>
                    <a:pt x="1" y="865"/>
                    <a:pt x="503" y="1032"/>
                    <a:pt x="503" y="1032"/>
                  </a:cubicBezTo>
                  <a:cubicBezTo>
                    <a:pt x="503" y="1032"/>
                    <a:pt x="219" y="1611"/>
                    <a:pt x="336" y="1701"/>
                  </a:cubicBezTo>
                  <a:cubicBezTo>
                    <a:pt x="346" y="1709"/>
                    <a:pt x="358" y="1713"/>
                    <a:pt x="373" y="1713"/>
                  </a:cubicBezTo>
                  <a:cubicBezTo>
                    <a:pt x="525" y="1713"/>
                    <a:pt x="890" y="1315"/>
                    <a:pt x="890" y="1315"/>
                  </a:cubicBezTo>
                  <a:cubicBezTo>
                    <a:pt x="890" y="1315"/>
                    <a:pt x="1144" y="1769"/>
                    <a:pt x="1307" y="1769"/>
                  </a:cubicBezTo>
                  <a:cubicBezTo>
                    <a:pt x="1324" y="1769"/>
                    <a:pt x="1340" y="1764"/>
                    <a:pt x="1355" y="1752"/>
                  </a:cubicBezTo>
                  <a:cubicBezTo>
                    <a:pt x="1509" y="1636"/>
                    <a:pt x="1291" y="1134"/>
                    <a:pt x="1291" y="1134"/>
                  </a:cubicBezTo>
                  <a:cubicBezTo>
                    <a:pt x="1291" y="1134"/>
                    <a:pt x="1743" y="940"/>
                    <a:pt x="1755" y="785"/>
                  </a:cubicBezTo>
                  <a:cubicBezTo>
                    <a:pt x="1768" y="631"/>
                    <a:pt x="1148" y="606"/>
                    <a:pt x="1148" y="606"/>
                  </a:cubicBezTo>
                  <a:cubicBezTo>
                    <a:pt x="1148" y="606"/>
                    <a:pt x="1019" y="0"/>
                    <a:pt x="904"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5875991" y="-697100"/>
              <a:ext cx="76931" cy="31507"/>
            </a:xfrm>
            <a:custGeom>
              <a:avLst/>
              <a:gdLst/>
              <a:ahLst/>
              <a:cxnLst/>
              <a:rect l="l" t="t" r="r" b="b"/>
              <a:pathLst>
                <a:path w="1614" h="661" extrusionOk="0">
                  <a:moveTo>
                    <a:pt x="177" y="1"/>
                  </a:moveTo>
                  <a:cubicBezTo>
                    <a:pt x="66" y="1"/>
                    <a:pt x="0" y="9"/>
                    <a:pt x="0" y="9"/>
                  </a:cubicBezTo>
                  <a:cubicBezTo>
                    <a:pt x="1181" y="291"/>
                    <a:pt x="1475" y="661"/>
                    <a:pt x="1476" y="661"/>
                  </a:cubicBezTo>
                  <a:cubicBezTo>
                    <a:pt x="1476" y="661"/>
                    <a:pt x="1476" y="661"/>
                    <a:pt x="1476" y="661"/>
                  </a:cubicBezTo>
                  <a:lnTo>
                    <a:pt x="1614" y="417"/>
                  </a:lnTo>
                  <a:cubicBezTo>
                    <a:pt x="1614" y="417"/>
                    <a:pt x="1380" y="230"/>
                    <a:pt x="843" y="88"/>
                  </a:cubicBezTo>
                  <a:cubicBezTo>
                    <a:pt x="571" y="16"/>
                    <a:pt x="331" y="1"/>
                    <a:pt x="177"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5881378" y="-705394"/>
              <a:ext cx="66064" cy="16492"/>
            </a:xfrm>
            <a:custGeom>
              <a:avLst/>
              <a:gdLst/>
              <a:ahLst/>
              <a:cxnLst/>
              <a:rect l="l" t="t" r="r" b="b"/>
              <a:pathLst>
                <a:path w="1386" h="346" extrusionOk="0">
                  <a:moveTo>
                    <a:pt x="643" y="1"/>
                  </a:moveTo>
                  <a:cubicBezTo>
                    <a:pt x="268" y="1"/>
                    <a:pt x="0" y="99"/>
                    <a:pt x="0" y="99"/>
                  </a:cubicBezTo>
                  <a:cubicBezTo>
                    <a:pt x="1011" y="103"/>
                    <a:pt x="1320" y="346"/>
                    <a:pt x="1320" y="346"/>
                  </a:cubicBezTo>
                  <a:cubicBezTo>
                    <a:pt x="1320" y="346"/>
                    <a:pt x="1320" y="346"/>
                    <a:pt x="1320" y="346"/>
                  </a:cubicBezTo>
                  <a:lnTo>
                    <a:pt x="1385" y="121"/>
                  </a:lnTo>
                  <a:cubicBezTo>
                    <a:pt x="1385" y="121"/>
                    <a:pt x="1160" y="15"/>
                    <a:pt x="699" y="1"/>
                  </a:cubicBezTo>
                  <a:cubicBezTo>
                    <a:pt x="680" y="1"/>
                    <a:pt x="661" y="1"/>
                    <a:pt x="643"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5875991" y="-689759"/>
              <a:ext cx="59963" cy="36321"/>
            </a:xfrm>
            <a:custGeom>
              <a:avLst/>
              <a:gdLst/>
              <a:ahLst/>
              <a:cxnLst/>
              <a:rect l="l" t="t" r="r" b="b"/>
              <a:pathLst>
                <a:path w="1258" h="762" extrusionOk="0">
                  <a:moveTo>
                    <a:pt x="0" y="0"/>
                  </a:moveTo>
                  <a:lnTo>
                    <a:pt x="0" y="0"/>
                  </a:lnTo>
                  <a:cubicBezTo>
                    <a:pt x="923" y="412"/>
                    <a:pt x="1107" y="760"/>
                    <a:pt x="1107" y="761"/>
                  </a:cubicBezTo>
                  <a:lnTo>
                    <a:pt x="1107" y="761"/>
                  </a:lnTo>
                  <a:lnTo>
                    <a:pt x="1258" y="582"/>
                  </a:lnTo>
                  <a:cubicBezTo>
                    <a:pt x="1258" y="582"/>
                    <a:pt x="1095" y="394"/>
                    <a:pt x="679" y="195"/>
                  </a:cubicBezTo>
                  <a:cubicBezTo>
                    <a:pt x="313" y="20"/>
                    <a:pt x="0" y="0"/>
                    <a:pt x="0" y="0"/>
                  </a:cubicBezTo>
                  <a:close/>
                  <a:moveTo>
                    <a:pt x="1107" y="761"/>
                  </a:moveTo>
                  <a:lnTo>
                    <a:pt x="1107" y="761"/>
                  </a:lnTo>
                  <a:cubicBezTo>
                    <a:pt x="1107" y="761"/>
                    <a:pt x="1107" y="761"/>
                    <a:pt x="1107" y="76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6"/>
          <p:cNvSpPr/>
          <p:nvPr/>
        </p:nvSpPr>
        <p:spPr>
          <a:xfrm>
            <a:off x="8914393" y="3635993"/>
            <a:ext cx="57348" cy="57458"/>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2591963" y="175812"/>
            <a:ext cx="57348" cy="57458"/>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263691" y="1208697"/>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738666" y="178801"/>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8750302" y="3104178"/>
            <a:ext cx="129829" cy="129829"/>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8423998" y="368574"/>
            <a:ext cx="259438" cy="259328"/>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2052137" y="4816005"/>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4876193" y="316493"/>
            <a:ext cx="64914" cy="64914"/>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a:off x="321058" y="1939645"/>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198779" y="2925117"/>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a:off x="2810110" y="219340"/>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3951375" y="4880421"/>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7815596" y="4718859"/>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4508389" y="4718798"/>
            <a:ext cx="259438" cy="25932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27"/>
        <p:cNvGrpSpPr/>
        <p:nvPr/>
      </p:nvGrpSpPr>
      <p:grpSpPr>
        <a:xfrm>
          <a:off x="0" y="0"/>
          <a:ext cx="0" cy="0"/>
          <a:chOff x="0" y="0"/>
          <a:chExt cx="0" cy="0"/>
        </a:xfrm>
      </p:grpSpPr>
      <p:grpSp>
        <p:nvGrpSpPr>
          <p:cNvPr id="828" name="Google Shape;828;p13"/>
          <p:cNvGrpSpPr/>
          <p:nvPr/>
        </p:nvGrpSpPr>
        <p:grpSpPr>
          <a:xfrm>
            <a:off x="173278" y="-200895"/>
            <a:ext cx="1093437" cy="2130973"/>
            <a:chOff x="1099958" y="4292329"/>
            <a:chExt cx="269021" cy="524315"/>
          </a:xfrm>
        </p:grpSpPr>
        <p:sp>
          <p:nvSpPr>
            <p:cNvPr id="829" name="Google Shape;829;p13"/>
            <p:cNvSpPr/>
            <p:nvPr/>
          </p:nvSpPr>
          <p:spPr>
            <a:xfrm>
              <a:off x="1184754" y="4370452"/>
              <a:ext cx="132652" cy="261395"/>
            </a:xfrm>
            <a:custGeom>
              <a:avLst/>
              <a:gdLst/>
              <a:ahLst/>
              <a:cxnLst/>
              <a:rect l="l" t="t" r="r" b="b"/>
              <a:pathLst>
                <a:path w="2783" h="5484" extrusionOk="0">
                  <a:moveTo>
                    <a:pt x="2497" y="1"/>
                  </a:moveTo>
                  <a:cubicBezTo>
                    <a:pt x="2488" y="1"/>
                    <a:pt x="2478" y="13"/>
                    <a:pt x="2484" y="23"/>
                  </a:cubicBezTo>
                  <a:cubicBezTo>
                    <a:pt x="2691" y="432"/>
                    <a:pt x="2638" y="968"/>
                    <a:pt x="2560" y="1403"/>
                  </a:cubicBezTo>
                  <a:cubicBezTo>
                    <a:pt x="2489" y="1802"/>
                    <a:pt x="2365" y="2189"/>
                    <a:pt x="2220" y="2565"/>
                  </a:cubicBezTo>
                  <a:cubicBezTo>
                    <a:pt x="1926" y="3330"/>
                    <a:pt x="1607" y="4162"/>
                    <a:pt x="1102" y="4816"/>
                  </a:cubicBezTo>
                  <a:cubicBezTo>
                    <a:pt x="976" y="4979"/>
                    <a:pt x="829" y="5166"/>
                    <a:pt x="651" y="5277"/>
                  </a:cubicBezTo>
                  <a:cubicBezTo>
                    <a:pt x="569" y="5328"/>
                    <a:pt x="501" y="5350"/>
                    <a:pt x="445" y="5350"/>
                  </a:cubicBezTo>
                  <a:cubicBezTo>
                    <a:pt x="222" y="5350"/>
                    <a:pt x="188" y="5001"/>
                    <a:pt x="204" y="4797"/>
                  </a:cubicBezTo>
                  <a:cubicBezTo>
                    <a:pt x="235" y="4382"/>
                    <a:pt x="321" y="3966"/>
                    <a:pt x="451" y="3570"/>
                  </a:cubicBezTo>
                  <a:cubicBezTo>
                    <a:pt x="518" y="3364"/>
                    <a:pt x="597" y="3164"/>
                    <a:pt x="688" y="2970"/>
                  </a:cubicBezTo>
                  <a:cubicBezTo>
                    <a:pt x="754" y="2829"/>
                    <a:pt x="874" y="2488"/>
                    <a:pt x="1016" y="2404"/>
                  </a:cubicBezTo>
                  <a:cubicBezTo>
                    <a:pt x="1057" y="2380"/>
                    <a:pt x="1092" y="2369"/>
                    <a:pt x="1122" y="2369"/>
                  </a:cubicBezTo>
                  <a:cubicBezTo>
                    <a:pt x="1349" y="2369"/>
                    <a:pt x="1260" y="3008"/>
                    <a:pt x="1243" y="3107"/>
                  </a:cubicBezTo>
                  <a:cubicBezTo>
                    <a:pt x="1206" y="3337"/>
                    <a:pt x="1133" y="3557"/>
                    <a:pt x="1036" y="3768"/>
                  </a:cubicBezTo>
                  <a:cubicBezTo>
                    <a:pt x="1035" y="3770"/>
                    <a:pt x="1036" y="3772"/>
                    <a:pt x="1038" y="3772"/>
                  </a:cubicBezTo>
                  <a:cubicBezTo>
                    <a:pt x="1038" y="3772"/>
                    <a:pt x="1039" y="3771"/>
                    <a:pt x="1039" y="3770"/>
                  </a:cubicBezTo>
                  <a:cubicBezTo>
                    <a:pt x="1224" y="3403"/>
                    <a:pt x="1320" y="3002"/>
                    <a:pt x="1303" y="2591"/>
                  </a:cubicBezTo>
                  <a:cubicBezTo>
                    <a:pt x="1297" y="2440"/>
                    <a:pt x="1245" y="2289"/>
                    <a:pt x="1132" y="2289"/>
                  </a:cubicBezTo>
                  <a:cubicBezTo>
                    <a:pt x="1090" y="2289"/>
                    <a:pt x="1040" y="2310"/>
                    <a:pt x="981" y="2360"/>
                  </a:cubicBezTo>
                  <a:cubicBezTo>
                    <a:pt x="865" y="2456"/>
                    <a:pt x="797" y="2613"/>
                    <a:pt x="727" y="2740"/>
                  </a:cubicBezTo>
                  <a:cubicBezTo>
                    <a:pt x="619" y="2936"/>
                    <a:pt x="525" y="3137"/>
                    <a:pt x="442" y="3344"/>
                  </a:cubicBezTo>
                  <a:cubicBezTo>
                    <a:pt x="280" y="3754"/>
                    <a:pt x="168" y="4182"/>
                    <a:pt x="110" y="4618"/>
                  </a:cubicBezTo>
                  <a:cubicBezTo>
                    <a:pt x="75" y="4867"/>
                    <a:pt x="1" y="5261"/>
                    <a:pt x="254" y="5428"/>
                  </a:cubicBezTo>
                  <a:cubicBezTo>
                    <a:pt x="314" y="5467"/>
                    <a:pt x="376" y="5483"/>
                    <a:pt x="437" y="5483"/>
                  </a:cubicBezTo>
                  <a:cubicBezTo>
                    <a:pt x="668" y="5483"/>
                    <a:pt x="896" y="5248"/>
                    <a:pt x="1036" y="5095"/>
                  </a:cubicBezTo>
                  <a:cubicBezTo>
                    <a:pt x="1622" y="4449"/>
                    <a:pt x="1949" y="3574"/>
                    <a:pt x="2271" y="2776"/>
                  </a:cubicBezTo>
                  <a:cubicBezTo>
                    <a:pt x="2470" y="2283"/>
                    <a:pt x="2646" y="1771"/>
                    <a:pt x="2707" y="1239"/>
                  </a:cubicBezTo>
                  <a:cubicBezTo>
                    <a:pt x="2751" y="834"/>
                    <a:pt x="2782" y="336"/>
                    <a:pt x="2507" y="6"/>
                  </a:cubicBezTo>
                  <a:cubicBezTo>
                    <a:pt x="2504" y="2"/>
                    <a:pt x="2501" y="1"/>
                    <a:pt x="249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3"/>
            <p:cNvSpPr/>
            <p:nvPr/>
          </p:nvSpPr>
          <p:spPr>
            <a:xfrm>
              <a:off x="1131894" y="4364399"/>
              <a:ext cx="203339" cy="376363"/>
            </a:xfrm>
            <a:custGeom>
              <a:avLst/>
              <a:gdLst/>
              <a:ahLst/>
              <a:cxnLst/>
              <a:rect l="l" t="t" r="r" b="b"/>
              <a:pathLst>
                <a:path w="4266" h="7896" extrusionOk="0">
                  <a:moveTo>
                    <a:pt x="3046" y="0"/>
                  </a:moveTo>
                  <a:cubicBezTo>
                    <a:pt x="3043" y="0"/>
                    <a:pt x="3040" y="1"/>
                    <a:pt x="3037" y="3"/>
                  </a:cubicBezTo>
                  <a:cubicBezTo>
                    <a:pt x="2236" y="566"/>
                    <a:pt x="1744" y="1459"/>
                    <a:pt x="1369" y="2342"/>
                  </a:cubicBezTo>
                  <a:cubicBezTo>
                    <a:pt x="922" y="3396"/>
                    <a:pt x="504" y="4521"/>
                    <a:pt x="327" y="5657"/>
                  </a:cubicBezTo>
                  <a:cubicBezTo>
                    <a:pt x="240" y="6209"/>
                    <a:pt x="1" y="7896"/>
                    <a:pt x="925" y="7896"/>
                  </a:cubicBezTo>
                  <a:cubicBezTo>
                    <a:pt x="953" y="7896"/>
                    <a:pt x="981" y="7894"/>
                    <a:pt x="1010" y="7891"/>
                  </a:cubicBezTo>
                  <a:cubicBezTo>
                    <a:pt x="1497" y="7842"/>
                    <a:pt x="1801" y="7342"/>
                    <a:pt x="2061" y="6983"/>
                  </a:cubicBezTo>
                  <a:cubicBezTo>
                    <a:pt x="2388" y="6530"/>
                    <a:pt x="2686" y="6058"/>
                    <a:pt x="2954" y="5568"/>
                  </a:cubicBezTo>
                  <a:cubicBezTo>
                    <a:pt x="3551" y="4482"/>
                    <a:pt x="4044" y="3286"/>
                    <a:pt x="4262" y="2061"/>
                  </a:cubicBezTo>
                  <a:cubicBezTo>
                    <a:pt x="4266" y="2042"/>
                    <a:pt x="4251" y="2030"/>
                    <a:pt x="4238" y="2030"/>
                  </a:cubicBezTo>
                  <a:cubicBezTo>
                    <a:pt x="4228" y="2030"/>
                    <a:pt x="4219" y="2035"/>
                    <a:pt x="4216" y="2048"/>
                  </a:cubicBezTo>
                  <a:cubicBezTo>
                    <a:pt x="3694" y="3959"/>
                    <a:pt x="2944" y="5796"/>
                    <a:pt x="1648" y="7325"/>
                  </a:cubicBezTo>
                  <a:cubicBezTo>
                    <a:pt x="1475" y="7529"/>
                    <a:pt x="1264" y="7734"/>
                    <a:pt x="982" y="7753"/>
                  </a:cubicBezTo>
                  <a:cubicBezTo>
                    <a:pt x="968" y="7754"/>
                    <a:pt x="955" y="7754"/>
                    <a:pt x="942" y="7754"/>
                  </a:cubicBezTo>
                  <a:cubicBezTo>
                    <a:pt x="605" y="7754"/>
                    <a:pt x="470" y="7457"/>
                    <a:pt x="424" y="7158"/>
                  </a:cubicBezTo>
                  <a:cubicBezTo>
                    <a:pt x="339" y="6614"/>
                    <a:pt x="383" y="6039"/>
                    <a:pt x="478" y="5500"/>
                  </a:cubicBezTo>
                  <a:cubicBezTo>
                    <a:pt x="654" y="4508"/>
                    <a:pt x="1003" y="3536"/>
                    <a:pt x="1377" y="2602"/>
                  </a:cubicBezTo>
                  <a:cubicBezTo>
                    <a:pt x="1765" y="1630"/>
                    <a:pt x="2272" y="737"/>
                    <a:pt x="3058" y="29"/>
                  </a:cubicBezTo>
                  <a:cubicBezTo>
                    <a:pt x="3070" y="19"/>
                    <a:pt x="3059" y="0"/>
                    <a:pt x="304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3"/>
            <p:cNvSpPr/>
            <p:nvPr/>
          </p:nvSpPr>
          <p:spPr>
            <a:xfrm>
              <a:off x="1163782" y="4292329"/>
              <a:ext cx="186418" cy="213158"/>
            </a:xfrm>
            <a:custGeom>
              <a:avLst/>
              <a:gdLst/>
              <a:ahLst/>
              <a:cxnLst/>
              <a:rect l="l" t="t" r="r" b="b"/>
              <a:pathLst>
                <a:path w="3911" h="4472" extrusionOk="0">
                  <a:moveTo>
                    <a:pt x="2936" y="1"/>
                  </a:moveTo>
                  <a:cubicBezTo>
                    <a:pt x="2682" y="1"/>
                    <a:pt x="2463" y="176"/>
                    <a:pt x="2296" y="354"/>
                  </a:cubicBezTo>
                  <a:cubicBezTo>
                    <a:pt x="1776" y="906"/>
                    <a:pt x="1347" y="1577"/>
                    <a:pt x="971" y="2230"/>
                  </a:cubicBezTo>
                  <a:cubicBezTo>
                    <a:pt x="577" y="2921"/>
                    <a:pt x="225" y="3660"/>
                    <a:pt x="8" y="4428"/>
                  </a:cubicBezTo>
                  <a:cubicBezTo>
                    <a:pt x="1" y="4455"/>
                    <a:pt x="21" y="4472"/>
                    <a:pt x="42" y="4472"/>
                  </a:cubicBezTo>
                  <a:cubicBezTo>
                    <a:pt x="56" y="4472"/>
                    <a:pt x="71" y="4464"/>
                    <a:pt x="78" y="4447"/>
                  </a:cubicBezTo>
                  <a:cubicBezTo>
                    <a:pt x="558" y="3231"/>
                    <a:pt x="1102" y="2076"/>
                    <a:pt x="1885" y="1021"/>
                  </a:cubicBezTo>
                  <a:cubicBezTo>
                    <a:pt x="2079" y="759"/>
                    <a:pt x="2279" y="466"/>
                    <a:pt x="2535" y="260"/>
                  </a:cubicBezTo>
                  <a:cubicBezTo>
                    <a:pt x="2671" y="151"/>
                    <a:pt x="2810" y="101"/>
                    <a:pt x="2942" y="101"/>
                  </a:cubicBezTo>
                  <a:cubicBezTo>
                    <a:pt x="3162" y="101"/>
                    <a:pt x="3363" y="239"/>
                    <a:pt x="3499" y="478"/>
                  </a:cubicBezTo>
                  <a:cubicBezTo>
                    <a:pt x="3850" y="1097"/>
                    <a:pt x="3863" y="1932"/>
                    <a:pt x="3745" y="2615"/>
                  </a:cubicBezTo>
                  <a:cubicBezTo>
                    <a:pt x="3744" y="2620"/>
                    <a:pt x="3748" y="2624"/>
                    <a:pt x="3752" y="2624"/>
                  </a:cubicBezTo>
                  <a:cubicBezTo>
                    <a:pt x="3754" y="2624"/>
                    <a:pt x="3756" y="2623"/>
                    <a:pt x="3756" y="2619"/>
                  </a:cubicBezTo>
                  <a:cubicBezTo>
                    <a:pt x="3911" y="1923"/>
                    <a:pt x="3886" y="1093"/>
                    <a:pt x="3545" y="451"/>
                  </a:cubicBezTo>
                  <a:cubicBezTo>
                    <a:pt x="3432" y="241"/>
                    <a:pt x="3257" y="37"/>
                    <a:pt x="3006" y="6"/>
                  </a:cubicBezTo>
                  <a:cubicBezTo>
                    <a:pt x="2983" y="2"/>
                    <a:pt x="2959" y="1"/>
                    <a:pt x="293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3"/>
            <p:cNvSpPr/>
            <p:nvPr/>
          </p:nvSpPr>
          <p:spPr>
            <a:xfrm>
              <a:off x="1099958" y="4550674"/>
              <a:ext cx="138705" cy="265971"/>
            </a:xfrm>
            <a:custGeom>
              <a:avLst/>
              <a:gdLst/>
              <a:ahLst/>
              <a:cxnLst/>
              <a:rect l="l" t="t" r="r" b="b"/>
              <a:pathLst>
                <a:path w="2910" h="5580" extrusionOk="0">
                  <a:moveTo>
                    <a:pt x="1095" y="1"/>
                  </a:moveTo>
                  <a:cubicBezTo>
                    <a:pt x="1093" y="1"/>
                    <a:pt x="1091" y="2"/>
                    <a:pt x="1090" y="4"/>
                  </a:cubicBezTo>
                  <a:cubicBezTo>
                    <a:pt x="468" y="1407"/>
                    <a:pt x="0" y="3107"/>
                    <a:pt x="352" y="4642"/>
                  </a:cubicBezTo>
                  <a:cubicBezTo>
                    <a:pt x="450" y="5070"/>
                    <a:pt x="775" y="5580"/>
                    <a:pt x="1237" y="5580"/>
                  </a:cubicBezTo>
                  <a:cubicBezTo>
                    <a:pt x="1321" y="5580"/>
                    <a:pt x="1410" y="5563"/>
                    <a:pt x="1502" y="5525"/>
                  </a:cubicBezTo>
                  <a:cubicBezTo>
                    <a:pt x="1810" y="5401"/>
                    <a:pt x="2068" y="5081"/>
                    <a:pt x="2277" y="4835"/>
                  </a:cubicBezTo>
                  <a:cubicBezTo>
                    <a:pt x="2523" y="4544"/>
                    <a:pt x="2727" y="4232"/>
                    <a:pt x="2899" y="3893"/>
                  </a:cubicBezTo>
                  <a:cubicBezTo>
                    <a:pt x="2910" y="3871"/>
                    <a:pt x="2891" y="3851"/>
                    <a:pt x="2872" y="3851"/>
                  </a:cubicBezTo>
                  <a:cubicBezTo>
                    <a:pt x="2864" y="3851"/>
                    <a:pt x="2855" y="3855"/>
                    <a:pt x="2850" y="3864"/>
                  </a:cubicBezTo>
                  <a:cubicBezTo>
                    <a:pt x="2534" y="4389"/>
                    <a:pt x="2120" y="5012"/>
                    <a:pt x="1598" y="5352"/>
                  </a:cubicBezTo>
                  <a:cubicBezTo>
                    <a:pt x="1482" y="5427"/>
                    <a:pt x="1364" y="5460"/>
                    <a:pt x="1250" y="5460"/>
                  </a:cubicBezTo>
                  <a:cubicBezTo>
                    <a:pt x="975" y="5460"/>
                    <a:pt x="721" y="5269"/>
                    <a:pt x="581" y="5002"/>
                  </a:cubicBezTo>
                  <a:cubicBezTo>
                    <a:pt x="416" y="4686"/>
                    <a:pt x="371" y="4301"/>
                    <a:pt x="339" y="3952"/>
                  </a:cubicBezTo>
                  <a:cubicBezTo>
                    <a:pt x="215" y="2583"/>
                    <a:pt x="622" y="1272"/>
                    <a:pt x="1100" y="8"/>
                  </a:cubicBezTo>
                  <a:cubicBezTo>
                    <a:pt x="1102" y="4"/>
                    <a:pt x="1099" y="1"/>
                    <a:pt x="109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3"/>
            <p:cNvSpPr/>
            <p:nvPr/>
          </p:nvSpPr>
          <p:spPr>
            <a:xfrm>
              <a:off x="1322268" y="4387755"/>
              <a:ext cx="45568" cy="192948"/>
            </a:xfrm>
            <a:custGeom>
              <a:avLst/>
              <a:gdLst/>
              <a:ahLst/>
              <a:cxnLst/>
              <a:rect l="l" t="t" r="r" b="b"/>
              <a:pathLst>
                <a:path w="956" h="4048" extrusionOk="0">
                  <a:moveTo>
                    <a:pt x="924" y="1"/>
                  </a:moveTo>
                  <a:cubicBezTo>
                    <a:pt x="907" y="1"/>
                    <a:pt x="890" y="12"/>
                    <a:pt x="887" y="33"/>
                  </a:cubicBezTo>
                  <a:cubicBezTo>
                    <a:pt x="776" y="1427"/>
                    <a:pt x="507" y="2735"/>
                    <a:pt x="2" y="4040"/>
                  </a:cubicBezTo>
                  <a:cubicBezTo>
                    <a:pt x="0" y="4044"/>
                    <a:pt x="5" y="4048"/>
                    <a:pt x="9" y="4048"/>
                  </a:cubicBezTo>
                  <a:cubicBezTo>
                    <a:pt x="11" y="4048"/>
                    <a:pt x="13" y="4047"/>
                    <a:pt x="13" y="4045"/>
                  </a:cubicBezTo>
                  <a:cubicBezTo>
                    <a:pt x="573" y="2804"/>
                    <a:pt x="925" y="1397"/>
                    <a:pt x="954" y="33"/>
                  </a:cubicBezTo>
                  <a:cubicBezTo>
                    <a:pt x="955" y="12"/>
                    <a:pt x="940" y="1"/>
                    <a:pt x="9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3"/>
            <p:cNvSpPr/>
            <p:nvPr/>
          </p:nvSpPr>
          <p:spPr>
            <a:xfrm>
              <a:off x="1249960" y="4323741"/>
              <a:ext cx="78838" cy="53385"/>
            </a:xfrm>
            <a:custGeom>
              <a:avLst/>
              <a:gdLst/>
              <a:ahLst/>
              <a:cxnLst/>
              <a:rect l="l" t="t" r="r" b="b"/>
              <a:pathLst>
                <a:path w="1654" h="1120" extrusionOk="0">
                  <a:moveTo>
                    <a:pt x="1003" y="1"/>
                  </a:moveTo>
                  <a:cubicBezTo>
                    <a:pt x="837" y="1"/>
                    <a:pt x="699" y="129"/>
                    <a:pt x="577" y="229"/>
                  </a:cubicBezTo>
                  <a:cubicBezTo>
                    <a:pt x="354" y="414"/>
                    <a:pt x="165" y="626"/>
                    <a:pt x="3" y="864"/>
                  </a:cubicBezTo>
                  <a:cubicBezTo>
                    <a:pt x="1" y="867"/>
                    <a:pt x="4" y="872"/>
                    <a:pt x="7" y="872"/>
                  </a:cubicBezTo>
                  <a:cubicBezTo>
                    <a:pt x="8" y="872"/>
                    <a:pt x="9" y="872"/>
                    <a:pt x="10" y="871"/>
                  </a:cubicBezTo>
                  <a:cubicBezTo>
                    <a:pt x="209" y="616"/>
                    <a:pt x="479" y="279"/>
                    <a:pt x="771" y="132"/>
                  </a:cubicBezTo>
                  <a:cubicBezTo>
                    <a:pt x="863" y="86"/>
                    <a:pt x="944" y="66"/>
                    <a:pt x="1016" y="66"/>
                  </a:cubicBezTo>
                  <a:cubicBezTo>
                    <a:pt x="1437" y="66"/>
                    <a:pt x="1547" y="762"/>
                    <a:pt x="1590" y="1103"/>
                  </a:cubicBezTo>
                  <a:cubicBezTo>
                    <a:pt x="1591" y="1114"/>
                    <a:pt x="1599" y="1120"/>
                    <a:pt x="1607" y="1120"/>
                  </a:cubicBezTo>
                  <a:cubicBezTo>
                    <a:pt x="1615" y="1120"/>
                    <a:pt x="1622" y="1114"/>
                    <a:pt x="1622" y="1103"/>
                  </a:cubicBezTo>
                  <a:cubicBezTo>
                    <a:pt x="1654" y="755"/>
                    <a:pt x="1472" y="40"/>
                    <a:pt x="1031" y="2"/>
                  </a:cubicBezTo>
                  <a:cubicBezTo>
                    <a:pt x="1022" y="1"/>
                    <a:pt x="1012" y="1"/>
                    <a:pt x="100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3"/>
            <p:cNvSpPr/>
            <p:nvPr/>
          </p:nvSpPr>
          <p:spPr>
            <a:xfrm>
              <a:off x="1229893" y="4446907"/>
              <a:ext cx="59200" cy="139086"/>
            </a:xfrm>
            <a:custGeom>
              <a:avLst/>
              <a:gdLst/>
              <a:ahLst/>
              <a:cxnLst/>
              <a:rect l="l" t="t" r="r" b="b"/>
              <a:pathLst>
                <a:path w="1242" h="2918" extrusionOk="0">
                  <a:moveTo>
                    <a:pt x="1224" y="0"/>
                  </a:moveTo>
                  <a:cubicBezTo>
                    <a:pt x="1218" y="0"/>
                    <a:pt x="1212" y="3"/>
                    <a:pt x="1209" y="11"/>
                  </a:cubicBezTo>
                  <a:cubicBezTo>
                    <a:pt x="897" y="1023"/>
                    <a:pt x="514" y="1983"/>
                    <a:pt x="2" y="2913"/>
                  </a:cubicBezTo>
                  <a:cubicBezTo>
                    <a:pt x="1" y="2915"/>
                    <a:pt x="3" y="2918"/>
                    <a:pt x="6" y="2918"/>
                  </a:cubicBezTo>
                  <a:cubicBezTo>
                    <a:pt x="7" y="2918"/>
                    <a:pt x="8" y="2917"/>
                    <a:pt x="8" y="2916"/>
                  </a:cubicBezTo>
                  <a:cubicBezTo>
                    <a:pt x="557" y="2029"/>
                    <a:pt x="995" y="1036"/>
                    <a:pt x="1238" y="20"/>
                  </a:cubicBezTo>
                  <a:cubicBezTo>
                    <a:pt x="1242" y="8"/>
                    <a:pt x="1233" y="0"/>
                    <a:pt x="122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3"/>
            <p:cNvSpPr/>
            <p:nvPr/>
          </p:nvSpPr>
          <p:spPr>
            <a:xfrm>
              <a:off x="1161113" y="4612734"/>
              <a:ext cx="45139" cy="75263"/>
            </a:xfrm>
            <a:custGeom>
              <a:avLst/>
              <a:gdLst/>
              <a:ahLst/>
              <a:cxnLst/>
              <a:rect l="l" t="t" r="r" b="b"/>
              <a:pathLst>
                <a:path w="947" h="1579" extrusionOk="0">
                  <a:moveTo>
                    <a:pt x="262" y="1"/>
                  </a:moveTo>
                  <a:cubicBezTo>
                    <a:pt x="260" y="1"/>
                    <a:pt x="257" y="2"/>
                    <a:pt x="257" y="5"/>
                  </a:cubicBezTo>
                  <a:cubicBezTo>
                    <a:pt x="264" y="436"/>
                    <a:pt x="0" y="963"/>
                    <a:pt x="268" y="1362"/>
                  </a:cubicBezTo>
                  <a:cubicBezTo>
                    <a:pt x="356" y="1492"/>
                    <a:pt x="515" y="1578"/>
                    <a:pt x="667" y="1578"/>
                  </a:cubicBezTo>
                  <a:cubicBezTo>
                    <a:pt x="767" y="1578"/>
                    <a:pt x="864" y="1541"/>
                    <a:pt x="936" y="1456"/>
                  </a:cubicBezTo>
                  <a:cubicBezTo>
                    <a:pt x="946" y="1442"/>
                    <a:pt x="936" y="1427"/>
                    <a:pt x="923" y="1427"/>
                  </a:cubicBezTo>
                  <a:cubicBezTo>
                    <a:pt x="919" y="1427"/>
                    <a:pt x="915" y="1428"/>
                    <a:pt x="911" y="1431"/>
                  </a:cubicBezTo>
                  <a:cubicBezTo>
                    <a:pt x="834" y="1493"/>
                    <a:pt x="748" y="1522"/>
                    <a:pt x="663" y="1522"/>
                  </a:cubicBezTo>
                  <a:cubicBezTo>
                    <a:pt x="539" y="1522"/>
                    <a:pt x="418" y="1462"/>
                    <a:pt x="330" y="1358"/>
                  </a:cubicBezTo>
                  <a:cubicBezTo>
                    <a:pt x="208" y="1211"/>
                    <a:pt x="187" y="1007"/>
                    <a:pt x="194" y="824"/>
                  </a:cubicBezTo>
                  <a:cubicBezTo>
                    <a:pt x="206" y="549"/>
                    <a:pt x="282" y="284"/>
                    <a:pt x="267" y="5"/>
                  </a:cubicBezTo>
                  <a:cubicBezTo>
                    <a:pt x="267" y="2"/>
                    <a:pt x="265" y="1"/>
                    <a:pt x="26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3"/>
            <p:cNvSpPr/>
            <p:nvPr/>
          </p:nvSpPr>
          <p:spPr>
            <a:xfrm>
              <a:off x="1153820" y="4722077"/>
              <a:ext cx="78361" cy="52050"/>
            </a:xfrm>
            <a:custGeom>
              <a:avLst/>
              <a:gdLst/>
              <a:ahLst/>
              <a:cxnLst/>
              <a:rect l="l" t="t" r="r" b="b"/>
              <a:pathLst>
                <a:path w="1644" h="1092" extrusionOk="0">
                  <a:moveTo>
                    <a:pt x="1627" y="1"/>
                  </a:moveTo>
                  <a:cubicBezTo>
                    <a:pt x="1624" y="1"/>
                    <a:pt x="1621" y="2"/>
                    <a:pt x="1619" y="4"/>
                  </a:cubicBezTo>
                  <a:cubicBezTo>
                    <a:pt x="1149" y="471"/>
                    <a:pt x="683" y="964"/>
                    <a:pt x="2" y="1090"/>
                  </a:cubicBezTo>
                  <a:cubicBezTo>
                    <a:pt x="1" y="1090"/>
                    <a:pt x="1" y="1092"/>
                    <a:pt x="2" y="1092"/>
                  </a:cubicBezTo>
                  <a:cubicBezTo>
                    <a:pt x="678" y="1008"/>
                    <a:pt x="1200" y="508"/>
                    <a:pt x="1636" y="20"/>
                  </a:cubicBezTo>
                  <a:cubicBezTo>
                    <a:pt x="1643" y="12"/>
                    <a:pt x="1635" y="1"/>
                    <a:pt x="162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3"/>
            <p:cNvSpPr/>
            <p:nvPr/>
          </p:nvSpPr>
          <p:spPr>
            <a:xfrm>
              <a:off x="1285423" y="4422312"/>
              <a:ext cx="4528" cy="5672"/>
            </a:xfrm>
            <a:custGeom>
              <a:avLst/>
              <a:gdLst/>
              <a:ahLst/>
              <a:cxnLst/>
              <a:rect l="l" t="t" r="r" b="b"/>
              <a:pathLst>
                <a:path w="95" h="119" extrusionOk="0">
                  <a:moveTo>
                    <a:pt x="48" y="1"/>
                  </a:moveTo>
                  <a:cubicBezTo>
                    <a:pt x="35" y="1"/>
                    <a:pt x="22" y="8"/>
                    <a:pt x="18" y="23"/>
                  </a:cubicBezTo>
                  <a:cubicBezTo>
                    <a:pt x="14" y="38"/>
                    <a:pt x="11" y="53"/>
                    <a:pt x="6" y="65"/>
                  </a:cubicBezTo>
                  <a:cubicBezTo>
                    <a:pt x="0" y="91"/>
                    <a:pt x="20" y="119"/>
                    <a:pt x="47" y="119"/>
                  </a:cubicBezTo>
                  <a:cubicBezTo>
                    <a:pt x="76" y="119"/>
                    <a:pt x="94" y="91"/>
                    <a:pt x="88" y="65"/>
                  </a:cubicBezTo>
                  <a:cubicBezTo>
                    <a:pt x="84" y="51"/>
                    <a:pt x="81" y="37"/>
                    <a:pt x="78" y="23"/>
                  </a:cubicBezTo>
                  <a:cubicBezTo>
                    <a:pt x="74" y="8"/>
                    <a:pt x="61"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3"/>
            <p:cNvSpPr/>
            <p:nvPr/>
          </p:nvSpPr>
          <p:spPr>
            <a:xfrm>
              <a:off x="1282420" y="4392712"/>
              <a:ext cx="11916" cy="10391"/>
            </a:xfrm>
            <a:custGeom>
              <a:avLst/>
              <a:gdLst/>
              <a:ahLst/>
              <a:cxnLst/>
              <a:rect l="l" t="t" r="r" b="b"/>
              <a:pathLst>
                <a:path w="250" h="218" extrusionOk="0">
                  <a:moveTo>
                    <a:pt x="108" y="0"/>
                  </a:moveTo>
                  <a:cubicBezTo>
                    <a:pt x="82" y="0"/>
                    <a:pt x="51" y="15"/>
                    <a:pt x="33" y="32"/>
                  </a:cubicBezTo>
                  <a:cubicBezTo>
                    <a:pt x="15" y="51"/>
                    <a:pt x="0" y="82"/>
                    <a:pt x="1" y="109"/>
                  </a:cubicBezTo>
                  <a:cubicBezTo>
                    <a:pt x="3" y="138"/>
                    <a:pt x="12" y="167"/>
                    <a:pt x="33" y="187"/>
                  </a:cubicBezTo>
                  <a:cubicBezTo>
                    <a:pt x="52" y="203"/>
                    <a:pt x="77" y="218"/>
                    <a:pt x="103" y="218"/>
                  </a:cubicBezTo>
                  <a:cubicBezTo>
                    <a:pt x="105" y="218"/>
                    <a:pt x="108" y="218"/>
                    <a:pt x="110" y="217"/>
                  </a:cubicBezTo>
                  <a:cubicBezTo>
                    <a:pt x="127" y="216"/>
                    <a:pt x="143" y="216"/>
                    <a:pt x="161" y="213"/>
                  </a:cubicBezTo>
                  <a:cubicBezTo>
                    <a:pt x="184" y="208"/>
                    <a:pt x="202" y="195"/>
                    <a:pt x="219" y="180"/>
                  </a:cubicBezTo>
                  <a:cubicBezTo>
                    <a:pt x="236" y="164"/>
                    <a:pt x="249" y="132"/>
                    <a:pt x="247" y="109"/>
                  </a:cubicBezTo>
                  <a:cubicBezTo>
                    <a:pt x="246" y="83"/>
                    <a:pt x="239" y="57"/>
                    <a:pt x="219" y="38"/>
                  </a:cubicBezTo>
                  <a:cubicBezTo>
                    <a:pt x="202" y="23"/>
                    <a:pt x="182" y="11"/>
                    <a:pt x="161" y="6"/>
                  </a:cubicBezTo>
                  <a:cubicBezTo>
                    <a:pt x="145" y="2"/>
                    <a:pt x="127" y="2"/>
                    <a:pt x="110" y="1"/>
                  </a:cubicBezTo>
                  <a:cubicBezTo>
                    <a:pt x="109" y="1"/>
                    <a:pt x="108" y="0"/>
                    <a:pt x="1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3"/>
            <p:cNvSpPr/>
            <p:nvPr/>
          </p:nvSpPr>
          <p:spPr>
            <a:xfrm>
              <a:off x="1325319" y="4399719"/>
              <a:ext cx="6530" cy="5005"/>
            </a:xfrm>
            <a:custGeom>
              <a:avLst/>
              <a:gdLst/>
              <a:ahLst/>
              <a:cxnLst/>
              <a:rect l="l" t="t" r="r" b="b"/>
              <a:pathLst>
                <a:path w="137" h="105" extrusionOk="0">
                  <a:moveTo>
                    <a:pt x="69" y="0"/>
                  </a:moveTo>
                  <a:cubicBezTo>
                    <a:pt x="1" y="0"/>
                    <a:pt x="1" y="105"/>
                    <a:pt x="69" y="105"/>
                  </a:cubicBezTo>
                  <a:cubicBezTo>
                    <a:pt x="136" y="105"/>
                    <a:pt x="137" y="0"/>
                    <a:pt x="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3"/>
            <p:cNvSpPr/>
            <p:nvPr/>
          </p:nvSpPr>
          <p:spPr>
            <a:xfrm>
              <a:off x="1334041" y="4432083"/>
              <a:ext cx="10057" cy="9295"/>
            </a:xfrm>
            <a:custGeom>
              <a:avLst/>
              <a:gdLst/>
              <a:ahLst/>
              <a:cxnLst/>
              <a:rect l="l" t="t" r="r" b="b"/>
              <a:pathLst>
                <a:path w="211" h="195" extrusionOk="0">
                  <a:moveTo>
                    <a:pt x="116" y="0"/>
                  </a:moveTo>
                  <a:cubicBezTo>
                    <a:pt x="115" y="0"/>
                    <a:pt x="114" y="0"/>
                    <a:pt x="113" y="1"/>
                  </a:cubicBezTo>
                  <a:cubicBezTo>
                    <a:pt x="81" y="2"/>
                    <a:pt x="51" y="17"/>
                    <a:pt x="32" y="42"/>
                  </a:cubicBezTo>
                  <a:cubicBezTo>
                    <a:pt x="14" y="54"/>
                    <a:pt x="1" y="76"/>
                    <a:pt x="2" y="97"/>
                  </a:cubicBezTo>
                  <a:cubicBezTo>
                    <a:pt x="4" y="120"/>
                    <a:pt x="15" y="141"/>
                    <a:pt x="33" y="152"/>
                  </a:cubicBezTo>
                  <a:cubicBezTo>
                    <a:pt x="52" y="177"/>
                    <a:pt x="82" y="194"/>
                    <a:pt x="112" y="194"/>
                  </a:cubicBezTo>
                  <a:cubicBezTo>
                    <a:pt x="137" y="194"/>
                    <a:pt x="163" y="184"/>
                    <a:pt x="180" y="165"/>
                  </a:cubicBezTo>
                  <a:cubicBezTo>
                    <a:pt x="198" y="148"/>
                    <a:pt x="210" y="121"/>
                    <a:pt x="209" y="97"/>
                  </a:cubicBezTo>
                  <a:cubicBezTo>
                    <a:pt x="208" y="72"/>
                    <a:pt x="199" y="46"/>
                    <a:pt x="181" y="29"/>
                  </a:cubicBezTo>
                  <a:cubicBezTo>
                    <a:pt x="163" y="13"/>
                    <a:pt x="139" y="0"/>
                    <a:pt x="1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3"/>
            <p:cNvSpPr/>
            <p:nvPr/>
          </p:nvSpPr>
          <p:spPr>
            <a:xfrm>
              <a:off x="1362450" y="4367735"/>
              <a:ext cx="5672" cy="7007"/>
            </a:xfrm>
            <a:custGeom>
              <a:avLst/>
              <a:gdLst/>
              <a:ahLst/>
              <a:cxnLst/>
              <a:rect l="l" t="t" r="r" b="b"/>
              <a:pathLst>
                <a:path w="119" h="147" extrusionOk="0">
                  <a:moveTo>
                    <a:pt x="59" y="0"/>
                  </a:moveTo>
                  <a:cubicBezTo>
                    <a:pt x="48" y="0"/>
                    <a:pt x="36" y="4"/>
                    <a:pt x="27" y="13"/>
                  </a:cubicBezTo>
                  <a:cubicBezTo>
                    <a:pt x="12" y="27"/>
                    <a:pt x="6" y="42"/>
                    <a:pt x="5" y="63"/>
                  </a:cubicBezTo>
                  <a:cubicBezTo>
                    <a:pt x="4" y="72"/>
                    <a:pt x="4" y="81"/>
                    <a:pt x="4" y="90"/>
                  </a:cubicBezTo>
                  <a:cubicBezTo>
                    <a:pt x="1" y="120"/>
                    <a:pt x="30" y="147"/>
                    <a:pt x="58" y="147"/>
                  </a:cubicBezTo>
                  <a:cubicBezTo>
                    <a:pt x="58" y="147"/>
                    <a:pt x="59" y="147"/>
                    <a:pt x="59" y="147"/>
                  </a:cubicBezTo>
                  <a:cubicBezTo>
                    <a:pt x="88" y="145"/>
                    <a:pt x="119" y="121"/>
                    <a:pt x="116" y="90"/>
                  </a:cubicBezTo>
                  <a:cubicBezTo>
                    <a:pt x="115" y="83"/>
                    <a:pt x="114" y="72"/>
                    <a:pt x="114" y="63"/>
                  </a:cubicBezTo>
                  <a:cubicBezTo>
                    <a:pt x="111" y="42"/>
                    <a:pt x="105" y="27"/>
                    <a:pt x="91" y="13"/>
                  </a:cubicBezTo>
                  <a:cubicBezTo>
                    <a:pt x="82" y="4"/>
                    <a:pt x="70" y="0"/>
                    <a:pt x="5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3"/>
            <p:cNvSpPr/>
            <p:nvPr/>
          </p:nvSpPr>
          <p:spPr>
            <a:xfrm>
              <a:off x="1361449" y="4330318"/>
              <a:ext cx="7531" cy="5863"/>
            </a:xfrm>
            <a:custGeom>
              <a:avLst/>
              <a:gdLst/>
              <a:ahLst/>
              <a:cxnLst/>
              <a:rect l="l" t="t" r="r" b="b"/>
              <a:pathLst>
                <a:path w="158" h="123" extrusionOk="0">
                  <a:moveTo>
                    <a:pt x="79" y="1"/>
                  </a:moveTo>
                  <a:cubicBezTo>
                    <a:pt x="1" y="1"/>
                    <a:pt x="1" y="122"/>
                    <a:pt x="79" y="122"/>
                  </a:cubicBezTo>
                  <a:cubicBezTo>
                    <a:pt x="158" y="122"/>
                    <a:pt x="158"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3"/>
            <p:cNvSpPr/>
            <p:nvPr/>
          </p:nvSpPr>
          <p:spPr>
            <a:xfrm>
              <a:off x="1256204" y="4698292"/>
              <a:ext cx="8532" cy="6768"/>
            </a:xfrm>
            <a:custGeom>
              <a:avLst/>
              <a:gdLst/>
              <a:ahLst/>
              <a:cxnLst/>
              <a:rect l="l" t="t" r="r" b="b"/>
              <a:pathLst>
                <a:path w="179" h="142" extrusionOk="0">
                  <a:moveTo>
                    <a:pt x="74" y="1"/>
                  </a:moveTo>
                  <a:cubicBezTo>
                    <a:pt x="36" y="1"/>
                    <a:pt x="1" y="30"/>
                    <a:pt x="1" y="71"/>
                  </a:cubicBezTo>
                  <a:cubicBezTo>
                    <a:pt x="1" y="111"/>
                    <a:pt x="34" y="141"/>
                    <a:pt x="72" y="141"/>
                  </a:cubicBezTo>
                  <a:cubicBezTo>
                    <a:pt x="79" y="141"/>
                    <a:pt x="85" y="140"/>
                    <a:pt x="92" y="139"/>
                  </a:cubicBezTo>
                  <a:cubicBezTo>
                    <a:pt x="105" y="136"/>
                    <a:pt x="120" y="132"/>
                    <a:pt x="134" y="128"/>
                  </a:cubicBezTo>
                  <a:cubicBezTo>
                    <a:pt x="158" y="122"/>
                    <a:pt x="179" y="96"/>
                    <a:pt x="178" y="71"/>
                  </a:cubicBezTo>
                  <a:cubicBezTo>
                    <a:pt x="177" y="47"/>
                    <a:pt x="160" y="20"/>
                    <a:pt x="134" y="13"/>
                  </a:cubicBezTo>
                  <a:cubicBezTo>
                    <a:pt x="119" y="10"/>
                    <a:pt x="104" y="7"/>
                    <a:pt x="92" y="3"/>
                  </a:cubicBezTo>
                  <a:cubicBezTo>
                    <a:pt x="86" y="1"/>
                    <a:pt x="80" y="1"/>
                    <a:pt x="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3"/>
            <p:cNvSpPr/>
            <p:nvPr/>
          </p:nvSpPr>
          <p:spPr>
            <a:xfrm>
              <a:off x="1277320" y="4657729"/>
              <a:ext cx="7769" cy="6006"/>
            </a:xfrm>
            <a:custGeom>
              <a:avLst/>
              <a:gdLst/>
              <a:ahLst/>
              <a:cxnLst/>
              <a:rect l="l" t="t" r="r" b="b"/>
              <a:pathLst>
                <a:path w="163" h="126" extrusionOk="0">
                  <a:moveTo>
                    <a:pt x="81" y="0"/>
                  </a:moveTo>
                  <a:cubicBezTo>
                    <a:pt x="1" y="0"/>
                    <a:pt x="1" y="126"/>
                    <a:pt x="81" y="126"/>
                  </a:cubicBezTo>
                  <a:cubicBezTo>
                    <a:pt x="163" y="126"/>
                    <a:pt x="163"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3"/>
            <p:cNvSpPr/>
            <p:nvPr/>
          </p:nvSpPr>
          <p:spPr>
            <a:xfrm>
              <a:off x="1297149" y="4626938"/>
              <a:ext cx="5005" cy="3051"/>
            </a:xfrm>
            <a:custGeom>
              <a:avLst/>
              <a:gdLst/>
              <a:ahLst/>
              <a:cxnLst/>
              <a:rect l="l" t="t" r="r" b="b"/>
              <a:pathLst>
                <a:path w="105" h="64" extrusionOk="0">
                  <a:moveTo>
                    <a:pt x="74" y="0"/>
                  </a:moveTo>
                  <a:cubicBezTo>
                    <a:pt x="74" y="0"/>
                    <a:pt x="73" y="0"/>
                    <a:pt x="72" y="0"/>
                  </a:cubicBezTo>
                  <a:cubicBezTo>
                    <a:pt x="63" y="0"/>
                    <a:pt x="53" y="0"/>
                    <a:pt x="44" y="2"/>
                  </a:cubicBezTo>
                  <a:cubicBezTo>
                    <a:pt x="36" y="3"/>
                    <a:pt x="29" y="7"/>
                    <a:pt x="21" y="10"/>
                  </a:cubicBezTo>
                  <a:cubicBezTo>
                    <a:pt x="0" y="18"/>
                    <a:pt x="0" y="44"/>
                    <a:pt x="21" y="54"/>
                  </a:cubicBezTo>
                  <a:cubicBezTo>
                    <a:pt x="29" y="57"/>
                    <a:pt x="36" y="60"/>
                    <a:pt x="44" y="62"/>
                  </a:cubicBezTo>
                  <a:cubicBezTo>
                    <a:pt x="48" y="63"/>
                    <a:pt x="53" y="64"/>
                    <a:pt x="58" y="64"/>
                  </a:cubicBezTo>
                  <a:cubicBezTo>
                    <a:pt x="63" y="64"/>
                    <a:pt x="68" y="63"/>
                    <a:pt x="72" y="63"/>
                  </a:cubicBezTo>
                  <a:cubicBezTo>
                    <a:pt x="89" y="63"/>
                    <a:pt x="105" y="48"/>
                    <a:pt x="105" y="31"/>
                  </a:cubicBezTo>
                  <a:cubicBezTo>
                    <a:pt x="104" y="16"/>
                    <a:pt x="92" y="0"/>
                    <a:pt x="7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3"/>
            <p:cNvSpPr/>
            <p:nvPr/>
          </p:nvSpPr>
          <p:spPr>
            <a:xfrm>
              <a:off x="1218263" y="4662543"/>
              <a:ext cx="6959" cy="5148"/>
            </a:xfrm>
            <a:custGeom>
              <a:avLst/>
              <a:gdLst/>
              <a:ahLst/>
              <a:cxnLst/>
              <a:rect l="l" t="t" r="r" b="b"/>
              <a:pathLst>
                <a:path w="146" h="108" extrusionOk="0">
                  <a:moveTo>
                    <a:pt x="55" y="1"/>
                  </a:moveTo>
                  <a:cubicBezTo>
                    <a:pt x="27" y="1"/>
                    <a:pt x="0" y="25"/>
                    <a:pt x="1" y="54"/>
                  </a:cubicBezTo>
                  <a:cubicBezTo>
                    <a:pt x="2" y="83"/>
                    <a:pt x="25" y="108"/>
                    <a:pt x="55" y="108"/>
                  </a:cubicBezTo>
                  <a:cubicBezTo>
                    <a:pt x="68" y="108"/>
                    <a:pt x="80" y="107"/>
                    <a:pt x="93" y="106"/>
                  </a:cubicBezTo>
                  <a:cubicBezTo>
                    <a:pt x="107" y="102"/>
                    <a:pt x="119" y="95"/>
                    <a:pt x="130" y="85"/>
                  </a:cubicBezTo>
                  <a:cubicBezTo>
                    <a:pt x="146" y="66"/>
                    <a:pt x="146" y="41"/>
                    <a:pt x="130" y="24"/>
                  </a:cubicBezTo>
                  <a:cubicBezTo>
                    <a:pt x="119" y="13"/>
                    <a:pt x="108" y="6"/>
                    <a:pt x="93" y="3"/>
                  </a:cubicBezTo>
                  <a:cubicBezTo>
                    <a:pt x="80" y="1"/>
                    <a:pt x="68" y="1"/>
                    <a:pt x="5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3"/>
            <p:cNvSpPr/>
            <p:nvPr/>
          </p:nvSpPr>
          <p:spPr>
            <a:xfrm>
              <a:off x="1234755" y="4640951"/>
              <a:ext cx="6673" cy="5195"/>
            </a:xfrm>
            <a:custGeom>
              <a:avLst/>
              <a:gdLst/>
              <a:ahLst/>
              <a:cxnLst/>
              <a:rect l="l" t="t" r="r" b="b"/>
              <a:pathLst>
                <a:path w="140" h="109" extrusionOk="0">
                  <a:moveTo>
                    <a:pt x="71" y="1"/>
                  </a:moveTo>
                  <a:cubicBezTo>
                    <a:pt x="3" y="1"/>
                    <a:pt x="1" y="108"/>
                    <a:pt x="71" y="108"/>
                  </a:cubicBezTo>
                  <a:cubicBezTo>
                    <a:pt x="140" y="108"/>
                    <a:pt x="140" y="1"/>
                    <a:pt x="7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3"/>
            <p:cNvSpPr/>
            <p:nvPr/>
          </p:nvSpPr>
          <p:spPr>
            <a:xfrm>
              <a:off x="1134659" y="4740809"/>
              <a:ext cx="4433" cy="6196"/>
            </a:xfrm>
            <a:custGeom>
              <a:avLst/>
              <a:gdLst/>
              <a:ahLst/>
              <a:cxnLst/>
              <a:rect l="l" t="t" r="r" b="b"/>
              <a:pathLst>
                <a:path w="93" h="130" extrusionOk="0">
                  <a:moveTo>
                    <a:pt x="46" y="0"/>
                  </a:moveTo>
                  <a:cubicBezTo>
                    <a:pt x="33" y="0"/>
                    <a:pt x="23" y="6"/>
                    <a:pt x="14" y="14"/>
                  </a:cubicBezTo>
                  <a:cubicBezTo>
                    <a:pt x="3" y="23"/>
                    <a:pt x="1" y="37"/>
                    <a:pt x="1" y="51"/>
                  </a:cubicBezTo>
                  <a:lnTo>
                    <a:pt x="1" y="83"/>
                  </a:lnTo>
                  <a:cubicBezTo>
                    <a:pt x="1" y="106"/>
                    <a:pt x="22" y="129"/>
                    <a:pt x="47" y="129"/>
                  </a:cubicBezTo>
                  <a:cubicBezTo>
                    <a:pt x="72" y="127"/>
                    <a:pt x="93" y="109"/>
                    <a:pt x="93" y="83"/>
                  </a:cubicBezTo>
                  <a:cubicBezTo>
                    <a:pt x="91" y="74"/>
                    <a:pt x="91" y="63"/>
                    <a:pt x="91" y="53"/>
                  </a:cubicBezTo>
                  <a:cubicBezTo>
                    <a:pt x="91" y="40"/>
                    <a:pt x="89" y="30"/>
                    <a:pt x="80" y="19"/>
                  </a:cubicBezTo>
                  <a:cubicBezTo>
                    <a:pt x="73" y="9"/>
                    <a:pt x="59" y="0"/>
                    <a:pt x="4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3"/>
            <p:cNvSpPr/>
            <p:nvPr/>
          </p:nvSpPr>
          <p:spPr>
            <a:xfrm>
              <a:off x="1129225" y="4705633"/>
              <a:ext cx="6625" cy="5148"/>
            </a:xfrm>
            <a:custGeom>
              <a:avLst/>
              <a:gdLst/>
              <a:ahLst/>
              <a:cxnLst/>
              <a:rect l="l" t="t" r="r" b="b"/>
              <a:pathLst>
                <a:path w="139" h="108" extrusionOk="0">
                  <a:moveTo>
                    <a:pt x="69" y="0"/>
                  </a:moveTo>
                  <a:cubicBezTo>
                    <a:pt x="1" y="0"/>
                    <a:pt x="1" y="107"/>
                    <a:pt x="69" y="107"/>
                  </a:cubicBezTo>
                  <a:cubicBezTo>
                    <a:pt x="137" y="107"/>
                    <a:pt x="139" y="0"/>
                    <a:pt x="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13"/>
          <p:cNvGrpSpPr/>
          <p:nvPr/>
        </p:nvGrpSpPr>
        <p:grpSpPr>
          <a:xfrm rot="4255318" flipH="1">
            <a:off x="6043398" y="-334441"/>
            <a:ext cx="1287221" cy="1961280"/>
            <a:chOff x="2251545" y="3095652"/>
            <a:chExt cx="344809" cy="525316"/>
          </a:xfrm>
        </p:grpSpPr>
        <p:sp>
          <p:nvSpPr>
            <p:cNvPr id="852" name="Google Shape;852;p13"/>
            <p:cNvSpPr/>
            <p:nvPr/>
          </p:nvSpPr>
          <p:spPr>
            <a:xfrm>
              <a:off x="2271516" y="3095652"/>
              <a:ext cx="257486" cy="505535"/>
            </a:xfrm>
            <a:custGeom>
              <a:avLst/>
              <a:gdLst/>
              <a:ahLst/>
              <a:cxnLst/>
              <a:rect l="l" t="t" r="r" b="b"/>
              <a:pathLst>
                <a:path w="5402" h="10606" extrusionOk="0">
                  <a:moveTo>
                    <a:pt x="31" y="1"/>
                  </a:moveTo>
                  <a:cubicBezTo>
                    <a:pt x="14" y="1"/>
                    <a:pt x="1" y="23"/>
                    <a:pt x="17" y="37"/>
                  </a:cubicBezTo>
                  <a:cubicBezTo>
                    <a:pt x="824" y="811"/>
                    <a:pt x="1469" y="1684"/>
                    <a:pt x="1892" y="2726"/>
                  </a:cubicBezTo>
                  <a:cubicBezTo>
                    <a:pt x="2324" y="3789"/>
                    <a:pt x="2398" y="4896"/>
                    <a:pt x="2467" y="6028"/>
                  </a:cubicBezTo>
                  <a:cubicBezTo>
                    <a:pt x="2575" y="7789"/>
                    <a:pt x="3053" y="10270"/>
                    <a:pt x="5172" y="10603"/>
                  </a:cubicBezTo>
                  <a:cubicBezTo>
                    <a:pt x="5182" y="10605"/>
                    <a:pt x="5190" y="10605"/>
                    <a:pt x="5199" y="10605"/>
                  </a:cubicBezTo>
                  <a:cubicBezTo>
                    <a:pt x="5362" y="10605"/>
                    <a:pt x="5401" y="10354"/>
                    <a:pt x="5226" y="10315"/>
                  </a:cubicBezTo>
                  <a:cubicBezTo>
                    <a:pt x="2769" y="9786"/>
                    <a:pt x="2808" y="6792"/>
                    <a:pt x="2573" y="4839"/>
                  </a:cubicBezTo>
                  <a:cubicBezTo>
                    <a:pt x="2350" y="2972"/>
                    <a:pt x="1540" y="1197"/>
                    <a:pt x="44" y="6"/>
                  </a:cubicBezTo>
                  <a:cubicBezTo>
                    <a:pt x="40" y="2"/>
                    <a:pt x="35" y="1"/>
                    <a:pt x="3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3"/>
            <p:cNvSpPr/>
            <p:nvPr/>
          </p:nvSpPr>
          <p:spPr>
            <a:xfrm>
              <a:off x="2295015" y="3099465"/>
              <a:ext cx="301338" cy="439757"/>
            </a:xfrm>
            <a:custGeom>
              <a:avLst/>
              <a:gdLst/>
              <a:ahLst/>
              <a:cxnLst/>
              <a:rect l="l" t="t" r="r" b="b"/>
              <a:pathLst>
                <a:path w="6322" h="9226" extrusionOk="0">
                  <a:moveTo>
                    <a:pt x="21" y="1"/>
                  </a:moveTo>
                  <a:cubicBezTo>
                    <a:pt x="10" y="1"/>
                    <a:pt x="1" y="15"/>
                    <a:pt x="12" y="23"/>
                  </a:cubicBezTo>
                  <a:cubicBezTo>
                    <a:pt x="788" y="683"/>
                    <a:pt x="1486" y="1407"/>
                    <a:pt x="1970" y="2313"/>
                  </a:cubicBezTo>
                  <a:cubicBezTo>
                    <a:pt x="2483" y="3269"/>
                    <a:pt x="2744" y="4291"/>
                    <a:pt x="2850" y="5365"/>
                  </a:cubicBezTo>
                  <a:cubicBezTo>
                    <a:pt x="2938" y="6254"/>
                    <a:pt x="3050" y="7148"/>
                    <a:pt x="3667" y="7842"/>
                  </a:cubicBezTo>
                  <a:cubicBezTo>
                    <a:pt x="4286" y="8535"/>
                    <a:pt x="5230" y="8951"/>
                    <a:pt x="6102" y="9220"/>
                  </a:cubicBezTo>
                  <a:cubicBezTo>
                    <a:pt x="6115" y="9224"/>
                    <a:pt x="6128" y="9226"/>
                    <a:pt x="6139" y="9226"/>
                  </a:cubicBezTo>
                  <a:cubicBezTo>
                    <a:pt x="6267" y="9226"/>
                    <a:pt x="6321" y="9011"/>
                    <a:pt x="6189" y="8953"/>
                  </a:cubicBezTo>
                  <a:cubicBezTo>
                    <a:pt x="5250" y="8536"/>
                    <a:pt x="4192" y="8218"/>
                    <a:pt x="3610" y="7298"/>
                  </a:cubicBezTo>
                  <a:cubicBezTo>
                    <a:pt x="3083" y="6462"/>
                    <a:pt x="3141" y="5406"/>
                    <a:pt x="2943" y="4471"/>
                  </a:cubicBezTo>
                  <a:cubicBezTo>
                    <a:pt x="2575" y="2739"/>
                    <a:pt x="1512" y="1002"/>
                    <a:pt x="29" y="3"/>
                  </a:cubicBezTo>
                  <a:cubicBezTo>
                    <a:pt x="27" y="1"/>
                    <a:pt x="24" y="1"/>
                    <a:pt x="2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3"/>
            <p:cNvSpPr/>
            <p:nvPr/>
          </p:nvSpPr>
          <p:spPr>
            <a:xfrm>
              <a:off x="2291679" y="3155948"/>
              <a:ext cx="128696" cy="463590"/>
            </a:xfrm>
            <a:custGeom>
              <a:avLst/>
              <a:gdLst/>
              <a:ahLst/>
              <a:cxnLst/>
              <a:rect l="l" t="t" r="r" b="b"/>
              <a:pathLst>
                <a:path w="2700" h="9726" extrusionOk="0">
                  <a:moveTo>
                    <a:pt x="20" y="0"/>
                  </a:moveTo>
                  <a:cubicBezTo>
                    <a:pt x="10" y="0"/>
                    <a:pt x="1" y="11"/>
                    <a:pt x="8" y="22"/>
                  </a:cubicBezTo>
                  <a:cubicBezTo>
                    <a:pt x="520" y="845"/>
                    <a:pt x="896" y="1726"/>
                    <a:pt x="1051" y="2686"/>
                  </a:cubicBezTo>
                  <a:cubicBezTo>
                    <a:pt x="1215" y="3703"/>
                    <a:pt x="1054" y="4685"/>
                    <a:pt x="917" y="5694"/>
                  </a:cubicBezTo>
                  <a:cubicBezTo>
                    <a:pt x="800" y="6548"/>
                    <a:pt x="745" y="7430"/>
                    <a:pt x="1054" y="8251"/>
                  </a:cubicBezTo>
                  <a:cubicBezTo>
                    <a:pt x="1283" y="8863"/>
                    <a:pt x="1818" y="9676"/>
                    <a:pt x="2543" y="9725"/>
                  </a:cubicBezTo>
                  <a:cubicBezTo>
                    <a:pt x="2546" y="9726"/>
                    <a:pt x="2549" y="9726"/>
                    <a:pt x="2552" y="9726"/>
                  </a:cubicBezTo>
                  <a:cubicBezTo>
                    <a:pt x="2660" y="9726"/>
                    <a:pt x="2699" y="9598"/>
                    <a:pt x="2604" y="9538"/>
                  </a:cubicBezTo>
                  <a:cubicBezTo>
                    <a:pt x="2206" y="9280"/>
                    <a:pt x="1862" y="9109"/>
                    <a:pt x="1592" y="8693"/>
                  </a:cubicBezTo>
                  <a:cubicBezTo>
                    <a:pt x="1338" y="8302"/>
                    <a:pt x="1187" y="7843"/>
                    <a:pt x="1129" y="7382"/>
                  </a:cubicBezTo>
                  <a:cubicBezTo>
                    <a:pt x="1008" y="6410"/>
                    <a:pt x="1260" y="5435"/>
                    <a:pt x="1333" y="4471"/>
                  </a:cubicBezTo>
                  <a:cubicBezTo>
                    <a:pt x="1453" y="2888"/>
                    <a:pt x="1037" y="1255"/>
                    <a:pt x="32" y="6"/>
                  </a:cubicBezTo>
                  <a:cubicBezTo>
                    <a:pt x="29" y="2"/>
                    <a:pt x="24" y="0"/>
                    <a:pt x="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3"/>
            <p:cNvSpPr/>
            <p:nvPr/>
          </p:nvSpPr>
          <p:spPr>
            <a:xfrm>
              <a:off x="2257884" y="3158999"/>
              <a:ext cx="53242" cy="284417"/>
            </a:xfrm>
            <a:custGeom>
              <a:avLst/>
              <a:gdLst/>
              <a:ahLst/>
              <a:cxnLst/>
              <a:rect l="l" t="t" r="r" b="b"/>
              <a:pathLst>
                <a:path w="1117" h="5967" extrusionOk="0">
                  <a:moveTo>
                    <a:pt x="106" y="1"/>
                  </a:moveTo>
                  <a:cubicBezTo>
                    <a:pt x="99" y="1"/>
                    <a:pt x="92" y="10"/>
                    <a:pt x="98" y="17"/>
                  </a:cubicBezTo>
                  <a:cubicBezTo>
                    <a:pt x="759" y="905"/>
                    <a:pt x="1068" y="1979"/>
                    <a:pt x="888" y="3082"/>
                  </a:cubicBezTo>
                  <a:cubicBezTo>
                    <a:pt x="796" y="3643"/>
                    <a:pt x="544" y="4098"/>
                    <a:pt x="305" y="4602"/>
                  </a:cubicBezTo>
                  <a:cubicBezTo>
                    <a:pt x="107" y="5019"/>
                    <a:pt x="0" y="5470"/>
                    <a:pt x="133" y="5921"/>
                  </a:cubicBezTo>
                  <a:cubicBezTo>
                    <a:pt x="143" y="5951"/>
                    <a:pt x="173" y="5966"/>
                    <a:pt x="202" y="5966"/>
                  </a:cubicBezTo>
                  <a:cubicBezTo>
                    <a:pt x="233" y="5966"/>
                    <a:pt x="264" y="5949"/>
                    <a:pt x="266" y="5913"/>
                  </a:cubicBezTo>
                  <a:cubicBezTo>
                    <a:pt x="293" y="5537"/>
                    <a:pt x="312" y="5187"/>
                    <a:pt x="460" y="4834"/>
                  </a:cubicBezTo>
                  <a:cubicBezTo>
                    <a:pt x="567" y="4579"/>
                    <a:pt x="713" y="4343"/>
                    <a:pt x="821" y="4088"/>
                  </a:cubicBezTo>
                  <a:cubicBezTo>
                    <a:pt x="1010" y="3638"/>
                    <a:pt x="1104" y="3154"/>
                    <a:pt x="1108" y="2665"/>
                  </a:cubicBezTo>
                  <a:cubicBezTo>
                    <a:pt x="1116" y="1697"/>
                    <a:pt x="779" y="714"/>
                    <a:pt x="113" y="4"/>
                  </a:cubicBezTo>
                  <a:cubicBezTo>
                    <a:pt x="111" y="2"/>
                    <a:pt x="109" y="1"/>
                    <a:pt x="10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3"/>
            <p:cNvSpPr/>
            <p:nvPr/>
          </p:nvSpPr>
          <p:spPr>
            <a:xfrm>
              <a:off x="2422519" y="3434407"/>
              <a:ext cx="72355" cy="104386"/>
            </a:xfrm>
            <a:custGeom>
              <a:avLst/>
              <a:gdLst/>
              <a:ahLst/>
              <a:cxnLst/>
              <a:rect l="l" t="t" r="r" b="b"/>
              <a:pathLst>
                <a:path w="1518" h="2190" extrusionOk="0">
                  <a:moveTo>
                    <a:pt x="17" y="0"/>
                  </a:moveTo>
                  <a:cubicBezTo>
                    <a:pt x="8" y="0"/>
                    <a:pt x="0" y="6"/>
                    <a:pt x="1" y="17"/>
                  </a:cubicBezTo>
                  <a:cubicBezTo>
                    <a:pt x="65" y="937"/>
                    <a:pt x="587" y="1721"/>
                    <a:pt x="1377" y="2179"/>
                  </a:cubicBezTo>
                  <a:cubicBezTo>
                    <a:pt x="1390" y="2187"/>
                    <a:pt x="1402" y="2190"/>
                    <a:pt x="1414" y="2190"/>
                  </a:cubicBezTo>
                  <a:cubicBezTo>
                    <a:pt x="1479" y="2190"/>
                    <a:pt x="1518" y="2082"/>
                    <a:pt x="1444" y="2041"/>
                  </a:cubicBezTo>
                  <a:cubicBezTo>
                    <a:pt x="682" y="1611"/>
                    <a:pt x="189" y="871"/>
                    <a:pt x="35" y="15"/>
                  </a:cubicBezTo>
                  <a:cubicBezTo>
                    <a:pt x="33" y="5"/>
                    <a:pt x="25" y="0"/>
                    <a:pt x="1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3"/>
            <p:cNvSpPr/>
            <p:nvPr/>
          </p:nvSpPr>
          <p:spPr>
            <a:xfrm>
              <a:off x="2520089" y="3552283"/>
              <a:ext cx="14395" cy="12631"/>
            </a:xfrm>
            <a:custGeom>
              <a:avLst/>
              <a:gdLst/>
              <a:ahLst/>
              <a:cxnLst/>
              <a:rect l="l" t="t" r="r" b="b"/>
              <a:pathLst>
                <a:path w="302" h="265" extrusionOk="0">
                  <a:moveTo>
                    <a:pt x="134" y="0"/>
                  </a:moveTo>
                  <a:cubicBezTo>
                    <a:pt x="118" y="0"/>
                    <a:pt x="103" y="3"/>
                    <a:pt x="90" y="8"/>
                  </a:cubicBezTo>
                  <a:cubicBezTo>
                    <a:pt x="62" y="18"/>
                    <a:pt x="31" y="43"/>
                    <a:pt x="19" y="72"/>
                  </a:cubicBezTo>
                  <a:cubicBezTo>
                    <a:pt x="6" y="102"/>
                    <a:pt x="0" y="136"/>
                    <a:pt x="14" y="168"/>
                  </a:cubicBezTo>
                  <a:cubicBezTo>
                    <a:pt x="26" y="197"/>
                    <a:pt x="46" y="230"/>
                    <a:pt x="78" y="240"/>
                  </a:cubicBezTo>
                  <a:cubicBezTo>
                    <a:pt x="101" y="247"/>
                    <a:pt x="126" y="259"/>
                    <a:pt x="151" y="262"/>
                  </a:cubicBezTo>
                  <a:cubicBezTo>
                    <a:pt x="160" y="264"/>
                    <a:pt x="169" y="264"/>
                    <a:pt x="178" y="264"/>
                  </a:cubicBezTo>
                  <a:cubicBezTo>
                    <a:pt x="188" y="264"/>
                    <a:pt x="198" y="263"/>
                    <a:pt x="209" y="261"/>
                  </a:cubicBezTo>
                  <a:cubicBezTo>
                    <a:pt x="241" y="255"/>
                    <a:pt x="274" y="233"/>
                    <a:pt x="287" y="201"/>
                  </a:cubicBezTo>
                  <a:cubicBezTo>
                    <a:pt x="299" y="173"/>
                    <a:pt x="302" y="144"/>
                    <a:pt x="292" y="114"/>
                  </a:cubicBezTo>
                  <a:cubicBezTo>
                    <a:pt x="284" y="92"/>
                    <a:pt x="271" y="74"/>
                    <a:pt x="253" y="57"/>
                  </a:cubicBezTo>
                  <a:cubicBezTo>
                    <a:pt x="235" y="39"/>
                    <a:pt x="210" y="25"/>
                    <a:pt x="188" y="13"/>
                  </a:cubicBezTo>
                  <a:cubicBezTo>
                    <a:pt x="173" y="4"/>
                    <a:pt x="154" y="0"/>
                    <a:pt x="13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3"/>
            <p:cNvSpPr/>
            <p:nvPr/>
          </p:nvSpPr>
          <p:spPr>
            <a:xfrm>
              <a:off x="2365512" y="3461671"/>
              <a:ext cx="9533" cy="16158"/>
            </a:xfrm>
            <a:custGeom>
              <a:avLst/>
              <a:gdLst/>
              <a:ahLst/>
              <a:cxnLst/>
              <a:rect l="l" t="t" r="r" b="b"/>
              <a:pathLst>
                <a:path w="200" h="339" extrusionOk="0">
                  <a:moveTo>
                    <a:pt x="101" y="1"/>
                  </a:moveTo>
                  <a:cubicBezTo>
                    <a:pt x="98" y="1"/>
                    <a:pt x="95" y="1"/>
                    <a:pt x="92" y="1"/>
                  </a:cubicBezTo>
                  <a:cubicBezTo>
                    <a:pt x="36" y="9"/>
                    <a:pt x="3" y="52"/>
                    <a:pt x="2" y="106"/>
                  </a:cubicBezTo>
                  <a:cubicBezTo>
                    <a:pt x="2" y="122"/>
                    <a:pt x="0" y="136"/>
                    <a:pt x="2" y="151"/>
                  </a:cubicBezTo>
                  <a:cubicBezTo>
                    <a:pt x="3" y="158"/>
                    <a:pt x="3" y="166"/>
                    <a:pt x="4" y="173"/>
                  </a:cubicBezTo>
                  <a:cubicBezTo>
                    <a:pt x="7" y="190"/>
                    <a:pt x="11" y="205"/>
                    <a:pt x="20" y="219"/>
                  </a:cubicBezTo>
                  <a:cubicBezTo>
                    <a:pt x="19" y="217"/>
                    <a:pt x="18" y="216"/>
                    <a:pt x="17" y="216"/>
                  </a:cubicBezTo>
                  <a:lnTo>
                    <a:pt x="17" y="216"/>
                  </a:lnTo>
                  <a:cubicBezTo>
                    <a:pt x="16" y="216"/>
                    <a:pt x="17" y="220"/>
                    <a:pt x="20" y="226"/>
                  </a:cubicBezTo>
                  <a:cubicBezTo>
                    <a:pt x="21" y="234"/>
                    <a:pt x="24" y="241"/>
                    <a:pt x="25" y="248"/>
                  </a:cubicBezTo>
                  <a:cubicBezTo>
                    <a:pt x="30" y="262"/>
                    <a:pt x="34" y="276"/>
                    <a:pt x="39" y="288"/>
                  </a:cubicBezTo>
                  <a:cubicBezTo>
                    <a:pt x="49" y="320"/>
                    <a:pt x="75" y="339"/>
                    <a:pt x="104" y="339"/>
                  </a:cubicBezTo>
                  <a:cubicBezTo>
                    <a:pt x="105" y="339"/>
                    <a:pt x="107" y="339"/>
                    <a:pt x="108" y="338"/>
                  </a:cubicBezTo>
                  <a:cubicBezTo>
                    <a:pt x="140" y="335"/>
                    <a:pt x="160" y="312"/>
                    <a:pt x="170" y="283"/>
                  </a:cubicBezTo>
                  <a:cubicBezTo>
                    <a:pt x="174" y="268"/>
                    <a:pt x="178" y="255"/>
                    <a:pt x="181" y="240"/>
                  </a:cubicBezTo>
                  <a:cubicBezTo>
                    <a:pt x="182" y="232"/>
                    <a:pt x="183" y="225"/>
                    <a:pt x="186" y="218"/>
                  </a:cubicBezTo>
                  <a:cubicBezTo>
                    <a:pt x="186" y="210"/>
                    <a:pt x="187" y="206"/>
                    <a:pt x="187" y="206"/>
                  </a:cubicBezTo>
                  <a:cubicBezTo>
                    <a:pt x="188" y="206"/>
                    <a:pt x="188" y="207"/>
                    <a:pt x="188" y="210"/>
                  </a:cubicBezTo>
                  <a:cubicBezTo>
                    <a:pt x="199" y="171"/>
                    <a:pt x="199" y="132"/>
                    <a:pt x="197" y="92"/>
                  </a:cubicBezTo>
                  <a:cubicBezTo>
                    <a:pt x="194" y="44"/>
                    <a:pt x="149" y="1"/>
                    <a:pt x="10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3"/>
            <p:cNvSpPr/>
            <p:nvPr/>
          </p:nvSpPr>
          <p:spPr>
            <a:xfrm>
              <a:off x="2370946" y="3524303"/>
              <a:ext cx="17112" cy="13156"/>
            </a:xfrm>
            <a:custGeom>
              <a:avLst/>
              <a:gdLst/>
              <a:ahLst/>
              <a:cxnLst/>
              <a:rect l="l" t="t" r="r" b="b"/>
              <a:pathLst>
                <a:path w="359" h="276" extrusionOk="0">
                  <a:moveTo>
                    <a:pt x="171" y="0"/>
                  </a:moveTo>
                  <a:cubicBezTo>
                    <a:pt x="125" y="0"/>
                    <a:pt x="80" y="23"/>
                    <a:pt x="53" y="76"/>
                  </a:cubicBezTo>
                  <a:cubicBezTo>
                    <a:pt x="0" y="185"/>
                    <a:pt x="95" y="275"/>
                    <a:pt x="187" y="275"/>
                  </a:cubicBezTo>
                  <a:cubicBezTo>
                    <a:pt x="234" y="275"/>
                    <a:pt x="279" y="253"/>
                    <a:pt x="306" y="199"/>
                  </a:cubicBezTo>
                  <a:cubicBezTo>
                    <a:pt x="358" y="91"/>
                    <a:pt x="264" y="0"/>
                    <a:pt x="17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3"/>
            <p:cNvSpPr/>
            <p:nvPr/>
          </p:nvSpPr>
          <p:spPr>
            <a:xfrm>
              <a:off x="2399926" y="3566916"/>
              <a:ext cx="63013" cy="54052"/>
            </a:xfrm>
            <a:custGeom>
              <a:avLst/>
              <a:gdLst/>
              <a:ahLst/>
              <a:cxnLst/>
              <a:rect l="l" t="t" r="r" b="b"/>
              <a:pathLst>
                <a:path w="1322" h="1134" extrusionOk="0">
                  <a:moveTo>
                    <a:pt x="45" y="0"/>
                  </a:moveTo>
                  <a:cubicBezTo>
                    <a:pt x="23" y="0"/>
                    <a:pt x="1" y="29"/>
                    <a:pt x="15" y="51"/>
                  </a:cubicBezTo>
                  <a:cubicBezTo>
                    <a:pt x="308" y="482"/>
                    <a:pt x="756" y="974"/>
                    <a:pt x="1269" y="1132"/>
                  </a:cubicBezTo>
                  <a:cubicBezTo>
                    <a:pt x="1273" y="1133"/>
                    <a:pt x="1276" y="1133"/>
                    <a:pt x="1279" y="1133"/>
                  </a:cubicBezTo>
                  <a:cubicBezTo>
                    <a:pt x="1308" y="1133"/>
                    <a:pt x="1322" y="1090"/>
                    <a:pt x="1300" y="1069"/>
                  </a:cubicBezTo>
                  <a:cubicBezTo>
                    <a:pt x="1097" y="888"/>
                    <a:pt x="852" y="762"/>
                    <a:pt x="643" y="584"/>
                  </a:cubicBezTo>
                  <a:cubicBezTo>
                    <a:pt x="437" y="407"/>
                    <a:pt x="245" y="213"/>
                    <a:pt x="64" y="10"/>
                  </a:cubicBezTo>
                  <a:cubicBezTo>
                    <a:pt x="59" y="3"/>
                    <a:pt x="52" y="0"/>
                    <a:pt x="4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3"/>
            <p:cNvSpPr/>
            <p:nvPr/>
          </p:nvSpPr>
          <p:spPr>
            <a:xfrm>
              <a:off x="2278714" y="3372824"/>
              <a:ext cx="43709" cy="187085"/>
            </a:xfrm>
            <a:custGeom>
              <a:avLst/>
              <a:gdLst/>
              <a:ahLst/>
              <a:cxnLst/>
              <a:rect l="l" t="t" r="r" b="b"/>
              <a:pathLst>
                <a:path w="917" h="3925" extrusionOk="0">
                  <a:moveTo>
                    <a:pt x="896" y="0"/>
                  </a:moveTo>
                  <a:cubicBezTo>
                    <a:pt x="891" y="0"/>
                    <a:pt x="886" y="3"/>
                    <a:pt x="883" y="9"/>
                  </a:cubicBezTo>
                  <a:cubicBezTo>
                    <a:pt x="590" y="666"/>
                    <a:pt x="323" y="1341"/>
                    <a:pt x="189" y="2052"/>
                  </a:cubicBezTo>
                  <a:cubicBezTo>
                    <a:pt x="86" y="2602"/>
                    <a:pt x="1" y="3417"/>
                    <a:pt x="354" y="3898"/>
                  </a:cubicBezTo>
                  <a:cubicBezTo>
                    <a:pt x="367" y="3916"/>
                    <a:pt x="387" y="3924"/>
                    <a:pt x="406" y="3924"/>
                  </a:cubicBezTo>
                  <a:cubicBezTo>
                    <a:pt x="439" y="3924"/>
                    <a:pt x="472" y="3900"/>
                    <a:pt x="468" y="3859"/>
                  </a:cubicBezTo>
                  <a:cubicBezTo>
                    <a:pt x="433" y="3538"/>
                    <a:pt x="306" y="3239"/>
                    <a:pt x="283" y="2911"/>
                  </a:cubicBezTo>
                  <a:cubicBezTo>
                    <a:pt x="260" y="2591"/>
                    <a:pt x="281" y="2269"/>
                    <a:pt x="336" y="1952"/>
                  </a:cubicBezTo>
                  <a:cubicBezTo>
                    <a:pt x="445" y="1288"/>
                    <a:pt x="684" y="653"/>
                    <a:pt x="913" y="24"/>
                  </a:cubicBezTo>
                  <a:cubicBezTo>
                    <a:pt x="917" y="11"/>
                    <a:pt x="906" y="0"/>
                    <a:pt x="8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3"/>
            <p:cNvSpPr/>
            <p:nvPr/>
          </p:nvSpPr>
          <p:spPr>
            <a:xfrm>
              <a:off x="2304739" y="3584981"/>
              <a:ext cx="12155" cy="9390"/>
            </a:xfrm>
            <a:custGeom>
              <a:avLst/>
              <a:gdLst/>
              <a:ahLst/>
              <a:cxnLst/>
              <a:rect l="l" t="t" r="r" b="b"/>
              <a:pathLst>
                <a:path w="255" h="197" extrusionOk="0">
                  <a:moveTo>
                    <a:pt x="121" y="1"/>
                  </a:moveTo>
                  <a:cubicBezTo>
                    <a:pt x="89" y="1"/>
                    <a:pt x="57" y="16"/>
                    <a:pt x="38" y="54"/>
                  </a:cubicBezTo>
                  <a:cubicBezTo>
                    <a:pt x="0" y="132"/>
                    <a:pt x="68" y="196"/>
                    <a:pt x="134" y="196"/>
                  </a:cubicBezTo>
                  <a:cubicBezTo>
                    <a:pt x="166" y="196"/>
                    <a:pt x="198" y="180"/>
                    <a:pt x="217" y="142"/>
                  </a:cubicBezTo>
                  <a:cubicBezTo>
                    <a:pt x="255" y="65"/>
                    <a:pt x="187" y="1"/>
                    <a:pt x="12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3"/>
            <p:cNvSpPr/>
            <p:nvPr/>
          </p:nvSpPr>
          <p:spPr>
            <a:xfrm>
              <a:off x="2251545" y="3474875"/>
              <a:ext cx="9867" cy="10582"/>
            </a:xfrm>
            <a:custGeom>
              <a:avLst/>
              <a:gdLst/>
              <a:ahLst/>
              <a:cxnLst/>
              <a:rect l="l" t="t" r="r" b="b"/>
              <a:pathLst>
                <a:path w="207" h="222" extrusionOk="0">
                  <a:moveTo>
                    <a:pt x="104" y="0"/>
                  </a:moveTo>
                  <a:cubicBezTo>
                    <a:pt x="63" y="0"/>
                    <a:pt x="25" y="29"/>
                    <a:pt x="18" y="72"/>
                  </a:cubicBezTo>
                  <a:cubicBezTo>
                    <a:pt x="14" y="95"/>
                    <a:pt x="9" y="120"/>
                    <a:pt x="6" y="143"/>
                  </a:cubicBezTo>
                  <a:cubicBezTo>
                    <a:pt x="0" y="171"/>
                    <a:pt x="14" y="204"/>
                    <a:pt x="42" y="215"/>
                  </a:cubicBezTo>
                  <a:cubicBezTo>
                    <a:pt x="51" y="220"/>
                    <a:pt x="61" y="222"/>
                    <a:pt x="71" y="222"/>
                  </a:cubicBezTo>
                  <a:cubicBezTo>
                    <a:pt x="89" y="222"/>
                    <a:pt x="107" y="214"/>
                    <a:pt x="121" y="200"/>
                  </a:cubicBezTo>
                  <a:cubicBezTo>
                    <a:pt x="136" y="182"/>
                    <a:pt x="153" y="163"/>
                    <a:pt x="169" y="145"/>
                  </a:cubicBezTo>
                  <a:cubicBezTo>
                    <a:pt x="206" y="103"/>
                    <a:pt x="192" y="33"/>
                    <a:pt x="142" y="9"/>
                  </a:cubicBezTo>
                  <a:cubicBezTo>
                    <a:pt x="129" y="3"/>
                    <a:pt x="117" y="0"/>
                    <a:pt x="10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4" name="Google Shape;864;p13"/>
          <p:cNvGrpSpPr/>
          <p:nvPr/>
        </p:nvGrpSpPr>
        <p:grpSpPr>
          <a:xfrm rot="-5976326">
            <a:off x="1273201" y="3490420"/>
            <a:ext cx="1495818" cy="2834400"/>
            <a:chOff x="177688" y="2854372"/>
            <a:chExt cx="568167" cy="1076609"/>
          </a:xfrm>
        </p:grpSpPr>
        <p:sp>
          <p:nvSpPr>
            <p:cNvPr id="865" name="Google Shape;865;p13"/>
            <p:cNvSpPr/>
            <p:nvPr/>
          </p:nvSpPr>
          <p:spPr>
            <a:xfrm>
              <a:off x="662632" y="3784363"/>
              <a:ext cx="69448" cy="70449"/>
            </a:xfrm>
            <a:custGeom>
              <a:avLst/>
              <a:gdLst/>
              <a:ahLst/>
              <a:cxnLst/>
              <a:rect l="l" t="t" r="r" b="b"/>
              <a:pathLst>
                <a:path w="1457" h="1478" extrusionOk="0">
                  <a:moveTo>
                    <a:pt x="687" y="0"/>
                  </a:moveTo>
                  <a:cubicBezTo>
                    <a:pt x="559" y="0"/>
                    <a:pt x="433" y="32"/>
                    <a:pt x="321" y="105"/>
                  </a:cubicBezTo>
                  <a:cubicBezTo>
                    <a:pt x="174" y="197"/>
                    <a:pt x="63" y="358"/>
                    <a:pt x="26" y="529"/>
                  </a:cubicBezTo>
                  <a:cubicBezTo>
                    <a:pt x="0" y="645"/>
                    <a:pt x="6" y="759"/>
                    <a:pt x="40" y="872"/>
                  </a:cubicBezTo>
                  <a:cubicBezTo>
                    <a:pt x="78" y="991"/>
                    <a:pt x="142" y="1091"/>
                    <a:pt x="234" y="1175"/>
                  </a:cubicBezTo>
                  <a:cubicBezTo>
                    <a:pt x="279" y="1225"/>
                    <a:pt x="326" y="1272"/>
                    <a:pt x="372" y="1320"/>
                  </a:cubicBezTo>
                  <a:cubicBezTo>
                    <a:pt x="418" y="1352"/>
                    <a:pt x="462" y="1382"/>
                    <a:pt x="508" y="1414"/>
                  </a:cubicBezTo>
                  <a:cubicBezTo>
                    <a:pt x="581" y="1453"/>
                    <a:pt x="660" y="1474"/>
                    <a:pt x="743" y="1474"/>
                  </a:cubicBezTo>
                  <a:cubicBezTo>
                    <a:pt x="764" y="1476"/>
                    <a:pt x="786" y="1477"/>
                    <a:pt x="809" y="1477"/>
                  </a:cubicBezTo>
                  <a:cubicBezTo>
                    <a:pt x="925" y="1477"/>
                    <a:pt x="1045" y="1449"/>
                    <a:pt x="1140" y="1382"/>
                  </a:cubicBezTo>
                  <a:cubicBezTo>
                    <a:pt x="1232" y="1316"/>
                    <a:pt x="1308" y="1233"/>
                    <a:pt x="1362" y="1136"/>
                  </a:cubicBezTo>
                  <a:cubicBezTo>
                    <a:pt x="1434" y="1010"/>
                    <a:pt x="1457" y="794"/>
                    <a:pt x="1403" y="660"/>
                  </a:cubicBezTo>
                  <a:cubicBezTo>
                    <a:pt x="1378" y="597"/>
                    <a:pt x="1354" y="534"/>
                    <a:pt x="1329" y="472"/>
                  </a:cubicBezTo>
                  <a:cubicBezTo>
                    <a:pt x="1291" y="354"/>
                    <a:pt x="1226" y="254"/>
                    <a:pt x="1135" y="170"/>
                  </a:cubicBezTo>
                  <a:cubicBezTo>
                    <a:pt x="1046" y="91"/>
                    <a:pt x="944" y="39"/>
                    <a:pt x="828" y="13"/>
                  </a:cubicBezTo>
                  <a:cubicBezTo>
                    <a:pt x="781" y="5"/>
                    <a:pt x="734" y="0"/>
                    <a:pt x="6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3"/>
            <p:cNvSpPr/>
            <p:nvPr/>
          </p:nvSpPr>
          <p:spPr>
            <a:xfrm>
              <a:off x="698238" y="3668919"/>
              <a:ext cx="47617" cy="48761"/>
            </a:xfrm>
            <a:custGeom>
              <a:avLst/>
              <a:gdLst/>
              <a:ahLst/>
              <a:cxnLst/>
              <a:rect l="l" t="t" r="r" b="b"/>
              <a:pathLst>
                <a:path w="999" h="1023" extrusionOk="0">
                  <a:moveTo>
                    <a:pt x="461" y="0"/>
                  </a:moveTo>
                  <a:cubicBezTo>
                    <a:pt x="372" y="0"/>
                    <a:pt x="279" y="24"/>
                    <a:pt x="211" y="72"/>
                  </a:cubicBezTo>
                  <a:cubicBezTo>
                    <a:pt x="113" y="138"/>
                    <a:pt x="32" y="237"/>
                    <a:pt x="11" y="357"/>
                  </a:cubicBezTo>
                  <a:cubicBezTo>
                    <a:pt x="7" y="397"/>
                    <a:pt x="5" y="434"/>
                    <a:pt x="1" y="473"/>
                  </a:cubicBezTo>
                  <a:cubicBezTo>
                    <a:pt x="5" y="556"/>
                    <a:pt x="28" y="632"/>
                    <a:pt x="73" y="701"/>
                  </a:cubicBezTo>
                  <a:cubicBezTo>
                    <a:pt x="90" y="737"/>
                    <a:pt x="108" y="771"/>
                    <a:pt x="125" y="807"/>
                  </a:cubicBezTo>
                  <a:cubicBezTo>
                    <a:pt x="158" y="864"/>
                    <a:pt x="202" y="906"/>
                    <a:pt x="257" y="938"/>
                  </a:cubicBezTo>
                  <a:cubicBezTo>
                    <a:pt x="304" y="978"/>
                    <a:pt x="359" y="1002"/>
                    <a:pt x="421" y="1012"/>
                  </a:cubicBezTo>
                  <a:cubicBezTo>
                    <a:pt x="451" y="1019"/>
                    <a:pt x="484" y="1022"/>
                    <a:pt x="518" y="1022"/>
                  </a:cubicBezTo>
                  <a:cubicBezTo>
                    <a:pt x="609" y="1022"/>
                    <a:pt x="704" y="998"/>
                    <a:pt x="774" y="948"/>
                  </a:cubicBezTo>
                  <a:cubicBezTo>
                    <a:pt x="874" y="878"/>
                    <a:pt x="958" y="777"/>
                    <a:pt x="980" y="654"/>
                  </a:cubicBezTo>
                  <a:cubicBezTo>
                    <a:pt x="999" y="539"/>
                    <a:pt x="992" y="397"/>
                    <a:pt x="915" y="300"/>
                  </a:cubicBezTo>
                  <a:cubicBezTo>
                    <a:pt x="891" y="271"/>
                    <a:pt x="867" y="240"/>
                    <a:pt x="841" y="209"/>
                  </a:cubicBezTo>
                  <a:cubicBezTo>
                    <a:pt x="810" y="156"/>
                    <a:pt x="767" y="112"/>
                    <a:pt x="714" y="83"/>
                  </a:cubicBezTo>
                  <a:cubicBezTo>
                    <a:pt x="668" y="44"/>
                    <a:pt x="614" y="21"/>
                    <a:pt x="556" y="10"/>
                  </a:cubicBezTo>
                  <a:cubicBezTo>
                    <a:pt x="526" y="4"/>
                    <a:pt x="494" y="0"/>
                    <a:pt x="46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3"/>
            <p:cNvSpPr/>
            <p:nvPr/>
          </p:nvSpPr>
          <p:spPr>
            <a:xfrm>
              <a:off x="671116" y="3564771"/>
              <a:ext cx="63013" cy="69114"/>
            </a:xfrm>
            <a:custGeom>
              <a:avLst/>
              <a:gdLst/>
              <a:ahLst/>
              <a:cxnLst/>
              <a:rect l="l" t="t" r="r" b="b"/>
              <a:pathLst>
                <a:path w="1322" h="1450" extrusionOk="0">
                  <a:moveTo>
                    <a:pt x="669" y="0"/>
                  </a:moveTo>
                  <a:cubicBezTo>
                    <a:pt x="559" y="5"/>
                    <a:pt x="459" y="37"/>
                    <a:pt x="366" y="97"/>
                  </a:cubicBezTo>
                  <a:cubicBezTo>
                    <a:pt x="360" y="100"/>
                    <a:pt x="354" y="103"/>
                    <a:pt x="349" y="107"/>
                  </a:cubicBezTo>
                  <a:cubicBezTo>
                    <a:pt x="274" y="150"/>
                    <a:pt x="216" y="208"/>
                    <a:pt x="174" y="284"/>
                  </a:cubicBezTo>
                  <a:cubicBezTo>
                    <a:pt x="155" y="306"/>
                    <a:pt x="140" y="331"/>
                    <a:pt x="125" y="357"/>
                  </a:cubicBezTo>
                  <a:cubicBezTo>
                    <a:pt x="93" y="418"/>
                    <a:pt x="67" y="489"/>
                    <a:pt x="51" y="552"/>
                  </a:cubicBezTo>
                  <a:cubicBezTo>
                    <a:pt x="40" y="589"/>
                    <a:pt x="31" y="628"/>
                    <a:pt x="21" y="668"/>
                  </a:cubicBezTo>
                  <a:cubicBezTo>
                    <a:pt x="0" y="752"/>
                    <a:pt x="0" y="834"/>
                    <a:pt x="21" y="915"/>
                  </a:cubicBezTo>
                  <a:cubicBezTo>
                    <a:pt x="30" y="1002"/>
                    <a:pt x="58" y="1081"/>
                    <a:pt x="109" y="1155"/>
                  </a:cubicBezTo>
                  <a:cubicBezTo>
                    <a:pt x="155" y="1232"/>
                    <a:pt x="215" y="1291"/>
                    <a:pt x="291" y="1334"/>
                  </a:cubicBezTo>
                  <a:cubicBezTo>
                    <a:pt x="356" y="1387"/>
                    <a:pt x="431" y="1422"/>
                    <a:pt x="516" y="1437"/>
                  </a:cubicBezTo>
                  <a:cubicBezTo>
                    <a:pt x="563" y="1445"/>
                    <a:pt x="610" y="1450"/>
                    <a:pt x="658" y="1450"/>
                  </a:cubicBezTo>
                  <a:cubicBezTo>
                    <a:pt x="780" y="1450"/>
                    <a:pt x="902" y="1421"/>
                    <a:pt x="1003" y="1349"/>
                  </a:cubicBezTo>
                  <a:cubicBezTo>
                    <a:pt x="1047" y="1312"/>
                    <a:pt x="1090" y="1275"/>
                    <a:pt x="1135" y="1237"/>
                  </a:cubicBezTo>
                  <a:cubicBezTo>
                    <a:pt x="1211" y="1152"/>
                    <a:pt x="1261" y="1054"/>
                    <a:pt x="1286" y="942"/>
                  </a:cubicBezTo>
                  <a:cubicBezTo>
                    <a:pt x="1293" y="904"/>
                    <a:pt x="1301" y="864"/>
                    <a:pt x="1308" y="825"/>
                  </a:cubicBezTo>
                  <a:cubicBezTo>
                    <a:pt x="1316" y="772"/>
                    <a:pt x="1322" y="704"/>
                    <a:pt x="1322" y="648"/>
                  </a:cubicBezTo>
                  <a:cubicBezTo>
                    <a:pt x="1322" y="639"/>
                    <a:pt x="1322" y="631"/>
                    <a:pt x="1320" y="622"/>
                  </a:cubicBezTo>
                  <a:cubicBezTo>
                    <a:pt x="1320" y="618"/>
                    <a:pt x="1320" y="612"/>
                    <a:pt x="1319" y="609"/>
                  </a:cubicBezTo>
                  <a:cubicBezTo>
                    <a:pt x="1319" y="522"/>
                    <a:pt x="1298" y="444"/>
                    <a:pt x="1256" y="371"/>
                  </a:cubicBezTo>
                  <a:cubicBezTo>
                    <a:pt x="1230" y="317"/>
                    <a:pt x="1231" y="311"/>
                    <a:pt x="1208" y="280"/>
                  </a:cubicBezTo>
                  <a:cubicBezTo>
                    <a:pt x="1164" y="207"/>
                    <a:pt x="1109" y="151"/>
                    <a:pt x="1037" y="110"/>
                  </a:cubicBezTo>
                  <a:cubicBezTo>
                    <a:pt x="975" y="61"/>
                    <a:pt x="905" y="28"/>
                    <a:pt x="825" y="14"/>
                  </a:cubicBezTo>
                  <a:cubicBezTo>
                    <a:pt x="773" y="9"/>
                    <a:pt x="722" y="4"/>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3"/>
            <p:cNvSpPr/>
            <p:nvPr/>
          </p:nvSpPr>
          <p:spPr>
            <a:xfrm>
              <a:off x="631840" y="3436171"/>
              <a:ext cx="64157" cy="65873"/>
            </a:xfrm>
            <a:custGeom>
              <a:avLst/>
              <a:gdLst/>
              <a:ahLst/>
              <a:cxnLst/>
              <a:rect l="l" t="t" r="r" b="b"/>
              <a:pathLst>
                <a:path w="1346" h="1382" extrusionOk="0">
                  <a:moveTo>
                    <a:pt x="629" y="1"/>
                  </a:moveTo>
                  <a:cubicBezTo>
                    <a:pt x="597" y="1"/>
                    <a:pt x="565" y="6"/>
                    <a:pt x="532" y="15"/>
                  </a:cubicBezTo>
                  <a:cubicBezTo>
                    <a:pt x="448" y="22"/>
                    <a:pt x="369" y="52"/>
                    <a:pt x="297" y="101"/>
                  </a:cubicBezTo>
                  <a:cubicBezTo>
                    <a:pt x="255" y="137"/>
                    <a:pt x="212" y="174"/>
                    <a:pt x="169" y="212"/>
                  </a:cubicBezTo>
                  <a:cubicBezTo>
                    <a:pt x="138" y="258"/>
                    <a:pt x="107" y="303"/>
                    <a:pt x="76" y="348"/>
                  </a:cubicBezTo>
                  <a:cubicBezTo>
                    <a:pt x="35" y="421"/>
                    <a:pt x="14" y="500"/>
                    <a:pt x="14" y="581"/>
                  </a:cubicBezTo>
                  <a:cubicBezTo>
                    <a:pt x="1" y="664"/>
                    <a:pt x="8" y="744"/>
                    <a:pt x="35" y="824"/>
                  </a:cubicBezTo>
                  <a:cubicBezTo>
                    <a:pt x="74" y="962"/>
                    <a:pt x="139" y="1028"/>
                    <a:pt x="231" y="1131"/>
                  </a:cubicBezTo>
                  <a:cubicBezTo>
                    <a:pt x="238" y="1140"/>
                    <a:pt x="248" y="1149"/>
                    <a:pt x="255" y="1158"/>
                  </a:cubicBezTo>
                  <a:cubicBezTo>
                    <a:pt x="275" y="1180"/>
                    <a:pt x="295" y="1201"/>
                    <a:pt x="315" y="1224"/>
                  </a:cubicBezTo>
                  <a:cubicBezTo>
                    <a:pt x="357" y="1253"/>
                    <a:pt x="401" y="1284"/>
                    <a:pt x="445" y="1314"/>
                  </a:cubicBezTo>
                  <a:cubicBezTo>
                    <a:pt x="516" y="1353"/>
                    <a:pt x="592" y="1373"/>
                    <a:pt x="672" y="1374"/>
                  </a:cubicBezTo>
                  <a:cubicBezTo>
                    <a:pt x="693" y="1379"/>
                    <a:pt x="715" y="1382"/>
                    <a:pt x="737" y="1382"/>
                  </a:cubicBezTo>
                  <a:cubicBezTo>
                    <a:pt x="768" y="1382"/>
                    <a:pt x="798" y="1377"/>
                    <a:pt x="829" y="1368"/>
                  </a:cubicBezTo>
                  <a:cubicBezTo>
                    <a:pt x="911" y="1361"/>
                    <a:pt x="987" y="1332"/>
                    <a:pt x="1056" y="1284"/>
                  </a:cubicBezTo>
                  <a:cubicBezTo>
                    <a:pt x="1098" y="1248"/>
                    <a:pt x="1139" y="1214"/>
                    <a:pt x="1181" y="1177"/>
                  </a:cubicBezTo>
                  <a:cubicBezTo>
                    <a:pt x="1212" y="1133"/>
                    <a:pt x="1242" y="1089"/>
                    <a:pt x="1272" y="1046"/>
                  </a:cubicBezTo>
                  <a:cubicBezTo>
                    <a:pt x="1311" y="975"/>
                    <a:pt x="1331" y="900"/>
                    <a:pt x="1332" y="819"/>
                  </a:cubicBezTo>
                  <a:cubicBezTo>
                    <a:pt x="1346" y="739"/>
                    <a:pt x="1338" y="661"/>
                    <a:pt x="1311" y="583"/>
                  </a:cubicBezTo>
                  <a:cubicBezTo>
                    <a:pt x="1300" y="556"/>
                    <a:pt x="1288" y="530"/>
                    <a:pt x="1276" y="503"/>
                  </a:cubicBezTo>
                  <a:cubicBezTo>
                    <a:pt x="1270" y="491"/>
                    <a:pt x="1265" y="479"/>
                    <a:pt x="1262" y="467"/>
                  </a:cubicBezTo>
                  <a:cubicBezTo>
                    <a:pt x="1206" y="341"/>
                    <a:pt x="1173" y="254"/>
                    <a:pt x="1064" y="163"/>
                  </a:cubicBezTo>
                  <a:cubicBezTo>
                    <a:pt x="1018" y="131"/>
                    <a:pt x="974" y="101"/>
                    <a:pt x="928" y="69"/>
                  </a:cubicBezTo>
                  <a:cubicBezTo>
                    <a:pt x="855" y="29"/>
                    <a:pt x="776" y="8"/>
                    <a:pt x="695" y="8"/>
                  </a:cubicBezTo>
                  <a:cubicBezTo>
                    <a:pt x="673" y="3"/>
                    <a:pt x="651" y="1"/>
                    <a:pt x="62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3"/>
            <p:cNvSpPr/>
            <p:nvPr/>
          </p:nvSpPr>
          <p:spPr>
            <a:xfrm>
              <a:off x="526977" y="3286503"/>
              <a:ext cx="57484" cy="59248"/>
            </a:xfrm>
            <a:custGeom>
              <a:avLst/>
              <a:gdLst/>
              <a:ahLst/>
              <a:cxnLst/>
              <a:rect l="l" t="t" r="r" b="b"/>
              <a:pathLst>
                <a:path w="1206" h="1243" extrusionOk="0">
                  <a:moveTo>
                    <a:pt x="599" y="1"/>
                  </a:moveTo>
                  <a:cubicBezTo>
                    <a:pt x="563" y="1"/>
                    <a:pt x="527" y="6"/>
                    <a:pt x="490" y="15"/>
                  </a:cubicBezTo>
                  <a:cubicBezTo>
                    <a:pt x="412" y="22"/>
                    <a:pt x="341" y="48"/>
                    <a:pt x="276" y="94"/>
                  </a:cubicBezTo>
                  <a:cubicBezTo>
                    <a:pt x="156" y="182"/>
                    <a:pt x="52" y="306"/>
                    <a:pt x="26" y="456"/>
                  </a:cubicBezTo>
                  <a:cubicBezTo>
                    <a:pt x="0" y="604"/>
                    <a:pt x="18" y="763"/>
                    <a:pt x="104" y="889"/>
                  </a:cubicBezTo>
                  <a:cubicBezTo>
                    <a:pt x="107" y="892"/>
                    <a:pt x="109" y="895"/>
                    <a:pt x="112" y="899"/>
                  </a:cubicBezTo>
                  <a:cubicBezTo>
                    <a:pt x="144" y="938"/>
                    <a:pt x="178" y="978"/>
                    <a:pt x="211" y="1016"/>
                  </a:cubicBezTo>
                  <a:cubicBezTo>
                    <a:pt x="239" y="1045"/>
                    <a:pt x="270" y="1067"/>
                    <a:pt x="302" y="1084"/>
                  </a:cubicBezTo>
                  <a:cubicBezTo>
                    <a:pt x="311" y="1093"/>
                    <a:pt x="319" y="1101"/>
                    <a:pt x="330" y="1109"/>
                  </a:cubicBezTo>
                  <a:cubicBezTo>
                    <a:pt x="366" y="1135"/>
                    <a:pt x="404" y="1161"/>
                    <a:pt x="442" y="1185"/>
                  </a:cubicBezTo>
                  <a:cubicBezTo>
                    <a:pt x="501" y="1219"/>
                    <a:pt x="565" y="1235"/>
                    <a:pt x="633" y="1236"/>
                  </a:cubicBezTo>
                  <a:cubicBezTo>
                    <a:pt x="653" y="1240"/>
                    <a:pt x="672" y="1242"/>
                    <a:pt x="691" y="1242"/>
                  </a:cubicBezTo>
                  <a:cubicBezTo>
                    <a:pt x="717" y="1242"/>
                    <a:pt x="742" y="1239"/>
                    <a:pt x="767" y="1231"/>
                  </a:cubicBezTo>
                  <a:cubicBezTo>
                    <a:pt x="836" y="1225"/>
                    <a:pt x="901" y="1202"/>
                    <a:pt x="961" y="1161"/>
                  </a:cubicBezTo>
                  <a:lnTo>
                    <a:pt x="1067" y="1071"/>
                  </a:lnTo>
                  <a:cubicBezTo>
                    <a:pt x="1092" y="1034"/>
                    <a:pt x="1118" y="995"/>
                    <a:pt x="1143" y="959"/>
                  </a:cubicBezTo>
                  <a:cubicBezTo>
                    <a:pt x="1177" y="899"/>
                    <a:pt x="1192" y="835"/>
                    <a:pt x="1193" y="766"/>
                  </a:cubicBezTo>
                  <a:cubicBezTo>
                    <a:pt x="1206" y="700"/>
                    <a:pt x="1199" y="633"/>
                    <a:pt x="1177" y="566"/>
                  </a:cubicBezTo>
                  <a:cubicBezTo>
                    <a:pt x="1169" y="543"/>
                    <a:pt x="1162" y="518"/>
                    <a:pt x="1155" y="495"/>
                  </a:cubicBezTo>
                  <a:lnTo>
                    <a:pt x="1155" y="492"/>
                  </a:lnTo>
                  <a:cubicBezTo>
                    <a:pt x="1148" y="414"/>
                    <a:pt x="1122" y="344"/>
                    <a:pt x="1077" y="278"/>
                  </a:cubicBezTo>
                  <a:cubicBezTo>
                    <a:pt x="1075" y="275"/>
                    <a:pt x="1073" y="271"/>
                    <a:pt x="1071" y="267"/>
                  </a:cubicBezTo>
                  <a:cubicBezTo>
                    <a:pt x="1030" y="199"/>
                    <a:pt x="977" y="145"/>
                    <a:pt x="910" y="107"/>
                  </a:cubicBezTo>
                  <a:cubicBezTo>
                    <a:pt x="852" y="59"/>
                    <a:pt x="785" y="30"/>
                    <a:pt x="710" y="15"/>
                  </a:cubicBezTo>
                  <a:cubicBezTo>
                    <a:pt x="672" y="6"/>
                    <a:pt x="635" y="1"/>
                    <a:pt x="5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3"/>
            <p:cNvSpPr/>
            <p:nvPr/>
          </p:nvSpPr>
          <p:spPr>
            <a:xfrm>
              <a:off x="409293" y="3147845"/>
              <a:ext cx="112108" cy="83175"/>
            </a:xfrm>
            <a:custGeom>
              <a:avLst/>
              <a:gdLst/>
              <a:ahLst/>
              <a:cxnLst/>
              <a:rect l="l" t="t" r="r" b="b"/>
              <a:pathLst>
                <a:path w="2352" h="1745" extrusionOk="0">
                  <a:moveTo>
                    <a:pt x="1229" y="0"/>
                  </a:moveTo>
                  <a:cubicBezTo>
                    <a:pt x="615" y="0"/>
                    <a:pt x="1" y="673"/>
                    <a:pt x="435" y="1349"/>
                  </a:cubicBezTo>
                  <a:cubicBezTo>
                    <a:pt x="615" y="1629"/>
                    <a:pt x="869" y="1745"/>
                    <a:pt x="1124" y="1745"/>
                  </a:cubicBezTo>
                  <a:cubicBezTo>
                    <a:pt x="1738" y="1745"/>
                    <a:pt x="2352" y="1072"/>
                    <a:pt x="1918" y="396"/>
                  </a:cubicBezTo>
                  <a:cubicBezTo>
                    <a:pt x="1739" y="116"/>
                    <a:pt x="1484" y="0"/>
                    <a:pt x="122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3"/>
            <p:cNvSpPr/>
            <p:nvPr/>
          </p:nvSpPr>
          <p:spPr>
            <a:xfrm>
              <a:off x="410389" y="3010665"/>
              <a:ext cx="38990" cy="38180"/>
            </a:xfrm>
            <a:custGeom>
              <a:avLst/>
              <a:gdLst/>
              <a:ahLst/>
              <a:cxnLst/>
              <a:rect l="l" t="t" r="r" b="b"/>
              <a:pathLst>
                <a:path w="818" h="801" extrusionOk="0">
                  <a:moveTo>
                    <a:pt x="423" y="1"/>
                  </a:moveTo>
                  <a:cubicBezTo>
                    <a:pt x="414" y="1"/>
                    <a:pt x="405" y="1"/>
                    <a:pt x="396" y="2"/>
                  </a:cubicBezTo>
                  <a:cubicBezTo>
                    <a:pt x="325" y="8"/>
                    <a:pt x="258" y="29"/>
                    <a:pt x="197" y="65"/>
                  </a:cubicBezTo>
                  <a:cubicBezTo>
                    <a:pt x="121" y="112"/>
                    <a:pt x="68" y="190"/>
                    <a:pt x="38" y="270"/>
                  </a:cubicBezTo>
                  <a:cubicBezTo>
                    <a:pt x="11" y="348"/>
                    <a:pt x="1" y="442"/>
                    <a:pt x="31" y="522"/>
                  </a:cubicBezTo>
                  <a:cubicBezTo>
                    <a:pt x="56" y="590"/>
                    <a:pt x="94" y="651"/>
                    <a:pt x="146" y="702"/>
                  </a:cubicBezTo>
                  <a:cubicBezTo>
                    <a:pt x="208" y="762"/>
                    <a:pt x="295" y="792"/>
                    <a:pt x="379" y="798"/>
                  </a:cubicBezTo>
                  <a:cubicBezTo>
                    <a:pt x="392" y="800"/>
                    <a:pt x="407" y="801"/>
                    <a:pt x="421" y="801"/>
                  </a:cubicBezTo>
                  <a:cubicBezTo>
                    <a:pt x="494" y="801"/>
                    <a:pt x="570" y="782"/>
                    <a:pt x="629" y="740"/>
                  </a:cubicBezTo>
                  <a:cubicBezTo>
                    <a:pt x="686" y="699"/>
                    <a:pt x="734" y="647"/>
                    <a:pt x="769" y="584"/>
                  </a:cubicBezTo>
                  <a:cubicBezTo>
                    <a:pt x="795" y="538"/>
                    <a:pt x="807" y="489"/>
                    <a:pt x="808" y="436"/>
                  </a:cubicBezTo>
                  <a:cubicBezTo>
                    <a:pt x="817" y="385"/>
                    <a:pt x="812" y="334"/>
                    <a:pt x="795" y="283"/>
                  </a:cubicBezTo>
                  <a:cubicBezTo>
                    <a:pt x="782" y="222"/>
                    <a:pt x="747" y="156"/>
                    <a:pt x="698" y="117"/>
                  </a:cubicBezTo>
                  <a:cubicBezTo>
                    <a:pt x="620" y="54"/>
                    <a:pt x="525" y="1"/>
                    <a:pt x="42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3"/>
            <p:cNvSpPr/>
            <p:nvPr/>
          </p:nvSpPr>
          <p:spPr>
            <a:xfrm>
              <a:off x="431981" y="2905373"/>
              <a:ext cx="53480" cy="39657"/>
            </a:xfrm>
            <a:custGeom>
              <a:avLst/>
              <a:gdLst/>
              <a:ahLst/>
              <a:cxnLst/>
              <a:rect l="l" t="t" r="r" b="b"/>
              <a:pathLst>
                <a:path w="1122" h="832" extrusionOk="0">
                  <a:moveTo>
                    <a:pt x="586" y="0"/>
                  </a:moveTo>
                  <a:cubicBezTo>
                    <a:pt x="294" y="0"/>
                    <a:pt x="1" y="321"/>
                    <a:pt x="207" y="643"/>
                  </a:cubicBezTo>
                  <a:cubicBezTo>
                    <a:pt x="293" y="776"/>
                    <a:pt x="414" y="832"/>
                    <a:pt x="536" y="832"/>
                  </a:cubicBezTo>
                  <a:cubicBezTo>
                    <a:pt x="829" y="832"/>
                    <a:pt x="1122" y="511"/>
                    <a:pt x="915" y="189"/>
                  </a:cubicBezTo>
                  <a:cubicBezTo>
                    <a:pt x="829" y="56"/>
                    <a:pt x="708" y="0"/>
                    <a:pt x="5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3"/>
            <p:cNvSpPr/>
            <p:nvPr/>
          </p:nvSpPr>
          <p:spPr>
            <a:xfrm>
              <a:off x="523736" y="3896662"/>
              <a:ext cx="46330" cy="34319"/>
            </a:xfrm>
            <a:custGeom>
              <a:avLst/>
              <a:gdLst/>
              <a:ahLst/>
              <a:cxnLst/>
              <a:rect l="l" t="t" r="r" b="b"/>
              <a:pathLst>
                <a:path w="972" h="720" extrusionOk="0">
                  <a:moveTo>
                    <a:pt x="508" y="1"/>
                  </a:moveTo>
                  <a:cubicBezTo>
                    <a:pt x="254" y="1"/>
                    <a:pt x="0" y="278"/>
                    <a:pt x="180" y="557"/>
                  </a:cubicBezTo>
                  <a:cubicBezTo>
                    <a:pt x="254" y="672"/>
                    <a:pt x="359" y="720"/>
                    <a:pt x="464" y="720"/>
                  </a:cubicBezTo>
                  <a:cubicBezTo>
                    <a:pt x="718" y="720"/>
                    <a:pt x="971" y="442"/>
                    <a:pt x="792" y="164"/>
                  </a:cubicBezTo>
                  <a:cubicBezTo>
                    <a:pt x="718" y="49"/>
                    <a:pt x="613" y="1"/>
                    <a:pt x="50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3"/>
            <p:cNvSpPr/>
            <p:nvPr/>
          </p:nvSpPr>
          <p:spPr>
            <a:xfrm>
              <a:off x="541468" y="3800379"/>
              <a:ext cx="72022" cy="53432"/>
            </a:xfrm>
            <a:custGeom>
              <a:avLst/>
              <a:gdLst/>
              <a:ahLst/>
              <a:cxnLst/>
              <a:rect l="l" t="t" r="r" b="b"/>
              <a:pathLst>
                <a:path w="1511" h="1121" extrusionOk="0">
                  <a:moveTo>
                    <a:pt x="789" y="1"/>
                  </a:moveTo>
                  <a:cubicBezTo>
                    <a:pt x="395" y="1"/>
                    <a:pt x="1" y="433"/>
                    <a:pt x="280" y="866"/>
                  </a:cubicBezTo>
                  <a:cubicBezTo>
                    <a:pt x="396" y="1046"/>
                    <a:pt x="559" y="1120"/>
                    <a:pt x="723" y="1120"/>
                  </a:cubicBezTo>
                  <a:cubicBezTo>
                    <a:pt x="1117" y="1120"/>
                    <a:pt x="1511" y="689"/>
                    <a:pt x="1233" y="256"/>
                  </a:cubicBezTo>
                  <a:cubicBezTo>
                    <a:pt x="1117" y="75"/>
                    <a:pt x="953" y="1"/>
                    <a:pt x="7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3"/>
            <p:cNvSpPr/>
            <p:nvPr/>
          </p:nvSpPr>
          <p:spPr>
            <a:xfrm>
              <a:off x="563298" y="3705764"/>
              <a:ext cx="49858" cy="37083"/>
            </a:xfrm>
            <a:custGeom>
              <a:avLst/>
              <a:gdLst/>
              <a:ahLst/>
              <a:cxnLst/>
              <a:rect l="l" t="t" r="r" b="b"/>
              <a:pathLst>
                <a:path w="1046" h="778" extrusionOk="0">
                  <a:moveTo>
                    <a:pt x="546" y="1"/>
                  </a:moveTo>
                  <a:cubicBezTo>
                    <a:pt x="273" y="1"/>
                    <a:pt x="0" y="300"/>
                    <a:pt x="193" y="600"/>
                  </a:cubicBezTo>
                  <a:cubicBezTo>
                    <a:pt x="273" y="725"/>
                    <a:pt x="386" y="777"/>
                    <a:pt x="499" y="777"/>
                  </a:cubicBezTo>
                  <a:cubicBezTo>
                    <a:pt x="772" y="777"/>
                    <a:pt x="1045" y="477"/>
                    <a:pt x="852" y="176"/>
                  </a:cubicBezTo>
                  <a:cubicBezTo>
                    <a:pt x="772" y="52"/>
                    <a:pt x="659" y="1"/>
                    <a:pt x="5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3"/>
            <p:cNvSpPr/>
            <p:nvPr/>
          </p:nvSpPr>
          <p:spPr>
            <a:xfrm>
              <a:off x="541277" y="3570395"/>
              <a:ext cx="58151" cy="43137"/>
            </a:xfrm>
            <a:custGeom>
              <a:avLst/>
              <a:gdLst/>
              <a:ahLst/>
              <a:cxnLst/>
              <a:rect l="l" t="t" r="r" b="b"/>
              <a:pathLst>
                <a:path w="1220" h="905" extrusionOk="0">
                  <a:moveTo>
                    <a:pt x="637" y="0"/>
                  </a:moveTo>
                  <a:cubicBezTo>
                    <a:pt x="319" y="0"/>
                    <a:pt x="1" y="349"/>
                    <a:pt x="226" y="700"/>
                  </a:cubicBezTo>
                  <a:cubicBezTo>
                    <a:pt x="319" y="845"/>
                    <a:pt x="450" y="905"/>
                    <a:pt x="582" y="905"/>
                  </a:cubicBezTo>
                  <a:cubicBezTo>
                    <a:pt x="900" y="905"/>
                    <a:pt x="1219" y="556"/>
                    <a:pt x="995" y="206"/>
                  </a:cubicBezTo>
                  <a:cubicBezTo>
                    <a:pt x="902" y="60"/>
                    <a:pt x="769" y="0"/>
                    <a:pt x="63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3"/>
            <p:cNvSpPr/>
            <p:nvPr/>
          </p:nvSpPr>
          <p:spPr>
            <a:xfrm>
              <a:off x="442563" y="3438602"/>
              <a:ext cx="95187" cy="91993"/>
            </a:xfrm>
            <a:custGeom>
              <a:avLst/>
              <a:gdLst/>
              <a:ahLst/>
              <a:cxnLst/>
              <a:rect l="l" t="t" r="r" b="b"/>
              <a:pathLst>
                <a:path w="1997" h="1930" extrusionOk="0">
                  <a:moveTo>
                    <a:pt x="977" y="0"/>
                  </a:moveTo>
                  <a:cubicBezTo>
                    <a:pt x="810" y="0"/>
                    <a:pt x="643" y="44"/>
                    <a:pt x="501" y="136"/>
                  </a:cubicBezTo>
                  <a:cubicBezTo>
                    <a:pt x="178" y="342"/>
                    <a:pt x="1" y="797"/>
                    <a:pt x="133" y="1164"/>
                  </a:cubicBezTo>
                  <a:cubicBezTo>
                    <a:pt x="178" y="1288"/>
                    <a:pt x="248" y="1403"/>
                    <a:pt x="316" y="1515"/>
                  </a:cubicBezTo>
                  <a:cubicBezTo>
                    <a:pt x="435" y="1710"/>
                    <a:pt x="661" y="1861"/>
                    <a:pt x="883" y="1910"/>
                  </a:cubicBezTo>
                  <a:cubicBezTo>
                    <a:pt x="941" y="1923"/>
                    <a:pt x="1004" y="1929"/>
                    <a:pt x="1069" y="1929"/>
                  </a:cubicBezTo>
                  <a:cubicBezTo>
                    <a:pt x="1243" y="1929"/>
                    <a:pt x="1428" y="1882"/>
                    <a:pt x="1562" y="1788"/>
                  </a:cubicBezTo>
                  <a:cubicBezTo>
                    <a:pt x="1753" y="1654"/>
                    <a:pt x="1915" y="1458"/>
                    <a:pt x="1956" y="1221"/>
                  </a:cubicBezTo>
                  <a:cubicBezTo>
                    <a:pt x="1996" y="989"/>
                    <a:pt x="1969" y="744"/>
                    <a:pt x="1834" y="542"/>
                  </a:cubicBezTo>
                  <a:cubicBezTo>
                    <a:pt x="1761" y="434"/>
                    <a:pt x="1690" y="317"/>
                    <a:pt x="1591" y="230"/>
                  </a:cubicBezTo>
                  <a:cubicBezTo>
                    <a:pt x="1424" y="79"/>
                    <a:pt x="1200" y="0"/>
                    <a:pt x="9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3"/>
            <p:cNvSpPr/>
            <p:nvPr/>
          </p:nvSpPr>
          <p:spPr>
            <a:xfrm>
              <a:off x="348567" y="3344892"/>
              <a:ext cx="85559" cy="85559"/>
            </a:xfrm>
            <a:custGeom>
              <a:avLst/>
              <a:gdLst/>
              <a:ahLst/>
              <a:cxnLst/>
              <a:rect l="l" t="t" r="r" b="b"/>
              <a:pathLst>
                <a:path w="1795" h="1795" extrusionOk="0">
                  <a:moveTo>
                    <a:pt x="836" y="0"/>
                  </a:moveTo>
                  <a:cubicBezTo>
                    <a:pt x="683" y="0"/>
                    <a:pt x="524" y="37"/>
                    <a:pt x="397" y="126"/>
                  </a:cubicBezTo>
                  <a:cubicBezTo>
                    <a:pt x="280" y="212"/>
                    <a:pt x="180" y="320"/>
                    <a:pt x="107" y="450"/>
                  </a:cubicBezTo>
                  <a:cubicBezTo>
                    <a:pt x="1" y="638"/>
                    <a:pt x="3" y="875"/>
                    <a:pt x="53" y="1078"/>
                  </a:cubicBezTo>
                  <a:cubicBezTo>
                    <a:pt x="82" y="1193"/>
                    <a:pt x="146" y="1297"/>
                    <a:pt x="199" y="1402"/>
                  </a:cubicBezTo>
                  <a:cubicBezTo>
                    <a:pt x="260" y="1504"/>
                    <a:pt x="340" y="1582"/>
                    <a:pt x="440" y="1641"/>
                  </a:cubicBezTo>
                  <a:cubicBezTo>
                    <a:pt x="527" y="1711"/>
                    <a:pt x="627" y="1757"/>
                    <a:pt x="739" y="1777"/>
                  </a:cubicBezTo>
                  <a:cubicBezTo>
                    <a:pt x="794" y="1789"/>
                    <a:pt x="854" y="1795"/>
                    <a:pt x="915" y="1795"/>
                  </a:cubicBezTo>
                  <a:cubicBezTo>
                    <a:pt x="1081" y="1795"/>
                    <a:pt x="1257" y="1751"/>
                    <a:pt x="1384" y="1660"/>
                  </a:cubicBezTo>
                  <a:cubicBezTo>
                    <a:pt x="1565" y="1532"/>
                    <a:pt x="1719" y="1346"/>
                    <a:pt x="1758" y="1121"/>
                  </a:cubicBezTo>
                  <a:cubicBezTo>
                    <a:pt x="1795" y="909"/>
                    <a:pt x="1780" y="653"/>
                    <a:pt x="1642" y="476"/>
                  </a:cubicBezTo>
                  <a:cubicBezTo>
                    <a:pt x="1570" y="383"/>
                    <a:pt x="1500" y="281"/>
                    <a:pt x="1408" y="208"/>
                  </a:cubicBezTo>
                  <a:cubicBezTo>
                    <a:pt x="1348" y="167"/>
                    <a:pt x="1288" y="126"/>
                    <a:pt x="1228" y="84"/>
                  </a:cubicBezTo>
                  <a:cubicBezTo>
                    <a:pt x="1131" y="31"/>
                    <a:pt x="1030" y="4"/>
                    <a:pt x="921" y="4"/>
                  </a:cubicBezTo>
                  <a:cubicBezTo>
                    <a:pt x="893" y="1"/>
                    <a:pt x="865" y="0"/>
                    <a:pt x="83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3"/>
            <p:cNvSpPr/>
            <p:nvPr/>
          </p:nvSpPr>
          <p:spPr>
            <a:xfrm>
              <a:off x="279119" y="3239600"/>
              <a:ext cx="42422" cy="43184"/>
            </a:xfrm>
            <a:custGeom>
              <a:avLst/>
              <a:gdLst/>
              <a:ahLst/>
              <a:cxnLst/>
              <a:rect l="l" t="t" r="r" b="b"/>
              <a:pathLst>
                <a:path w="890" h="906" extrusionOk="0">
                  <a:moveTo>
                    <a:pt x="406" y="1"/>
                  </a:moveTo>
                  <a:cubicBezTo>
                    <a:pt x="332" y="1"/>
                    <a:pt x="256" y="19"/>
                    <a:pt x="196" y="61"/>
                  </a:cubicBezTo>
                  <a:cubicBezTo>
                    <a:pt x="139" y="103"/>
                    <a:pt x="90" y="156"/>
                    <a:pt x="55" y="219"/>
                  </a:cubicBezTo>
                  <a:cubicBezTo>
                    <a:pt x="7" y="303"/>
                    <a:pt x="0" y="429"/>
                    <a:pt x="29" y="522"/>
                  </a:cubicBezTo>
                  <a:cubicBezTo>
                    <a:pt x="57" y="608"/>
                    <a:pt x="96" y="660"/>
                    <a:pt x="158" y="725"/>
                  </a:cubicBezTo>
                  <a:lnTo>
                    <a:pt x="185" y="751"/>
                  </a:lnTo>
                  <a:cubicBezTo>
                    <a:pt x="206" y="772"/>
                    <a:pt x="226" y="793"/>
                    <a:pt x="247" y="812"/>
                  </a:cubicBezTo>
                  <a:cubicBezTo>
                    <a:pt x="274" y="831"/>
                    <a:pt x="301" y="849"/>
                    <a:pt x="327" y="868"/>
                  </a:cubicBezTo>
                  <a:cubicBezTo>
                    <a:pt x="371" y="891"/>
                    <a:pt x="418" y="904"/>
                    <a:pt x="466" y="904"/>
                  </a:cubicBezTo>
                  <a:cubicBezTo>
                    <a:pt x="478" y="905"/>
                    <a:pt x="489" y="906"/>
                    <a:pt x="501" y="906"/>
                  </a:cubicBezTo>
                  <a:cubicBezTo>
                    <a:pt x="571" y="906"/>
                    <a:pt x="643" y="889"/>
                    <a:pt x="702" y="849"/>
                  </a:cubicBezTo>
                  <a:cubicBezTo>
                    <a:pt x="756" y="811"/>
                    <a:pt x="801" y="762"/>
                    <a:pt x="834" y="704"/>
                  </a:cubicBezTo>
                  <a:cubicBezTo>
                    <a:pt x="877" y="628"/>
                    <a:pt x="889" y="503"/>
                    <a:pt x="858" y="422"/>
                  </a:cubicBezTo>
                  <a:lnTo>
                    <a:pt x="827" y="339"/>
                  </a:lnTo>
                  <a:cubicBezTo>
                    <a:pt x="823" y="327"/>
                    <a:pt x="818" y="315"/>
                    <a:pt x="814" y="303"/>
                  </a:cubicBezTo>
                  <a:cubicBezTo>
                    <a:pt x="782" y="220"/>
                    <a:pt x="750" y="162"/>
                    <a:pt x="683" y="100"/>
                  </a:cubicBezTo>
                  <a:cubicBezTo>
                    <a:pt x="618" y="42"/>
                    <a:pt x="535" y="10"/>
                    <a:pt x="449" y="3"/>
                  </a:cubicBezTo>
                  <a:cubicBezTo>
                    <a:pt x="435" y="1"/>
                    <a:pt x="420" y="1"/>
                    <a:pt x="40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199900" y="3097701"/>
              <a:ext cx="77551" cy="76979"/>
            </a:xfrm>
            <a:custGeom>
              <a:avLst/>
              <a:gdLst/>
              <a:ahLst/>
              <a:cxnLst/>
              <a:rect l="l" t="t" r="r" b="b"/>
              <a:pathLst>
                <a:path w="1627" h="1615" extrusionOk="0">
                  <a:moveTo>
                    <a:pt x="818" y="0"/>
                  </a:moveTo>
                  <a:cubicBezTo>
                    <a:pt x="798" y="0"/>
                    <a:pt x="779" y="1"/>
                    <a:pt x="760" y="4"/>
                  </a:cubicBezTo>
                  <a:cubicBezTo>
                    <a:pt x="628" y="20"/>
                    <a:pt x="497" y="39"/>
                    <a:pt x="385" y="119"/>
                  </a:cubicBezTo>
                  <a:cubicBezTo>
                    <a:pt x="272" y="198"/>
                    <a:pt x="199" y="292"/>
                    <a:pt x="126" y="412"/>
                  </a:cubicBezTo>
                  <a:cubicBezTo>
                    <a:pt x="1" y="613"/>
                    <a:pt x="12" y="970"/>
                    <a:pt x="162" y="1156"/>
                  </a:cubicBezTo>
                  <a:cubicBezTo>
                    <a:pt x="196" y="1197"/>
                    <a:pt x="228" y="1238"/>
                    <a:pt x="261" y="1280"/>
                  </a:cubicBezTo>
                  <a:cubicBezTo>
                    <a:pt x="386" y="1437"/>
                    <a:pt x="517" y="1554"/>
                    <a:pt x="721" y="1599"/>
                  </a:cubicBezTo>
                  <a:cubicBezTo>
                    <a:pt x="769" y="1609"/>
                    <a:pt x="820" y="1614"/>
                    <a:pt x="872" y="1614"/>
                  </a:cubicBezTo>
                  <a:cubicBezTo>
                    <a:pt x="1014" y="1614"/>
                    <a:pt x="1163" y="1577"/>
                    <a:pt x="1272" y="1500"/>
                  </a:cubicBezTo>
                  <a:cubicBezTo>
                    <a:pt x="1427" y="1390"/>
                    <a:pt x="1559" y="1231"/>
                    <a:pt x="1591" y="1039"/>
                  </a:cubicBezTo>
                  <a:cubicBezTo>
                    <a:pt x="1627" y="836"/>
                    <a:pt x="1584" y="670"/>
                    <a:pt x="1492" y="487"/>
                  </a:cubicBezTo>
                  <a:cubicBezTo>
                    <a:pt x="1469" y="440"/>
                    <a:pt x="1445" y="393"/>
                    <a:pt x="1422" y="348"/>
                  </a:cubicBezTo>
                  <a:cubicBezTo>
                    <a:pt x="1322" y="151"/>
                    <a:pt x="1044" y="0"/>
                    <a:pt x="81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236793" y="2950178"/>
              <a:ext cx="68495" cy="68066"/>
            </a:xfrm>
            <a:custGeom>
              <a:avLst/>
              <a:gdLst/>
              <a:ahLst/>
              <a:cxnLst/>
              <a:rect l="l" t="t" r="r" b="b"/>
              <a:pathLst>
                <a:path w="1437" h="1428" extrusionOk="0">
                  <a:moveTo>
                    <a:pt x="724" y="1"/>
                  </a:moveTo>
                  <a:cubicBezTo>
                    <a:pt x="719" y="1"/>
                    <a:pt x="714" y="1"/>
                    <a:pt x="709" y="1"/>
                  </a:cubicBezTo>
                  <a:cubicBezTo>
                    <a:pt x="585" y="6"/>
                    <a:pt x="471" y="43"/>
                    <a:pt x="366" y="110"/>
                  </a:cubicBezTo>
                  <a:cubicBezTo>
                    <a:pt x="243" y="208"/>
                    <a:pt x="183" y="266"/>
                    <a:pt x="105" y="406"/>
                  </a:cubicBezTo>
                  <a:cubicBezTo>
                    <a:pt x="102" y="412"/>
                    <a:pt x="99" y="419"/>
                    <a:pt x="97" y="425"/>
                  </a:cubicBezTo>
                  <a:cubicBezTo>
                    <a:pt x="77" y="479"/>
                    <a:pt x="58" y="533"/>
                    <a:pt x="39" y="585"/>
                  </a:cubicBezTo>
                  <a:cubicBezTo>
                    <a:pt x="39" y="586"/>
                    <a:pt x="37" y="589"/>
                    <a:pt x="37" y="590"/>
                  </a:cubicBezTo>
                  <a:cubicBezTo>
                    <a:pt x="37" y="592"/>
                    <a:pt x="36" y="597"/>
                    <a:pt x="36" y="599"/>
                  </a:cubicBezTo>
                  <a:cubicBezTo>
                    <a:pt x="1" y="779"/>
                    <a:pt x="31" y="963"/>
                    <a:pt x="130" y="1117"/>
                  </a:cubicBezTo>
                  <a:cubicBezTo>
                    <a:pt x="196" y="1218"/>
                    <a:pt x="285" y="1298"/>
                    <a:pt x="391" y="1352"/>
                  </a:cubicBezTo>
                  <a:cubicBezTo>
                    <a:pt x="444" y="1381"/>
                    <a:pt x="503" y="1407"/>
                    <a:pt x="565" y="1413"/>
                  </a:cubicBezTo>
                  <a:cubicBezTo>
                    <a:pt x="618" y="1418"/>
                    <a:pt x="674" y="1423"/>
                    <a:pt x="727" y="1428"/>
                  </a:cubicBezTo>
                  <a:cubicBezTo>
                    <a:pt x="814" y="1428"/>
                    <a:pt x="895" y="1405"/>
                    <a:pt x="968" y="1364"/>
                  </a:cubicBezTo>
                  <a:cubicBezTo>
                    <a:pt x="1024" y="1345"/>
                    <a:pt x="1072" y="1315"/>
                    <a:pt x="1110" y="1272"/>
                  </a:cubicBezTo>
                  <a:cubicBezTo>
                    <a:pt x="1123" y="1265"/>
                    <a:pt x="1131" y="1255"/>
                    <a:pt x="1142" y="1246"/>
                  </a:cubicBezTo>
                  <a:cubicBezTo>
                    <a:pt x="1231" y="1182"/>
                    <a:pt x="1302" y="1100"/>
                    <a:pt x="1353" y="1003"/>
                  </a:cubicBezTo>
                  <a:cubicBezTo>
                    <a:pt x="1372" y="947"/>
                    <a:pt x="1392" y="893"/>
                    <a:pt x="1412" y="836"/>
                  </a:cubicBezTo>
                  <a:cubicBezTo>
                    <a:pt x="1437" y="718"/>
                    <a:pt x="1433" y="601"/>
                    <a:pt x="1396" y="486"/>
                  </a:cubicBezTo>
                  <a:cubicBezTo>
                    <a:pt x="1379" y="424"/>
                    <a:pt x="1351" y="367"/>
                    <a:pt x="1316" y="318"/>
                  </a:cubicBezTo>
                  <a:lnTo>
                    <a:pt x="1318" y="318"/>
                  </a:lnTo>
                  <a:cubicBezTo>
                    <a:pt x="1285" y="263"/>
                    <a:pt x="1244" y="216"/>
                    <a:pt x="1196" y="177"/>
                  </a:cubicBezTo>
                  <a:cubicBezTo>
                    <a:pt x="1154" y="136"/>
                    <a:pt x="1107" y="103"/>
                    <a:pt x="1051" y="76"/>
                  </a:cubicBezTo>
                  <a:cubicBezTo>
                    <a:pt x="1047" y="74"/>
                    <a:pt x="1044" y="73"/>
                    <a:pt x="1040" y="72"/>
                  </a:cubicBezTo>
                  <a:cubicBezTo>
                    <a:pt x="992" y="46"/>
                    <a:pt x="941" y="27"/>
                    <a:pt x="884" y="17"/>
                  </a:cubicBezTo>
                  <a:cubicBezTo>
                    <a:pt x="832" y="6"/>
                    <a:pt x="779" y="1"/>
                    <a:pt x="7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3"/>
            <p:cNvSpPr/>
            <p:nvPr/>
          </p:nvSpPr>
          <p:spPr>
            <a:xfrm>
              <a:off x="621116" y="3666154"/>
              <a:ext cx="41516" cy="43137"/>
            </a:xfrm>
            <a:custGeom>
              <a:avLst/>
              <a:gdLst/>
              <a:ahLst/>
              <a:cxnLst/>
              <a:rect l="l" t="t" r="r" b="b"/>
              <a:pathLst>
                <a:path w="871" h="905" extrusionOk="0">
                  <a:moveTo>
                    <a:pt x="366" y="0"/>
                  </a:moveTo>
                  <a:cubicBezTo>
                    <a:pt x="297" y="0"/>
                    <a:pt x="226" y="21"/>
                    <a:pt x="171" y="56"/>
                  </a:cubicBezTo>
                  <a:cubicBezTo>
                    <a:pt x="77" y="118"/>
                    <a:pt x="0" y="243"/>
                    <a:pt x="14" y="359"/>
                  </a:cubicBezTo>
                  <a:cubicBezTo>
                    <a:pt x="21" y="409"/>
                    <a:pt x="28" y="457"/>
                    <a:pt x="33" y="505"/>
                  </a:cubicBezTo>
                  <a:cubicBezTo>
                    <a:pt x="37" y="580"/>
                    <a:pt x="58" y="649"/>
                    <a:pt x="98" y="713"/>
                  </a:cubicBezTo>
                  <a:cubicBezTo>
                    <a:pt x="139" y="776"/>
                    <a:pt x="192" y="824"/>
                    <a:pt x="259" y="860"/>
                  </a:cubicBezTo>
                  <a:cubicBezTo>
                    <a:pt x="318" y="890"/>
                    <a:pt x="383" y="905"/>
                    <a:pt x="447" y="905"/>
                  </a:cubicBezTo>
                  <a:cubicBezTo>
                    <a:pt x="526" y="905"/>
                    <a:pt x="605" y="883"/>
                    <a:pt x="673" y="839"/>
                  </a:cubicBezTo>
                  <a:cubicBezTo>
                    <a:pt x="796" y="759"/>
                    <a:pt x="870" y="618"/>
                    <a:pt x="864" y="471"/>
                  </a:cubicBezTo>
                  <a:cubicBezTo>
                    <a:pt x="860" y="396"/>
                    <a:pt x="839" y="327"/>
                    <a:pt x="798" y="263"/>
                  </a:cubicBezTo>
                  <a:cubicBezTo>
                    <a:pt x="757" y="200"/>
                    <a:pt x="704" y="152"/>
                    <a:pt x="637" y="116"/>
                  </a:cubicBezTo>
                  <a:cubicBezTo>
                    <a:pt x="595" y="90"/>
                    <a:pt x="555" y="64"/>
                    <a:pt x="513" y="39"/>
                  </a:cubicBezTo>
                  <a:cubicBezTo>
                    <a:pt x="470" y="12"/>
                    <a:pt x="418" y="0"/>
                    <a:pt x="3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3"/>
            <p:cNvSpPr/>
            <p:nvPr/>
          </p:nvSpPr>
          <p:spPr>
            <a:xfrm>
              <a:off x="599238" y="3527497"/>
              <a:ext cx="24786" cy="18351"/>
            </a:xfrm>
            <a:custGeom>
              <a:avLst/>
              <a:gdLst/>
              <a:ahLst/>
              <a:cxnLst/>
              <a:rect l="l" t="t" r="r" b="b"/>
              <a:pathLst>
                <a:path w="520" h="385" extrusionOk="0">
                  <a:moveTo>
                    <a:pt x="271" y="1"/>
                  </a:moveTo>
                  <a:cubicBezTo>
                    <a:pt x="135" y="1"/>
                    <a:pt x="0" y="149"/>
                    <a:pt x="96" y="297"/>
                  </a:cubicBezTo>
                  <a:cubicBezTo>
                    <a:pt x="136" y="359"/>
                    <a:pt x="192" y="385"/>
                    <a:pt x="248" y="385"/>
                  </a:cubicBezTo>
                  <a:cubicBezTo>
                    <a:pt x="384" y="385"/>
                    <a:pt x="519" y="237"/>
                    <a:pt x="424" y="88"/>
                  </a:cubicBezTo>
                  <a:cubicBezTo>
                    <a:pt x="384" y="26"/>
                    <a:pt x="327" y="1"/>
                    <a:pt x="27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510533" y="3390555"/>
              <a:ext cx="27789" cy="20639"/>
            </a:xfrm>
            <a:custGeom>
              <a:avLst/>
              <a:gdLst/>
              <a:ahLst/>
              <a:cxnLst/>
              <a:rect l="l" t="t" r="r" b="b"/>
              <a:pathLst>
                <a:path w="583" h="433" extrusionOk="0">
                  <a:moveTo>
                    <a:pt x="304" y="1"/>
                  </a:moveTo>
                  <a:cubicBezTo>
                    <a:pt x="152" y="1"/>
                    <a:pt x="0" y="167"/>
                    <a:pt x="107" y="334"/>
                  </a:cubicBezTo>
                  <a:cubicBezTo>
                    <a:pt x="152" y="404"/>
                    <a:pt x="215" y="433"/>
                    <a:pt x="278" y="433"/>
                  </a:cubicBezTo>
                  <a:cubicBezTo>
                    <a:pt x="430" y="433"/>
                    <a:pt x="582" y="266"/>
                    <a:pt x="475" y="99"/>
                  </a:cubicBezTo>
                  <a:cubicBezTo>
                    <a:pt x="430" y="29"/>
                    <a:pt x="367" y="1"/>
                    <a:pt x="30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3"/>
            <p:cNvSpPr/>
            <p:nvPr/>
          </p:nvSpPr>
          <p:spPr>
            <a:xfrm>
              <a:off x="376737" y="3251898"/>
              <a:ext cx="88991" cy="66064"/>
            </a:xfrm>
            <a:custGeom>
              <a:avLst/>
              <a:gdLst/>
              <a:ahLst/>
              <a:cxnLst/>
              <a:rect l="l" t="t" r="r" b="b"/>
              <a:pathLst>
                <a:path w="1867" h="1386" extrusionOk="0">
                  <a:moveTo>
                    <a:pt x="975" y="1"/>
                  </a:moveTo>
                  <a:cubicBezTo>
                    <a:pt x="487" y="1"/>
                    <a:pt x="0" y="535"/>
                    <a:pt x="344" y="1071"/>
                  </a:cubicBezTo>
                  <a:cubicBezTo>
                    <a:pt x="487" y="1294"/>
                    <a:pt x="690" y="1386"/>
                    <a:pt x="892" y="1386"/>
                  </a:cubicBezTo>
                  <a:cubicBezTo>
                    <a:pt x="1379" y="1386"/>
                    <a:pt x="1866" y="852"/>
                    <a:pt x="1522" y="315"/>
                  </a:cubicBezTo>
                  <a:cubicBezTo>
                    <a:pt x="1379" y="93"/>
                    <a:pt x="1177" y="1"/>
                    <a:pt x="9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3"/>
            <p:cNvSpPr/>
            <p:nvPr/>
          </p:nvSpPr>
          <p:spPr>
            <a:xfrm>
              <a:off x="346708" y="3161239"/>
              <a:ext cx="30124" cy="31316"/>
            </a:xfrm>
            <a:custGeom>
              <a:avLst/>
              <a:gdLst/>
              <a:ahLst/>
              <a:cxnLst/>
              <a:rect l="l" t="t" r="r" b="b"/>
              <a:pathLst>
                <a:path w="632" h="657" extrusionOk="0">
                  <a:moveTo>
                    <a:pt x="252" y="0"/>
                  </a:moveTo>
                  <a:cubicBezTo>
                    <a:pt x="167" y="0"/>
                    <a:pt x="68" y="64"/>
                    <a:pt x="35" y="141"/>
                  </a:cubicBezTo>
                  <a:cubicBezTo>
                    <a:pt x="15" y="193"/>
                    <a:pt x="1" y="235"/>
                    <a:pt x="6" y="291"/>
                  </a:cubicBezTo>
                  <a:cubicBezTo>
                    <a:pt x="8" y="320"/>
                    <a:pt x="13" y="361"/>
                    <a:pt x="22" y="385"/>
                  </a:cubicBezTo>
                  <a:cubicBezTo>
                    <a:pt x="35" y="430"/>
                    <a:pt x="67" y="481"/>
                    <a:pt x="90" y="524"/>
                  </a:cubicBezTo>
                  <a:cubicBezTo>
                    <a:pt x="121" y="586"/>
                    <a:pt x="207" y="637"/>
                    <a:pt x="273" y="650"/>
                  </a:cubicBezTo>
                  <a:cubicBezTo>
                    <a:pt x="292" y="655"/>
                    <a:pt x="313" y="657"/>
                    <a:pt x="334" y="657"/>
                  </a:cubicBezTo>
                  <a:cubicBezTo>
                    <a:pt x="390" y="657"/>
                    <a:pt x="449" y="642"/>
                    <a:pt x="493" y="612"/>
                  </a:cubicBezTo>
                  <a:cubicBezTo>
                    <a:pt x="554" y="569"/>
                    <a:pt x="606" y="506"/>
                    <a:pt x="619" y="428"/>
                  </a:cubicBezTo>
                  <a:cubicBezTo>
                    <a:pt x="631" y="356"/>
                    <a:pt x="627" y="268"/>
                    <a:pt x="580" y="208"/>
                  </a:cubicBezTo>
                  <a:cubicBezTo>
                    <a:pt x="550" y="171"/>
                    <a:pt x="517" y="121"/>
                    <a:pt x="482" y="89"/>
                  </a:cubicBezTo>
                  <a:cubicBezTo>
                    <a:pt x="464" y="73"/>
                    <a:pt x="428" y="51"/>
                    <a:pt x="402" y="36"/>
                  </a:cubicBezTo>
                  <a:cubicBezTo>
                    <a:pt x="354" y="6"/>
                    <a:pt x="308" y="3"/>
                    <a:pt x="254" y="0"/>
                  </a:cubicBezTo>
                  <a:cubicBezTo>
                    <a:pt x="253" y="0"/>
                    <a:pt x="253" y="0"/>
                    <a:pt x="25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298185" y="3040360"/>
              <a:ext cx="78552" cy="78886"/>
            </a:xfrm>
            <a:custGeom>
              <a:avLst/>
              <a:gdLst/>
              <a:ahLst/>
              <a:cxnLst/>
              <a:rect l="l" t="t" r="r" b="b"/>
              <a:pathLst>
                <a:path w="1648" h="1655" extrusionOk="0">
                  <a:moveTo>
                    <a:pt x="842" y="0"/>
                  </a:moveTo>
                  <a:cubicBezTo>
                    <a:pt x="789" y="0"/>
                    <a:pt x="737" y="7"/>
                    <a:pt x="685" y="22"/>
                  </a:cubicBezTo>
                  <a:cubicBezTo>
                    <a:pt x="574" y="30"/>
                    <a:pt x="473" y="69"/>
                    <a:pt x="379" y="134"/>
                  </a:cubicBezTo>
                  <a:cubicBezTo>
                    <a:pt x="323" y="181"/>
                    <a:pt x="266" y="229"/>
                    <a:pt x="210" y="276"/>
                  </a:cubicBezTo>
                  <a:cubicBezTo>
                    <a:pt x="113" y="385"/>
                    <a:pt x="50" y="509"/>
                    <a:pt x="19" y="652"/>
                  </a:cubicBezTo>
                  <a:cubicBezTo>
                    <a:pt x="13" y="723"/>
                    <a:pt x="7" y="792"/>
                    <a:pt x="0" y="862"/>
                  </a:cubicBezTo>
                  <a:cubicBezTo>
                    <a:pt x="7" y="1012"/>
                    <a:pt x="50" y="1148"/>
                    <a:pt x="130" y="1274"/>
                  </a:cubicBezTo>
                  <a:cubicBezTo>
                    <a:pt x="188" y="1372"/>
                    <a:pt x="265" y="1447"/>
                    <a:pt x="361" y="1503"/>
                  </a:cubicBezTo>
                  <a:cubicBezTo>
                    <a:pt x="445" y="1571"/>
                    <a:pt x="540" y="1614"/>
                    <a:pt x="648" y="1634"/>
                  </a:cubicBezTo>
                  <a:cubicBezTo>
                    <a:pt x="701" y="1647"/>
                    <a:pt x="754" y="1654"/>
                    <a:pt x="807" y="1654"/>
                  </a:cubicBezTo>
                  <a:cubicBezTo>
                    <a:pt x="859" y="1654"/>
                    <a:pt x="912" y="1647"/>
                    <a:pt x="963" y="1634"/>
                  </a:cubicBezTo>
                  <a:cubicBezTo>
                    <a:pt x="1074" y="1624"/>
                    <a:pt x="1176" y="1587"/>
                    <a:pt x="1270" y="1521"/>
                  </a:cubicBezTo>
                  <a:cubicBezTo>
                    <a:pt x="1327" y="1474"/>
                    <a:pt x="1382" y="1425"/>
                    <a:pt x="1439" y="1378"/>
                  </a:cubicBezTo>
                  <a:cubicBezTo>
                    <a:pt x="1536" y="1269"/>
                    <a:pt x="1599" y="1145"/>
                    <a:pt x="1630" y="1003"/>
                  </a:cubicBezTo>
                  <a:cubicBezTo>
                    <a:pt x="1636" y="932"/>
                    <a:pt x="1642" y="862"/>
                    <a:pt x="1648" y="792"/>
                  </a:cubicBezTo>
                  <a:cubicBezTo>
                    <a:pt x="1642" y="642"/>
                    <a:pt x="1599" y="506"/>
                    <a:pt x="1518" y="381"/>
                  </a:cubicBezTo>
                  <a:cubicBezTo>
                    <a:pt x="1461" y="283"/>
                    <a:pt x="1383" y="207"/>
                    <a:pt x="1287" y="152"/>
                  </a:cubicBezTo>
                  <a:cubicBezTo>
                    <a:pt x="1203" y="84"/>
                    <a:pt x="1108" y="40"/>
                    <a:pt x="1000" y="22"/>
                  </a:cubicBezTo>
                  <a:cubicBezTo>
                    <a:pt x="947" y="7"/>
                    <a:pt x="894"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3"/>
            <p:cNvSpPr/>
            <p:nvPr/>
          </p:nvSpPr>
          <p:spPr>
            <a:xfrm>
              <a:off x="318443" y="2949130"/>
              <a:ext cx="35129" cy="32794"/>
            </a:xfrm>
            <a:custGeom>
              <a:avLst/>
              <a:gdLst/>
              <a:ahLst/>
              <a:cxnLst/>
              <a:rect l="l" t="t" r="r" b="b"/>
              <a:pathLst>
                <a:path w="737" h="688" extrusionOk="0">
                  <a:moveTo>
                    <a:pt x="438" y="1"/>
                  </a:moveTo>
                  <a:cubicBezTo>
                    <a:pt x="404" y="1"/>
                    <a:pt x="370" y="6"/>
                    <a:pt x="337" y="13"/>
                  </a:cubicBezTo>
                  <a:cubicBezTo>
                    <a:pt x="236" y="36"/>
                    <a:pt x="155" y="127"/>
                    <a:pt x="78" y="195"/>
                  </a:cubicBezTo>
                  <a:lnTo>
                    <a:pt x="35" y="258"/>
                  </a:lnTo>
                  <a:cubicBezTo>
                    <a:pt x="16" y="292"/>
                    <a:pt x="7" y="329"/>
                    <a:pt x="7" y="366"/>
                  </a:cubicBezTo>
                  <a:cubicBezTo>
                    <a:pt x="0" y="429"/>
                    <a:pt x="13" y="498"/>
                    <a:pt x="49" y="551"/>
                  </a:cubicBezTo>
                  <a:cubicBezTo>
                    <a:pt x="80" y="594"/>
                    <a:pt x="119" y="628"/>
                    <a:pt x="164" y="654"/>
                  </a:cubicBezTo>
                  <a:cubicBezTo>
                    <a:pt x="198" y="674"/>
                    <a:pt x="253" y="687"/>
                    <a:pt x="303" y="687"/>
                  </a:cubicBezTo>
                  <a:cubicBezTo>
                    <a:pt x="333" y="687"/>
                    <a:pt x="362" y="683"/>
                    <a:pt x="384" y="672"/>
                  </a:cubicBezTo>
                  <a:cubicBezTo>
                    <a:pt x="479" y="630"/>
                    <a:pt x="595" y="596"/>
                    <a:pt x="657" y="512"/>
                  </a:cubicBezTo>
                  <a:cubicBezTo>
                    <a:pt x="697" y="456"/>
                    <a:pt x="725" y="403"/>
                    <a:pt x="731" y="332"/>
                  </a:cubicBezTo>
                  <a:cubicBezTo>
                    <a:pt x="736" y="267"/>
                    <a:pt x="725" y="195"/>
                    <a:pt x="687" y="140"/>
                  </a:cubicBezTo>
                  <a:cubicBezTo>
                    <a:pt x="655" y="95"/>
                    <a:pt x="615" y="59"/>
                    <a:pt x="568" y="32"/>
                  </a:cubicBezTo>
                  <a:cubicBezTo>
                    <a:pt x="527" y="9"/>
                    <a:pt x="482" y="1"/>
                    <a:pt x="43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3"/>
            <p:cNvSpPr/>
            <p:nvPr/>
          </p:nvSpPr>
          <p:spPr>
            <a:xfrm>
              <a:off x="342752" y="2856421"/>
              <a:ext cx="54529" cy="40468"/>
            </a:xfrm>
            <a:custGeom>
              <a:avLst/>
              <a:gdLst/>
              <a:ahLst/>
              <a:cxnLst/>
              <a:rect l="l" t="t" r="r" b="b"/>
              <a:pathLst>
                <a:path w="1144" h="849" extrusionOk="0">
                  <a:moveTo>
                    <a:pt x="598" y="1"/>
                  </a:moveTo>
                  <a:cubicBezTo>
                    <a:pt x="300" y="1"/>
                    <a:pt x="1" y="328"/>
                    <a:pt x="212" y="656"/>
                  </a:cubicBezTo>
                  <a:cubicBezTo>
                    <a:pt x="299" y="792"/>
                    <a:pt x="423" y="849"/>
                    <a:pt x="547" y="849"/>
                  </a:cubicBezTo>
                  <a:cubicBezTo>
                    <a:pt x="845" y="849"/>
                    <a:pt x="1144" y="521"/>
                    <a:pt x="933" y="193"/>
                  </a:cubicBezTo>
                  <a:cubicBezTo>
                    <a:pt x="846" y="57"/>
                    <a:pt x="722" y="1"/>
                    <a:pt x="59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p:nvPr/>
          </p:nvSpPr>
          <p:spPr>
            <a:xfrm>
              <a:off x="189223" y="3017529"/>
              <a:ext cx="47236" cy="35129"/>
            </a:xfrm>
            <a:custGeom>
              <a:avLst/>
              <a:gdLst/>
              <a:ahLst/>
              <a:cxnLst/>
              <a:rect l="l" t="t" r="r" b="b"/>
              <a:pathLst>
                <a:path w="991" h="737" extrusionOk="0">
                  <a:moveTo>
                    <a:pt x="518" y="1"/>
                  </a:moveTo>
                  <a:cubicBezTo>
                    <a:pt x="259" y="1"/>
                    <a:pt x="0" y="285"/>
                    <a:pt x="182" y="570"/>
                  </a:cubicBezTo>
                  <a:cubicBezTo>
                    <a:pt x="258" y="688"/>
                    <a:pt x="366" y="737"/>
                    <a:pt x="473" y="737"/>
                  </a:cubicBezTo>
                  <a:cubicBezTo>
                    <a:pt x="732" y="737"/>
                    <a:pt x="991" y="453"/>
                    <a:pt x="808" y="168"/>
                  </a:cubicBezTo>
                  <a:cubicBezTo>
                    <a:pt x="733" y="50"/>
                    <a:pt x="625" y="1"/>
                    <a:pt x="51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3"/>
            <p:cNvSpPr/>
            <p:nvPr/>
          </p:nvSpPr>
          <p:spPr>
            <a:xfrm>
              <a:off x="177688" y="2863809"/>
              <a:ext cx="51335" cy="45806"/>
            </a:xfrm>
            <a:custGeom>
              <a:avLst/>
              <a:gdLst/>
              <a:ahLst/>
              <a:cxnLst/>
              <a:rect l="l" t="t" r="r" b="b"/>
              <a:pathLst>
                <a:path w="1077" h="961" extrusionOk="0">
                  <a:moveTo>
                    <a:pt x="632" y="1"/>
                  </a:moveTo>
                  <a:cubicBezTo>
                    <a:pt x="623" y="1"/>
                    <a:pt x="614" y="1"/>
                    <a:pt x="604" y="2"/>
                  </a:cubicBezTo>
                  <a:cubicBezTo>
                    <a:pt x="563" y="6"/>
                    <a:pt x="517" y="16"/>
                    <a:pt x="478" y="26"/>
                  </a:cubicBezTo>
                  <a:cubicBezTo>
                    <a:pt x="459" y="31"/>
                    <a:pt x="438" y="38"/>
                    <a:pt x="418" y="44"/>
                  </a:cubicBezTo>
                  <a:cubicBezTo>
                    <a:pt x="124" y="131"/>
                    <a:pt x="0" y="493"/>
                    <a:pt x="162" y="744"/>
                  </a:cubicBezTo>
                  <a:cubicBezTo>
                    <a:pt x="228" y="845"/>
                    <a:pt x="339" y="923"/>
                    <a:pt x="458" y="949"/>
                  </a:cubicBezTo>
                  <a:cubicBezTo>
                    <a:pt x="490" y="957"/>
                    <a:pt x="523" y="960"/>
                    <a:pt x="556" y="960"/>
                  </a:cubicBezTo>
                  <a:cubicBezTo>
                    <a:pt x="688" y="960"/>
                    <a:pt x="820" y="905"/>
                    <a:pt x="906" y="805"/>
                  </a:cubicBezTo>
                  <a:cubicBezTo>
                    <a:pt x="976" y="724"/>
                    <a:pt x="1041" y="643"/>
                    <a:pt x="1065" y="536"/>
                  </a:cubicBezTo>
                  <a:cubicBezTo>
                    <a:pt x="1073" y="493"/>
                    <a:pt x="1076" y="445"/>
                    <a:pt x="1072" y="402"/>
                  </a:cubicBezTo>
                  <a:cubicBezTo>
                    <a:pt x="1067" y="332"/>
                    <a:pt x="1054" y="257"/>
                    <a:pt x="1012" y="200"/>
                  </a:cubicBezTo>
                  <a:cubicBezTo>
                    <a:pt x="952" y="115"/>
                    <a:pt x="874" y="65"/>
                    <a:pt x="780" y="31"/>
                  </a:cubicBezTo>
                  <a:cubicBezTo>
                    <a:pt x="730" y="13"/>
                    <a:pt x="684" y="1"/>
                    <a:pt x="63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3"/>
            <p:cNvSpPr/>
            <p:nvPr/>
          </p:nvSpPr>
          <p:spPr>
            <a:xfrm>
              <a:off x="240749" y="2854372"/>
              <a:ext cx="53957" cy="55244"/>
            </a:xfrm>
            <a:custGeom>
              <a:avLst/>
              <a:gdLst/>
              <a:ahLst/>
              <a:cxnLst/>
              <a:rect l="l" t="t" r="r" b="b"/>
              <a:pathLst>
                <a:path w="1132" h="1159" extrusionOk="0">
                  <a:moveTo>
                    <a:pt x="524" y="0"/>
                  </a:moveTo>
                  <a:cubicBezTo>
                    <a:pt x="426" y="0"/>
                    <a:pt x="327" y="22"/>
                    <a:pt x="247" y="79"/>
                  </a:cubicBezTo>
                  <a:cubicBezTo>
                    <a:pt x="215" y="108"/>
                    <a:pt x="179" y="137"/>
                    <a:pt x="145" y="167"/>
                  </a:cubicBezTo>
                  <a:cubicBezTo>
                    <a:pt x="84" y="236"/>
                    <a:pt x="45" y="313"/>
                    <a:pt x="25" y="401"/>
                  </a:cubicBezTo>
                  <a:cubicBezTo>
                    <a:pt x="0" y="490"/>
                    <a:pt x="11" y="587"/>
                    <a:pt x="34" y="676"/>
                  </a:cubicBezTo>
                  <a:cubicBezTo>
                    <a:pt x="45" y="718"/>
                    <a:pt x="84" y="784"/>
                    <a:pt x="107" y="833"/>
                  </a:cubicBezTo>
                  <a:lnTo>
                    <a:pt x="145" y="911"/>
                  </a:lnTo>
                  <a:cubicBezTo>
                    <a:pt x="182" y="975"/>
                    <a:pt x="232" y="1025"/>
                    <a:pt x="294" y="1060"/>
                  </a:cubicBezTo>
                  <a:cubicBezTo>
                    <a:pt x="348" y="1104"/>
                    <a:pt x="412" y="1134"/>
                    <a:pt x="482" y="1145"/>
                  </a:cubicBezTo>
                  <a:cubicBezTo>
                    <a:pt x="516" y="1154"/>
                    <a:pt x="551" y="1159"/>
                    <a:pt x="585" y="1159"/>
                  </a:cubicBezTo>
                  <a:cubicBezTo>
                    <a:pt x="619" y="1159"/>
                    <a:pt x="653" y="1154"/>
                    <a:pt x="687" y="1145"/>
                  </a:cubicBezTo>
                  <a:cubicBezTo>
                    <a:pt x="759" y="1139"/>
                    <a:pt x="826" y="1115"/>
                    <a:pt x="886" y="1072"/>
                  </a:cubicBezTo>
                  <a:cubicBezTo>
                    <a:pt x="1000" y="992"/>
                    <a:pt x="1096" y="875"/>
                    <a:pt x="1120" y="734"/>
                  </a:cubicBezTo>
                  <a:lnTo>
                    <a:pt x="1132" y="597"/>
                  </a:lnTo>
                  <a:cubicBezTo>
                    <a:pt x="1128" y="500"/>
                    <a:pt x="1099" y="411"/>
                    <a:pt x="1047" y="329"/>
                  </a:cubicBezTo>
                  <a:lnTo>
                    <a:pt x="993" y="263"/>
                  </a:lnTo>
                  <a:lnTo>
                    <a:pt x="926" y="184"/>
                  </a:lnTo>
                  <a:cubicBezTo>
                    <a:pt x="885" y="129"/>
                    <a:pt x="833" y="84"/>
                    <a:pt x="769" y="55"/>
                  </a:cubicBezTo>
                  <a:cubicBezTo>
                    <a:pt x="726" y="31"/>
                    <a:pt x="681" y="16"/>
                    <a:pt x="634" y="9"/>
                  </a:cubicBezTo>
                  <a:cubicBezTo>
                    <a:pt x="598" y="4"/>
                    <a:pt x="561" y="0"/>
                    <a:pt x="52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3" name="Google Shape;893;p13"/>
          <p:cNvGrpSpPr/>
          <p:nvPr/>
        </p:nvGrpSpPr>
        <p:grpSpPr>
          <a:xfrm rot="-1114393" flipH="1">
            <a:off x="516448" y="4048145"/>
            <a:ext cx="1483402" cy="1307118"/>
            <a:chOff x="2006404" y="4069782"/>
            <a:chExt cx="447431" cy="394237"/>
          </a:xfrm>
        </p:grpSpPr>
        <p:sp>
          <p:nvSpPr>
            <p:cNvPr id="894" name="Google Shape;894;p13"/>
            <p:cNvSpPr/>
            <p:nvPr/>
          </p:nvSpPr>
          <p:spPr>
            <a:xfrm>
              <a:off x="2006404" y="4069782"/>
              <a:ext cx="413494" cy="394237"/>
            </a:xfrm>
            <a:custGeom>
              <a:avLst/>
              <a:gdLst/>
              <a:ahLst/>
              <a:cxnLst/>
              <a:rect l="l" t="t" r="r" b="b"/>
              <a:pathLst>
                <a:path w="8675" h="8271" extrusionOk="0">
                  <a:moveTo>
                    <a:pt x="4539" y="1"/>
                  </a:moveTo>
                  <a:cubicBezTo>
                    <a:pt x="3481" y="1"/>
                    <a:pt x="2423" y="404"/>
                    <a:pt x="1615" y="1212"/>
                  </a:cubicBezTo>
                  <a:cubicBezTo>
                    <a:pt x="0" y="2827"/>
                    <a:pt x="0" y="5445"/>
                    <a:pt x="1615" y="7059"/>
                  </a:cubicBezTo>
                  <a:cubicBezTo>
                    <a:pt x="2391" y="7835"/>
                    <a:pt x="3442" y="8270"/>
                    <a:pt x="4539" y="8270"/>
                  </a:cubicBezTo>
                  <a:cubicBezTo>
                    <a:pt x="5635" y="8270"/>
                    <a:pt x="6687" y="7835"/>
                    <a:pt x="7463" y="7059"/>
                  </a:cubicBezTo>
                  <a:cubicBezTo>
                    <a:pt x="8239" y="6284"/>
                    <a:pt x="8674" y="5232"/>
                    <a:pt x="8674" y="4135"/>
                  </a:cubicBezTo>
                  <a:cubicBezTo>
                    <a:pt x="8674" y="3039"/>
                    <a:pt x="8239" y="1987"/>
                    <a:pt x="7463" y="1212"/>
                  </a:cubicBezTo>
                  <a:cubicBezTo>
                    <a:pt x="6655" y="404"/>
                    <a:pt x="5597" y="1"/>
                    <a:pt x="4539" y="1"/>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3"/>
            <p:cNvSpPr/>
            <p:nvPr/>
          </p:nvSpPr>
          <p:spPr>
            <a:xfrm>
              <a:off x="2029736" y="4286943"/>
              <a:ext cx="276886" cy="133510"/>
            </a:xfrm>
            <a:custGeom>
              <a:avLst/>
              <a:gdLst/>
              <a:ahLst/>
              <a:cxnLst/>
              <a:rect l="l" t="t" r="r" b="b"/>
              <a:pathLst>
                <a:path w="5809" h="2801" extrusionOk="0">
                  <a:moveTo>
                    <a:pt x="1739" y="0"/>
                  </a:moveTo>
                  <a:cubicBezTo>
                    <a:pt x="1516" y="0"/>
                    <a:pt x="1294" y="14"/>
                    <a:pt x="1073" y="36"/>
                  </a:cubicBezTo>
                  <a:cubicBezTo>
                    <a:pt x="714" y="72"/>
                    <a:pt x="356" y="131"/>
                    <a:pt x="0" y="196"/>
                  </a:cubicBezTo>
                  <a:cubicBezTo>
                    <a:pt x="155" y="1229"/>
                    <a:pt x="690" y="2136"/>
                    <a:pt x="1459" y="2770"/>
                  </a:cubicBezTo>
                  <a:cubicBezTo>
                    <a:pt x="1613" y="2790"/>
                    <a:pt x="1770" y="2801"/>
                    <a:pt x="1928" y="2801"/>
                  </a:cubicBezTo>
                  <a:cubicBezTo>
                    <a:pt x="1936" y="2801"/>
                    <a:pt x="1943" y="2801"/>
                    <a:pt x="1951" y="2801"/>
                  </a:cubicBezTo>
                  <a:cubicBezTo>
                    <a:pt x="2438" y="2796"/>
                    <a:pt x="2921" y="2721"/>
                    <a:pt x="3408" y="2686"/>
                  </a:cubicBezTo>
                  <a:cubicBezTo>
                    <a:pt x="3547" y="2676"/>
                    <a:pt x="3688" y="2670"/>
                    <a:pt x="3828" y="2670"/>
                  </a:cubicBezTo>
                  <a:cubicBezTo>
                    <a:pt x="4112" y="2670"/>
                    <a:pt x="4395" y="2695"/>
                    <a:pt x="4672" y="2759"/>
                  </a:cubicBezTo>
                  <a:cubicBezTo>
                    <a:pt x="4579" y="2698"/>
                    <a:pt x="4481" y="2646"/>
                    <a:pt x="4378" y="2606"/>
                  </a:cubicBezTo>
                  <a:cubicBezTo>
                    <a:pt x="3757" y="2361"/>
                    <a:pt x="3071" y="2399"/>
                    <a:pt x="2442" y="2192"/>
                  </a:cubicBezTo>
                  <a:cubicBezTo>
                    <a:pt x="2394" y="2177"/>
                    <a:pt x="2405" y="2111"/>
                    <a:pt x="2453" y="2109"/>
                  </a:cubicBezTo>
                  <a:cubicBezTo>
                    <a:pt x="2774" y="2089"/>
                    <a:pt x="3098" y="2067"/>
                    <a:pt x="3418" y="2033"/>
                  </a:cubicBezTo>
                  <a:cubicBezTo>
                    <a:pt x="3915" y="1983"/>
                    <a:pt x="4408" y="1896"/>
                    <a:pt x="4879" y="1732"/>
                  </a:cubicBezTo>
                  <a:cubicBezTo>
                    <a:pt x="5202" y="1619"/>
                    <a:pt x="5511" y="1471"/>
                    <a:pt x="5808" y="1300"/>
                  </a:cubicBezTo>
                  <a:lnTo>
                    <a:pt x="5808" y="1300"/>
                  </a:lnTo>
                  <a:cubicBezTo>
                    <a:pt x="5604" y="1379"/>
                    <a:pt x="5396" y="1447"/>
                    <a:pt x="5184" y="1502"/>
                  </a:cubicBezTo>
                  <a:cubicBezTo>
                    <a:pt x="4822" y="1597"/>
                    <a:pt x="4446" y="1659"/>
                    <a:pt x="4070" y="1659"/>
                  </a:cubicBezTo>
                  <a:cubicBezTo>
                    <a:pt x="4055" y="1659"/>
                    <a:pt x="4040" y="1659"/>
                    <a:pt x="4024" y="1658"/>
                  </a:cubicBezTo>
                  <a:cubicBezTo>
                    <a:pt x="3657" y="1654"/>
                    <a:pt x="3301" y="1581"/>
                    <a:pt x="2956" y="1454"/>
                  </a:cubicBezTo>
                  <a:cubicBezTo>
                    <a:pt x="2259" y="1198"/>
                    <a:pt x="1603" y="785"/>
                    <a:pt x="838" y="782"/>
                  </a:cubicBezTo>
                  <a:cubicBezTo>
                    <a:pt x="788" y="780"/>
                    <a:pt x="782" y="712"/>
                    <a:pt x="826" y="697"/>
                  </a:cubicBezTo>
                  <a:cubicBezTo>
                    <a:pt x="1059" y="617"/>
                    <a:pt x="1296" y="556"/>
                    <a:pt x="1538" y="514"/>
                  </a:cubicBezTo>
                  <a:cubicBezTo>
                    <a:pt x="1838" y="462"/>
                    <a:pt x="2148" y="434"/>
                    <a:pt x="2458" y="434"/>
                  </a:cubicBezTo>
                  <a:cubicBezTo>
                    <a:pt x="2945" y="434"/>
                    <a:pt x="3433" y="504"/>
                    <a:pt x="3890" y="660"/>
                  </a:cubicBezTo>
                  <a:cubicBezTo>
                    <a:pt x="3639" y="469"/>
                    <a:pt x="3363" y="314"/>
                    <a:pt x="3064" y="209"/>
                  </a:cubicBezTo>
                  <a:cubicBezTo>
                    <a:pt x="2638" y="56"/>
                    <a:pt x="2189" y="0"/>
                    <a:pt x="1739" y="0"/>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2151139" y="4111536"/>
              <a:ext cx="270547" cy="201718"/>
            </a:xfrm>
            <a:custGeom>
              <a:avLst/>
              <a:gdLst/>
              <a:ahLst/>
              <a:cxnLst/>
              <a:rect l="l" t="t" r="r" b="b"/>
              <a:pathLst>
                <a:path w="5676" h="4232" extrusionOk="0">
                  <a:moveTo>
                    <a:pt x="4083" y="1"/>
                  </a:moveTo>
                  <a:cubicBezTo>
                    <a:pt x="3503" y="131"/>
                    <a:pt x="2943" y="371"/>
                    <a:pt x="2370" y="519"/>
                  </a:cubicBezTo>
                  <a:cubicBezTo>
                    <a:pt x="1950" y="628"/>
                    <a:pt x="1522" y="682"/>
                    <a:pt x="1095" y="682"/>
                  </a:cubicBezTo>
                  <a:cubicBezTo>
                    <a:pt x="728" y="682"/>
                    <a:pt x="362" y="643"/>
                    <a:pt x="0" y="565"/>
                  </a:cubicBezTo>
                  <a:lnTo>
                    <a:pt x="0" y="565"/>
                  </a:lnTo>
                  <a:cubicBezTo>
                    <a:pt x="239" y="777"/>
                    <a:pt x="502" y="963"/>
                    <a:pt x="792" y="1098"/>
                  </a:cubicBezTo>
                  <a:cubicBezTo>
                    <a:pt x="1204" y="1288"/>
                    <a:pt x="1647" y="1353"/>
                    <a:pt x="2094" y="1353"/>
                  </a:cubicBezTo>
                  <a:cubicBezTo>
                    <a:pt x="2190" y="1353"/>
                    <a:pt x="2286" y="1350"/>
                    <a:pt x="2382" y="1345"/>
                  </a:cubicBezTo>
                  <a:cubicBezTo>
                    <a:pt x="2869" y="1317"/>
                    <a:pt x="3350" y="1245"/>
                    <a:pt x="3837" y="1213"/>
                  </a:cubicBezTo>
                  <a:cubicBezTo>
                    <a:pt x="3920" y="1204"/>
                    <a:pt x="4003" y="1199"/>
                    <a:pt x="4087" y="1199"/>
                  </a:cubicBezTo>
                  <a:cubicBezTo>
                    <a:pt x="4142" y="1199"/>
                    <a:pt x="4142" y="1283"/>
                    <a:pt x="4087" y="1284"/>
                  </a:cubicBezTo>
                  <a:cubicBezTo>
                    <a:pt x="4014" y="1287"/>
                    <a:pt x="3941" y="1291"/>
                    <a:pt x="3867" y="1294"/>
                  </a:cubicBezTo>
                  <a:cubicBezTo>
                    <a:pt x="3764" y="1304"/>
                    <a:pt x="3659" y="1319"/>
                    <a:pt x="3558" y="1340"/>
                  </a:cubicBezTo>
                  <a:cubicBezTo>
                    <a:pt x="3010" y="1457"/>
                    <a:pt x="2498" y="1733"/>
                    <a:pt x="2083" y="2106"/>
                  </a:cubicBezTo>
                  <a:cubicBezTo>
                    <a:pt x="2536" y="1974"/>
                    <a:pt x="3004" y="1879"/>
                    <a:pt x="3472" y="1879"/>
                  </a:cubicBezTo>
                  <a:cubicBezTo>
                    <a:pt x="3766" y="1879"/>
                    <a:pt x="4060" y="1917"/>
                    <a:pt x="4350" y="2006"/>
                  </a:cubicBezTo>
                  <a:cubicBezTo>
                    <a:pt x="4394" y="2021"/>
                    <a:pt x="4388" y="2090"/>
                    <a:pt x="4342" y="2090"/>
                  </a:cubicBezTo>
                  <a:cubicBezTo>
                    <a:pt x="4341" y="2090"/>
                    <a:pt x="4340" y="2090"/>
                    <a:pt x="4338" y="2090"/>
                  </a:cubicBezTo>
                  <a:cubicBezTo>
                    <a:pt x="4316" y="2089"/>
                    <a:pt x="4294" y="2088"/>
                    <a:pt x="4272" y="2088"/>
                  </a:cubicBezTo>
                  <a:cubicBezTo>
                    <a:pt x="3946" y="2088"/>
                    <a:pt x="3637" y="2208"/>
                    <a:pt x="3345" y="2350"/>
                  </a:cubicBezTo>
                  <a:cubicBezTo>
                    <a:pt x="3057" y="2488"/>
                    <a:pt x="2778" y="2648"/>
                    <a:pt x="2477" y="2760"/>
                  </a:cubicBezTo>
                  <a:cubicBezTo>
                    <a:pt x="2220" y="2856"/>
                    <a:pt x="1947" y="2900"/>
                    <a:pt x="1673" y="2900"/>
                  </a:cubicBezTo>
                  <a:cubicBezTo>
                    <a:pt x="1618" y="2900"/>
                    <a:pt x="1564" y="2899"/>
                    <a:pt x="1509" y="2895"/>
                  </a:cubicBezTo>
                  <a:cubicBezTo>
                    <a:pt x="1063" y="2866"/>
                    <a:pt x="627" y="2753"/>
                    <a:pt x="210" y="2587"/>
                  </a:cubicBezTo>
                  <a:lnTo>
                    <a:pt x="210" y="2587"/>
                  </a:lnTo>
                  <a:cubicBezTo>
                    <a:pt x="307" y="2643"/>
                    <a:pt x="403" y="2697"/>
                    <a:pt x="502" y="2749"/>
                  </a:cubicBezTo>
                  <a:cubicBezTo>
                    <a:pt x="817" y="2915"/>
                    <a:pt x="1147" y="3056"/>
                    <a:pt x="1492" y="3150"/>
                  </a:cubicBezTo>
                  <a:cubicBezTo>
                    <a:pt x="1825" y="3239"/>
                    <a:pt x="2167" y="3282"/>
                    <a:pt x="2511" y="3282"/>
                  </a:cubicBezTo>
                  <a:cubicBezTo>
                    <a:pt x="2560" y="3282"/>
                    <a:pt x="2609" y="3281"/>
                    <a:pt x="2657" y="3279"/>
                  </a:cubicBezTo>
                  <a:cubicBezTo>
                    <a:pt x="3391" y="3254"/>
                    <a:pt x="4113" y="3058"/>
                    <a:pt x="4849" y="3058"/>
                  </a:cubicBezTo>
                  <a:cubicBezTo>
                    <a:pt x="4914" y="3058"/>
                    <a:pt x="4979" y="3059"/>
                    <a:pt x="5044" y="3063"/>
                  </a:cubicBezTo>
                  <a:cubicBezTo>
                    <a:pt x="5092" y="3068"/>
                    <a:pt x="5102" y="3135"/>
                    <a:pt x="5056" y="3149"/>
                  </a:cubicBezTo>
                  <a:cubicBezTo>
                    <a:pt x="4861" y="3213"/>
                    <a:pt x="4665" y="3273"/>
                    <a:pt x="4469" y="3334"/>
                  </a:cubicBezTo>
                  <a:cubicBezTo>
                    <a:pt x="4140" y="3435"/>
                    <a:pt x="3810" y="3543"/>
                    <a:pt x="3501" y="3699"/>
                  </a:cubicBezTo>
                  <a:cubicBezTo>
                    <a:pt x="3226" y="3837"/>
                    <a:pt x="2978" y="4015"/>
                    <a:pt x="2762" y="4232"/>
                  </a:cubicBezTo>
                  <a:cubicBezTo>
                    <a:pt x="2953" y="4176"/>
                    <a:pt x="3146" y="4118"/>
                    <a:pt x="3339" y="4062"/>
                  </a:cubicBezTo>
                  <a:cubicBezTo>
                    <a:pt x="3765" y="3940"/>
                    <a:pt x="4199" y="3831"/>
                    <a:pt x="4644" y="3804"/>
                  </a:cubicBezTo>
                  <a:cubicBezTo>
                    <a:pt x="4708" y="3800"/>
                    <a:pt x="4772" y="3798"/>
                    <a:pt x="4835" y="3798"/>
                  </a:cubicBezTo>
                  <a:cubicBezTo>
                    <a:pt x="5103" y="3798"/>
                    <a:pt x="5368" y="3834"/>
                    <a:pt x="5623" y="3914"/>
                  </a:cubicBezTo>
                  <a:cubicBezTo>
                    <a:pt x="5657" y="3701"/>
                    <a:pt x="5675" y="3482"/>
                    <a:pt x="5675" y="3260"/>
                  </a:cubicBezTo>
                  <a:cubicBezTo>
                    <a:pt x="5675" y="1936"/>
                    <a:pt x="5051" y="757"/>
                    <a:pt x="4083"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3"/>
            <p:cNvSpPr/>
            <p:nvPr/>
          </p:nvSpPr>
          <p:spPr>
            <a:xfrm>
              <a:off x="2058788" y="4081888"/>
              <a:ext cx="194187" cy="92136"/>
            </a:xfrm>
            <a:custGeom>
              <a:avLst/>
              <a:gdLst/>
              <a:ahLst/>
              <a:cxnLst/>
              <a:rect l="l" t="t" r="r" b="b"/>
              <a:pathLst>
                <a:path w="4074" h="1933" extrusionOk="0">
                  <a:moveTo>
                    <a:pt x="2014" y="1"/>
                  </a:moveTo>
                  <a:cubicBezTo>
                    <a:pt x="1186" y="306"/>
                    <a:pt x="483" y="869"/>
                    <a:pt x="0" y="1591"/>
                  </a:cubicBezTo>
                  <a:cubicBezTo>
                    <a:pt x="225" y="1705"/>
                    <a:pt x="450" y="1822"/>
                    <a:pt x="697" y="1861"/>
                  </a:cubicBezTo>
                  <a:cubicBezTo>
                    <a:pt x="635" y="1810"/>
                    <a:pt x="577" y="1752"/>
                    <a:pt x="527" y="1687"/>
                  </a:cubicBezTo>
                  <a:cubicBezTo>
                    <a:pt x="448" y="1590"/>
                    <a:pt x="380" y="1483"/>
                    <a:pt x="305" y="1383"/>
                  </a:cubicBezTo>
                  <a:cubicBezTo>
                    <a:pt x="282" y="1352"/>
                    <a:pt x="314" y="1321"/>
                    <a:pt x="345" y="1321"/>
                  </a:cubicBezTo>
                  <a:cubicBezTo>
                    <a:pt x="355" y="1321"/>
                    <a:pt x="364" y="1324"/>
                    <a:pt x="372" y="1330"/>
                  </a:cubicBezTo>
                  <a:cubicBezTo>
                    <a:pt x="774" y="1684"/>
                    <a:pt x="1305" y="1835"/>
                    <a:pt x="1825" y="1932"/>
                  </a:cubicBezTo>
                  <a:cubicBezTo>
                    <a:pt x="1626" y="1812"/>
                    <a:pt x="1433" y="1681"/>
                    <a:pt x="1257" y="1530"/>
                  </a:cubicBezTo>
                  <a:cubicBezTo>
                    <a:pt x="1037" y="1344"/>
                    <a:pt x="815" y="1108"/>
                    <a:pt x="754" y="817"/>
                  </a:cubicBezTo>
                  <a:cubicBezTo>
                    <a:pt x="749" y="790"/>
                    <a:pt x="769" y="767"/>
                    <a:pt x="796" y="764"/>
                  </a:cubicBezTo>
                  <a:cubicBezTo>
                    <a:pt x="1071" y="742"/>
                    <a:pt x="1343" y="702"/>
                    <a:pt x="1613" y="654"/>
                  </a:cubicBezTo>
                  <a:cubicBezTo>
                    <a:pt x="2433" y="507"/>
                    <a:pt x="3241" y="296"/>
                    <a:pt x="4074" y="261"/>
                  </a:cubicBezTo>
                  <a:cubicBezTo>
                    <a:pt x="3919" y="230"/>
                    <a:pt x="3763" y="199"/>
                    <a:pt x="3606" y="171"/>
                  </a:cubicBezTo>
                  <a:cubicBezTo>
                    <a:pt x="3081" y="77"/>
                    <a:pt x="2548" y="5"/>
                    <a:pt x="2014"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3"/>
            <p:cNvSpPr/>
            <p:nvPr/>
          </p:nvSpPr>
          <p:spPr>
            <a:xfrm>
              <a:off x="2227998" y="4337706"/>
              <a:ext cx="178648" cy="123643"/>
            </a:xfrm>
            <a:custGeom>
              <a:avLst/>
              <a:gdLst/>
              <a:ahLst/>
              <a:cxnLst/>
              <a:rect l="l" t="t" r="r" b="b"/>
              <a:pathLst>
                <a:path w="3748" h="2594" extrusionOk="0">
                  <a:moveTo>
                    <a:pt x="3748" y="1"/>
                  </a:moveTo>
                  <a:lnTo>
                    <a:pt x="3748" y="1"/>
                  </a:lnTo>
                  <a:cubicBezTo>
                    <a:pt x="3349" y="48"/>
                    <a:pt x="2936" y="154"/>
                    <a:pt x="2589" y="365"/>
                  </a:cubicBezTo>
                  <a:cubicBezTo>
                    <a:pt x="2757" y="420"/>
                    <a:pt x="2916" y="498"/>
                    <a:pt x="3062" y="594"/>
                  </a:cubicBezTo>
                  <a:cubicBezTo>
                    <a:pt x="3090" y="612"/>
                    <a:pt x="3092" y="667"/>
                    <a:pt x="3052" y="673"/>
                  </a:cubicBezTo>
                  <a:cubicBezTo>
                    <a:pt x="2369" y="766"/>
                    <a:pt x="1768" y="1128"/>
                    <a:pt x="1109" y="1298"/>
                  </a:cubicBezTo>
                  <a:cubicBezTo>
                    <a:pt x="1453" y="1448"/>
                    <a:pt x="1803" y="1594"/>
                    <a:pt x="2185" y="1596"/>
                  </a:cubicBezTo>
                  <a:cubicBezTo>
                    <a:pt x="2228" y="1596"/>
                    <a:pt x="2240" y="1654"/>
                    <a:pt x="2206" y="1677"/>
                  </a:cubicBezTo>
                  <a:cubicBezTo>
                    <a:pt x="2049" y="1777"/>
                    <a:pt x="1884" y="1867"/>
                    <a:pt x="1715" y="1945"/>
                  </a:cubicBezTo>
                  <a:cubicBezTo>
                    <a:pt x="1177" y="2192"/>
                    <a:pt x="591" y="2317"/>
                    <a:pt x="0" y="2333"/>
                  </a:cubicBezTo>
                  <a:cubicBezTo>
                    <a:pt x="177" y="2447"/>
                    <a:pt x="372" y="2532"/>
                    <a:pt x="574" y="2594"/>
                  </a:cubicBezTo>
                  <a:cubicBezTo>
                    <a:pt x="2033" y="2351"/>
                    <a:pt x="3232" y="1345"/>
                    <a:pt x="3748"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3"/>
            <p:cNvSpPr/>
            <p:nvPr/>
          </p:nvSpPr>
          <p:spPr>
            <a:xfrm>
              <a:off x="2007309" y="4141613"/>
              <a:ext cx="184035" cy="319213"/>
            </a:xfrm>
            <a:custGeom>
              <a:avLst/>
              <a:gdLst/>
              <a:ahLst/>
              <a:cxnLst/>
              <a:rect l="l" t="t" r="r" b="b"/>
              <a:pathLst>
                <a:path w="3861" h="6697" extrusionOk="0">
                  <a:moveTo>
                    <a:pt x="1275" y="0"/>
                  </a:moveTo>
                  <a:cubicBezTo>
                    <a:pt x="1266" y="0"/>
                    <a:pt x="1257" y="4"/>
                    <a:pt x="1249" y="13"/>
                  </a:cubicBezTo>
                  <a:cubicBezTo>
                    <a:pt x="284" y="1181"/>
                    <a:pt x="1" y="2851"/>
                    <a:pt x="597" y="4257"/>
                  </a:cubicBezTo>
                  <a:cubicBezTo>
                    <a:pt x="1142" y="5545"/>
                    <a:pt x="2435" y="6571"/>
                    <a:pt x="3845" y="6696"/>
                  </a:cubicBezTo>
                  <a:cubicBezTo>
                    <a:pt x="3846" y="6697"/>
                    <a:pt x="3846" y="6697"/>
                    <a:pt x="3847" y="6697"/>
                  </a:cubicBezTo>
                  <a:cubicBezTo>
                    <a:pt x="3859" y="6697"/>
                    <a:pt x="3860" y="6677"/>
                    <a:pt x="3848" y="6674"/>
                  </a:cubicBezTo>
                  <a:cubicBezTo>
                    <a:pt x="2511" y="6373"/>
                    <a:pt x="1347" y="5584"/>
                    <a:pt x="760" y="4314"/>
                  </a:cubicBezTo>
                  <a:cubicBezTo>
                    <a:pt x="118" y="2927"/>
                    <a:pt x="375" y="1260"/>
                    <a:pt x="1304" y="69"/>
                  </a:cubicBezTo>
                  <a:cubicBezTo>
                    <a:pt x="1327" y="39"/>
                    <a:pt x="1303"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3"/>
            <p:cNvSpPr/>
            <p:nvPr/>
          </p:nvSpPr>
          <p:spPr>
            <a:xfrm>
              <a:off x="2283433" y="4080744"/>
              <a:ext cx="170402" cy="273692"/>
            </a:xfrm>
            <a:custGeom>
              <a:avLst/>
              <a:gdLst/>
              <a:ahLst/>
              <a:cxnLst/>
              <a:rect l="l" t="t" r="r" b="b"/>
              <a:pathLst>
                <a:path w="3575" h="5742" extrusionOk="0">
                  <a:moveTo>
                    <a:pt x="11" y="0"/>
                  </a:moveTo>
                  <a:cubicBezTo>
                    <a:pt x="3" y="0"/>
                    <a:pt x="0" y="14"/>
                    <a:pt x="9" y="17"/>
                  </a:cubicBezTo>
                  <a:cubicBezTo>
                    <a:pt x="2271" y="923"/>
                    <a:pt x="3489" y="3378"/>
                    <a:pt x="2449" y="5680"/>
                  </a:cubicBezTo>
                  <a:cubicBezTo>
                    <a:pt x="2434" y="5712"/>
                    <a:pt x="2463" y="5742"/>
                    <a:pt x="2490" y="5742"/>
                  </a:cubicBezTo>
                  <a:cubicBezTo>
                    <a:pt x="2502" y="5742"/>
                    <a:pt x="2513" y="5736"/>
                    <a:pt x="2520" y="5722"/>
                  </a:cubicBezTo>
                  <a:cubicBezTo>
                    <a:pt x="3574" y="3503"/>
                    <a:pt x="2484" y="629"/>
                    <a:pt x="14" y="1"/>
                  </a:cubicBezTo>
                  <a:cubicBezTo>
                    <a:pt x="13" y="0"/>
                    <a:pt x="12"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2150972" y="4183510"/>
              <a:ext cx="57007" cy="33080"/>
            </a:xfrm>
            <a:custGeom>
              <a:avLst/>
              <a:gdLst/>
              <a:ahLst/>
              <a:cxnLst/>
              <a:rect l="l" t="t" r="r" b="b"/>
              <a:pathLst>
                <a:path w="1196" h="694" extrusionOk="0">
                  <a:moveTo>
                    <a:pt x="1096" y="1"/>
                  </a:moveTo>
                  <a:cubicBezTo>
                    <a:pt x="1094" y="1"/>
                    <a:pt x="1093" y="1"/>
                    <a:pt x="1091" y="1"/>
                  </a:cubicBezTo>
                  <a:cubicBezTo>
                    <a:pt x="1044" y="3"/>
                    <a:pt x="1008" y="44"/>
                    <a:pt x="1011" y="91"/>
                  </a:cubicBezTo>
                  <a:cubicBezTo>
                    <a:pt x="1013" y="133"/>
                    <a:pt x="1023" y="496"/>
                    <a:pt x="620" y="521"/>
                  </a:cubicBezTo>
                  <a:cubicBezTo>
                    <a:pt x="605" y="522"/>
                    <a:pt x="590" y="523"/>
                    <a:pt x="576" y="523"/>
                  </a:cubicBezTo>
                  <a:cubicBezTo>
                    <a:pt x="455" y="523"/>
                    <a:pt x="360" y="491"/>
                    <a:pt x="292" y="427"/>
                  </a:cubicBezTo>
                  <a:cubicBezTo>
                    <a:pt x="175" y="317"/>
                    <a:pt x="170" y="145"/>
                    <a:pt x="170" y="139"/>
                  </a:cubicBezTo>
                  <a:cubicBezTo>
                    <a:pt x="170" y="92"/>
                    <a:pt x="133" y="55"/>
                    <a:pt x="86" y="55"/>
                  </a:cubicBezTo>
                  <a:cubicBezTo>
                    <a:pt x="39" y="55"/>
                    <a:pt x="1" y="92"/>
                    <a:pt x="1" y="139"/>
                  </a:cubicBezTo>
                  <a:cubicBezTo>
                    <a:pt x="1" y="150"/>
                    <a:pt x="2" y="388"/>
                    <a:pt x="175" y="551"/>
                  </a:cubicBezTo>
                  <a:cubicBezTo>
                    <a:pt x="275" y="645"/>
                    <a:pt x="410" y="693"/>
                    <a:pt x="575" y="693"/>
                  </a:cubicBezTo>
                  <a:cubicBezTo>
                    <a:pt x="593" y="693"/>
                    <a:pt x="611" y="692"/>
                    <a:pt x="630" y="692"/>
                  </a:cubicBezTo>
                  <a:cubicBezTo>
                    <a:pt x="804" y="682"/>
                    <a:pt x="941" y="620"/>
                    <a:pt x="1038" y="510"/>
                  </a:cubicBezTo>
                  <a:cubicBezTo>
                    <a:pt x="1195" y="332"/>
                    <a:pt x="1182" y="91"/>
                    <a:pt x="1181" y="81"/>
                  </a:cubicBezTo>
                  <a:cubicBezTo>
                    <a:pt x="1179" y="36"/>
                    <a:pt x="1141" y="1"/>
                    <a:pt x="1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2074422" y="4194235"/>
              <a:ext cx="56817" cy="52574"/>
            </a:xfrm>
            <a:custGeom>
              <a:avLst/>
              <a:gdLst/>
              <a:ahLst/>
              <a:cxnLst/>
              <a:rect l="l" t="t" r="r" b="b"/>
              <a:pathLst>
                <a:path w="1192" h="1103" extrusionOk="0">
                  <a:moveTo>
                    <a:pt x="595" y="0"/>
                  </a:moveTo>
                  <a:cubicBezTo>
                    <a:pt x="332" y="0"/>
                    <a:pt x="100" y="189"/>
                    <a:pt x="53" y="457"/>
                  </a:cubicBezTo>
                  <a:cubicBezTo>
                    <a:pt x="1" y="757"/>
                    <a:pt x="202" y="1042"/>
                    <a:pt x="502" y="1094"/>
                  </a:cubicBezTo>
                  <a:cubicBezTo>
                    <a:pt x="534" y="1099"/>
                    <a:pt x="565" y="1102"/>
                    <a:pt x="596" y="1102"/>
                  </a:cubicBezTo>
                  <a:cubicBezTo>
                    <a:pt x="859" y="1102"/>
                    <a:pt x="1092" y="913"/>
                    <a:pt x="1139" y="645"/>
                  </a:cubicBezTo>
                  <a:cubicBezTo>
                    <a:pt x="1191" y="346"/>
                    <a:pt x="990" y="60"/>
                    <a:pt x="691" y="9"/>
                  </a:cubicBezTo>
                  <a:cubicBezTo>
                    <a:pt x="659" y="3"/>
                    <a:pt x="627" y="0"/>
                    <a:pt x="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3"/>
            <p:cNvSpPr/>
            <p:nvPr/>
          </p:nvSpPr>
          <p:spPr>
            <a:xfrm>
              <a:off x="2227140" y="4194187"/>
              <a:ext cx="56769" cy="52574"/>
            </a:xfrm>
            <a:custGeom>
              <a:avLst/>
              <a:gdLst/>
              <a:ahLst/>
              <a:cxnLst/>
              <a:rect l="l" t="t" r="r" b="b"/>
              <a:pathLst>
                <a:path w="1191" h="1103" extrusionOk="0">
                  <a:moveTo>
                    <a:pt x="596" y="0"/>
                  </a:moveTo>
                  <a:cubicBezTo>
                    <a:pt x="332" y="0"/>
                    <a:pt x="99" y="190"/>
                    <a:pt x="53" y="458"/>
                  </a:cubicBezTo>
                  <a:cubicBezTo>
                    <a:pt x="0" y="757"/>
                    <a:pt x="201" y="1043"/>
                    <a:pt x="501" y="1094"/>
                  </a:cubicBezTo>
                  <a:cubicBezTo>
                    <a:pt x="533" y="1100"/>
                    <a:pt x="565" y="1102"/>
                    <a:pt x="596" y="1102"/>
                  </a:cubicBezTo>
                  <a:cubicBezTo>
                    <a:pt x="859" y="1102"/>
                    <a:pt x="1092" y="913"/>
                    <a:pt x="1138" y="646"/>
                  </a:cubicBezTo>
                  <a:cubicBezTo>
                    <a:pt x="1191" y="346"/>
                    <a:pt x="990" y="61"/>
                    <a:pt x="689" y="8"/>
                  </a:cubicBezTo>
                  <a:cubicBezTo>
                    <a:pt x="658" y="3"/>
                    <a:pt x="626" y="0"/>
                    <a:pt x="5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3"/>
            <p:cNvSpPr/>
            <p:nvPr/>
          </p:nvSpPr>
          <p:spPr>
            <a:xfrm>
              <a:off x="2099493" y="4157151"/>
              <a:ext cx="45615" cy="28885"/>
            </a:xfrm>
            <a:custGeom>
              <a:avLst/>
              <a:gdLst/>
              <a:ahLst/>
              <a:cxnLst/>
              <a:rect l="l" t="t" r="r" b="b"/>
              <a:pathLst>
                <a:path w="957" h="606" extrusionOk="0">
                  <a:moveTo>
                    <a:pt x="869" y="0"/>
                  </a:moveTo>
                  <a:cubicBezTo>
                    <a:pt x="822" y="0"/>
                    <a:pt x="785" y="38"/>
                    <a:pt x="785" y="85"/>
                  </a:cubicBezTo>
                  <a:cubicBezTo>
                    <a:pt x="784" y="100"/>
                    <a:pt x="779" y="436"/>
                    <a:pt x="519" y="436"/>
                  </a:cubicBezTo>
                  <a:cubicBezTo>
                    <a:pt x="244" y="436"/>
                    <a:pt x="181" y="165"/>
                    <a:pt x="177" y="153"/>
                  </a:cubicBezTo>
                  <a:cubicBezTo>
                    <a:pt x="169" y="113"/>
                    <a:pt x="134" y="85"/>
                    <a:pt x="94" y="85"/>
                  </a:cubicBezTo>
                  <a:cubicBezTo>
                    <a:pt x="89" y="85"/>
                    <a:pt x="83" y="86"/>
                    <a:pt x="77" y="87"/>
                  </a:cubicBezTo>
                  <a:cubicBezTo>
                    <a:pt x="31" y="97"/>
                    <a:pt x="1" y="143"/>
                    <a:pt x="11" y="189"/>
                  </a:cubicBezTo>
                  <a:cubicBezTo>
                    <a:pt x="42" y="332"/>
                    <a:pt x="189" y="605"/>
                    <a:pt x="521" y="605"/>
                  </a:cubicBezTo>
                  <a:cubicBezTo>
                    <a:pt x="866" y="605"/>
                    <a:pt x="956" y="264"/>
                    <a:pt x="955" y="85"/>
                  </a:cubicBezTo>
                  <a:cubicBezTo>
                    <a:pt x="955" y="38"/>
                    <a:pt x="917"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3"/>
            <p:cNvSpPr/>
            <p:nvPr/>
          </p:nvSpPr>
          <p:spPr>
            <a:xfrm>
              <a:off x="2208122" y="4157151"/>
              <a:ext cx="45520" cy="28885"/>
            </a:xfrm>
            <a:custGeom>
              <a:avLst/>
              <a:gdLst/>
              <a:ahLst/>
              <a:cxnLst/>
              <a:rect l="l" t="t" r="r" b="b"/>
              <a:pathLst>
                <a:path w="955" h="606" extrusionOk="0">
                  <a:moveTo>
                    <a:pt x="869" y="0"/>
                  </a:moveTo>
                  <a:cubicBezTo>
                    <a:pt x="822" y="0"/>
                    <a:pt x="784" y="38"/>
                    <a:pt x="784" y="85"/>
                  </a:cubicBezTo>
                  <a:cubicBezTo>
                    <a:pt x="783" y="100"/>
                    <a:pt x="778" y="436"/>
                    <a:pt x="519" y="436"/>
                  </a:cubicBezTo>
                  <a:cubicBezTo>
                    <a:pt x="243" y="436"/>
                    <a:pt x="180" y="165"/>
                    <a:pt x="176" y="153"/>
                  </a:cubicBezTo>
                  <a:cubicBezTo>
                    <a:pt x="169" y="113"/>
                    <a:pt x="133" y="85"/>
                    <a:pt x="93" y="85"/>
                  </a:cubicBezTo>
                  <a:cubicBezTo>
                    <a:pt x="88" y="85"/>
                    <a:pt x="82" y="86"/>
                    <a:pt x="76" y="87"/>
                  </a:cubicBezTo>
                  <a:cubicBezTo>
                    <a:pt x="30" y="97"/>
                    <a:pt x="1" y="143"/>
                    <a:pt x="11" y="189"/>
                  </a:cubicBezTo>
                  <a:cubicBezTo>
                    <a:pt x="42" y="332"/>
                    <a:pt x="189" y="605"/>
                    <a:pt x="520" y="605"/>
                  </a:cubicBezTo>
                  <a:cubicBezTo>
                    <a:pt x="864" y="605"/>
                    <a:pt x="954" y="264"/>
                    <a:pt x="954" y="85"/>
                  </a:cubicBezTo>
                  <a:cubicBezTo>
                    <a:pt x="954" y="38"/>
                    <a:pt x="917"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6" name="Google Shape;906;p13"/>
          <p:cNvGrpSpPr/>
          <p:nvPr/>
        </p:nvGrpSpPr>
        <p:grpSpPr>
          <a:xfrm rot="-666174">
            <a:off x="5932496" y="4174083"/>
            <a:ext cx="386701" cy="478876"/>
            <a:chOff x="454479" y="2550746"/>
            <a:chExt cx="94996" cy="117637"/>
          </a:xfrm>
        </p:grpSpPr>
        <p:sp>
          <p:nvSpPr>
            <p:cNvPr id="907" name="Google Shape;907;p13"/>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3"/>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3"/>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3"/>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3"/>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3"/>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3"/>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3"/>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13"/>
          <p:cNvGrpSpPr/>
          <p:nvPr/>
        </p:nvGrpSpPr>
        <p:grpSpPr>
          <a:xfrm rot="-666205">
            <a:off x="6025494" y="4297489"/>
            <a:ext cx="654779" cy="594300"/>
            <a:chOff x="2345588" y="3008044"/>
            <a:chExt cx="250194" cy="227076"/>
          </a:xfrm>
        </p:grpSpPr>
        <p:sp>
          <p:nvSpPr>
            <p:cNvPr id="916" name="Google Shape;916;p13"/>
            <p:cNvSpPr/>
            <p:nvPr/>
          </p:nvSpPr>
          <p:spPr>
            <a:xfrm>
              <a:off x="2345588" y="3008044"/>
              <a:ext cx="250194" cy="227076"/>
            </a:xfrm>
            <a:custGeom>
              <a:avLst/>
              <a:gdLst/>
              <a:ahLst/>
              <a:cxnLst/>
              <a:rect l="l" t="t" r="r" b="b"/>
              <a:pathLst>
                <a:path w="5249" h="4764" extrusionOk="0">
                  <a:moveTo>
                    <a:pt x="1" y="0"/>
                  </a:moveTo>
                  <a:lnTo>
                    <a:pt x="1" y="0"/>
                  </a:lnTo>
                  <a:cubicBezTo>
                    <a:pt x="1140" y="551"/>
                    <a:pt x="1705" y="2062"/>
                    <a:pt x="1704" y="2063"/>
                  </a:cubicBezTo>
                  <a:lnTo>
                    <a:pt x="1212" y="2063"/>
                  </a:lnTo>
                  <a:cubicBezTo>
                    <a:pt x="1212" y="2063"/>
                    <a:pt x="2097" y="4045"/>
                    <a:pt x="2893" y="4545"/>
                  </a:cubicBezTo>
                  <a:cubicBezTo>
                    <a:pt x="3128" y="4692"/>
                    <a:pt x="3399" y="4763"/>
                    <a:pt x="3665" y="4763"/>
                  </a:cubicBezTo>
                  <a:cubicBezTo>
                    <a:pt x="4483" y="4763"/>
                    <a:pt x="5249" y="4093"/>
                    <a:pt x="4735" y="2916"/>
                  </a:cubicBezTo>
                  <a:cubicBezTo>
                    <a:pt x="4055" y="1356"/>
                    <a:pt x="2840" y="984"/>
                    <a:pt x="2840" y="984"/>
                  </a:cubicBezTo>
                  <a:lnTo>
                    <a:pt x="2840" y="984"/>
                  </a:lnTo>
                  <a:lnTo>
                    <a:pt x="2928" y="1512"/>
                  </a:lnTo>
                  <a:cubicBezTo>
                    <a:pt x="2928" y="1512"/>
                    <a:pt x="2490" y="956"/>
                    <a:pt x="1801" y="590"/>
                  </a:cubicBezTo>
                  <a:cubicBezTo>
                    <a:pt x="1257" y="300"/>
                    <a:pt x="1" y="0"/>
                    <a:pt x="1" y="0"/>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2444445" y="3089551"/>
              <a:ext cx="129458" cy="139658"/>
            </a:xfrm>
            <a:custGeom>
              <a:avLst/>
              <a:gdLst/>
              <a:ahLst/>
              <a:cxnLst/>
              <a:rect l="l" t="t" r="r" b="b"/>
              <a:pathLst>
                <a:path w="2716" h="2930" extrusionOk="0">
                  <a:moveTo>
                    <a:pt x="0" y="1"/>
                  </a:moveTo>
                  <a:cubicBezTo>
                    <a:pt x="0" y="1"/>
                    <a:pt x="377" y="385"/>
                    <a:pt x="504" y="757"/>
                  </a:cubicBezTo>
                  <a:cubicBezTo>
                    <a:pt x="622" y="1102"/>
                    <a:pt x="618" y="1399"/>
                    <a:pt x="618" y="1399"/>
                  </a:cubicBezTo>
                  <a:lnTo>
                    <a:pt x="185" y="1038"/>
                  </a:lnTo>
                  <a:lnTo>
                    <a:pt x="185" y="1038"/>
                  </a:lnTo>
                  <a:cubicBezTo>
                    <a:pt x="185" y="1038"/>
                    <a:pt x="194" y="1333"/>
                    <a:pt x="347" y="1703"/>
                  </a:cubicBezTo>
                  <a:cubicBezTo>
                    <a:pt x="500" y="2074"/>
                    <a:pt x="975" y="2563"/>
                    <a:pt x="1224" y="2735"/>
                  </a:cubicBezTo>
                  <a:cubicBezTo>
                    <a:pt x="1403" y="2860"/>
                    <a:pt x="1627" y="2929"/>
                    <a:pt x="1843" y="2929"/>
                  </a:cubicBezTo>
                  <a:cubicBezTo>
                    <a:pt x="2294" y="2929"/>
                    <a:pt x="2715" y="2632"/>
                    <a:pt x="2653" y="1922"/>
                  </a:cubicBezTo>
                  <a:cubicBezTo>
                    <a:pt x="2560" y="871"/>
                    <a:pt x="1362" y="401"/>
                    <a:pt x="1362" y="401"/>
                  </a:cubicBezTo>
                  <a:lnTo>
                    <a:pt x="1362" y="401"/>
                  </a:lnTo>
                  <a:lnTo>
                    <a:pt x="1405" y="818"/>
                  </a:lnTo>
                  <a:cubicBezTo>
                    <a:pt x="1405" y="818"/>
                    <a:pt x="1162" y="542"/>
                    <a:pt x="905" y="385"/>
                  </a:cubicBezTo>
                  <a:cubicBezTo>
                    <a:pt x="562" y="178"/>
                    <a:pt x="1" y="1"/>
                    <a:pt x="0"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2494017" y="3154280"/>
              <a:ext cx="90516" cy="67970"/>
            </a:xfrm>
            <a:custGeom>
              <a:avLst/>
              <a:gdLst/>
              <a:ahLst/>
              <a:cxnLst/>
              <a:rect l="l" t="t" r="r" b="b"/>
              <a:pathLst>
                <a:path w="1899" h="1426" extrusionOk="0">
                  <a:moveTo>
                    <a:pt x="824" y="1"/>
                  </a:moveTo>
                  <a:lnTo>
                    <a:pt x="949" y="409"/>
                  </a:lnTo>
                  <a:lnTo>
                    <a:pt x="109" y="8"/>
                  </a:lnTo>
                  <a:lnTo>
                    <a:pt x="452" y="826"/>
                  </a:lnTo>
                  <a:lnTo>
                    <a:pt x="1" y="676"/>
                  </a:lnTo>
                  <a:lnTo>
                    <a:pt x="1" y="676"/>
                  </a:lnTo>
                  <a:cubicBezTo>
                    <a:pt x="1" y="676"/>
                    <a:pt x="400" y="1426"/>
                    <a:pt x="871" y="1426"/>
                  </a:cubicBezTo>
                  <a:cubicBezTo>
                    <a:pt x="1003" y="1426"/>
                    <a:pt x="1140" y="1367"/>
                    <a:pt x="1276" y="1218"/>
                  </a:cubicBezTo>
                  <a:cubicBezTo>
                    <a:pt x="1899" y="534"/>
                    <a:pt x="824" y="1"/>
                    <a:pt x="824" y="1"/>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2453644" y="3145652"/>
              <a:ext cx="84653" cy="84653"/>
            </a:xfrm>
            <a:custGeom>
              <a:avLst/>
              <a:gdLst/>
              <a:ahLst/>
              <a:cxnLst/>
              <a:rect l="l" t="t" r="r" b="b"/>
              <a:pathLst>
                <a:path w="1776" h="1776" extrusionOk="0">
                  <a:moveTo>
                    <a:pt x="1" y="0"/>
                  </a:moveTo>
                  <a:cubicBezTo>
                    <a:pt x="1" y="0"/>
                    <a:pt x="0" y="1"/>
                    <a:pt x="0" y="2"/>
                  </a:cubicBezTo>
                  <a:cubicBezTo>
                    <a:pt x="153" y="899"/>
                    <a:pt x="812" y="1712"/>
                    <a:pt x="1759" y="1775"/>
                  </a:cubicBezTo>
                  <a:cubicBezTo>
                    <a:pt x="1759" y="1775"/>
                    <a:pt x="1760" y="1775"/>
                    <a:pt x="1761" y="1775"/>
                  </a:cubicBezTo>
                  <a:cubicBezTo>
                    <a:pt x="1775" y="1775"/>
                    <a:pt x="1775" y="1750"/>
                    <a:pt x="1759" y="1749"/>
                  </a:cubicBezTo>
                  <a:cubicBezTo>
                    <a:pt x="783" y="1686"/>
                    <a:pt x="288" y="822"/>
                    <a:pt x="2" y="2"/>
                  </a:cubicBezTo>
                  <a:cubicBezTo>
                    <a:pt x="2" y="1"/>
                    <a:pt x="2"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2505266" y="3201182"/>
              <a:ext cx="47713" cy="20830"/>
            </a:xfrm>
            <a:custGeom>
              <a:avLst/>
              <a:gdLst/>
              <a:ahLst/>
              <a:cxnLst/>
              <a:rect l="l" t="t" r="r" b="b"/>
              <a:pathLst>
                <a:path w="1001" h="437" extrusionOk="0">
                  <a:moveTo>
                    <a:pt x="1" y="0"/>
                  </a:moveTo>
                  <a:cubicBezTo>
                    <a:pt x="1" y="0"/>
                    <a:pt x="0" y="1"/>
                    <a:pt x="0" y="3"/>
                  </a:cubicBezTo>
                  <a:cubicBezTo>
                    <a:pt x="121" y="196"/>
                    <a:pt x="429" y="437"/>
                    <a:pt x="693" y="437"/>
                  </a:cubicBezTo>
                  <a:cubicBezTo>
                    <a:pt x="809" y="437"/>
                    <a:pt x="916" y="391"/>
                    <a:pt x="996" y="274"/>
                  </a:cubicBezTo>
                  <a:cubicBezTo>
                    <a:pt x="1001" y="267"/>
                    <a:pt x="993" y="260"/>
                    <a:pt x="986" y="260"/>
                  </a:cubicBezTo>
                  <a:cubicBezTo>
                    <a:pt x="984" y="260"/>
                    <a:pt x="982" y="261"/>
                    <a:pt x="980" y="262"/>
                  </a:cubicBezTo>
                  <a:cubicBezTo>
                    <a:pt x="880" y="349"/>
                    <a:pt x="774" y="384"/>
                    <a:pt x="667" y="384"/>
                  </a:cubicBezTo>
                  <a:cubicBezTo>
                    <a:pt x="417" y="384"/>
                    <a:pt x="166" y="191"/>
                    <a:pt x="2" y="1"/>
                  </a:cubicBezTo>
                  <a:cubicBezTo>
                    <a:pt x="2" y="0"/>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2499593" y="3154042"/>
              <a:ext cx="40658" cy="20115"/>
            </a:xfrm>
            <a:custGeom>
              <a:avLst/>
              <a:gdLst/>
              <a:ahLst/>
              <a:cxnLst/>
              <a:rect l="l" t="t" r="r" b="b"/>
              <a:pathLst>
                <a:path w="853" h="422" extrusionOk="0">
                  <a:moveTo>
                    <a:pt x="10" y="1"/>
                  </a:moveTo>
                  <a:cubicBezTo>
                    <a:pt x="4" y="1"/>
                    <a:pt x="0" y="9"/>
                    <a:pt x="6" y="14"/>
                  </a:cubicBezTo>
                  <a:cubicBezTo>
                    <a:pt x="141" y="101"/>
                    <a:pt x="289" y="169"/>
                    <a:pt x="431" y="241"/>
                  </a:cubicBezTo>
                  <a:cubicBezTo>
                    <a:pt x="559" y="304"/>
                    <a:pt x="683" y="377"/>
                    <a:pt x="819" y="420"/>
                  </a:cubicBezTo>
                  <a:cubicBezTo>
                    <a:pt x="821" y="421"/>
                    <a:pt x="823" y="421"/>
                    <a:pt x="826" y="421"/>
                  </a:cubicBezTo>
                  <a:cubicBezTo>
                    <a:pt x="844" y="421"/>
                    <a:pt x="852" y="395"/>
                    <a:pt x="834" y="387"/>
                  </a:cubicBezTo>
                  <a:cubicBezTo>
                    <a:pt x="701" y="318"/>
                    <a:pt x="555" y="272"/>
                    <a:pt x="418" y="208"/>
                  </a:cubicBezTo>
                  <a:cubicBezTo>
                    <a:pt x="282" y="143"/>
                    <a:pt x="151" y="66"/>
                    <a:pt x="13" y="1"/>
                  </a:cubicBezTo>
                  <a:cubicBezTo>
                    <a:pt x="12" y="1"/>
                    <a:pt x="11" y="1"/>
                    <a:pt x="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2445065" y="3089169"/>
              <a:ext cx="67541" cy="38084"/>
            </a:xfrm>
            <a:custGeom>
              <a:avLst/>
              <a:gdLst/>
              <a:ahLst/>
              <a:cxnLst/>
              <a:rect l="l" t="t" r="r" b="b"/>
              <a:pathLst>
                <a:path w="1417" h="799" extrusionOk="0">
                  <a:moveTo>
                    <a:pt x="12" y="0"/>
                  </a:moveTo>
                  <a:cubicBezTo>
                    <a:pt x="4" y="0"/>
                    <a:pt x="1" y="12"/>
                    <a:pt x="9" y="15"/>
                  </a:cubicBezTo>
                  <a:cubicBezTo>
                    <a:pt x="521" y="167"/>
                    <a:pt x="966" y="418"/>
                    <a:pt x="1350" y="790"/>
                  </a:cubicBezTo>
                  <a:cubicBezTo>
                    <a:pt x="1357" y="796"/>
                    <a:pt x="1364" y="798"/>
                    <a:pt x="1371" y="798"/>
                  </a:cubicBezTo>
                  <a:cubicBezTo>
                    <a:pt x="1395" y="798"/>
                    <a:pt x="1416" y="767"/>
                    <a:pt x="1394" y="747"/>
                  </a:cubicBezTo>
                  <a:cubicBezTo>
                    <a:pt x="1008" y="381"/>
                    <a:pt x="534" y="119"/>
                    <a:pt x="14" y="0"/>
                  </a:cubicBezTo>
                  <a:cubicBezTo>
                    <a:pt x="13" y="0"/>
                    <a:pt x="12" y="0"/>
                    <a:pt x="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
            <p:cNvSpPr/>
            <p:nvPr/>
          </p:nvSpPr>
          <p:spPr>
            <a:xfrm>
              <a:off x="2414035" y="3028492"/>
              <a:ext cx="71974" cy="53766"/>
            </a:xfrm>
            <a:custGeom>
              <a:avLst/>
              <a:gdLst/>
              <a:ahLst/>
              <a:cxnLst/>
              <a:rect l="l" t="t" r="r" b="b"/>
              <a:pathLst>
                <a:path w="1510" h="1128" extrusionOk="0">
                  <a:moveTo>
                    <a:pt x="3" y="0"/>
                  </a:moveTo>
                  <a:cubicBezTo>
                    <a:pt x="1" y="0"/>
                    <a:pt x="0" y="4"/>
                    <a:pt x="2" y="5"/>
                  </a:cubicBezTo>
                  <a:cubicBezTo>
                    <a:pt x="557" y="303"/>
                    <a:pt x="1017" y="666"/>
                    <a:pt x="1456" y="1119"/>
                  </a:cubicBezTo>
                  <a:cubicBezTo>
                    <a:pt x="1462" y="1125"/>
                    <a:pt x="1468" y="1127"/>
                    <a:pt x="1474" y="1127"/>
                  </a:cubicBezTo>
                  <a:cubicBezTo>
                    <a:pt x="1483" y="1127"/>
                    <a:pt x="1492" y="1122"/>
                    <a:pt x="1498" y="1113"/>
                  </a:cubicBezTo>
                  <a:cubicBezTo>
                    <a:pt x="1504" y="1110"/>
                    <a:pt x="1509" y="1104"/>
                    <a:pt x="1509" y="1094"/>
                  </a:cubicBezTo>
                  <a:cubicBezTo>
                    <a:pt x="1509" y="1030"/>
                    <a:pt x="1492" y="968"/>
                    <a:pt x="1476" y="905"/>
                  </a:cubicBezTo>
                  <a:cubicBezTo>
                    <a:pt x="1459" y="834"/>
                    <a:pt x="1446" y="764"/>
                    <a:pt x="1425" y="695"/>
                  </a:cubicBezTo>
                  <a:cubicBezTo>
                    <a:pt x="1424" y="692"/>
                    <a:pt x="1422" y="691"/>
                    <a:pt x="1420" y="691"/>
                  </a:cubicBezTo>
                  <a:cubicBezTo>
                    <a:pt x="1417" y="691"/>
                    <a:pt x="1415" y="693"/>
                    <a:pt x="1415" y="696"/>
                  </a:cubicBezTo>
                  <a:cubicBezTo>
                    <a:pt x="1418" y="768"/>
                    <a:pt x="1430" y="838"/>
                    <a:pt x="1436" y="910"/>
                  </a:cubicBezTo>
                  <a:cubicBezTo>
                    <a:pt x="1440" y="948"/>
                    <a:pt x="1443" y="986"/>
                    <a:pt x="1449" y="1024"/>
                  </a:cubicBezTo>
                  <a:cubicBezTo>
                    <a:pt x="1067" y="577"/>
                    <a:pt x="545" y="218"/>
                    <a:pt x="4" y="1"/>
                  </a:cubicBezTo>
                  <a:cubicBezTo>
                    <a:pt x="4" y="0"/>
                    <a:pt x="3" y="0"/>
                    <a:pt x="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4" name="Google Shape;924;p13"/>
          <p:cNvSpPr/>
          <p:nvPr/>
        </p:nvSpPr>
        <p:spPr>
          <a:xfrm>
            <a:off x="2265274" y="4737839"/>
            <a:ext cx="239705" cy="239156"/>
          </a:xfrm>
          <a:custGeom>
            <a:avLst/>
            <a:gdLst/>
            <a:ahLst/>
            <a:cxnLst/>
            <a:rect l="l" t="t" r="r" b="b"/>
            <a:pathLst>
              <a:path w="2184" h="2179" extrusionOk="0">
                <a:moveTo>
                  <a:pt x="1485" y="0"/>
                </a:moveTo>
                <a:cubicBezTo>
                  <a:pt x="1334" y="0"/>
                  <a:pt x="895" y="547"/>
                  <a:pt x="895" y="547"/>
                </a:cubicBezTo>
                <a:cubicBezTo>
                  <a:pt x="895" y="547"/>
                  <a:pt x="514" y="306"/>
                  <a:pt x="309" y="306"/>
                </a:cubicBezTo>
                <a:cubicBezTo>
                  <a:pt x="256" y="306"/>
                  <a:pt x="214" y="322"/>
                  <a:pt x="194" y="363"/>
                </a:cubicBezTo>
                <a:cubicBezTo>
                  <a:pt x="97" y="559"/>
                  <a:pt x="584" y="976"/>
                  <a:pt x="584" y="976"/>
                </a:cubicBezTo>
                <a:cubicBezTo>
                  <a:pt x="584" y="976"/>
                  <a:pt x="1" y="1497"/>
                  <a:pt x="90" y="1651"/>
                </a:cubicBezTo>
                <a:cubicBezTo>
                  <a:pt x="106" y="1680"/>
                  <a:pt x="145" y="1692"/>
                  <a:pt x="196" y="1692"/>
                </a:cubicBezTo>
                <a:cubicBezTo>
                  <a:pt x="419" y="1692"/>
                  <a:pt x="887" y="1471"/>
                  <a:pt x="887" y="1471"/>
                </a:cubicBezTo>
                <a:cubicBezTo>
                  <a:pt x="887" y="1471"/>
                  <a:pt x="974" y="2178"/>
                  <a:pt x="1182" y="2178"/>
                </a:cubicBezTo>
                <a:cubicBezTo>
                  <a:pt x="1190" y="2178"/>
                  <a:pt x="1198" y="2177"/>
                  <a:pt x="1207" y="2175"/>
                </a:cubicBezTo>
                <a:cubicBezTo>
                  <a:pt x="1434" y="2116"/>
                  <a:pt x="1418" y="1452"/>
                  <a:pt x="1418" y="1452"/>
                </a:cubicBezTo>
                <a:cubicBezTo>
                  <a:pt x="1418" y="1452"/>
                  <a:pt x="2012" y="1441"/>
                  <a:pt x="2096" y="1274"/>
                </a:cubicBezTo>
                <a:cubicBezTo>
                  <a:pt x="2183" y="1108"/>
                  <a:pt x="1502" y="796"/>
                  <a:pt x="1502" y="796"/>
                </a:cubicBezTo>
                <a:cubicBezTo>
                  <a:pt x="1502" y="796"/>
                  <a:pt x="1634" y="58"/>
                  <a:pt x="1504" y="4"/>
                </a:cubicBezTo>
                <a:cubicBezTo>
                  <a:pt x="1498" y="1"/>
                  <a:pt x="1492" y="0"/>
                  <a:pt x="1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5" name="Google Shape;925;p13"/>
          <p:cNvGrpSpPr/>
          <p:nvPr/>
        </p:nvGrpSpPr>
        <p:grpSpPr>
          <a:xfrm>
            <a:off x="173266" y="3887138"/>
            <a:ext cx="483637" cy="522909"/>
            <a:chOff x="3127056" y="-728177"/>
            <a:chExt cx="193711" cy="209440"/>
          </a:xfrm>
        </p:grpSpPr>
        <p:sp>
          <p:nvSpPr>
            <p:cNvPr id="926" name="Google Shape;926;p13"/>
            <p:cNvSpPr/>
            <p:nvPr/>
          </p:nvSpPr>
          <p:spPr>
            <a:xfrm>
              <a:off x="3137113" y="-723697"/>
              <a:ext cx="174216" cy="196523"/>
            </a:xfrm>
            <a:custGeom>
              <a:avLst/>
              <a:gdLst/>
              <a:ahLst/>
              <a:cxnLst/>
              <a:rect l="l" t="t" r="r" b="b"/>
              <a:pathLst>
                <a:path w="3655" h="4123" extrusionOk="0">
                  <a:moveTo>
                    <a:pt x="2204" y="71"/>
                  </a:moveTo>
                  <a:lnTo>
                    <a:pt x="3588" y="1395"/>
                  </a:lnTo>
                  <a:lnTo>
                    <a:pt x="132" y="3971"/>
                  </a:lnTo>
                  <a:lnTo>
                    <a:pt x="2204" y="71"/>
                  </a:lnTo>
                  <a:close/>
                  <a:moveTo>
                    <a:pt x="2193" y="0"/>
                  </a:moveTo>
                  <a:lnTo>
                    <a:pt x="1" y="4123"/>
                  </a:lnTo>
                  <a:lnTo>
                    <a:pt x="1" y="4123"/>
                  </a:lnTo>
                  <a:lnTo>
                    <a:pt x="3654" y="1399"/>
                  </a:lnTo>
                  <a:lnTo>
                    <a:pt x="21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3298554" y="-667166"/>
              <a:ext cx="22212" cy="20210"/>
            </a:xfrm>
            <a:custGeom>
              <a:avLst/>
              <a:gdLst/>
              <a:ahLst/>
              <a:cxnLst/>
              <a:rect l="l" t="t" r="r" b="b"/>
              <a:pathLst>
                <a:path w="466" h="424" extrusionOk="0">
                  <a:moveTo>
                    <a:pt x="233" y="0"/>
                  </a:moveTo>
                  <a:cubicBezTo>
                    <a:pt x="137" y="0"/>
                    <a:pt x="49" y="66"/>
                    <a:pt x="26" y="165"/>
                  </a:cubicBezTo>
                  <a:cubicBezTo>
                    <a:pt x="0" y="278"/>
                    <a:pt x="72" y="392"/>
                    <a:pt x="186" y="418"/>
                  </a:cubicBezTo>
                  <a:cubicBezTo>
                    <a:pt x="202" y="422"/>
                    <a:pt x="218" y="423"/>
                    <a:pt x="233" y="423"/>
                  </a:cubicBezTo>
                  <a:cubicBezTo>
                    <a:pt x="329" y="423"/>
                    <a:pt x="416" y="358"/>
                    <a:pt x="439" y="260"/>
                  </a:cubicBezTo>
                  <a:cubicBezTo>
                    <a:pt x="465" y="146"/>
                    <a:pt x="395" y="32"/>
                    <a:pt x="281" y="5"/>
                  </a:cubicBezTo>
                  <a:cubicBezTo>
                    <a:pt x="265" y="2"/>
                    <a:pt x="249" y="0"/>
                    <a:pt x="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3127056" y="-542808"/>
              <a:ext cx="26454" cy="24071"/>
            </a:xfrm>
            <a:custGeom>
              <a:avLst/>
              <a:gdLst/>
              <a:ahLst/>
              <a:cxnLst/>
              <a:rect l="l" t="t" r="r" b="b"/>
              <a:pathLst>
                <a:path w="555" h="505" extrusionOk="0">
                  <a:moveTo>
                    <a:pt x="277" y="1"/>
                  </a:moveTo>
                  <a:cubicBezTo>
                    <a:pt x="162" y="1"/>
                    <a:pt x="59" y="80"/>
                    <a:pt x="32" y="196"/>
                  </a:cubicBezTo>
                  <a:cubicBezTo>
                    <a:pt x="0" y="332"/>
                    <a:pt x="84" y="467"/>
                    <a:pt x="220" y="498"/>
                  </a:cubicBezTo>
                  <a:cubicBezTo>
                    <a:pt x="239" y="503"/>
                    <a:pt x="258" y="505"/>
                    <a:pt x="277" y="505"/>
                  </a:cubicBezTo>
                  <a:cubicBezTo>
                    <a:pt x="392" y="505"/>
                    <a:pt x="496" y="426"/>
                    <a:pt x="523" y="310"/>
                  </a:cubicBezTo>
                  <a:cubicBezTo>
                    <a:pt x="554" y="174"/>
                    <a:pt x="468" y="39"/>
                    <a:pt x="334" y="7"/>
                  </a:cubicBezTo>
                  <a:cubicBezTo>
                    <a:pt x="315" y="3"/>
                    <a:pt x="296"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3235112" y="-728177"/>
              <a:ext cx="13537" cy="12393"/>
            </a:xfrm>
            <a:custGeom>
              <a:avLst/>
              <a:gdLst/>
              <a:ahLst/>
              <a:cxnLst/>
              <a:rect l="l" t="t" r="r" b="b"/>
              <a:pathLst>
                <a:path w="284" h="260" extrusionOk="0">
                  <a:moveTo>
                    <a:pt x="143" y="1"/>
                  </a:moveTo>
                  <a:cubicBezTo>
                    <a:pt x="83" y="1"/>
                    <a:pt x="30" y="42"/>
                    <a:pt x="16" y="101"/>
                  </a:cubicBezTo>
                  <a:cubicBezTo>
                    <a:pt x="1" y="171"/>
                    <a:pt x="44" y="239"/>
                    <a:pt x="114" y="256"/>
                  </a:cubicBezTo>
                  <a:cubicBezTo>
                    <a:pt x="123" y="258"/>
                    <a:pt x="132" y="259"/>
                    <a:pt x="141" y="259"/>
                  </a:cubicBezTo>
                  <a:cubicBezTo>
                    <a:pt x="200" y="259"/>
                    <a:pt x="254" y="219"/>
                    <a:pt x="268" y="159"/>
                  </a:cubicBezTo>
                  <a:cubicBezTo>
                    <a:pt x="283" y="90"/>
                    <a:pt x="241" y="21"/>
                    <a:pt x="171" y="4"/>
                  </a:cubicBezTo>
                  <a:cubicBezTo>
                    <a:pt x="162" y="2"/>
                    <a:pt x="152"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 name="Google Shape;930;p13"/>
          <p:cNvGrpSpPr/>
          <p:nvPr/>
        </p:nvGrpSpPr>
        <p:grpSpPr>
          <a:xfrm rot="-1151950">
            <a:off x="7752862" y="3887360"/>
            <a:ext cx="994467" cy="1214321"/>
            <a:chOff x="5253963" y="-691571"/>
            <a:chExt cx="332892" cy="406487"/>
          </a:xfrm>
        </p:grpSpPr>
        <p:sp>
          <p:nvSpPr>
            <p:cNvPr id="931" name="Google Shape;931;p13"/>
            <p:cNvSpPr/>
            <p:nvPr/>
          </p:nvSpPr>
          <p:spPr>
            <a:xfrm>
              <a:off x="5262543" y="-534038"/>
              <a:ext cx="88466" cy="108581"/>
            </a:xfrm>
            <a:custGeom>
              <a:avLst/>
              <a:gdLst/>
              <a:ahLst/>
              <a:cxnLst/>
              <a:rect l="l" t="t" r="r" b="b"/>
              <a:pathLst>
                <a:path w="1856" h="2278" extrusionOk="0">
                  <a:moveTo>
                    <a:pt x="1811" y="62"/>
                  </a:moveTo>
                  <a:lnTo>
                    <a:pt x="1811" y="1277"/>
                  </a:lnTo>
                  <a:lnTo>
                    <a:pt x="794" y="2205"/>
                  </a:lnTo>
                  <a:lnTo>
                    <a:pt x="62" y="604"/>
                  </a:lnTo>
                  <a:lnTo>
                    <a:pt x="1811" y="62"/>
                  </a:lnTo>
                  <a:close/>
                  <a:moveTo>
                    <a:pt x="1855" y="0"/>
                  </a:moveTo>
                  <a:lnTo>
                    <a:pt x="0" y="577"/>
                  </a:lnTo>
                  <a:lnTo>
                    <a:pt x="778" y="2277"/>
                  </a:lnTo>
                  <a:lnTo>
                    <a:pt x="1855" y="1295"/>
                  </a:lnTo>
                  <a:lnTo>
                    <a:pt x="18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5349198" y="-680941"/>
              <a:ext cx="228840" cy="386801"/>
            </a:xfrm>
            <a:custGeom>
              <a:avLst/>
              <a:gdLst/>
              <a:ahLst/>
              <a:cxnLst/>
              <a:rect l="l" t="t" r="r" b="b"/>
              <a:pathLst>
                <a:path w="4801" h="8115" extrusionOk="0">
                  <a:moveTo>
                    <a:pt x="3427" y="0"/>
                  </a:moveTo>
                  <a:lnTo>
                    <a:pt x="2040" y="1192"/>
                  </a:lnTo>
                  <a:lnTo>
                    <a:pt x="1" y="3097"/>
                  </a:lnTo>
                  <a:lnTo>
                    <a:pt x="30" y="3129"/>
                  </a:lnTo>
                  <a:lnTo>
                    <a:pt x="2069" y="1224"/>
                  </a:lnTo>
                  <a:lnTo>
                    <a:pt x="3417" y="67"/>
                  </a:lnTo>
                  <a:lnTo>
                    <a:pt x="4739" y="2183"/>
                  </a:lnTo>
                  <a:lnTo>
                    <a:pt x="3105" y="3100"/>
                  </a:lnTo>
                  <a:lnTo>
                    <a:pt x="3188" y="5323"/>
                  </a:lnTo>
                  <a:lnTo>
                    <a:pt x="3105" y="6815"/>
                  </a:lnTo>
                  <a:lnTo>
                    <a:pt x="3105" y="6827"/>
                  </a:lnTo>
                  <a:lnTo>
                    <a:pt x="4757" y="8114"/>
                  </a:lnTo>
                  <a:lnTo>
                    <a:pt x="4783" y="8081"/>
                  </a:lnTo>
                  <a:lnTo>
                    <a:pt x="3149" y="6808"/>
                  </a:lnTo>
                  <a:lnTo>
                    <a:pt x="3232" y="5323"/>
                  </a:lnTo>
                  <a:lnTo>
                    <a:pt x="3149" y="3125"/>
                  </a:lnTo>
                  <a:lnTo>
                    <a:pt x="4801" y="2199"/>
                  </a:lnTo>
                  <a:lnTo>
                    <a:pt x="3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5253963" y="-515973"/>
              <a:ext cx="20258" cy="20258"/>
            </a:xfrm>
            <a:custGeom>
              <a:avLst/>
              <a:gdLst/>
              <a:ahLst/>
              <a:cxnLst/>
              <a:rect l="l" t="t" r="r" b="b"/>
              <a:pathLst>
                <a:path w="425" h="425" extrusionOk="0">
                  <a:moveTo>
                    <a:pt x="212" y="0"/>
                  </a:moveTo>
                  <a:cubicBezTo>
                    <a:pt x="95" y="0"/>
                    <a:pt x="0" y="95"/>
                    <a:pt x="0" y="213"/>
                  </a:cubicBezTo>
                  <a:cubicBezTo>
                    <a:pt x="0" y="330"/>
                    <a:pt x="95" y="424"/>
                    <a:pt x="212" y="424"/>
                  </a:cubicBezTo>
                  <a:cubicBezTo>
                    <a:pt x="329" y="424"/>
                    <a:pt x="424" y="330"/>
                    <a:pt x="424" y="213"/>
                  </a:cubicBezTo>
                  <a:cubicBezTo>
                    <a:pt x="424" y="95"/>
                    <a:pt x="329" y="0"/>
                    <a:pt x="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5437092" y="-633562"/>
              <a:ext cx="20258" cy="20258"/>
            </a:xfrm>
            <a:custGeom>
              <a:avLst/>
              <a:gdLst/>
              <a:ahLst/>
              <a:cxnLst/>
              <a:rect l="l" t="t" r="r" b="b"/>
              <a:pathLst>
                <a:path w="425" h="425" extrusionOk="0">
                  <a:moveTo>
                    <a:pt x="212" y="1"/>
                  </a:moveTo>
                  <a:cubicBezTo>
                    <a:pt x="94" y="1"/>
                    <a:pt x="0" y="96"/>
                    <a:pt x="0" y="213"/>
                  </a:cubicBezTo>
                  <a:cubicBezTo>
                    <a:pt x="0" y="330"/>
                    <a:pt x="94" y="425"/>
                    <a:pt x="212" y="425"/>
                  </a:cubicBezTo>
                  <a:cubicBezTo>
                    <a:pt x="329" y="425"/>
                    <a:pt x="424" y="330"/>
                    <a:pt x="424" y="213"/>
                  </a:cubicBezTo>
                  <a:cubicBezTo>
                    <a:pt x="424" y="96"/>
                    <a:pt x="329"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3"/>
            <p:cNvSpPr/>
            <p:nvPr/>
          </p:nvSpPr>
          <p:spPr>
            <a:xfrm>
              <a:off x="5566360" y="-586898"/>
              <a:ext cx="20448" cy="20258"/>
            </a:xfrm>
            <a:custGeom>
              <a:avLst/>
              <a:gdLst/>
              <a:ahLst/>
              <a:cxnLst/>
              <a:rect l="l" t="t" r="r" b="b"/>
              <a:pathLst>
                <a:path w="429" h="425" extrusionOk="0">
                  <a:moveTo>
                    <a:pt x="216" y="1"/>
                  </a:moveTo>
                  <a:cubicBezTo>
                    <a:pt x="100" y="1"/>
                    <a:pt x="5" y="93"/>
                    <a:pt x="3" y="210"/>
                  </a:cubicBezTo>
                  <a:cubicBezTo>
                    <a:pt x="1" y="326"/>
                    <a:pt x="94" y="424"/>
                    <a:pt x="211" y="425"/>
                  </a:cubicBezTo>
                  <a:cubicBezTo>
                    <a:pt x="212" y="425"/>
                    <a:pt x="214" y="425"/>
                    <a:pt x="215" y="425"/>
                  </a:cubicBezTo>
                  <a:cubicBezTo>
                    <a:pt x="330" y="425"/>
                    <a:pt x="425" y="332"/>
                    <a:pt x="427" y="216"/>
                  </a:cubicBezTo>
                  <a:cubicBezTo>
                    <a:pt x="429" y="99"/>
                    <a:pt x="336" y="3"/>
                    <a:pt x="218" y="1"/>
                  </a:cubicBezTo>
                  <a:cubicBezTo>
                    <a:pt x="218" y="1"/>
                    <a:pt x="217"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3"/>
            <p:cNvSpPr/>
            <p:nvPr/>
          </p:nvSpPr>
          <p:spPr>
            <a:xfrm>
              <a:off x="5492050" y="-437278"/>
              <a:ext cx="20258" cy="20258"/>
            </a:xfrm>
            <a:custGeom>
              <a:avLst/>
              <a:gdLst/>
              <a:ahLst/>
              <a:cxnLst/>
              <a:rect l="l" t="t" r="r" b="b"/>
              <a:pathLst>
                <a:path w="425" h="425" extrusionOk="0">
                  <a:moveTo>
                    <a:pt x="213" y="0"/>
                  </a:moveTo>
                  <a:cubicBezTo>
                    <a:pt x="96" y="0"/>
                    <a:pt x="1" y="94"/>
                    <a:pt x="1" y="212"/>
                  </a:cubicBezTo>
                  <a:cubicBezTo>
                    <a:pt x="1" y="329"/>
                    <a:pt x="96" y="424"/>
                    <a:pt x="213" y="424"/>
                  </a:cubicBezTo>
                  <a:cubicBezTo>
                    <a:pt x="331" y="424"/>
                    <a:pt x="425" y="329"/>
                    <a:pt x="425" y="212"/>
                  </a:cubicBezTo>
                  <a:cubicBezTo>
                    <a:pt x="425" y="94"/>
                    <a:pt x="331"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5566407" y="-305389"/>
              <a:ext cx="20448" cy="20305"/>
            </a:xfrm>
            <a:custGeom>
              <a:avLst/>
              <a:gdLst/>
              <a:ahLst/>
              <a:cxnLst/>
              <a:rect l="l" t="t" r="r" b="b"/>
              <a:pathLst>
                <a:path w="429" h="426" extrusionOk="0">
                  <a:moveTo>
                    <a:pt x="216" y="1"/>
                  </a:moveTo>
                  <a:cubicBezTo>
                    <a:pt x="100" y="1"/>
                    <a:pt x="5" y="94"/>
                    <a:pt x="3" y="210"/>
                  </a:cubicBezTo>
                  <a:cubicBezTo>
                    <a:pt x="1" y="327"/>
                    <a:pt x="94" y="423"/>
                    <a:pt x="211" y="425"/>
                  </a:cubicBezTo>
                  <a:cubicBezTo>
                    <a:pt x="212" y="425"/>
                    <a:pt x="214" y="425"/>
                    <a:pt x="215" y="425"/>
                  </a:cubicBezTo>
                  <a:cubicBezTo>
                    <a:pt x="330" y="425"/>
                    <a:pt x="425" y="333"/>
                    <a:pt x="427" y="217"/>
                  </a:cubicBezTo>
                  <a:cubicBezTo>
                    <a:pt x="429" y="99"/>
                    <a:pt x="335" y="3"/>
                    <a:pt x="218" y="1"/>
                  </a:cubicBezTo>
                  <a:cubicBezTo>
                    <a:pt x="218" y="1"/>
                    <a:pt x="217"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5287948" y="-439232"/>
              <a:ext cx="24118" cy="24071"/>
            </a:xfrm>
            <a:custGeom>
              <a:avLst/>
              <a:gdLst/>
              <a:ahLst/>
              <a:cxnLst/>
              <a:rect l="l" t="t" r="r" b="b"/>
              <a:pathLst>
                <a:path w="506" h="505" extrusionOk="0">
                  <a:moveTo>
                    <a:pt x="252" y="0"/>
                  </a:moveTo>
                  <a:cubicBezTo>
                    <a:pt x="113" y="0"/>
                    <a:pt x="0" y="112"/>
                    <a:pt x="0" y="253"/>
                  </a:cubicBezTo>
                  <a:cubicBezTo>
                    <a:pt x="0" y="393"/>
                    <a:pt x="113" y="505"/>
                    <a:pt x="252" y="505"/>
                  </a:cubicBezTo>
                  <a:cubicBezTo>
                    <a:pt x="393" y="505"/>
                    <a:pt x="506" y="392"/>
                    <a:pt x="506" y="253"/>
                  </a:cubicBezTo>
                  <a:cubicBezTo>
                    <a:pt x="506" y="114"/>
                    <a:pt x="393"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5343764" y="-478842"/>
              <a:ext cx="12298" cy="12250"/>
            </a:xfrm>
            <a:custGeom>
              <a:avLst/>
              <a:gdLst/>
              <a:ahLst/>
              <a:cxnLst/>
              <a:rect l="l" t="t" r="r" b="b"/>
              <a:pathLst>
                <a:path w="258" h="257" extrusionOk="0">
                  <a:moveTo>
                    <a:pt x="128" y="0"/>
                  </a:moveTo>
                  <a:cubicBezTo>
                    <a:pt x="58" y="0"/>
                    <a:pt x="1" y="58"/>
                    <a:pt x="1" y="129"/>
                  </a:cubicBezTo>
                  <a:cubicBezTo>
                    <a:pt x="1" y="199"/>
                    <a:pt x="58" y="257"/>
                    <a:pt x="128" y="257"/>
                  </a:cubicBezTo>
                  <a:cubicBezTo>
                    <a:pt x="200" y="257"/>
                    <a:pt x="257" y="199"/>
                    <a:pt x="257" y="129"/>
                  </a:cubicBezTo>
                  <a:cubicBezTo>
                    <a:pt x="257" y="58"/>
                    <a:pt x="200"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5506206" y="-691571"/>
              <a:ext cx="12250" cy="12298"/>
            </a:xfrm>
            <a:custGeom>
              <a:avLst/>
              <a:gdLst/>
              <a:ahLst/>
              <a:cxnLst/>
              <a:rect l="l" t="t" r="r" b="b"/>
              <a:pathLst>
                <a:path w="257" h="258" extrusionOk="0">
                  <a:moveTo>
                    <a:pt x="128" y="0"/>
                  </a:moveTo>
                  <a:cubicBezTo>
                    <a:pt x="58" y="0"/>
                    <a:pt x="0" y="58"/>
                    <a:pt x="0" y="129"/>
                  </a:cubicBezTo>
                  <a:cubicBezTo>
                    <a:pt x="0" y="200"/>
                    <a:pt x="58" y="258"/>
                    <a:pt x="128" y="258"/>
                  </a:cubicBezTo>
                  <a:cubicBezTo>
                    <a:pt x="199" y="258"/>
                    <a:pt x="257" y="200"/>
                    <a:pt x="257" y="129"/>
                  </a:cubicBezTo>
                  <a:cubicBezTo>
                    <a:pt x="257" y="58"/>
                    <a:pt x="199"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5492050" y="-538757"/>
              <a:ext cx="12298" cy="12298"/>
            </a:xfrm>
            <a:custGeom>
              <a:avLst/>
              <a:gdLst/>
              <a:ahLst/>
              <a:cxnLst/>
              <a:rect l="l" t="t" r="r" b="b"/>
              <a:pathLst>
                <a:path w="258" h="258" extrusionOk="0">
                  <a:moveTo>
                    <a:pt x="130" y="1"/>
                  </a:moveTo>
                  <a:cubicBezTo>
                    <a:pt x="58" y="1"/>
                    <a:pt x="1" y="58"/>
                    <a:pt x="1" y="130"/>
                  </a:cubicBezTo>
                  <a:cubicBezTo>
                    <a:pt x="1" y="200"/>
                    <a:pt x="58" y="257"/>
                    <a:pt x="130" y="257"/>
                  </a:cubicBezTo>
                  <a:cubicBezTo>
                    <a:pt x="130" y="257"/>
                    <a:pt x="131" y="257"/>
                    <a:pt x="132" y="257"/>
                  </a:cubicBezTo>
                  <a:cubicBezTo>
                    <a:pt x="201" y="257"/>
                    <a:pt x="257" y="200"/>
                    <a:pt x="257" y="130"/>
                  </a:cubicBezTo>
                  <a:cubicBezTo>
                    <a:pt x="257" y="58"/>
                    <a:pt x="200" y="1"/>
                    <a:pt x="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5492050" y="-362158"/>
              <a:ext cx="12298" cy="12298"/>
            </a:xfrm>
            <a:custGeom>
              <a:avLst/>
              <a:gdLst/>
              <a:ahLst/>
              <a:cxnLst/>
              <a:rect l="l" t="t" r="r" b="b"/>
              <a:pathLst>
                <a:path w="258" h="258" extrusionOk="0">
                  <a:moveTo>
                    <a:pt x="130" y="1"/>
                  </a:moveTo>
                  <a:cubicBezTo>
                    <a:pt x="58" y="1"/>
                    <a:pt x="1" y="58"/>
                    <a:pt x="1" y="128"/>
                  </a:cubicBezTo>
                  <a:cubicBezTo>
                    <a:pt x="1" y="200"/>
                    <a:pt x="58" y="257"/>
                    <a:pt x="130" y="257"/>
                  </a:cubicBezTo>
                  <a:cubicBezTo>
                    <a:pt x="130" y="257"/>
                    <a:pt x="131" y="257"/>
                    <a:pt x="132" y="257"/>
                  </a:cubicBezTo>
                  <a:cubicBezTo>
                    <a:pt x="201" y="257"/>
                    <a:pt x="257" y="200"/>
                    <a:pt x="257" y="128"/>
                  </a:cubicBezTo>
                  <a:cubicBezTo>
                    <a:pt x="257" y="58"/>
                    <a:pt x="200" y="1"/>
                    <a:pt x="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3" name="Google Shape;943;p13"/>
          <p:cNvSpPr txBox="1">
            <a:spLocks noGrp="1"/>
          </p:cNvSpPr>
          <p:nvPr>
            <p:ph type="title"/>
          </p:nvPr>
        </p:nvSpPr>
        <p:spPr>
          <a:xfrm>
            <a:off x="793844" y="1621537"/>
            <a:ext cx="2587500" cy="527700"/>
          </a:xfrm>
          <a:prstGeom prst="rect">
            <a:avLst/>
          </a:prstGeom>
          <a:noFill/>
          <a:ln>
            <a:noFill/>
          </a:ln>
        </p:spPr>
        <p:txBody>
          <a:bodyPr spcFirstLastPara="1" wrap="square" lIns="91425" tIns="91425" rIns="91425" bIns="91425" anchor="b" anchorCtr="0">
            <a:noAutofit/>
          </a:bodyPr>
          <a:lstStyle>
            <a:lvl1pPr lvl="0" algn="r" rtl="0">
              <a:spcBef>
                <a:spcPts val="0"/>
              </a:spcBef>
              <a:spcAft>
                <a:spcPts val="0"/>
              </a:spcAft>
              <a:buSzPts val="2400"/>
              <a:buNone/>
              <a:defRPr sz="2000">
                <a:solidFill>
                  <a:schemeClr val="accent6"/>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944" name="Google Shape;944;p13"/>
          <p:cNvSpPr txBox="1">
            <a:spLocks noGrp="1"/>
          </p:cNvSpPr>
          <p:nvPr>
            <p:ph type="subTitle" idx="1"/>
          </p:nvPr>
        </p:nvSpPr>
        <p:spPr>
          <a:xfrm>
            <a:off x="793828" y="2073663"/>
            <a:ext cx="2587500" cy="56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945" name="Google Shape;945;p13"/>
          <p:cNvSpPr txBox="1">
            <a:spLocks noGrp="1"/>
          </p:cNvSpPr>
          <p:nvPr>
            <p:ph type="title" idx="2" hasCustomPrompt="1"/>
          </p:nvPr>
        </p:nvSpPr>
        <p:spPr>
          <a:xfrm rot="2715">
            <a:off x="4790262" y="3081840"/>
            <a:ext cx="759600" cy="593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46" name="Google Shape;946;p13"/>
          <p:cNvSpPr txBox="1">
            <a:spLocks noGrp="1"/>
          </p:cNvSpPr>
          <p:nvPr>
            <p:ph type="title" idx="3" hasCustomPrompt="1"/>
          </p:nvPr>
        </p:nvSpPr>
        <p:spPr>
          <a:xfrm>
            <a:off x="3589281" y="3081982"/>
            <a:ext cx="7599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47" name="Google Shape;947;p13"/>
          <p:cNvSpPr txBox="1">
            <a:spLocks noGrp="1"/>
          </p:cNvSpPr>
          <p:nvPr>
            <p:ph type="title" idx="4"/>
          </p:nvPr>
        </p:nvSpPr>
        <p:spPr>
          <a:xfrm>
            <a:off x="793844" y="2875706"/>
            <a:ext cx="2587500" cy="527700"/>
          </a:xfrm>
          <a:prstGeom prst="rect">
            <a:avLst/>
          </a:prstGeom>
          <a:noFill/>
          <a:ln>
            <a:noFill/>
          </a:ln>
        </p:spPr>
        <p:txBody>
          <a:bodyPr spcFirstLastPara="1" wrap="square" lIns="91425" tIns="91425" rIns="91425" bIns="91425" anchor="b" anchorCtr="0">
            <a:noAutofit/>
          </a:bodyPr>
          <a:lstStyle>
            <a:lvl1pPr lvl="0" algn="r" rtl="0">
              <a:spcBef>
                <a:spcPts val="0"/>
              </a:spcBef>
              <a:spcAft>
                <a:spcPts val="0"/>
              </a:spcAft>
              <a:buSzPts val="2400"/>
              <a:buNone/>
              <a:defRPr sz="2000">
                <a:solidFill>
                  <a:schemeClr val="accent6"/>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948" name="Google Shape;948;p13"/>
          <p:cNvSpPr txBox="1">
            <a:spLocks noGrp="1"/>
          </p:cNvSpPr>
          <p:nvPr>
            <p:ph type="subTitle" idx="5"/>
          </p:nvPr>
        </p:nvSpPr>
        <p:spPr>
          <a:xfrm>
            <a:off x="793828" y="3319188"/>
            <a:ext cx="2587500" cy="562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949" name="Google Shape;949;p13"/>
          <p:cNvSpPr txBox="1">
            <a:spLocks noGrp="1"/>
          </p:cNvSpPr>
          <p:nvPr>
            <p:ph type="title" idx="6"/>
          </p:nvPr>
        </p:nvSpPr>
        <p:spPr>
          <a:xfrm>
            <a:off x="5762639" y="2881427"/>
            <a:ext cx="2587500" cy="527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2400"/>
              <a:buNone/>
              <a:defRPr sz="2000">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50" name="Google Shape;950;p13"/>
          <p:cNvSpPr txBox="1">
            <a:spLocks noGrp="1"/>
          </p:cNvSpPr>
          <p:nvPr>
            <p:ph type="subTitle" idx="7"/>
          </p:nvPr>
        </p:nvSpPr>
        <p:spPr>
          <a:xfrm>
            <a:off x="5762623" y="3324638"/>
            <a:ext cx="2587500" cy="56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951" name="Google Shape;951;p13"/>
          <p:cNvSpPr txBox="1">
            <a:spLocks noGrp="1"/>
          </p:cNvSpPr>
          <p:nvPr>
            <p:ph type="title" idx="8"/>
          </p:nvPr>
        </p:nvSpPr>
        <p:spPr>
          <a:xfrm>
            <a:off x="5762639" y="1621525"/>
            <a:ext cx="2587500" cy="527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2400"/>
              <a:buNone/>
              <a:defRPr sz="2000">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52" name="Google Shape;952;p13"/>
          <p:cNvSpPr txBox="1">
            <a:spLocks noGrp="1"/>
          </p:cNvSpPr>
          <p:nvPr>
            <p:ph type="subTitle" idx="9"/>
          </p:nvPr>
        </p:nvSpPr>
        <p:spPr>
          <a:xfrm>
            <a:off x="5762623" y="2073368"/>
            <a:ext cx="2587500" cy="5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953" name="Google Shape;953;p13"/>
          <p:cNvSpPr txBox="1">
            <a:spLocks noGrp="1"/>
          </p:cNvSpPr>
          <p:nvPr>
            <p:ph type="title" idx="13" hasCustomPrompt="1"/>
          </p:nvPr>
        </p:nvSpPr>
        <p:spPr>
          <a:xfrm rot="2714">
            <a:off x="4790123" y="1892975"/>
            <a:ext cx="759900" cy="593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54" name="Google Shape;954;p13"/>
          <p:cNvSpPr txBox="1">
            <a:spLocks noGrp="1"/>
          </p:cNvSpPr>
          <p:nvPr>
            <p:ph type="title" idx="14" hasCustomPrompt="1"/>
          </p:nvPr>
        </p:nvSpPr>
        <p:spPr>
          <a:xfrm rot="1357">
            <a:off x="3593825" y="1892813"/>
            <a:ext cx="7599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55" name="Google Shape;955;p13"/>
          <p:cNvSpPr txBox="1">
            <a:spLocks noGrp="1"/>
          </p:cNvSpPr>
          <p:nvPr>
            <p:ph type="title" idx="15"/>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956" name="Google Shape;956;p13"/>
          <p:cNvSpPr/>
          <p:nvPr/>
        </p:nvSpPr>
        <p:spPr>
          <a:xfrm>
            <a:off x="8473150" y="357767"/>
            <a:ext cx="239700" cy="245365"/>
          </a:xfrm>
          <a:custGeom>
            <a:avLst/>
            <a:gdLst/>
            <a:ahLst/>
            <a:cxnLst/>
            <a:rect l="l" t="t" r="r" b="b"/>
            <a:pathLst>
              <a:path w="1060" h="1085" extrusionOk="0">
                <a:moveTo>
                  <a:pt x="672" y="0"/>
                </a:moveTo>
                <a:cubicBezTo>
                  <a:pt x="598" y="0"/>
                  <a:pt x="401" y="294"/>
                  <a:pt x="401" y="294"/>
                </a:cubicBezTo>
                <a:cubicBezTo>
                  <a:pt x="401" y="294"/>
                  <a:pt x="219" y="200"/>
                  <a:pt x="115" y="200"/>
                </a:cubicBezTo>
                <a:cubicBezTo>
                  <a:pt x="83" y="200"/>
                  <a:pt x="59" y="209"/>
                  <a:pt x="50" y="233"/>
                </a:cubicBezTo>
                <a:cubicBezTo>
                  <a:pt x="10" y="333"/>
                  <a:pt x="266" y="518"/>
                  <a:pt x="266" y="518"/>
                </a:cubicBezTo>
                <a:cubicBezTo>
                  <a:pt x="266" y="518"/>
                  <a:pt x="0" y="798"/>
                  <a:pt x="52" y="871"/>
                </a:cubicBezTo>
                <a:cubicBezTo>
                  <a:pt x="60" y="883"/>
                  <a:pt x="75" y="887"/>
                  <a:pt x="94" y="887"/>
                </a:cubicBezTo>
                <a:cubicBezTo>
                  <a:pt x="199" y="887"/>
                  <a:pt x="437" y="750"/>
                  <a:pt x="437" y="750"/>
                </a:cubicBezTo>
                <a:cubicBezTo>
                  <a:pt x="437" y="750"/>
                  <a:pt x="508" y="1085"/>
                  <a:pt x="607" y="1085"/>
                </a:cubicBezTo>
                <a:cubicBezTo>
                  <a:pt x="612" y="1085"/>
                  <a:pt x="618" y="1084"/>
                  <a:pt x="623" y="1082"/>
                </a:cubicBezTo>
                <a:cubicBezTo>
                  <a:pt x="732" y="1043"/>
                  <a:pt x="697" y="716"/>
                  <a:pt x="697" y="716"/>
                </a:cubicBezTo>
                <a:cubicBezTo>
                  <a:pt x="697" y="716"/>
                  <a:pt x="989" y="687"/>
                  <a:pt x="1024" y="600"/>
                </a:cubicBezTo>
                <a:cubicBezTo>
                  <a:pt x="1060" y="515"/>
                  <a:pt x="710" y="391"/>
                  <a:pt x="710" y="391"/>
                </a:cubicBezTo>
                <a:cubicBezTo>
                  <a:pt x="710" y="391"/>
                  <a:pt x="744" y="22"/>
                  <a:pt x="679" y="1"/>
                </a:cubicBezTo>
                <a:cubicBezTo>
                  <a:pt x="677" y="1"/>
                  <a:pt x="674" y="0"/>
                  <a:pt x="6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3"/>
          <p:cNvSpPr/>
          <p:nvPr/>
        </p:nvSpPr>
        <p:spPr>
          <a:xfrm>
            <a:off x="5609950" y="4819734"/>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3"/>
          <p:cNvSpPr/>
          <p:nvPr/>
        </p:nvSpPr>
        <p:spPr>
          <a:xfrm>
            <a:off x="8655384" y="2618529"/>
            <a:ext cx="57458" cy="57568"/>
          </a:xfrm>
          <a:custGeom>
            <a:avLst/>
            <a:gdLst/>
            <a:ahLst/>
            <a:cxnLst/>
            <a:rect l="l" t="t" r="r" b="b"/>
            <a:pathLst>
              <a:path w="524" h="525" extrusionOk="0">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3"/>
          <p:cNvSpPr/>
          <p:nvPr/>
        </p:nvSpPr>
        <p:spPr>
          <a:xfrm>
            <a:off x="7350074" y="4744053"/>
            <a:ext cx="57458" cy="57568"/>
          </a:xfrm>
          <a:custGeom>
            <a:avLst/>
            <a:gdLst/>
            <a:ahLst/>
            <a:cxnLst/>
            <a:rect l="l" t="t" r="r" b="b"/>
            <a:pathLst>
              <a:path w="524" h="525" extrusionOk="0">
                <a:moveTo>
                  <a:pt x="255" y="1"/>
                </a:moveTo>
                <a:cubicBezTo>
                  <a:pt x="255" y="1"/>
                  <a:pt x="236" y="121"/>
                  <a:pt x="232" y="233"/>
                </a:cubicBezTo>
                <a:cubicBezTo>
                  <a:pt x="143" y="240"/>
                  <a:pt x="1" y="269"/>
                  <a:pt x="1" y="269"/>
                </a:cubicBezTo>
                <a:cubicBezTo>
                  <a:pt x="1" y="269"/>
                  <a:pt x="121" y="287"/>
                  <a:pt x="232" y="291"/>
                </a:cubicBezTo>
                <a:cubicBezTo>
                  <a:pt x="235" y="405"/>
                  <a:pt x="256" y="524"/>
                  <a:pt x="256" y="524"/>
                </a:cubicBezTo>
                <a:cubicBezTo>
                  <a:pt x="256"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3"/>
          <p:cNvSpPr/>
          <p:nvPr/>
        </p:nvSpPr>
        <p:spPr>
          <a:xfrm>
            <a:off x="8712841" y="2823872"/>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3"/>
          <p:cNvSpPr/>
          <p:nvPr/>
        </p:nvSpPr>
        <p:spPr>
          <a:xfrm>
            <a:off x="234004" y="686201"/>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3"/>
          <p:cNvSpPr/>
          <p:nvPr/>
        </p:nvSpPr>
        <p:spPr>
          <a:xfrm>
            <a:off x="2052137" y="4816005"/>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3"/>
          <p:cNvSpPr/>
          <p:nvPr/>
        </p:nvSpPr>
        <p:spPr>
          <a:xfrm>
            <a:off x="4508389" y="4718798"/>
            <a:ext cx="259438" cy="25932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3"/>
          <p:cNvSpPr/>
          <p:nvPr/>
        </p:nvSpPr>
        <p:spPr>
          <a:xfrm>
            <a:off x="687541" y="3081542"/>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3"/>
          <p:cNvSpPr/>
          <p:nvPr/>
        </p:nvSpPr>
        <p:spPr>
          <a:xfrm>
            <a:off x="4876193" y="316493"/>
            <a:ext cx="64914" cy="64914"/>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5033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6"/>
        <p:cNvGrpSpPr/>
        <p:nvPr/>
      </p:nvGrpSpPr>
      <p:grpSpPr>
        <a:xfrm>
          <a:off x="0" y="0"/>
          <a:ext cx="0" cy="0"/>
          <a:chOff x="0" y="0"/>
          <a:chExt cx="0" cy="0"/>
        </a:xfrm>
      </p:grpSpPr>
      <p:grpSp>
        <p:nvGrpSpPr>
          <p:cNvPr id="967" name="Google Shape;967;p14"/>
          <p:cNvGrpSpPr/>
          <p:nvPr/>
        </p:nvGrpSpPr>
        <p:grpSpPr>
          <a:xfrm rot="-546198">
            <a:off x="7120134" y="3148789"/>
            <a:ext cx="1768158" cy="1928157"/>
            <a:chOff x="4518826" y="55435"/>
            <a:chExt cx="440758" cy="480654"/>
          </a:xfrm>
        </p:grpSpPr>
        <p:sp>
          <p:nvSpPr>
            <p:cNvPr id="968" name="Google Shape;968;p14"/>
            <p:cNvSpPr/>
            <p:nvPr/>
          </p:nvSpPr>
          <p:spPr>
            <a:xfrm>
              <a:off x="4525547" y="89182"/>
              <a:ext cx="377411" cy="446907"/>
            </a:xfrm>
            <a:custGeom>
              <a:avLst/>
              <a:gdLst/>
              <a:ahLst/>
              <a:cxnLst/>
              <a:rect l="l" t="t" r="r" b="b"/>
              <a:pathLst>
                <a:path w="7918" h="9376" extrusionOk="0">
                  <a:moveTo>
                    <a:pt x="7153" y="0"/>
                  </a:moveTo>
                  <a:cubicBezTo>
                    <a:pt x="7067" y="0"/>
                    <a:pt x="6980" y="71"/>
                    <a:pt x="7008" y="181"/>
                  </a:cubicBezTo>
                  <a:cubicBezTo>
                    <a:pt x="7606" y="2623"/>
                    <a:pt x="4898" y="3897"/>
                    <a:pt x="3242" y="4962"/>
                  </a:cubicBezTo>
                  <a:cubicBezTo>
                    <a:pt x="1660" y="5979"/>
                    <a:pt x="418" y="7482"/>
                    <a:pt x="4" y="9350"/>
                  </a:cubicBezTo>
                  <a:cubicBezTo>
                    <a:pt x="0" y="9366"/>
                    <a:pt x="13" y="9376"/>
                    <a:pt x="25" y="9376"/>
                  </a:cubicBezTo>
                  <a:cubicBezTo>
                    <a:pt x="33" y="9376"/>
                    <a:pt x="41" y="9371"/>
                    <a:pt x="44" y="9361"/>
                  </a:cubicBezTo>
                  <a:cubicBezTo>
                    <a:pt x="386" y="8298"/>
                    <a:pt x="889" y="7336"/>
                    <a:pt x="1642" y="6501"/>
                  </a:cubicBezTo>
                  <a:cubicBezTo>
                    <a:pt x="2410" y="5648"/>
                    <a:pt x="3373" y="5096"/>
                    <a:pt x="4361" y="4539"/>
                  </a:cubicBezTo>
                  <a:cubicBezTo>
                    <a:pt x="5895" y="3670"/>
                    <a:pt x="7918" y="2156"/>
                    <a:pt x="7290" y="104"/>
                  </a:cubicBezTo>
                  <a:cubicBezTo>
                    <a:pt x="7267" y="32"/>
                    <a:pt x="7210" y="0"/>
                    <a:pt x="71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4"/>
            <p:cNvSpPr/>
            <p:nvPr/>
          </p:nvSpPr>
          <p:spPr>
            <a:xfrm>
              <a:off x="4518826" y="55435"/>
              <a:ext cx="277220" cy="458108"/>
            </a:xfrm>
            <a:custGeom>
              <a:avLst/>
              <a:gdLst/>
              <a:ahLst/>
              <a:cxnLst/>
              <a:rect l="l" t="t" r="r" b="b"/>
              <a:pathLst>
                <a:path w="5816" h="9611" extrusionOk="0">
                  <a:moveTo>
                    <a:pt x="5509" y="1"/>
                  </a:moveTo>
                  <a:cubicBezTo>
                    <a:pt x="5434" y="1"/>
                    <a:pt x="5355" y="52"/>
                    <a:pt x="5358" y="140"/>
                  </a:cubicBezTo>
                  <a:cubicBezTo>
                    <a:pt x="5394" y="1168"/>
                    <a:pt x="5571" y="2258"/>
                    <a:pt x="4997" y="3184"/>
                  </a:cubicBezTo>
                  <a:cubicBezTo>
                    <a:pt x="4475" y="4023"/>
                    <a:pt x="3501" y="4432"/>
                    <a:pt x="2746" y="5020"/>
                  </a:cubicBezTo>
                  <a:cubicBezTo>
                    <a:pt x="1348" y="6107"/>
                    <a:pt x="251" y="7824"/>
                    <a:pt x="2" y="9593"/>
                  </a:cubicBezTo>
                  <a:cubicBezTo>
                    <a:pt x="0" y="9604"/>
                    <a:pt x="8" y="9611"/>
                    <a:pt x="16" y="9611"/>
                  </a:cubicBezTo>
                  <a:cubicBezTo>
                    <a:pt x="21" y="9611"/>
                    <a:pt x="26" y="9608"/>
                    <a:pt x="28" y="9600"/>
                  </a:cubicBezTo>
                  <a:cubicBezTo>
                    <a:pt x="282" y="8613"/>
                    <a:pt x="628" y="7669"/>
                    <a:pt x="1230" y="6837"/>
                  </a:cubicBezTo>
                  <a:cubicBezTo>
                    <a:pt x="1867" y="5957"/>
                    <a:pt x="2672" y="5277"/>
                    <a:pt x="3591" y="4710"/>
                  </a:cubicBezTo>
                  <a:cubicBezTo>
                    <a:pt x="4352" y="4242"/>
                    <a:pt x="5107" y="3751"/>
                    <a:pt x="5459" y="2891"/>
                  </a:cubicBezTo>
                  <a:cubicBezTo>
                    <a:pt x="5815" y="2035"/>
                    <a:pt x="5777" y="1003"/>
                    <a:pt x="5636" y="102"/>
                  </a:cubicBezTo>
                  <a:cubicBezTo>
                    <a:pt x="5625" y="33"/>
                    <a:pt x="5569" y="1"/>
                    <a:pt x="550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4"/>
            <p:cNvSpPr/>
            <p:nvPr/>
          </p:nvSpPr>
          <p:spPr>
            <a:xfrm>
              <a:off x="4571019" y="177267"/>
              <a:ext cx="377697" cy="314684"/>
            </a:xfrm>
            <a:custGeom>
              <a:avLst/>
              <a:gdLst/>
              <a:ahLst/>
              <a:cxnLst/>
              <a:rect l="l" t="t" r="r" b="b"/>
              <a:pathLst>
                <a:path w="7924" h="6602" extrusionOk="0">
                  <a:moveTo>
                    <a:pt x="7553" y="0"/>
                  </a:moveTo>
                  <a:cubicBezTo>
                    <a:pt x="7507" y="0"/>
                    <a:pt x="7461" y="34"/>
                    <a:pt x="7453" y="96"/>
                  </a:cubicBezTo>
                  <a:cubicBezTo>
                    <a:pt x="7394" y="570"/>
                    <a:pt x="7393" y="953"/>
                    <a:pt x="7136" y="1378"/>
                  </a:cubicBezTo>
                  <a:cubicBezTo>
                    <a:pt x="6896" y="1779"/>
                    <a:pt x="6549" y="2114"/>
                    <a:pt x="6159" y="2367"/>
                  </a:cubicBezTo>
                  <a:cubicBezTo>
                    <a:pt x="5339" y="2901"/>
                    <a:pt x="4353" y="3100"/>
                    <a:pt x="3453" y="3457"/>
                  </a:cubicBezTo>
                  <a:cubicBezTo>
                    <a:pt x="1977" y="4042"/>
                    <a:pt x="689" y="5130"/>
                    <a:pt x="6" y="6580"/>
                  </a:cubicBezTo>
                  <a:cubicBezTo>
                    <a:pt x="1" y="6591"/>
                    <a:pt x="9" y="6601"/>
                    <a:pt x="19" y="6601"/>
                  </a:cubicBezTo>
                  <a:cubicBezTo>
                    <a:pt x="23" y="6601"/>
                    <a:pt x="27" y="6599"/>
                    <a:pt x="30" y="6594"/>
                  </a:cubicBezTo>
                  <a:cubicBezTo>
                    <a:pt x="548" y="5775"/>
                    <a:pt x="1175" y="5050"/>
                    <a:pt x="1971" y="4491"/>
                  </a:cubicBezTo>
                  <a:cubicBezTo>
                    <a:pt x="2814" y="3900"/>
                    <a:pt x="3768" y="3616"/>
                    <a:pt x="4735" y="3298"/>
                  </a:cubicBezTo>
                  <a:cubicBezTo>
                    <a:pt x="5555" y="3028"/>
                    <a:pt x="6372" y="2692"/>
                    <a:pt x="6975" y="2056"/>
                  </a:cubicBezTo>
                  <a:cubicBezTo>
                    <a:pt x="7425" y="1581"/>
                    <a:pt x="7924" y="743"/>
                    <a:pt x="7649" y="70"/>
                  </a:cubicBezTo>
                  <a:cubicBezTo>
                    <a:pt x="7630" y="23"/>
                    <a:pt x="7591" y="0"/>
                    <a:pt x="75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4"/>
            <p:cNvSpPr/>
            <p:nvPr/>
          </p:nvSpPr>
          <p:spPr>
            <a:xfrm>
              <a:off x="4586987" y="386469"/>
              <a:ext cx="255389" cy="130554"/>
            </a:xfrm>
            <a:custGeom>
              <a:avLst/>
              <a:gdLst/>
              <a:ahLst/>
              <a:cxnLst/>
              <a:rect l="l" t="t" r="r" b="b"/>
              <a:pathLst>
                <a:path w="5358" h="2739" extrusionOk="0">
                  <a:moveTo>
                    <a:pt x="5269" y="1"/>
                  </a:moveTo>
                  <a:cubicBezTo>
                    <a:pt x="5262" y="1"/>
                    <a:pt x="5255" y="2"/>
                    <a:pt x="5248" y="5"/>
                  </a:cubicBezTo>
                  <a:cubicBezTo>
                    <a:pt x="4898" y="144"/>
                    <a:pt x="4576" y="281"/>
                    <a:pt x="4195" y="302"/>
                  </a:cubicBezTo>
                  <a:cubicBezTo>
                    <a:pt x="4131" y="306"/>
                    <a:pt x="4067" y="307"/>
                    <a:pt x="4004" y="307"/>
                  </a:cubicBezTo>
                  <a:cubicBezTo>
                    <a:pt x="3848" y="307"/>
                    <a:pt x="3692" y="299"/>
                    <a:pt x="3537" y="299"/>
                  </a:cubicBezTo>
                  <a:cubicBezTo>
                    <a:pt x="3480" y="299"/>
                    <a:pt x="3423" y="300"/>
                    <a:pt x="3367" y="303"/>
                  </a:cubicBezTo>
                  <a:cubicBezTo>
                    <a:pt x="2879" y="329"/>
                    <a:pt x="2402" y="458"/>
                    <a:pt x="1962" y="667"/>
                  </a:cubicBezTo>
                  <a:cubicBezTo>
                    <a:pt x="1087" y="1082"/>
                    <a:pt x="352" y="1816"/>
                    <a:pt x="3" y="2726"/>
                  </a:cubicBezTo>
                  <a:cubicBezTo>
                    <a:pt x="0" y="2733"/>
                    <a:pt x="8" y="2738"/>
                    <a:pt x="15" y="2738"/>
                  </a:cubicBezTo>
                  <a:cubicBezTo>
                    <a:pt x="18" y="2738"/>
                    <a:pt x="21" y="2737"/>
                    <a:pt x="23" y="2734"/>
                  </a:cubicBezTo>
                  <a:cubicBezTo>
                    <a:pt x="532" y="1751"/>
                    <a:pt x="1363" y="1002"/>
                    <a:pt x="2432" y="682"/>
                  </a:cubicBezTo>
                  <a:cubicBezTo>
                    <a:pt x="2976" y="518"/>
                    <a:pt x="3495" y="546"/>
                    <a:pt x="4054" y="540"/>
                  </a:cubicBezTo>
                  <a:cubicBezTo>
                    <a:pt x="4515" y="535"/>
                    <a:pt x="4968" y="435"/>
                    <a:pt x="5316" y="118"/>
                  </a:cubicBezTo>
                  <a:cubicBezTo>
                    <a:pt x="5358" y="81"/>
                    <a:pt x="5323" y="1"/>
                    <a:pt x="52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4"/>
            <p:cNvSpPr/>
            <p:nvPr/>
          </p:nvSpPr>
          <p:spPr>
            <a:xfrm>
              <a:off x="4764205" y="144855"/>
              <a:ext cx="65682" cy="107866"/>
            </a:xfrm>
            <a:custGeom>
              <a:avLst/>
              <a:gdLst/>
              <a:ahLst/>
              <a:cxnLst/>
              <a:rect l="l" t="t" r="r" b="b"/>
              <a:pathLst>
                <a:path w="1378" h="2263" extrusionOk="0">
                  <a:moveTo>
                    <a:pt x="1301" y="1"/>
                  </a:moveTo>
                  <a:cubicBezTo>
                    <a:pt x="1263" y="1"/>
                    <a:pt x="1223" y="26"/>
                    <a:pt x="1220" y="75"/>
                  </a:cubicBezTo>
                  <a:cubicBezTo>
                    <a:pt x="1165" y="948"/>
                    <a:pt x="718" y="1716"/>
                    <a:pt x="15" y="2230"/>
                  </a:cubicBezTo>
                  <a:cubicBezTo>
                    <a:pt x="0" y="2240"/>
                    <a:pt x="8" y="2262"/>
                    <a:pt x="23" y="2262"/>
                  </a:cubicBezTo>
                  <a:cubicBezTo>
                    <a:pt x="26" y="2262"/>
                    <a:pt x="29" y="2261"/>
                    <a:pt x="32" y="2260"/>
                  </a:cubicBezTo>
                  <a:cubicBezTo>
                    <a:pt x="830" y="1800"/>
                    <a:pt x="1306" y="988"/>
                    <a:pt x="1374" y="77"/>
                  </a:cubicBezTo>
                  <a:cubicBezTo>
                    <a:pt x="1378" y="26"/>
                    <a:pt x="1340" y="1"/>
                    <a:pt x="130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4"/>
            <p:cNvSpPr/>
            <p:nvPr/>
          </p:nvSpPr>
          <p:spPr>
            <a:xfrm>
              <a:off x="4824788" y="97094"/>
              <a:ext cx="12298" cy="14204"/>
            </a:xfrm>
            <a:custGeom>
              <a:avLst/>
              <a:gdLst/>
              <a:ahLst/>
              <a:cxnLst/>
              <a:rect l="l" t="t" r="r" b="b"/>
              <a:pathLst>
                <a:path w="258" h="298" extrusionOk="0">
                  <a:moveTo>
                    <a:pt x="133" y="1"/>
                  </a:moveTo>
                  <a:cubicBezTo>
                    <a:pt x="131" y="1"/>
                    <a:pt x="130" y="1"/>
                    <a:pt x="128" y="1"/>
                  </a:cubicBezTo>
                  <a:cubicBezTo>
                    <a:pt x="98" y="2"/>
                    <a:pt x="69" y="12"/>
                    <a:pt x="48" y="33"/>
                  </a:cubicBezTo>
                  <a:cubicBezTo>
                    <a:pt x="32" y="50"/>
                    <a:pt x="22" y="71"/>
                    <a:pt x="14" y="93"/>
                  </a:cubicBezTo>
                  <a:cubicBezTo>
                    <a:pt x="6" y="118"/>
                    <a:pt x="6" y="145"/>
                    <a:pt x="2" y="172"/>
                  </a:cubicBezTo>
                  <a:cubicBezTo>
                    <a:pt x="0" y="202"/>
                    <a:pt x="19" y="240"/>
                    <a:pt x="39" y="261"/>
                  </a:cubicBezTo>
                  <a:cubicBezTo>
                    <a:pt x="60" y="282"/>
                    <a:pt x="92" y="297"/>
                    <a:pt x="122" y="297"/>
                  </a:cubicBezTo>
                  <a:cubicBezTo>
                    <a:pt x="124" y="297"/>
                    <a:pt x="126" y="297"/>
                    <a:pt x="128" y="297"/>
                  </a:cubicBezTo>
                  <a:cubicBezTo>
                    <a:pt x="160" y="296"/>
                    <a:pt x="195" y="286"/>
                    <a:pt x="217" y="261"/>
                  </a:cubicBezTo>
                  <a:cubicBezTo>
                    <a:pt x="238" y="238"/>
                    <a:pt x="258" y="205"/>
                    <a:pt x="254" y="172"/>
                  </a:cubicBezTo>
                  <a:cubicBezTo>
                    <a:pt x="252" y="147"/>
                    <a:pt x="252" y="119"/>
                    <a:pt x="243" y="96"/>
                  </a:cubicBezTo>
                  <a:cubicBezTo>
                    <a:pt x="237" y="76"/>
                    <a:pt x="229" y="61"/>
                    <a:pt x="217" y="45"/>
                  </a:cubicBezTo>
                  <a:cubicBezTo>
                    <a:pt x="198" y="20"/>
                    <a:pt x="166" y="1"/>
                    <a:pt x="13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4"/>
            <p:cNvSpPr/>
            <p:nvPr/>
          </p:nvSpPr>
          <p:spPr>
            <a:xfrm>
              <a:off x="4811346" y="278984"/>
              <a:ext cx="16015" cy="11440"/>
            </a:xfrm>
            <a:custGeom>
              <a:avLst/>
              <a:gdLst/>
              <a:ahLst/>
              <a:cxnLst/>
              <a:rect l="l" t="t" r="r" b="b"/>
              <a:pathLst>
                <a:path w="336" h="240" extrusionOk="0">
                  <a:moveTo>
                    <a:pt x="260" y="1"/>
                  </a:moveTo>
                  <a:cubicBezTo>
                    <a:pt x="255" y="1"/>
                    <a:pt x="250" y="1"/>
                    <a:pt x="246" y="2"/>
                  </a:cubicBezTo>
                  <a:lnTo>
                    <a:pt x="202" y="9"/>
                  </a:lnTo>
                  <a:cubicBezTo>
                    <a:pt x="195" y="11"/>
                    <a:pt x="188" y="13"/>
                    <a:pt x="181" y="14"/>
                  </a:cubicBezTo>
                  <a:cubicBezTo>
                    <a:pt x="174" y="17"/>
                    <a:pt x="171" y="18"/>
                    <a:pt x="170" y="18"/>
                  </a:cubicBezTo>
                  <a:cubicBezTo>
                    <a:pt x="170" y="18"/>
                    <a:pt x="171" y="17"/>
                    <a:pt x="173" y="16"/>
                  </a:cubicBezTo>
                  <a:lnTo>
                    <a:pt x="173" y="16"/>
                  </a:lnTo>
                  <a:cubicBezTo>
                    <a:pt x="133" y="23"/>
                    <a:pt x="99" y="39"/>
                    <a:pt x="64" y="59"/>
                  </a:cubicBezTo>
                  <a:cubicBezTo>
                    <a:pt x="19" y="84"/>
                    <a:pt x="1" y="149"/>
                    <a:pt x="28" y="192"/>
                  </a:cubicBezTo>
                  <a:cubicBezTo>
                    <a:pt x="49" y="225"/>
                    <a:pt x="78" y="239"/>
                    <a:pt x="111" y="239"/>
                  </a:cubicBezTo>
                  <a:cubicBezTo>
                    <a:pt x="127" y="239"/>
                    <a:pt x="145" y="235"/>
                    <a:pt x="162" y="228"/>
                  </a:cubicBezTo>
                  <a:cubicBezTo>
                    <a:pt x="175" y="222"/>
                    <a:pt x="189" y="216"/>
                    <a:pt x="202" y="208"/>
                  </a:cubicBezTo>
                  <a:lnTo>
                    <a:pt x="222" y="196"/>
                  </a:lnTo>
                  <a:cubicBezTo>
                    <a:pt x="236" y="187"/>
                    <a:pt x="248" y="177"/>
                    <a:pt x="256" y="163"/>
                  </a:cubicBezTo>
                  <a:lnTo>
                    <a:pt x="256" y="163"/>
                  </a:lnTo>
                  <a:cubicBezTo>
                    <a:pt x="255" y="166"/>
                    <a:pt x="255" y="167"/>
                    <a:pt x="255" y="167"/>
                  </a:cubicBezTo>
                  <a:cubicBezTo>
                    <a:pt x="256" y="167"/>
                    <a:pt x="259" y="164"/>
                    <a:pt x="262" y="159"/>
                  </a:cubicBezTo>
                  <a:cubicBezTo>
                    <a:pt x="268" y="155"/>
                    <a:pt x="273" y="149"/>
                    <a:pt x="279" y="145"/>
                  </a:cubicBezTo>
                  <a:cubicBezTo>
                    <a:pt x="290" y="137"/>
                    <a:pt x="300" y="125"/>
                    <a:pt x="311" y="115"/>
                  </a:cubicBezTo>
                  <a:cubicBezTo>
                    <a:pt x="332" y="93"/>
                    <a:pt x="336" y="59"/>
                    <a:pt x="321" y="33"/>
                  </a:cubicBezTo>
                  <a:cubicBezTo>
                    <a:pt x="308" y="10"/>
                    <a:pt x="284" y="1"/>
                    <a:pt x="26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4"/>
            <p:cNvSpPr/>
            <p:nvPr/>
          </p:nvSpPr>
          <p:spPr>
            <a:xfrm>
              <a:off x="4861966" y="242663"/>
              <a:ext cx="17255" cy="13442"/>
            </a:xfrm>
            <a:custGeom>
              <a:avLst/>
              <a:gdLst/>
              <a:ahLst/>
              <a:cxnLst/>
              <a:rect l="l" t="t" r="r" b="b"/>
              <a:pathLst>
                <a:path w="362" h="282" extrusionOk="0">
                  <a:moveTo>
                    <a:pt x="180" y="1"/>
                  </a:moveTo>
                  <a:cubicBezTo>
                    <a:pt x="0" y="1"/>
                    <a:pt x="0" y="281"/>
                    <a:pt x="180" y="281"/>
                  </a:cubicBezTo>
                  <a:cubicBezTo>
                    <a:pt x="181" y="281"/>
                    <a:pt x="181" y="281"/>
                    <a:pt x="181" y="281"/>
                  </a:cubicBezTo>
                  <a:cubicBezTo>
                    <a:pt x="359" y="281"/>
                    <a:pt x="361" y="1"/>
                    <a:pt x="18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4"/>
            <p:cNvSpPr/>
            <p:nvPr/>
          </p:nvSpPr>
          <p:spPr>
            <a:xfrm>
              <a:off x="4892519" y="136084"/>
              <a:ext cx="27455" cy="78171"/>
            </a:xfrm>
            <a:custGeom>
              <a:avLst/>
              <a:gdLst/>
              <a:ahLst/>
              <a:cxnLst/>
              <a:rect l="l" t="t" r="r" b="b"/>
              <a:pathLst>
                <a:path w="576" h="1640" extrusionOk="0">
                  <a:moveTo>
                    <a:pt x="462" y="0"/>
                  </a:moveTo>
                  <a:cubicBezTo>
                    <a:pt x="446" y="0"/>
                    <a:pt x="429" y="9"/>
                    <a:pt x="424" y="26"/>
                  </a:cubicBezTo>
                  <a:cubicBezTo>
                    <a:pt x="350" y="287"/>
                    <a:pt x="342" y="563"/>
                    <a:pt x="273" y="828"/>
                  </a:cubicBezTo>
                  <a:cubicBezTo>
                    <a:pt x="205" y="1090"/>
                    <a:pt x="114" y="1350"/>
                    <a:pt x="10" y="1599"/>
                  </a:cubicBezTo>
                  <a:cubicBezTo>
                    <a:pt x="1" y="1622"/>
                    <a:pt x="22" y="1639"/>
                    <a:pt x="42" y="1639"/>
                  </a:cubicBezTo>
                  <a:cubicBezTo>
                    <a:pt x="53" y="1639"/>
                    <a:pt x="63" y="1635"/>
                    <a:pt x="69" y="1624"/>
                  </a:cubicBezTo>
                  <a:cubicBezTo>
                    <a:pt x="330" y="1173"/>
                    <a:pt x="576" y="555"/>
                    <a:pt x="493" y="26"/>
                  </a:cubicBezTo>
                  <a:cubicBezTo>
                    <a:pt x="490" y="8"/>
                    <a:pt x="477" y="0"/>
                    <a:pt x="46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4"/>
            <p:cNvSpPr/>
            <p:nvPr/>
          </p:nvSpPr>
          <p:spPr>
            <a:xfrm>
              <a:off x="4753433" y="308250"/>
              <a:ext cx="179840" cy="62870"/>
            </a:xfrm>
            <a:custGeom>
              <a:avLst/>
              <a:gdLst/>
              <a:ahLst/>
              <a:cxnLst/>
              <a:rect l="l" t="t" r="r" b="b"/>
              <a:pathLst>
                <a:path w="3773" h="1319" extrusionOk="0">
                  <a:moveTo>
                    <a:pt x="3696" y="0"/>
                  </a:moveTo>
                  <a:cubicBezTo>
                    <a:pt x="3686" y="0"/>
                    <a:pt x="3676" y="3"/>
                    <a:pt x="3665" y="10"/>
                  </a:cubicBezTo>
                  <a:cubicBezTo>
                    <a:pt x="3392" y="179"/>
                    <a:pt x="3179" y="425"/>
                    <a:pt x="2893" y="589"/>
                  </a:cubicBezTo>
                  <a:cubicBezTo>
                    <a:pt x="2614" y="750"/>
                    <a:pt x="2316" y="870"/>
                    <a:pt x="2008" y="962"/>
                  </a:cubicBezTo>
                  <a:cubicBezTo>
                    <a:pt x="1363" y="1153"/>
                    <a:pt x="687" y="1216"/>
                    <a:pt x="21" y="1287"/>
                  </a:cubicBezTo>
                  <a:cubicBezTo>
                    <a:pt x="2" y="1289"/>
                    <a:pt x="0" y="1318"/>
                    <a:pt x="20" y="1318"/>
                  </a:cubicBezTo>
                  <a:cubicBezTo>
                    <a:pt x="21" y="1318"/>
                    <a:pt x="21" y="1318"/>
                    <a:pt x="21" y="1318"/>
                  </a:cubicBezTo>
                  <a:cubicBezTo>
                    <a:pt x="740" y="1294"/>
                    <a:pt x="1464" y="1240"/>
                    <a:pt x="2162" y="1049"/>
                  </a:cubicBezTo>
                  <a:cubicBezTo>
                    <a:pt x="2702" y="902"/>
                    <a:pt x="3472" y="622"/>
                    <a:pt x="3750" y="94"/>
                  </a:cubicBezTo>
                  <a:cubicBezTo>
                    <a:pt x="3772" y="52"/>
                    <a:pt x="3739" y="0"/>
                    <a:pt x="36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4"/>
            <p:cNvSpPr/>
            <p:nvPr/>
          </p:nvSpPr>
          <p:spPr>
            <a:xfrm>
              <a:off x="4947287" y="280652"/>
              <a:ext cx="12298" cy="9533"/>
            </a:xfrm>
            <a:custGeom>
              <a:avLst/>
              <a:gdLst/>
              <a:ahLst/>
              <a:cxnLst/>
              <a:rect l="l" t="t" r="r" b="b"/>
              <a:pathLst>
                <a:path w="258" h="200" extrusionOk="0">
                  <a:moveTo>
                    <a:pt x="128" y="0"/>
                  </a:moveTo>
                  <a:cubicBezTo>
                    <a:pt x="0" y="0"/>
                    <a:pt x="0" y="199"/>
                    <a:pt x="128" y="199"/>
                  </a:cubicBezTo>
                  <a:cubicBezTo>
                    <a:pt x="129" y="199"/>
                    <a:pt x="129" y="199"/>
                    <a:pt x="130" y="199"/>
                  </a:cubicBezTo>
                  <a:cubicBezTo>
                    <a:pt x="257" y="199"/>
                    <a:pt x="257" y="0"/>
                    <a:pt x="12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4"/>
            <p:cNvSpPr/>
            <p:nvPr/>
          </p:nvSpPr>
          <p:spPr>
            <a:xfrm>
              <a:off x="4873549" y="378556"/>
              <a:ext cx="11011" cy="8341"/>
            </a:xfrm>
            <a:custGeom>
              <a:avLst/>
              <a:gdLst/>
              <a:ahLst/>
              <a:cxnLst/>
              <a:rect l="l" t="t" r="r" b="b"/>
              <a:pathLst>
                <a:path w="231" h="175" extrusionOk="0">
                  <a:moveTo>
                    <a:pt x="87" y="0"/>
                  </a:moveTo>
                  <a:cubicBezTo>
                    <a:pt x="41" y="0"/>
                    <a:pt x="0" y="39"/>
                    <a:pt x="0" y="87"/>
                  </a:cubicBezTo>
                  <a:cubicBezTo>
                    <a:pt x="0" y="136"/>
                    <a:pt x="41" y="174"/>
                    <a:pt x="87" y="174"/>
                  </a:cubicBezTo>
                  <a:cubicBezTo>
                    <a:pt x="95" y="174"/>
                    <a:pt x="102" y="173"/>
                    <a:pt x="110" y="171"/>
                  </a:cubicBezTo>
                  <a:lnTo>
                    <a:pt x="181" y="152"/>
                  </a:lnTo>
                  <a:cubicBezTo>
                    <a:pt x="208" y="144"/>
                    <a:pt x="230" y="116"/>
                    <a:pt x="229" y="87"/>
                  </a:cubicBezTo>
                  <a:cubicBezTo>
                    <a:pt x="229" y="59"/>
                    <a:pt x="211" y="32"/>
                    <a:pt x="181" y="23"/>
                  </a:cubicBezTo>
                  <a:lnTo>
                    <a:pt x="110" y="3"/>
                  </a:lnTo>
                  <a:cubicBezTo>
                    <a:pt x="102" y="1"/>
                    <a:pt x="95" y="0"/>
                    <a:pt x="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 name="Google Shape;980;p14"/>
          <p:cNvGrpSpPr/>
          <p:nvPr/>
        </p:nvGrpSpPr>
        <p:grpSpPr>
          <a:xfrm flipH="1">
            <a:off x="2943654" y="-974864"/>
            <a:ext cx="9393624" cy="8567727"/>
            <a:chOff x="-2537947" y="-2336543"/>
            <a:chExt cx="4759398" cy="4340947"/>
          </a:xfrm>
        </p:grpSpPr>
        <p:sp>
          <p:nvSpPr>
            <p:cNvPr id="981" name="Google Shape;981;p14"/>
            <p:cNvSpPr/>
            <p:nvPr/>
          </p:nvSpPr>
          <p:spPr>
            <a:xfrm>
              <a:off x="-1194414" y="-746010"/>
              <a:ext cx="1461075" cy="1333047"/>
            </a:xfrm>
            <a:custGeom>
              <a:avLst/>
              <a:gdLst/>
              <a:ahLst/>
              <a:cxnLst/>
              <a:rect l="l" t="t" r="r" b="b"/>
              <a:pathLst>
                <a:path w="30653" h="27967" extrusionOk="0">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4"/>
            <p:cNvSpPr/>
            <p:nvPr/>
          </p:nvSpPr>
          <p:spPr>
            <a:xfrm>
              <a:off x="-1567773" y="-1000541"/>
              <a:ext cx="2142494" cy="1954837"/>
            </a:xfrm>
            <a:custGeom>
              <a:avLst/>
              <a:gdLst/>
              <a:ahLst/>
              <a:cxnLst/>
              <a:rect l="l" t="t" r="r" b="b"/>
              <a:pathLst>
                <a:path w="44949" h="41012" extrusionOk="0">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4"/>
            <p:cNvSpPr/>
            <p:nvPr/>
          </p:nvSpPr>
          <p:spPr>
            <a:xfrm>
              <a:off x="-1620634" y="-1167988"/>
              <a:ext cx="2386015" cy="2177004"/>
            </a:xfrm>
            <a:custGeom>
              <a:avLst/>
              <a:gdLst/>
              <a:ahLst/>
              <a:cxnLst/>
              <a:rect l="l" t="t" r="r" b="b"/>
              <a:pathLst>
                <a:path w="50058" h="45673" extrusionOk="0">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4"/>
            <p:cNvSpPr/>
            <p:nvPr/>
          </p:nvSpPr>
          <p:spPr>
            <a:xfrm>
              <a:off x="-2048952" y="-1725049"/>
              <a:ext cx="3547658" cy="3235834"/>
            </a:xfrm>
            <a:custGeom>
              <a:avLst/>
              <a:gdLst/>
              <a:ahLst/>
              <a:cxnLst/>
              <a:rect l="l" t="t" r="r" b="b"/>
              <a:pathLst>
                <a:path w="74429" h="67887" extrusionOk="0">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4"/>
            <p:cNvSpPr/>
            <p:nvPr/>
          </p:nvSpPr>
          <p:spPr>
            <a:xfrm>
              <a:off x="-2537947" y="-2336543"/>
              <a:ext cx="4759398" cy="4340947"/>
            </a:xfrm>
            <a:custGeom>
              <a:avLst/>
              <a:gdLst/>
              <a:ahLst/>
              <a:cxnLst/>
              <a:rect l="l" t="t" r="r" b="b"/>
              <a:pathLst>
                <a:path w="99851" h="91072" extrusionOk="0">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14"/>
          <p:cNvGrpSpPr/>
          <p:nvPr/>
        </p:nvGrpSpPr>
        <p:grpSpPr>
          <a:xfrm rot="-604589">
            <a:off x="186587" y="-27195"/>
            <a:ext cx="1136236" cy="1268102"/>
            <a:chOff x="5072836" y="892909"/>
            <a:chExt cx="282224" cy="314970"/>
          </a:xfrm>
        </p:grpSpPr>
        <p:sp>
          <p:nvSpPr>
            <p:cNvPr id="987" name="Google Shape;987;p14"/>
            <p:cNvSpPr/>
            <p:nvPr/>
          </p:nvSpPr>
          <p:spPr>
            <a:xfrm>
              <a:off x="5084705" y="892909"/>
              <a:ext cx="16969" cy="37894"/>
            </a:xfrm>
            <a:custGeom>
              <a:avLst/>
              <a:gdLst/>
              <a:ahLst/>
              <a:cxnLst/>
              <a:rect l="l" t="t" r="r" b="b"/>
              <a:pathLst>
                <a:path w="356" h="795" extrusionOk="0">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4"/>
            <p:cNvSpPr/>
            <p:nvPr/>
          </p:nvSpPr>
          <p:spPr>
            <a:xfrm>
              <a:off x="5100148" y="956351"/>
              <a:ext cx="26549" cy="40134"/>
            </a:xfrm>
            <a:custGeom>
              <a:avLst/>
              <a:gdLst/>
              <a:ahLst/>
              <a:cxnLst/>
              <a:rect l="l" t="t" r="r" b="b"/>
              <a:pathLst>
                <a:path w="557" h="842" extrusionOk="0">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4"/>
            <p:cNvSpPr/>
            <p:nvPr/>
          </p:nvSpPr>
          <p:spPr>
            <a:xfrm>
              <a:off x="5136231" y="1013549"/>
              <a:ext cx="28933" cy="31459"/>
            </a:xfrm>
            <a:custGeom>
              <a:avLst/>
              <a:gdLst/>
              <a:ahLst/>
              <a:cxnLst/>
              <a:rect l="l" t="t" r="r" b="b"/>
              <a:pathLst>
                <a:path w="607" h="660" extrusionOk="0">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4"/>
            <p:cNvSpPr/>
            <p:nvPr/>
          </p:nvSpPr>
          <p:spPr>
            <a:xfrm>
              <a:off x="5179749" y="1060928"/>
              <a:ext cx="48189" cy="34748"/>
            </a:xfrm>
            <a:custGeom>
              <a:avLst/>
              <a:gdLst/>
              <a:ahLst/>
              <a:cxnLst/>
              <a:rect l="l" t="t" r="r" b="b"/>
              <a:pathLst>
                <a:path w="1011" h="729" extrusionOk="0">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4"/>
            <p:cNvSpPr/>
            <p:nvPr/>
          </p:nvSpPr>
          <p:spPr>
            <a:xfrm>
              <a:off x="5241761" y="1097630"/>
              <a:ext cx="46855" cy="30458"/>
            </a:xfrm>
            <a:custGeom>
              <a:avLst/>
              <a:gdLst/>
              <a:ahLst/>
              <a:cxnLst/>
              <a:rect l="l" t="t" r="r" b="b"/>
              <a:pathLst>
                <a:path w="983" h="639" extrusionOk="0">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4"/>
            <p:cNvSpPr/>
            <p:nvPr/>
          </p:nvSpPr>
          <p:spPr>
            <a:xfrm>
              <a:off x="5307682" y="1141292"/>
              <a:ext cx="47379" cy="66588"/>
            </a:xfrm>
            <a:custGeom>
              <a:avLst/>
              <a:gdLst/>
              <a:ahLst/>
              <a:cxnLst/>
              <a:rect l="l" t="t" r="r" b="b"/>
              <a:pathLst>
                <a:path w="994" h="1397" extrusionOk="0">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4"/>
            <p:cNvSpPr/>
            <p:nvPr/>
          </p:nvSpPr>
          <p:spPr>
            <a:xfrm>
              <a:off x="5116497" y="921556"/>
              <a:ext cx="19924" cy="32698"/>
            </a:xfrm>
            <a:custGeom>
              <a:avLst/>
              <a:gdLst/>
              <a:ahLst/>
              <a:cxnLst/>
              <a:rect l="l" t="t" r="r" b="b"/>
              <a:pathLst>
                <a:path w="418" h="686" extrusionOk="0">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4"/>
            <p:cNvSpPr/>
            <p:nvPr/>
          </p:nvSpPr>
          <p:spPr>
            <a:xfrm>
              <a:off x="5148290" y="978849"/>
              <a:ext cx="27312" cy="30506"/>
            </a:xfrm>
            <a:custGeom>
              <a:avLst/>
              <a:gdLst/>
              <a:ahLst/>
              <a:cxnLst/>
              <a:rect l="l" t="t" r="r" b="b"/>
              <a:pathLst>
                <a:path w="573" h="640" extrusionOk="0">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4"/>
            <p:cNvSpPr/>
            <p:nvPr/>
          </p:nvSpPr>
          <p:spPr>
            <a:xfrm>
              <a:off x="5198958" y="1032901"/>
              <a:ext cx="27360" cy="19638"/>
            </a:xfrm>
            <a:custGeom>
              <a:avLst/>
              <a:gdLst/>
              <a:ahLst/>
              <a:cxnLst/>
              <a:rect l="l" t="t" r="r" b="b"/>
              <a:pathLst>
                <a:path w="574" h="412" extrusionOk="0">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5255965" y="1068221"/>
              <a:ext cx="36750" cy="20258"/>
            </a:xfrm>
            <a:custGeom>
              <a:avLst/>
              <a:gdLst/>
              <a:ahLst/>
              <a:cxnLst/>
              <a:rect l="l" t="t" r="r" b="b"/>
              <a:pathLst>
                <a:path w="771" h="425" extrusionOk="0">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4"/>
            <p:cNvSpPr/>
            <p:nvPr/>
          </p:nvSpPr>
          <p:spPr>
            <a:xfrm>
              <a:off x="5317787" y="1100395"/>
              <a:ext cx="25119" cy="23690"/>
            </a:xfrm>
            <a:custGeom>
              <a:avLst/>
              <a:gdLst/>
              <a:ahLst/>
              <a:cxnLst/>
              <a:rect l="l" t="t" r="r" b="b"/>
              <a:pathLst>
                <a:path w="527" h="497" extrusionOk="0">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4"/>
            <p:cNvSpPr/>
            <p:nvPr/>
          </p:nvSpPr>
          <p:spPr>
            <a:xfrm>
              <a:off x="5072836" y="956685"/>
              <a:ext cx="20258" cy="40754"/>
            </a:xfrm>
            <a:custGeom>
              <a:avLst/>
              <a:gdLst/>
              <a:ahLst/>
              <a:cxnLst/>
              <a:rect l="l" t="t" r="r" b="b"/>
              <a:pathLst>
                <a:path w="425" h="855" extrusionOk="0">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4"/>
            <p:cNvSpPr/>
            <p:nvPr/>
          </p:nvSpPr>
          <p:spPr>
            <a:xfrm>
              <a:off x="5101816" y="1021605"/>
              <a:ext cx="32126" cy="34509"/>
            </a:xfrm>
            <a:custGeom>
              <a:avLst/>
              <a:gdLst/>
              <a:ahLst/>
              <a:cxnLst/>
              <a:rect l="l" t="t" r="r" b="b"/>
              <a:pathLst>
                <a:path w="674" h="724" extrusionOk="0">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5147813" y="1069222"/>
              <a:ext cx="28647" cy="15872"/>
            </a:xfrm>
            <a:custGeom>
              <a:avLst/>
              <a:gdLst/>
              <a:ahLst/>
              <a:cxnLst/>
              <a:rect l="l" t="t" r="r" b="b"/>
              <a:pathLst>
                <a:path w="601" h="333" extrusionOk="0">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4"/>
            <p:cNvSpPr/>
            <p:nvPr/>
          </p:nvSpPr>
          <p:spPr>
            <a:xfrm>
              <a:off x="5201961" y="1104923"/>
              <a:ext cx="27932" cy="20353"/>
            </a:xfrm>
            <a:custGeom>
              <a:avLst/>
              <a:gdLst/>
              <a:ahLst/>
              <a:cxnLst/>
              <a:rect l="l" t="t" r="r" b="b"/>
              <a:pathLst>
                <a:path w="586" h="427" extrusionOk="0">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4"/>
            <p:cNvSpPr/>
            <p:nvPr/>
          </p:nvSpPr>
          <p:spPr>
            <a:xfrm>
              <a:off x="5256156" y="1140624"/>
              <a:ext cx="32412" cy="36654"/>
            </a:xfrm>
            <a:custGeom>
              <a:avLst/>
              <a:gdLst/>
              <a:ahLst/>
              <a:cxnLst/>
              <a:rect l="l" t="t" r="r" b="b"/>
              <a:pathLst>
                <a:path w="680" h="769" extrusionOk="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3" name="Google Shape;1003;p14"/>
          <p:cNvGrpSpPr/>
          <p:nvPr/>
        </p:nvGrpSpPr>
        <p:grpSpPr>
          <a:xfrm>
            <a:off x="2391916" y="-668849"/>
            <a:ext cx="1289009" cy="1552973"/>
            <a:chOff x="5234039" y="-267543"/>
            <a:chExt cx="313064" cy="377173"/>
          </a:xfrm>
        </p:grpSpPr>
        <p:sp>
          <p:nvSpPr>
            <p:cNvPr id="1004" name="Google Shape;1004;p14"/>
            <p:cNvSpPr/>
            <p:nvPr/>
          </p:nvSpPr>
          <p:spPr>
            <a:xfrm>
              <a:off x="5316071" y="-114967"/>
              <a:ext cx="106293" cy="94996"/>
            </a:xfrm>
            <a:custGeom>
              <a:avLst/>
              <a:gdLst/>
              <a:ahLst/>
              <a:cxnLst/>
              <a:rect l="l" t="t" r="r" b="b"/>
              <a:pathLst>
                <a:path w="2230" h="1993" extrusionOk="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4"/>
            <p:cNvSpPr/>
            <p:nvPr/>
          </p:nvSpPr>
          <p:spPr>
            <a:xfrm>
              <a:off x="5309255" y="-154720"/>
              <a:ext cx="67398" cy="95473"/>
            </a:xfrm>
            <a:custGeom>
              <a:avLst/>
              <a:gdLst/>
              <a:ahLst/>
              <a:cxnLst/>
              <a:rect l="l" t="t" r="r" b="b"/>
              <a:pathLst>
                <a:path w="1414" h="2003" extrusionOk="0">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5370218" y="-141517"/>
              <a:ext cx="15348" cy="24976"/>
            </a:xfrm>
            <a:custGeom>
              <a:avLst/>
              <a:gdLst/>
              <a:ahLst/>
              <a:cxnLst/>
              <a:rect l="l" t="t" r="r" b="b"/>
              <a:pathLst>
                <a:path w="322" h="524" extrusionOk="0">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4"/>
            <p:cNvSpPr/>
            <p:nvPr/>
          </p:nvSpPr>
          <p:spPr>
            <a:xfrm>
              <a:off x="5308778" y="-181936"/>
              <a:ext cx="123309" cy="105387"/>
            </a:xfrm>
            <a:custGeom>
              <a:avLst/>
              <a:gdLst/>
              <a:ahLst/>
              <a:cxnLst/>
              <a:rect l="l" t="t" r="r" b="b"/>
              <a:pathLst>
                <a:path w="2587" h="2211" extrusionOk="0">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4"/>
            <p:cNvSpPr/>
            <p:nvPr/>
          </p:nvSpPr>
          <p:spPr>
            <a:xfrm>
              <a:off x="5267548" y="-181031"/>
              <a:ext cx="172500" cy="200479"/>
            </a:xfrm>
            <a:custGeom>
              <a:avLst/>
              <a:gdLst/>
              <a:ahLst/>
              <a:cxnLst/>
              <a:rect l="l" t="t" r="r" b="b"/>
              <a:pathLst>
                <a:path w="3619" h="4206" extrusionOk="0">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5301485" y="-226170"/>
              <a:ext cx="183558" cy="268592"/>
            </a:xfrm>
            <a:custGeom>
              <a:avLst/>
              <a:gdLst/>
              <a:ahLst/>
              <a:cxnLst/>
              <a:rect l="l" t="t" r="r" b="b"/>
              <a:pathLst>
                <a:path w="3851" h="5635" extrusionOk="0">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5407730" y="37180"/>
              <a:ext cx="9438" cy="6387"/>
            </a:xfrm>
            <a:custGeom>
              <a:avLst/>
              <a:gdLst/>
              <a:ahLst/>
              <a:cxnLst/>
              <a:rect l="l" t="t" r="r" b="b"/>
              <a:pathLst>
                <a:path w="198" h="134" extrusionOk="0">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5371791" y="26407"/>
              <a:ext cx="6435" cy="9438"/>
            </a:xfrm>
            <a:custGeom>
              <a:avLst/>
              <a:gdLst/>
              <a:ahLst/>
              <a:cxnLst/>
              <a:rect l="l" t="t" r="r" b="b"/>
              <a:pathLst>
                <a:path w="135" h="198" extrusionOk="0">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5256156" y="-232938"/>
              <a:ext cx="83938" cy="240136"/>
            </a:xfrm>
            <a:custGeom>
              <a:avLst/>
              <a:gdLst/>
              <a:ahLst/>
              <a:cxnLst/>
              <a:rect l="l" t="t" r="r" b="b"/>
              <a:pathLst>
                <a:path w="1761" h="5038" extrusionOk="0">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4"/>
            <p:cNvSpPr/>
            <p:nvPr/>
          </p:nvSpPr>
          <p:spPr>
            <a:xfrm>
              <a:off x="5353297" y="-244282"/>
              <a:ext cx="9819" cy="7293"/>
            </a:xfrm>
            <a:custGeom>
              <a:avLst/>
              <a:gdLst/>
              <a:ahLst/>
              <a:cxnLst/>
              <a:rect l="l" t="t" r="r" b="b"/>
              <a:pathLst>
                <a:path w="206" h="153" extrusionOk="0">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5389618" y="-236799"/>
              <a:ext cx="9342" cy="6673"/>
            </a:xfrm>
            <a:custGeom>
              <a:avLst/>
              <a:gdLst/>
              <a:ahLst/>
              <a:cxnLst/>
              <a:rect l="l" t="t" r="r" b="b"/>
              <a:pathLst>
                <a:path w="196" h="140" extrusionOk="0">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5429084" y="-211775"/>
              <a:ext cx="7150" cy="9914"/>
            </a:xfrm>
            <a:custGeom>
              <a:avLst/>
              <a:gdLst/>
              <a:ahLst/>
              <a:cxnLst/>
              <a:rect l="l" t="t" r="r" b="b"/>
              <a:pathLst>
                <a:path w="150" h="208" extrusionOk="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5287519" y="-173738"/>
              <a:ext cx="259584" cy="283368"/>
            </a:xfrm>
            <a:custGeom>
              <a:avLst/>
              <a:gdLst/>
              <a:ahLst/>
              <a:cxnLst/>
              <a:rect l="l" t="t" r="r" b="b"/>
              <a:pathLst>
                <a:path w="5446" h="5945" extrusionOk="0">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5412688" y="32127"/>
              <a:ext cx="94663" cy="49810"/>
            </a:xfrm>
            <a:custGeom>
              <a:avLst/>
              <a:gdLst/>
              <a:ahLst/>
              <a:cxnLst/>
              <a:rect l="l" t="t" r="r" b="b"/>
              <a:pathLst>
                <a:path w="1986" h="1045" extrusionOk="0">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5411258" y="-177027"/>
              <a:ext cx="60725" cy="181890"/>
            </a:xfrm>
            <a:custGeom>
              <a:avLst/>
              <a:gdLst/>
              <a:ahLst/>
              <a:cxnLst/>
              <a:rect l="l" t="t" r="r" b="b"/>
              <a:pathLst>
                <a:path w="1274" h="3816" extrusionOk="0">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4"/>
            <p:cNvSpPr/>
            <p:nvPr/>
          </p:nvSpPr>
          <p:spPr>
            <a:xfrm>
              <a:off x="5377892" y="-197618"/>
              <a:ext cx="8675" cy="11773"/>
            </a:xfrm>
            <a:custGeom>
              <a:avLst/>
              <a:gdLst/>
              <a:ahLst/>
              <a:cxnLst/>
              <a:rect l="l" t="t" r="r" b="b"/>
              <a:pathLst>
                <a:path w="182" h="247" extrusionOk="0">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4"/>
            <p:cNvSpPr/>
            <p:nvPr/>
          </p:nvSpPr>
          <p:spPr>
            <a:xfrm>
              <a:off x="5338426" y="-89895"/>
              <a:ext cx="37465" cy="45091"/>
            </a:xfrm>
            <a:custGeom>
              <a:avLst/>
              <a:gdLst/>
              <a:ahLst/>
              <a:cxnLst/>
              <a:rect l="l" t="t" r="r" b="b"/>
              <a:pathLst>
                <a:path w="786" h="946" extrusionOk="0">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5431706" y="-63537"/>
              <a:ext cx="9152" cy="10772"/>
            </a:xfrm>
            <a:custGeom>
              <a:avLst/>
              <a:gdLst/>
              <a:ahLst/>
              <a:cxnLst/>
              <a:rect l="l" t="t" r="r" b="b"/>
              <a:pathLst>
                <a:path w="192" h="226" extrusionOk="0">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5234039" y="-267543"/>
              <a:ext cx="161155" cy="218830"/>
            </a:xfrm>
            <a:custGeom>
              <a:avLst/>
              <a:gdLst/>
              <a:ahLst/>
              <a:cxnLst/>
              <a:rect l="l" t="t" r="r" b="b"/>
              <a:pathLst>
                <a:path w="3381" h="4591" extrusionOk="0">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14"/>
          <p:cNvGrpSpPr/>
          <p:nvPr/>
        </p:nvGrpSpPr>
        <p:grpSpPr>
          <a:xfrm rot="-3977070">
            <a:off x="6136619" y="-868331"/>
            <a:ext cx="2177338" cy="4125898"/>
            <a:chOff x="177688" y="2854372"/>
            <a:chExt cx="568167" cy="1076609"/>
          </a:xfrm>
        </p:grpSpPr>
        <p:sp>
          <p:nvSpPr>
            <p:cNvPr id="1024" name="Google Shape;1024;p14"/>
            <p:cNvSpPr/>
            <p:nvPr/>
          </p:nvSpPr>
          <p:spPr>
            <a:xfrm>
              <a:off x="662632" y="3784363"/>
              <a:ext cx="69448" cy="70449"/>
            </a:xfrm>
            <a:custGeom>
              <a:avLst/>
              <a:gdLst/>
              <a:ahLst/>
              <a:cxnLst/>
              <a:rect l="l" t="t" r="r" b="b"/>
              <a:pathLst>
                <a:path w="1457" h="1478" extrusionOk="0">
                  <a:moveTo>
                    <a:pt x="687" y="0"/>
                  </a:moveTo>
                  <a:cubicBezTo>
                    <a:pt x="559" y="0"/>
                    <a:pt x="433" y="32"/>
                    <a:pt x="321" y="105"/>
                  </a:cubicBezTo>
                  <a:cubicBezTo>
                    <a:pt x="174" y="197"/>
                    <a:pt x="63" y="358"/>
                    <a:pt x="26" y="529"/>
                  </a:cubicBezTo>
                  <a:cubicBezTo>
                    <a:pt x="0" y="645"/>
                    <a:pt x="6" y="759"/>
                    <a:pt x="40" y="872"/>
                  </a:cubicBezTo>
                  <a:cubicBezTo>
                    <a:pt x="78" y="991"/>
                    <a:pt x="142" y="1091"/>
                    <a:pt x="234" y="1175"/>
                  </a:cubicBezTo>
                  <a:cubicBezTo>
                    <a:pt x="279" y="1225"/>
                    <a:pt x="326" y="1272"/>
                    <a:pt x="372" y="1320"/>
                  </a:cubicBezTo>
                  <a:cubicBezTo>
                    <a:pt x="418" y="1352"/>
                    <a:pt x="462" y="1382"/>
                    <a:pt x="508" y="1414"/>
                  </a:cubicBezTo>
                  <a:cubicBezTo>
                    <a:pt x="581" y="1453"/>
                    <a:pt x="660" y="1474"/>
                    <a:pt x="743" y="1474"/>
                  </a:cubicBezTo>
                  <a:cubicBezTo>
                    <a:pt x="764" y="1476"/>
                    <a:pt x="786" y="1477"/>
                    <a:pt x="809" y="1477"/>
                  </a:cubicBezTo>
                  <a:cubicBezTo>
                    <a:pt x="925" y="1477"/>
                    <a:pt x="1045" y="1449"/>
                    <a:pt x="1140" y="1382"/>
                  </a:cubicBezTo>
                  <a:cubicBezTo>
                    <a:pt x="1232" y="1316"/>
                    <a:pt x="1308" y="1233"/>
                    <a:pt x="1362" y="1136"/>
                  </a:cubicBezTo>
                  <a:cubicBezTo>
                    <a:pt x="1434" y="1010"/>
                    <a:pt x="1457" y="794"/>
                    <a:pt x="1403" y="660"/>
                  </a:cubicBezTo>
                  <a:cubicBezTo>
                    <a:pt x="1378" y="597"/>
                    <a:pt x="1354" y="534"/>
                    <a:pt x="1329" y="472"/>
                  </a:cubicBezTo>
                  <a:cubicBezTo>
                    <a:pt x="1291" y="354"/>
                    <a:pt x="1226" y="254"/>
                    <a:pt x="1135" y="170"/>
                  </a:cubicBezTo>
                  <a:cubicBezTo>
                    <a:pt x="1046" y="91"/>
                    <a:pt x="944" y="39"/>
                    <a:pt x="828" y="13"/>
                  </a:cubicBezTo>
                  <a:cubicBezTo>
                    <a:pt x="781" y="5"/>
                    <a:pt x="734" y="0"/>
                    <a:pt x="6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698238" y="3668919"/>
              <a:ext cx="47617" cy="48761"/>
            </a:xfrm>
            <a:custGeom>
              <a:avLst/>
              <a:gdLst/>
              <a:ahLst/>
              <a:cxnLst/>
              <a:rect l="l" t="t" r="r" b="b"/>
              <a:pathLst>
                <a:path w="999" h="1023" extrusionOk="0">
                  <a:moveTo>
                    <a:pt x="461" y="0"/>
                  </a:moveTo>
                  <a:cubicBezTo>
                    <a:pt x="372" y="0"/>
                    <a:pt x="279" y="24"/>
                    <a:pt x="211" y="72"/>
                  </a:cubicBezTo>
                  <a:cubicBezTo>
                    <a:pt x="113" y="138"/>
                    <a:pt x="32" y="237"/>
                    <a:pt x="11" y="357"/>
                  </a:cubicBezTo>
                  <a:cubicBezTo>
                    <a:pt x="7" y="397"/>
                    <a:pt x="5" y="434"/>
                    <a:pt x="1" y="473"/>
                  </a:cubicBezTo>
                  <a:cubicBezTo>
                    <a:pt x="5" y="556"/>
                    <a:pt x="28" y="632"/>
                    <a:pt x="73" y="701"/>
                  </a:cubicBezTo>
                  <a:cubicBezTo>
                    <a:pt x="90" y="737"/>
                    <a:pt x="108" y="771"/>
                    <a:pt x="125" y="807"/>
                  </a:cubicBezTo>
                  <a:cubicBezTo>
                    <a:pt x="158" y="864"/>
                    <a:pt x="202" y="906"/>
                    <a:pt x="257" y="938"/>
                  </a:cubicBezTo>
                  <a:cubicBezTo>
                    <a:pt x="304" y="978"/>
                    <a:pt x="359" y="1002"/>
                    <a:pt x="421" y="1012"/>
                  </a:cubicBezTo>
                  <a:cubicBezTo>
                    <a:pt x="451" y="1019"/>
                    <a:pt x="484" y="1022"/>
                    <a:pt x="518" y="1022"/>
                  </a:cubicBezTo>
                  <a:cubicBezTo>
                    <a:pt x="609" y="1022"/>
                    <a:pt x="704" y="998"/>
                    <a:pt x="774" y="948"/>
                  </a:cubicBezTo>
                  <a:cubicBezTo>
                    <a:pt x="874" y="878"/>
                    <a:pt x="958" y="777"/>
                    <a:pt x="980" y="654"/>
                  </a:cubicBezTo>
                  <a:cubicBezTo>
                    <a:pt x="999" y="539"/>
                    <a:pt x="992" y="397"/>
                    <a:pt x="915" y="300"/>
                  </a:cubicBezTo>
                  <a:cubicBezTo>
                    <a:pt x="891" y="271"/>
                    <a:pt x="867" y="240"/>
                    <a:pt x="841" y="209"/>
                  </a:cubicBezTo>
                  <a:cubicBezTo>
                    <a:pt x="810" y="156"/>
                    <a:pt x="767" y="112"/>
                    <a:pt x="714" y="83"/>
                  </a:cubicBezTo>
                  <a:cubicBezTo>
                    <a:pt x="668" y="44"/>
                    <a:pt x="614" y="21"/>
                    <a:pt x="556" y="10"/>
                  </a:cubicBezTo>
                  <a:cubicBezTo>
                    <a:pt x="526" y="4"/>
                    <a:pt x="494" y="0"/>
                    <a:pt x="46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671116" y="3564771"/>
              <a:ext cx="63013" cy="69114"/>
            </a:xfrm>
            <a:custGeom>
              <a:avLst/>
              <a:gdLst/>
              <a:ahLst/>
              <a:cxnLst/>
              <a:rect l="l" t="t" r="r" b="b"/>
              <a:pathLst>
                <a:path w="1322" h="1450" extrusionOk="0">
                  <a:moveTo>
                    <a:pt x="669" y="0"/>
                  </a:moveTo>
                  <a:cubicBezTo>
                    <a:pt x="559" y="5"/>
                    <a:pt x="459" y="37"/>
                    <a:pt x="366" y="97"/>
                  </a:cubicBezTo>
                  <a:cubicBezTo>
                    <a:pt x="360" y="100"/>
                    <a:pt x="354" y="103"/>
                    <a:pt x="349" y="107"/>
                  </a:cubicBezTo>
                  <a:cubicBezTo>
                    <a:pt x="274" y="150"/>
                    <a:pt x="216" y="208"/>
                    <a:pt x="174" y="284"/>
                  </a:cubicBezTo>
                  <a:cubicBezTo>
                    <a:pt x="155" y="306"/>
                    <a:pt x="140" y="331"/>
                    <a:pt x="125" y="357"/>
                  </a:cubicBezTo>
                  <a:cubicBezTo>
                    <a:pt x="93" y="418"/>
                    <a:pt x="67" y="489"/>
                    <a:pt x="51" y="552"/>
                  </a:cubicBezTo>
                  <a:cubicBezTo>
                    <a:pt x="40" y="589"/>
                    <a:pt x="31" y="628"/>
                    <a:pt x="21" y="668"/>
                  </a:cubicBezTo>
                  <a:cubicBezTo>
                    <a:pt x="0" y="752"/>
                    <a:pt x="0" y="834"/>
                    <a:pt x="21" y="915"/>
                  </a:cubicBezTo>
                  <a:cubicBezTo>
                    <a:pt x="30" y="1002"/>
                    <a:pt x="58" y="1081"/>
                    <a:pt x="109" y="1155"/>
                  </a:cubicBezTo>
                  <a:cubicBezTo>
                    <a:pt x="155" y="1232"/>
                    <a:pt x="215" y="1291"/>
                    <a:pt x="291" y="1334"/>
                  </a:cubicBezTo>
                  <a:cubicBezTo>
                    <a:pt x="356" y="1387"/>
                    <a:pt x="431" y="1422"/>
                    <a:pt x="516" y="1437"/>
                  </a:cubicBezTo>
                  <a:cubicBezTo>
                    <a:pt x="563" y="1445"/>
                    <a:pt x="610" y="1450"/>
                    <a:pt x="658" y="1450"/>
                  </a:cubicBezTo>
                  <a:cubicBezTo>
                    <a:pt x="780" y="1450"/>
                    <a:pt x="902" y="1421"/>
                    <a:pt x="1003" y="1349"/>
                  </a:cubicBezTo>
                  <a:cubicBezTo>
                    <a:pt x="1047" y="1312"/>
                    <a:pt x="1090" y="1275"/>
                    <a:pt x="1135" y="1237"/>
                  </a:cubicBezTo>
                  <a:cubicBezTo>
                    <a:pt x="1211" y="1152"/>
                    <a:pt x="1261" y="1054"/>
                    <a:pt x="1286" y="942"/>
                  </a:cubicBezTo>
                  <a:cubicBezTo>
                    <a:pt x="1293" y="904"/>
                    <a:pt x="1301" y="864"/>
                    <a:pt x="1308" y="825"/>
                  </a:cubicBezTo>
                  <a:cubicBezTo>
                    <a:pt x="1316" y="772"/>
                    <a:pt x="1322" y="704"/>
                    <a:pt x="1322" y="648"/>
                  </a:cubicBezTo>
                  <a:cubicBezTo>
                    <a:pt x="1322" y="639"/>
                    <a:pt x="1322" y="631"/>
                    <a:pt x="1320" y="622"/>
                  </a:cubicBezTo>
                  <a:cubicBezTo>
                    <a:pt x="1320" y="618"/>
                    <a:pt x="1320" y="612"/>
                    <a:pt x="1319" y="609"/>
                  </a:cubicBezTo>
                  <a:cubicBezTo>
                    <a:pt x="1319" y="522"/>
                    <a:pt x="1298" y="444"/>
                    <a:pt x="1256" y="371"/>
                  </a:cubicBezTo>
                  <a:cubicBezTo>
                    <a:pt x="1230" y="317"/>
                    <a:pt x="1231" y="311"/>
                    <a:pt x="1208" y="280"/>
                  </a:cubicBezTo>
                  <a:cubicBezTo>
                    <a:pt x="1164" y="207"/>
                    <a:pt x="1109" y="151"/>
                    <a:pt x="1037" y="110"/>
                  </a:cubicBezTo>
                  <a:cubicBezTo>
                    <a:pt x="975" y="61"/>
                    <a:pt x="905" y="28"/>
                    <a:pt x="825" y="14"/>
                  </a:cubicBezTo>
                  <a:cubicBezTo>
                    <a:pt x="773" y="9"/>
                    <a:pt x="722" y="4"/>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631840" y="3436171"/>
              <a:ext cx="64157" cy="65873"/>
            </a:xfrm>
            <a:custGeom>
              <a:avLst/>
              <a:gdLst/>
              <a:ahLst/>
              <a:cxnLst/>
              <a:rect l="l" t="t" r="r" b="b"/>
              <a:pathLst>
                <a:path w="1346" h="1382" extrusionOk="0">
                  <a:moveTo>
                    <a:pt x="629" y="1"/>
                  </a:moveTo>
                  <a:cubicBezTo>
                    <a:pt x="597" y="1"/>
                    <a:pt x="565" y="6"/>
                    <a:pt x="532" y="15"/>
                  </a:cubicBezTo>
                  <a:cubicBezTo>
                    <a:pt x="448" y="22"/>
                    <a:pt x="369" y="52"/>
                    <a:pt x="297" y="101"/>
                  </a:cubicBezTo>
                  <a:cubicBezTo>
                    <a:pt x="255" y="137"/>
                    <a:pt x="212" y="174"/>
                    <a:pt x="169" y="212"/>
                  </a:cubicBezTo>
                  <a:cubicBezTo>
                    <a:pt x="138" y="258"/>
                    <a:pt x="107" y="303"/>
                    <a:pt x="76" y="348"/>
                  </a:cubicBezTo>
                  <a:cubicBezTo>
                    <a:pt x="35" y="421"/>
                    <a:pt x="14" y="500"/>
                    <a:pt x="14" y="581"/>
                  </a:cubicBezTo>
                  <a:cubicBezTo>
                    <a:pt x="1" y="664"/>
                    <a:pt x="8" y="744"/>
                    <a:pt x="35" y="824"/>
                  </a:cubicBezTo>
                  <a:cubicBezTo>
                    <a:pt x="74" y="962"/>
                    <a:pt x="139" y="1028"/>
                    <a:pt x="231" y="1131"/>
                  </a:cubicBezTo>
                  <a:cubicBezTo>
                    <a:pt x="238" y="1140"/>
                    <a:pt x="248" y="1149"/>
                    <a:pt x="255" y="1158"/>
                  </a:cubicBezTo>
                  <a:cubicBezTo>
                    <a:pt x="275" y="1180"/>
                    <a:pt x="295" y="1201"/>
                    <a:pt x="315" y="1224"/>
                  </a:cubicBezTo>
                  <a:cubicBezTo>
                    <a:pt x="357" y="1253"/>
                    <a:pt x="401" y="1284"/>
                    <a:pt x="445" y="1314"/>
                  </a:cubicBezTo>
                  <a:cubicBezTo>
                    <a:pt x="516" y="1353"/>
                    <a:pt x="592" y="1373"/>
                    <a:pt x="672" y="1374"/>
                  </a:cubicBezTo>
                  <a:cubicBezTo>
                    <a:pt x="693" y="1379"/>
                    <a:pt x="715" y="1382"/>
                    <a:pt x="737" y="1382"/>
                  </a:cubicBezTo>
                  <a:cubicBezTo>
                    <a:pt x="768" y="1382"/>
                    <a:pt x="798" y="1377"/>
                    <a:pt x="829" y="1368"/>
                  </a:cubicBezTo>
                  <a:cubicBezTo>
                    <a:pt x="911" y="1361"/>
                    <a:pt x="987" y="1332"/>
                    <a:pt x="1056" y="1284"/>
                  </a:cubicBezTo>
                  <a:cubicBezTo>
                    <a:pt x="1098" y="1248"/>
                    <a:pt x="1139" y="1214"/>
                    <a:pt x="1181" y="1177"/>
                  </a:cubicBezTo>
                  <a:cubicBezTo>
                    <a:pt x="1212" y="1133"/>
                    <a:pt x="1242" y="1089"/>
                    <a:pt x="1272" y="1046"/>
                  </a:cubicBezTo>
                  <a:cubicBezTo>
                    <a:pt x="1311" y="975"/>
                    <a:pt x="1331" y="900"/>
                    <a:pt x="1332" y="819"/>
                  </a:cubicBezTo>
                  <a:cubicBezTo>
                    <a:pt x="1346" y="739"/>
                    <a:pt x="1338" y="661"/>
                    <a:pt x="1311" y="583"/>
                  </a:cubicBezTo>
                  <a:cubicBezTo>
                    <a:pt x="1300" y="556"/>
                    <a:pt x="1288" y="530"/>
                    <a:pt x="1276" y="503"/>
                  </a:cubicBezTo>
                  <a:cubicBezTo>
                    <a:pt x="1270" y="491"/>
                    <a:pt x="1265" y="479"/>
                    <a:pt x="1262" y="467"/>
                  </a:cubicBezTo>
                  <a:cubicBezTo>
                    <a:pt x="1206" y="341"/>
                    <a:pt x="1173" y="254"/>
                    <a:pt x="1064" y="163"/>
                  </a:cubicBezTo>
                  <a:cubicBezTo>
                    <a:pt x="1018" y="131"/>
                    <a:pt x="974" y="101"/>
                    <a:pt x="928" y="69"/>
                  </a:cubicBezTo>
                  <a:cubicBezTo>
                    <a:pt x="855" y="29"/>
                    <a:pt x="776" y="8"/>
                    <a:pt x="695" y="8"/>
                  </a:cubicBezTo>
                  <a:cubicBezTo>
                    <a:pt x="673" y="3"/>
                    <a:pt x="651" y="1"/>
                    <a:pt x="62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526977" y="3286503"/>
              <a:ext cx="57484" cy="59248"/>
            </a:xfrm>
            <a:custGeom>
              <a:avLst/>
              <a:gdLst/>
              <a:ahLst/>
              <a:cxnLst/>
              <a:rect l="l" t="t" r="r" b="b"/>
              <a:pathLst>
                <a:path w="1206" h="1243" extrusionOk="0">
                  <a:moveTo>
                    <a:pt x="599" y="1"/>
                  </a:moveTo>
                  <a:cubicBezTo>
                    <a:pt x="563" y="1"/>
                    <a:pt x="527" y="6"/>
                    <a:pt x="490" y="15"/>
                  </a:cubicBezTo>
                  <a:cubicBezTo>
                    <a:pt x="412" y="22"/>
                    <a:pt x="341" y="48"/>
                    <a:pt x="276" y="94"/>
                  </a:cubicBezTo>
                  <a:cubicBezTo>
                    <a:pt x="156" y="182"/>
                    <a:pt x="52" y="306"/>
                    <a:pt x="26" y="456"/>
                  </a:cubicBezTo>
                  <a:cubicBezTo>
                    <a:pt x="0" y="604"/>
                    <a:pt x="18" y="763"/>
                    <a:pt x="104" y="889"/>
                  </a:cubicBezTo>
                  <a:cubicBezTo>
                    <a:pt x="107" y="892"/>
                    <a:pt x="109" y="895"/>
                    <a:pt x="112" y="899"/>
                  </a:cubicBezTo>
                  <a:cubicBezTo>
                    <a:pt x="144" y="938"/>
                    <a:pt x="178" y="978"/>
                    <a:pt x="211" y="1016"/>
                  </a:cubicBezTo>
                  <a:cubicBezTo>
                    <a:pt x="239" y="1045"/>
                    <a:pt x="270" y="1067"/>
                    <a:pt x="302" y="1084"/>
                  </a:cubicBezTo>
                  <a:cubicBezTo>
                    <a:pt x="311" y="1093"/>
                    <a:pt x="319" y="1101"/>
                    <a:pt x="330" y="1109"/>
                  </a:cubicBezTo>
                  <a:cubicBezTo>
                    <a:pt x="366" y="1135"/>
                    <a:pt x="404" y="1161"/>
                    <a:pt x="442" y="1185"/>
                  </a:cubicBezTo>
                  <a:cubicBezTo>
                    <a:pt x="501" y="1219"/>
                    <a:pt x="565" y="1235"/>
                    <a:pt x="633" y="1236"/>
                  </a:cubicBezTo>
                  <a:cubicBezTo>
                    <a:pt x="653" y="1240"/>
                    <a:pt x="672" y="1242"/>
                    <a:pt x="691" y="1242"/>
                  </a:cubicBezTo>
                  <a:cubicBezTo>
                    <a:pt x="717" y="1242"/>
                    <a:pt x="742" y="1239"/>
                    <a:pt x="767" y="1231"/>
                  </a:cubicBezTo>
                  <a:cubicBezTo>
                    <a:pt x="836" y="1225"/>
                    <a:pt x="901" y="1202"/>
                    <a:pt x="961" y="1161"/>
                  </a:cubicBezTo>
                  <a:lnTo>
                    <a:pt x="1067" y="1071"/>
                  </a:lnTo>
                  <a:cubicBezTo>
                    <a:pt x="1092" y="1034"/>
                    <a:pt x="1118" y="995"/>
                    <a:pt x="1143" y="959"/>
                  </a:cubicBezTo>
                  <a:cubicBezTo>
                    <a:pt x="1177" y="899"/>
                    <a:pt x="1192" y="835"/>
                    <a:pt x="1193" y="766"/>
                  </a:cubicBezTo>
                  <a:cubicBezTo>
                    <a:pt x="1206" y="700"/>
                    <a:pt x="1199" y="633"/>
                    <a:pt x="1177" y="566"/>
                  </a:cubicBezTo>
                  <a:cubicBezTo>
                    <a:pt x="1169" y="543"/>
                    <a:pt x="1162" y="518"/>
                    <a:pt x="1155" y="495"/>
                  </a:cubicBezTo>
                  <a:lnTo>
                    <a:pt x="1155" y="492"/>
                  </a:lnTo>
                  <a:cubicBezTo>
                    <a:pt x="1148" y="414"/>
                    <a:pt x="1122" y="344"/>
                    <a:pt x="1077" y="278"/>
                  </a:cubicBezTo>
                  <a:cubicBezTo>
                    <a:pt x="1075" y="275"/>
                    <a:pt x="1073" y="271"/>
                    <a:pt x="1071" y="267"/>
                  </a:cubicBezTo>
                  <a:cubicBezTo>
                    <a:pt x="1030" y="199"/>
                    <a:pt x="977" y="145"/>
                    <a:pt x="910" y="107"/>
                  </a:cubicBezTo>
                  <a:cubicBezTo>
                    <a:pt x="852" y="59"/>
                    <a:pt x="785" y="30"/>
                    <a:pt x="710" y="15"/>
                  </a:cubicBezTo>
                  <a:cubicBezTo>
                    <a:pt x="672" y="6"/>
                    <a:pt x="635" y="1"/>
                    <a:pt x="5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409293" y="3147845"/>
              <a:ext cx="112108" cy="83175"/>
            </a:xfrm>
            <a:custGeom>
              <a:avLst/>
              <a:gdLst/>
              <a:ahLst/>
              <a:cxnLst/>
              <a:rect l="l" t="t" r="r" b="b"/>
              <a:pathLst>
                <a:path w="2352" h="1745" extrusionOk="0">
                  <a:moveTo>
                    <a:pt x="1229" y="0"/>
                  </a:moveTo>
                  <a:cubicBezTo>
                    <a:pt x="615" y="0"/>
                    <a:pt x="1" y="673"/>
                    <a:pt x="435" y="1349"/>
                  </a:cubicBezTo>
                  <a:cubicBezTo>
                    <a:pt x="615" y="1629"/>
                    <a:pt x="869" y="1745"/>
                    <a:pt x="1124" y="1745"/>
                  </a:cubicBezTo>
                  <a:cubicBezTo>
                    <a:pt x="1738" y="1745"/>
                    <a:pt x="2352" y="1072"/>
                    <a:pt x="1918" y="396"/>
                  </a:cubicBezTo>
                  <a:cubicBezTo>
                    <a:pt x="1739" y="116"/>
                    <a:pt x="1484" y="0"/>
                    <a:pt x="122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410389" y="3010665"/>
              <a:ext cx="38990" cy="38180"/>
            </a:xfrm>
            <a:custGeom>
              <a:avLst/>
              <a:gdLst/>
              <a:ahLst/>
              <a:cxnLst/>
              <a:rect l="l" t="t" r="r" b="b"/>
              <a:pathLst>
                <a:path w="818" h="801" extrusionOk="0">
                  <a:moveTo>
                    <a:pt x="423" y="1"/>
                  </a:moveTo>
                  <a:cubicBezTo>
                    <a:pt x="414" y="1"/>
                    <a:pt x="405" y="1"/>
                    <a:pt x="396" y="2"/>
                  </a:cubicBezTo>
                  <a:cubicBezTo>
                    <a:pt x="325" y="8"/>
                    <a:pt x="258" y="29"/>
                    <a:pt x="197" y="65"/>
                  </a:cubicBezTo>
                  <a:cubicBezTo>
                    <a:pt x="121" y="112"/>
                    <a:pt x="68" y="190"/>
                    <a:pt x="38" y="270"/>
                  </a:cubicBezTo>
                  <a:cubicBezTo>
                    <a:pt x="11" y="348"/>
                    <a:pt x="1" y="442"/>
                    <a:pt x="31" y="522"/>
                  </a:cubicBezTo>
                  <a:cubicBezTo>
                    <a:pt x="56" y="590"/>
                    <a:pt x="94" y="651"/>
                    <a:pt x="146" y="702"/>
                  </a:cubicBezTo>
                  <a:cubicBezTo>
                    <a:pt x="208" y="762"/>
                    <a:pt x="295" y="792"/>
                    <a:pt x="379" y="798"/>
                  </a:cubicBezTo>
                  <a:cubicBezTo>
                    <a:pt x="392" y="800"/>
                    <a:pt x="407" y="801"/>
                    <a:pt x="421" y="801"/>
                  </a:cubicBezTo>
                  <a:cubicBezTo>
                    <a:pt x="494" y="801"/>
                    <a:pt x="570" y="782"/>
                    <a:pt x="629" y="740"/>
                  </a:cubicBezTo>
                  <a:cubicBezTo>
                    <a:pt x="686" y="699"/>
                    <a:pt x="734" y="647"/>
                    <a:pt x="769" y="584"/>
                  </a:cubicBezTo>
                  <a:cubicBezTo>
                    <a:pt x="795" y="538"/>
                    <a:pt x="807" y="489"/>
                    <a:pt x="808" y="436"/>
                  </a:cubicBezTo>
                  <a:cubicBezTo>
                    <a:pt x="817" y="385"/>
                    <a:pt x="812" y="334"/>
                    <a:pt x="795" y="283"/>
                  </a:cubicBezTo>
                  <a:cubicBezTo>
                    <a:pt x="782" y="222"/>
                    <a:pt x="747" y="156"/>
                    <a:pt x="698" y="117"/>
                  </a:cubicBezTo>
                  <a:cubicBezTo>
                    <a:pt x="620" y="54"/>
                    <a:pt x="525" y="1"/>
                    <a:pt x="42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4"/>
            <p:cNvSpPr/>
            <p:nvPr/>
          </p:nvSpPr>
          <p:spPr>
            <a:xfrm>
              <a:off x="431981" y="2905373"/>
              <a:ext cx="53480" cy="39657"/>
            </a:xfrm>
            <a:custGeom>
              <a:avLst/>
              <a:gdLst/>
              <a:ahLst/>
              <a:cxnLst/>
              <a:rect l="l" t="t" r="r" b="b"/>
              <a:pathLst>
                <a:path w="1122" h="832" extrusionOk="0">
                  <a:moveTo>
                    <a:pt x="586" y="0"/>
                  </a:moveTo>
                  <a:cubicBezTo>
                    <a:pt x="294" y="0"/>
                    <a:pt x="1" y="321"/>
                    <a:pt x="207" y="643"/>
                  </a:cubicBezTo>
                  <a:cubicBezTo>
                    <a:pt x="293" y="776"/>
                    <a:pt x="414" y="832"/>
                    <a:pt x="536" y="832"/>
                  </a:cubicBezTo>
                  <a:cubicBezTo>
                    <a:pt x="829" y="832"/>
                    <a:pt x="1122" y="511"/>
                    <a:pt x="915" y="189"/>
                  </a:cubicBezTo>
                  <a:cubicBezTo>
                    <a:pt x="829" y="56"/>
                    <a:pt x="708" y="0"/>
                    <a:pt x="5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523736" y="3896662"/>
              <a:ext cx="46330" cy="34319"/>
            </a:xfrm>
            <a:custGeom>
              <a:avLst/>
              <a:gdLst/>
              <a:ahLst/>
              <a:cxnLst/>
              <a:rect l="l" t="t" r="r" b="b"/>
              <a:pathLst>
                <a:path w="972" h="720" extrusionOk="0">
                  <a:moveTo>
                    <a:pt x="508" y="1"/>
                  </a:moveTo>
                  <a:cubicBezTo>
                    <a:pt x="254" y="1"/>
                    <a:pt x="0" y="278"/>
                    <a:pt x="180" y="557"/>
                  </a:cubicBezTo>
                  <a:cubicBezTo>
                    <a:pt x="254" y="672"/>
                    <a:pt x="359" y="720"/>
                    <a:pt x="464" y="720"/>
                  </a:cubicBezTo>
                  <a:cubicBezTo>
                    <a:pt x="718" y="720"/>
                    <a:pt x="971" y="442"/>
                    <a:pt x="792" y="164"/>
                  </a:cubicBezTo>
                  <a:cubicBezTo>
                    <a:pt x="718" y="49"/>
                    <a:pt x="613" y="1"/>
                    <a:pt x="50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a:off x="541468" y="3800379"/>
              <a:ext cx="72022" cy="53432"/>
            </a:xfrm>
            <a:custGeom>
              <a:avLst/>
              <a:gdLst/>
              <a:ahLst/>
              <a:cxnLst/>
              <a:rect l="l" t="t" r="r" b="b"/>
              <a:pathLst>
                <a:path w="1511" h="1121" extrusionOk="0">
                  <a:moveTo>
                    <a:pt x="789" y="1"/>
                  </a:moveTo>
                  <a:cubicBezTo>
                    <a:pt x="395" y="1"/>
                    <a:pt x="1" y="433"/>
                    <a:pt x="280" y="866"/>
                  </a:cubicBezTo>
                  <a:cubicBezTo>
                    <a:pt x="396" y="1046"/>
                    <a:pt x="559" y="1120"/>
                    <a:pt x="723" y="1120"/>
                  </a:cubicBezTo>
                  <a:cubicBezTo>
                    <a:pt x="1117" y="1120"/>
                    <a:pt x="1511" y="689"/>
                    <a:pt x="1233" y="256"/>
                  </a:cubicBezTo>
                  <a:cubicBezTo>
                    <a:pt x="1117" y="75"/>
                    <a:pt x="953" y="1"/>
                    <a:pt x="7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563298" y="3705764"/>
              <a:ext cx="49858" cy="37083"/>
            </a:xfrm>
            <a:custGeom>
              <a:avLst/>
              <a:gdLst/>
              <a:ahLst/>
              <a:cxnLst/>
              <a:rect l="l" t="t" r="r" b="b"/>
              <a:pathLst>
                <a:path w="1046" h="778" extrusionOk="0">
                  <a:moveTo>
                    <a:pt x="546" y="1"/>
                  </a:moveTo>
                  <a:cubicBezTo>
                    <a:pt x="273" y="1"/>
                    <a:pt x="0" y="300"/>
                    <a:pt x="193" y="600"/>
                  </a:cubicBezTo>
                  <a:cubicBezTo>
                    <a:pt x="273" y="725"/>
                    <a:pt x="386" y="777"/>
                    <a:pt x="499" y="777"/>
                  </a:cubicBezTo>
                  <a:cubicBezTo>
                    <a:pt x="772" y="777"/>
                    <a:pt x="1045" y="477"/>
                    <a:pt x="852" y="176"/>
                  </a:cubicBezTo>
                  <a:cubicBezTo>
                    <a:pt x="772" y="52"/>
                    <a:pt x="659" y="1"/>
                    <a:pt x="5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a:off x="541277" y="3570395"/>
              <a:ext cx="58151" cy="43137"/>
            </a:xfrm>
            <a:custGeom>
              <a:avLst/>
              <a:gdLst/>
              <a:ahLst/>
              <a:cxnLst/>
              <a:rect l="l" t="t" r="r" b="b"/>
              <a:pathLst>
                <a:path w="1220" h="905" extrusionOk="0">
                  <a:moveTo>
                    <a:pt x="637" y="0"/>
                  </a:moveTo>
                  <a:cubicBezTo>
                    <a:pt x="319" y="0"/>
                    <a:pt x="1" y="349"/>
                    <a:pt x="226" y="700"/>
                  </a:cubicBezTo>
                  <a:cubicBezTo>
                    <a:pt x="319" y="845"/>
                    <a:pt x="450" y="905"/>
                    <a:pt x="582" y="905"/>
                  </a:cubicBezTo>
                  <a:cubicBezTo>
                    <a:pt x="900" y="905"/>
                    <a:pt x="1219" y="556"/>
                    <a:pt x="995" y="206"/>
                  </a:cubicBezTo>
                  <a:cubicBezTo>
                    <a:pt x="902" y="60"/>
                    <a:pt x="769" y="0"/>
                    <a:pt x="63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a:off x="442563" y="3438602"/>
              <a:ext cx="95187" cy="91993"/>
            </a:xfrm>
            <a:custGeom>
              <a:avLst/>
              <a:gdLst/>
              <a:ahLst/>
              <a:cxnLst/>
              <a:rect l="l" t="t" r="r" b="b"/>
              <a:pathLst>
                <a:path w="1997" h="1930" extrusionOk="0">
                  <a:moveTo>
                    <a:pt x="977" y="0"/>
                  </a:moveTo>
                  <a:cubicBezTo>
                    <a:pt x="810" y="0"/>
                    <a:pt x="643" y="44"/>
                    <a:pt x="501" y="136"/>
                  </a:cubicBezTo>
                  <a:cubicBezTo>
                    <a:pt x="178" y="342"/>
                    <a:pt x="1" y="797"/>
                    <a:pt x="133" y="1164"/>
                  </a:cubicBezTo>
                  <a:cubicBezTo>
                    <a:pt x="178" y="1288"/>
                    <a:pt x="248" y="1403"/>
                    <a:pt x="316" y="1515"/>
                  </a:cubicBezTo>
                  <a:cubicBezTo>
                    <a:pt x="435" y="1710"/>
                    <a:pt x="661" y="1861"/>
                    <a:pt x="883" y="1910"/>
                  </a:cubicBezTo>
                  <a:cubicBezTo>
                    <a:pt x="941" y="1923"/>
                    <a:pt x="1004" y="1929"/>
                    <a:pt x="1069" y="1929"/>
                  </a:cubicBezTo>
                  <a:cubicBezTo>
                    <a:pt x="1243" y="1929"/>
                    <a:pt x="1428" y="1882"/>
                    <a:pt x="1562" y="1788"/>
                  </a:cubicBezTo>
                  <a:cubicBezTo>
                    <a:pt x="1753" y="1654"/>
                    <a:pt x="1915" y="1458"/>
                    <a:pt x="1956" y="1221"/>
                  </a:cubicBezTo>
                  <a:cubicBezTo>
                    <a:pt x="1996" y="989"/>
                    <a:pt x="1969" y="744"/>
                    <a:pt x="1834" y="542"/>
                  </a:cubicBezTo>
                  <a:cubicBezTo>
                    <a:pt x="1761" y="434"/>
                    <a:pt x="1690" y="317"/>
                    <a:pt x="1591" y="230"/>
                  </a:cubicBezTo>
                  <a:cubicBezTo>
                    <a:pt x="1424" y="79"/>
                    <a:pt x="1200" y="0"/>
                    <a:pt x="9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348567" y="3344892"/>
              <a:ext cx="85559" cy="85559"/>
            </a:xfrm>
            <a:custGeom>
              <a:avLst/>
              <a:gdLst/>
              <a:ahLst/>
              <a:cxnLst/>
              <a:rect l="l" t="t" r="r" b="b"/>
              <a:pathLst>
                <a:path w="1795" h="1795" extrusionOk="0">
                  <a:moveTo>
                    <a:pt x="836" y="0"/>
                  </a:moveTo>
                  <a:cubicBezTo>
                    <a:pt x="683" y="0"/>
                    <a:pt x="524" y="37"/>
                    <a:pt x="397" y="126"/>
                  </a:cubicBezTo>
                  <a:cubicBezTo>
                    <a:pt x="280" y="212"/>
                    <a:pt x="180" y="320"/>
                    <a:pt x="107" y="450"/>
                  </a:cubicBezTo>
                  <a:cubicBezTo>
                    <a:pt x="1" y="638"/>
                    <a:pt x="3" y="875"/>
                    <a:pt x="53" y="1078"/>
                  </a:cubicBezTo>
                  <a:cubicBezTo>
                    <a:pt x="82" y="1193"/>
                    <a:pt x="146" y="1297"/>
                    <a:pt x="199" y="1402"/>
                  </a:cubicBezTo>
                  <a:cubicBezTo>
                    <a:pt x="260" y="1504"/>
                    <a:pt x="340" y="1582"/>
                    <a:pt x="440" y="1641"/>
                  </a:cubicBezTo>
                  <a:cubicBezTo>
                    <a:pt x="527" y="1711"/>
                    <a:pt x="627" y="1757"/>
                    <a:pt x="739" y="1777"/>
                  </a:cubicBezTo>
                  <a:cubicBezTo>
                    <a:pt x="794" y="1789"/>
                    <a:pt x="854" y="1795"/>
                    <a:pt x="915" y="1795"/>
                  </a:cubicBezTo>
                  <a:cubicBezTo>
                    <a:pt x="1081" y="1795"/>
                    <a:pt x="1257" y="1751"/>
                    <a:pt x="1384" y="1660"/>
                  </a:cubicBezTo>
                  <a:cubicBezTo>
                    <a:pt x="1565" y="1532"/>
                    <a:pt x="1719" y="1346"/>
                    <a:pt x="1758" y="1121"/>
                  </a:cubicBezTo>
                  <a:cubicBezTo>
                    <a:pt x="1795" y="909"/>
                    <a:pt x="1780" y="653"/>
                    <a:pt x="1642" y="476"/>
                  </a:cubicBezTo>
                  <a:cubicBezTo>
                    <a:pt x="1570" y="383"/>
                    <a:pt x="1500" y="281"/>
                    <a:pt x="1408" y="208"/>
                  </a:cubicBezTo>
                  <a:cubicBezTo>
                    <a:pt x="1348" y="167"/>
                    <a:pt x="1288" y="126"/>
                    <a:pt x="1228" y="84"/>
                  </a:cubicBezTo>
                  <a:cubicBezTo>
                    <a:pt x="1131" y="31"/>
                    <a:pt x="1030" y="4"/>
                    <a:pt x="921" y="4"/>
                  </a:cubicBezTo>
                  <a:cubicBezTo>
                    <a:pt x="893" y="1"/>
                    <a:pt x="865" y="0"/>
                    <a:pt x="83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4"/>
            <p:cNvSpPr/>
            <p:nvPr/>
          </p:nvSpPr>
          <p:spPr>
            <a:xfrm>
              <a:off x="279119" y="3239600"/>
              <a:ext cx="42422" cy="43184"/>
            </a:xfrm>
            <a:custGeom>
              <a:avLst/>
              <a:gdLst/>
              <a:ahLst/>
              <a:cxnLst/>
              <a:rect l="l" t="t" r="r" b="b"/>
              <a:pathLst>
                <a:path w="890" h="906" extrusionOk="0">
                  <a:moveTo>
                    <a:pt x="406" y="1"/>
                  </a:moveTo>
                  <a:cubicBezTo>
                    <a:pt x="332" y="1"/>
                    <a:pt x="256" y="19"/>
                    <a:pt x="196" y="61"/>
                  </a:cubicBezTo>
                  <a:cubicBezTo>
                    <a:pt x="139" y="103"/>
                    <a:pt x="90" y="156"/>
                    <a:pt x="55" y="219"/>
                  </a:cubicBezTo>
                  <a:cubicBezTo>
                    <a:pt x="7" y="303"/>
                    <a:pt x="0" y="429"/>
                    <a:pt x="29" y="522"/>
                  </a:cubicBezTo>
                  <a:cubicBezTo>
                    <a:pt x="57" y="608"/>
                    <a:pt x="96" y="660"/>
                    <a:pt x="158" y="725"/>
                  </a:cubicBezTo>
                  <a:lnTo>
                    <a:pt x="185" y="751"/>
                  </a:lnTo>
                  <a:cubicBezTo>
                    <a:pt x="206" y="772"/>
                    <a:pt x="226" y="793"/>
                    <a:pt x="247" y="812"/>
                  </a:cubicBezTo>
                  <a:cubicBezTo>
                    <a:pt x="274" y="831"/>
                    <a:pt x="301" y="849"/>
                    <a:pt x="327" y="868"/>
                  </a:cubicBezTo>
                  <a:cubicBezTo>
                    <a:pt x="371" y="891"/>
                    <a:pt x="418" y="904"/>
                    <a:pt x="466" y="904"/>
                  </a:cubicBezTo>
                  <a:cubicBezTo>
                    <a:pt x="478" y="905"/>
                    <a:pt x="489" y="906"/>
                    <a:pt x="501" y="906"/>
                  </a:cubicBezTo>
                  <a:cubicBezTo>
                    <a:pt x="571" y="906"/>
                    <a:pt x="643" y="889"/>
                    <a:pt x="702" y="849"/>
                  </a:cubicBezTo>
                  <a:cubicBezTo>
                    <a:pt x="756" y="811"/>
                    <a:pt x="801" y="762"/>
                    <a:pt x="834" y="704"/>
                  </a:cubicBezTo>
                  <a:cubicBezTo>
                    <a:pt x="877" y="628"/>
                    <a:pt x="889" y="503"/>
                    <a:pt x="858" y="422"/>
                  </a:cubicBezTo>
                  <a:lnTo>
                    <a:pt x="827" y="339"/>
                  </a:lnTo>
                  <a:cubicBezTo>
                    <a:pt x="823" y="327"/>
                    <a:pt x="818" y="315"/>
                    <a:pt x="814" y="303"/>
                  </a:cubicBezTo>
                  <a:cubicBezTo>
                    <a:pt x="782" y="220"/>
                    <a:pt x="750" y="162"/>
                    <a:pt x="683" y="100"/>
                  </a:cubicBezTo>
                  <a:cubicBezTo>
                    <a:pt x="618" y="42"/>
                    <a:pt x="535" y="10"/>
                    <a:pt x="449" y="3"/>
                  </a:cubicBezTo>
                  <a:cubicBezTo>
                    <a:pt x="435" y="1"/>
                    <a:pt x="420" y="1"/>
                    <a:pt x="40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199900" y="3097701"/>
              <a:ext cx="77551" cy="76979"/>
            </a:xfrm>
            <a:custGeom>
              <a:avLst/>
              <a:gdLst/>
              <a:ahLst/>
              <a:cxnLst/>
              <a:rect l="l" t="t" r="r" b="b"/>
              <a:pathLst>
                <a:path w="1627" h="1615" extrusionOk="0">
                  <a:moveTo>
                    <a:pt x="818" y="0"/>
                  </a:moveTo>
                  <a:cubicBezTo>
                    <a:pt x="798" y="0"/>
                    <a:pt x="779" y="1"/>
                    <a:pt x="760" y="4"/>
                  </a:cubicBezTo>
                  <a:cubicBezTo>
                    <a:pt x="628" y="20"/>
                    <a:pt x="497" y="39"/>
                    <a:pt x="385" y="119"/>
                  </a:cubicBezTo>
                  <a:cubicBezTo>
                    <a:pt x="272" y="198"/>
                    <a:pt x="199" y="292"/>
                    <a:pt x="126" y="412"/>
                  </a:cubicBezTo>
                  <a:cubicBezTo>
                    <a:pt x="1" y="613"/>
                    <a:pt x="12" y="970"/>
                    <a:pt x="162" y="1156"/>
                  </a:cubicBezTo>
                  <a:cubicBezTo>
                    <a:pt x="196" y="1197"/>
                    <a:pt x="228" y="1238"/>
                    <a:pt x="261" y="1280"/>
                  </a:cubicBezTo>
                  <a:cubicBezTo>
                    <a:pt x="386" y="1437"/>
                    <a:pt x="517" y="1554"/>
                    <a:pt x="721" y="1599"/>
                  </a:cubicBezTo>
                  <a:cubicBezTo>
                    <a:pt x="769" y="1609"/>
                    <a:pt x="820" y="1614"/>
                    <a:pt x="872" y="1614"/>
                  </a:cubicBezTo>
                  <a:cubicBezTo>
                    <a:pt x="1014" y="1614"/>
                    <a:pt x="1163" y="1577"/>
                    <a:pt x="1272" y="1500"/>
                  </a:cubicBezTo>
                  <a:cubicBezTo>
                    <a:pt x="1427" y="1390"/>
                    <a:pt x="1559" y="1231"/>
                    <a:pt x="1591" y="1039"/>
                  </a:cubicBezTo>
                  <a:cubicBezTo>
                    <a:pt x="1627" y="836"/>
                    <a:pt x="1584" y="670"/>
                    <a:pt x="1492" y="487"/>
                  </a:cubicBezTo>
                  <a:cubicBezTo>
                    <a:pt x="1469" y="440"/>
                    <a:pt x="1445" y="393"/>
                    <a:pt x="1422" y="348"/>
                  </a:cubicBezTo>
                  <a:cubicBezTo>
                    <a:pt x="1322" y="151"/>
                    <a:pt x="1044" y="0"/>
                    <a:pt x="81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236793" y="2950178"/>
              <a:ext cx="68495" cy="68066"/>
            </a:xfrm>
            <a:custGeom>
              <a:avLst/>
              <a:gdLst/>
              <a:ahLst/>
              <a:cxnLst/>
              <a:rect l="l" t="t" r="r" b="b"/>
              <a:pathLst>
                <a:path w="1437" h="1428" extrusionOk="0">
                  <a:moveTo>
                    <a:pt x="724" y="1"/>
                  </a:moveTo>
                  <a:cubicBezTo>
                    <a:pt x="719" y="1"/>
                    <a:pt x="714" y="1"/>
                    <a:pt x="709" y="1"/>
                  </a:cubicBezTo>
                  <a:cubicBezTo>
                    <a:pt x="585" y="6"/>
                    <a:pt x="471" y="43"/>
                    <a:pt x="366" y="110"/>
                  </a:cubicBezTo>
                  <a:cubicBezTo>
                    <a:pt x="243" y="208"/>
                    <a:pt x="183" y="266"/>
                    <a:pt x="105" y="406"/>
                  </a:cubicBezTo>
                  <a:cubicBezTo>
                    <a:pt x="102" y="412"/>
                    <a:pt x="99" y="419"/>
                    <a:pt x="97" y="425"/>
                  </a:cubicBezTo>
                  <a:cubicBezTo>
                    <a:pt x="77" y="479"/>
                    <a:pt x="58" y="533"/>
                    <a:pt x="39" y="585"/>
                  </a:cubicBezTo>
                  <a:cubicBezTo>
                    <a:pt x="39" y="586"/>
                    <a:pt x="37" y="589"/>
                    <a:pt x="37" y="590"/>
                  </a:cubicBezTo>
                  <a:cubicBezTo>
                    <a:pt x="37" y="592"/>
                    <a:pt x="36" y="597"/>
                    <a:pt x="36" y="599"/>
                  </a:cubicBezTo>
                  <a:cubicBezTo>
                    <a:pt x="1" y="779"/>
                    <a:pt x="31" y="963"/>
                    <a:pt x="130" y="1117"/>
                  </a:cubicBezTo>
                  <a:cubicBezTo>
                    <a:pt x="196" y="1218"/>
                    <a:pt x="285" y="1298"/>
                    <a:pt x="391" y="1352"/>
                  </a:cubicBezTo>
                  <a:cubicBezTo>
                    <a:pt x="444" y="1381"/>
                    <a:pt x="503" y="1407"/>
                    <a:pt x="565" y="1413"/>
                  </a:cubicBezTo>
                  <a:cubicBezTo>
                    <a:pt x="618" y="1418"/>
                    <a:pt x="674" y="1423"/>
                    <a:pt x="727" y="1428"/>
                  </a:cubicBezTo>
                  <a:cubicBezTo>
                    <a:pt x="814" y="1428"/>
                    <a:pt x="895" y="1405"/>
                    <a:pt x="968" y="1364"/>
                  </a:cubicBezTo>
                  <a:cubicBezTo>
                    <a:pt x="1024" y="1345"/>
                    <a:pt x="1072" y="1315"/>
                    <a:pt x="1110" y="1272"/>
                  </a:cubicBezTo>
                  <a:cubicBezTo>
                    <a:pt x="1123" y="1265"/>
                    <a:pt x="1131" y="1255"/>
                    <a:pt x="1142" y="1246"/>
                  </a:cubicBezTo>
                  <a:cubicBezTo>
                    <a:pt x="1231" y="1182"/>
                    <a:pt x="1302" y="1100"/>
                    <a:pt x="1353" y="1003"/>
                  </a:cubicBezTo>
                  <a:cubicBezTo>
                    <a:pt x="1372" y="947"/>
                    <a:pt x="1392" y="893"/>
                    <a:pt x="1412" y="836"/>
                  </a:cubicBezTo>
                  <a:cubicBezTo>
                    <a:pt x="1437" y="718"/>
                    <a:pt x="1433" y="601"/>
                    <a:pt x="1396" y="486"/>
                  </a:cubicBezTo>
                  <a:cubicBezTo>
                    <a:pt x="1379" y="424"/>
                    <a:pt x="1351" y="367"/>
                    <a:pt x="1316" y="318"/>
                  </a:cubicBezTo>
                  <a:lnTo>
                    <a:pt x="1318" y="318"/>
                  </a:lnTo>
                  <a:cubicBezTo>
                    <a:pt x="1285" y="263"/>
                    <a:pt x="1244" y="216"/>
                    <a:pt x="1196" y="177"/>
                  </a:cubicBezTo>
                  <a:cubicBezTo>
                    <a:pt x="1154" y="136"/>
                    <a:pt x="1107" y="103"/>
                    <a:pt x="1051" y="76"/>
                  </a:cubicBezTo>
                  <a:cubicBezTo>
                    <a:pt x="1047" y="74"/>
                    <a:pt x="1044" y="73"/>
                    <a:pt x="1040" y="72"/>
                  </a:cubicBezTo>
                  <a:cubicBezTo>
                    <a:pt x="992" y="46"/>
                    <a:pt x="941" y="27"/>
                    <a:pt x="884" y="17"/>
                  </a:cubicBezTo>
                  <a:cubicBezTo>
                    <a:pt x="832" y="6"/>
                    <a:pt x="779" y="1"/>
                    <a:pt x="7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621116" y="3666154"/>
              <a:ext cx="41516" cy="43137"/>
            </a:xfrm>
            <a:custGeom>
              <a:avLst/>
              <a:gdLst/>
              <a:ahLst/>
              <a:cxnLst/>
              <a:rect l="l" t="t" r="r" b="b"/>
              <a:pathLst>
                <a:path w="871" h="905" extrusionOk="0">
                  <a:moveTo>
                    <a:pt x="366" y="0"/>
                  </a:moveTo>
                  <a:cubicBezTo>
                    <a:pt x="297" y="0"/>
                    <a:pt x="226" y="21"/>
                    <a:pt x="171" y="56"/>
                  </a:cubicBezTo>
                  <a:cubicBezTo>
                    <a:pt x="77" y="118"/>
                    <a:pt x="0" y="243"/>
                    <a:pt x="14" y="359"/>
                  </a:cubicBezTo>
                  <a:cubicBezTo>
                    <a:pt x="21" y="409"/>
                    <a:pt x="28" y="457"/>
                    <a:pt x="33" y="505"/>
                  </a:cubicBezTo>
                  <a:cubicBezTo>
                    <a:pt x="37" y="580"/>
                    <a:pt x="58" y="649"/>
                    <a:pt x="98" y="713"/>
                  </a:cubicBezTo>
                  <a:cubicBezTo>
                    <a:pt x="139" y="776"/>
                    <a:pt x="192" y="824"/>
                    <a:pt x="259" y="860"/>
                  </a:cubicBezTo>
                  <a:cubicBezTo>
                    <a:pt x="318" y="890"/>
                    <a:pt x="383" y="905"/>
                    <a:pt x="447" y="905"/>
                  </a:cubicBezTo>
                  <a:cubicBezTo>
                    <a:pt x="526" y="905"/>
                    <a:pt x="605" y="883"/>
                    <a:pt x="673" y="839"/>
                  </a:cubicBezTo>
                  <a:cubicBezTo>
                    <a:pt x="796" y="759"/>
                    <a:pt x="870" y="618"/>
                    <a:pt x="864" y="471"/>
                  </a:cubicBezTo>
                  <a:cubicBezTo>
                    <a:pt x="860" y="396"/>
                    <a:pt x="839" y="327"/>
                    <a:pt x="798" y="263"/>
                  </a:cubicBezTo>
                  <a:cubicBezTo>
                    <a:pt x="757" y="200"/>
                    <a:pt x="704" y="152"/>
                    <a:pt x="637" y="116"/>
                  </a:cubicBezTo>
                  <a:cubicBezTo>
                    <a:pt x="595" y="90"/>
                    <a:pt x="555" y="64"/>
                    <a:pt x="513" y="39"/>
                  </a:cubicBezTo>
                  <a:cubicBezTo>
                    <a:pt x="470" y="12"/>
                    <a:pt x="418" y="0"/>
                    <a:pt x="3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599238" y="3527497"/>
              <a:ext cx="24786" cy="18351"/>
            </a:xfrm>
            <a:custGeom>
              <a:avLst/>
              <a:gdLst/>
              <a:ahLst/>
              <a:cxnLst/>
              <a:rect l="l" t="t" r="r" b="b"/>
              <a:pathLst>
                <a:path w="520" h="385" extrusionOk="0">
                  <a:moveTo>
                    <a:pt x="271" y="1"/>
                  </a:moveTo>
                  <a:cubicBezTo>
                    <a:pt x="135" y="1"/>
                    <a:pt x="0" y="149"/>
                    <a:pt x="96" y="297"/>
                  </a:cubicBezTo>
                  <a:cubicBezTo>
                    <a:pt x="136" y="359"/>
                    <a:pt x="192" y="385"/>
                    <a:pt x="248" y="385"/>
                  </a:cubicBezTo>
                  <a:cubicBezTo>
                    <a:pt x="384" y="385"/>
                    <a:pt x="519" y="237"/>
                    <a:pt x="424" y="88"/>
                  </a:cubicBezTo>
                  <a:cubicBezTo>
                    <a:pt x="384" y="26"/>
                    <a:pt x="327" y="1"/>
                    <a:pt x="27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510533" y="3390555"/>
              <a:ext cx="27789" cy="20639"/>
            </a:xfrm>
            <a:custGeom>
              <a:avLst/>
              <a:gdLst/>
              <a:ahLst/>
              <a:cxnLst/>
              <a:rect l="l" t="t" r="r" b="b"/>
              <a:pathLst>
                <a:path w="583" h="433" extrusionOk="0">
                  <a:moveTo>
                    <a:pt x="304" y="1"/>
                  </a:moveTo>
                  <a:cubicBezTo>
                    <a:pt x="152" y="1"/>
                    <a:pt x="0" y="167"/>
                    <a:pt x="107" y="334"/>
                  </a:cubicBezTo>
                  <a:cubicBezTo>
                    <a:pt x="152" y="404"/>
                    <a:pt x="215" y="433"/>
                    <a:pt x="278" y="433"/>
                  </a:cubicBezTo>
                  <a:cubicBezTo>
                    <a:pt x="430" y="433"/>
                    <a:pt x="582" y="266"/>
                    <a:pt x="475" y="99"/>
                  </a:cubicBezTo>
                  <a:cubicBezTo>
                    <a:pt x="430" y="29"/>
                    <a:pt x="367" y="1"/>
                    <a:pt x="30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376737" y="3251898"/>
              <a:ext cx="88991" cy="66064"/>
            </a:xfrm>
            <a:custGeom>
              <a:avLst/>
              <a:gdLst/>
              <a:ahLst/>
              <a:cxnLst/>
              <a:rect l="l" t="t" r="r" b="b"/>
              <a:pathLst>
                <a:path w="1867" h="1386" extrusionOk="0">
                  <a:moveTo>
                    <a:pt x="975" y="1"/>
                  </a:moveTo>
                  <a:cubicBezTo>
                    <a:pt x="487" y="1"/>
                    <a:pt x="0" y="535"/>
                    <a:pt x="344" y="1071"/>
                  </a:cubicBezTo>
                  <a:cubicBezTo>
                    <a:pt x="487" y="1294"/>
                    <a:pt x="690" y="1386"/>
                    <a:pt x="892" y="1386"/>
                  </a:cubicBezTo>
                  <a:cubicBezTo>
                    <a:pt x="1379" y="1386"/>
                    <a:pt x="1866" y="852"/>
                    <a:pt x="1522" y="315"/>
                  </a:cubicBezTo>
                  <a:cubicBezTo>
                    <a:pt x="1379" y="93"/>
                    <a:pt x="1177" y="1"/>
                    <a:pt x="9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346708" y="3161239"/>
              <a:ext cx="30124" cy="31316"/>
            </a:xfrm>
            <a:custGeom>
              <a:avLst/>
              <a:gdLst/>
              <a:ahLst/>
              <a:cxnLst/>
              <a:rect l="l" t="t" r="r" b="b"/>
              <a:pathLst>
                <a:path w="632" h="657" extrusionOk="0">
                  <a:moveTo>
                    <a:pt x="252" y="0"/>
                  </a:moveTo>
                  <a:cubicBezTo>
                    <a:pt x="167" y="0"/>
                    <a:pt x="68" y="64"/>
                    <a:pt x="35" y="141"/>
                  </a:cubicBezTo>
                  <a:cubicBezTo>
                    <a:pt x="15" y="193"/>
                    <a:pt x="1" y="235"/>
                    <a:pt x="6" y="291"/>
                  </a:cubicBezTo>
                  <a:cubicBezTo>
                    <a:pt x="8" y="320"/>
                    <a:pt x="13" y="361"/>
                    <a:pt x="22" y="385"/>
                  </a:cubicBezTo>
                  <a:cubicBezTo>
                    <a:pt x="35" y="430"/>
                    <a:pt x="67" y="481"/>
                    <a:pt x="90" y="524"/>
                  </a:cubicBezTo>
                  <a:cubicBezTo>
                    <a:pt x="121" y="586"/>
                    <a:pt x="207" y="637"/>
                    <a:pt x="273" y="650"/>
                  </a:cubicBezTo>
                  <a:cubicBezTo>
                    <a:pt x="292" y="655"/>
                    <a:pt x="313" y="657"/>
                    <a:pt x="334" y="657"/>
                  </a:cubicBezTo>
                  <a:cubicBezTo>
                    <a:pt x="390" y="657"/>
                    <a:pt x="449" y="642"/>
                    <a:pt x="493" y="612"/>
                  </a:cubicBezTo>
                  <a:cubicBezTo>
                    <a:pt x="554" y="569"/>
                    <a:pt x="606" y="506"/>
                    <a:pt x="619" y="428"/>
                  </a:cubicBezTo>
                  <a:cubicBezTo>
                    <a:pt x="631" y="356"/>
                    <a:pt x="627" y="268"/>
                    <a:pt x="580" y="208"/>
                  </a:cubicBezTo>
                  <a:cubicBezTo>
                    <a:pt x="550" y="171"/>
                    <a:pt x="517" y="121"/>
                    <a:pt x="482" y="89"/>
                  </a:cubicBezTo>
                  <a:cubicBezTo>
                    <a:pt x="464" y="73"/>
                    <a:pt x="428" y="51"/>
                    <a:pt x="402" y="36"/>
                  </a:cubicBezTo>
                  <a:cubicBezTo>
                    <a:pt x="354" y="6"/>
                    <a:pt x="308" y="3"/>
                    <a:pt x="254" y="0"/>
                  </a:cubicBezTo>
                  <a:cubicBezTo>
                    <a:pt x="253" y="0"/>
                    <a:pt x="253" y="0"/>
                    <a:pt x="25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98185" y="3040360"/>
              <a:ext cx="78552" cy="78886"/>
            </a:xfrm>
            <a:custGeom>
              <a:avLst/>
              <a:gdLst/>
              <a:ahLst/>
              <a:cxnLst/>
              <a:rect l="l" t="t" r="r" b="b"/>
              <a:pathLst>
                <a:path w="1648" h="1655" extrusionOk="0">
                  <a:moveTo>
                    <a:pt x="842" y="0"/>
                  </a:moveTo>
                  <a:cubicBezTo>
                    <a:pt x="789" y="0"/>
                    <a:pt x="737" y="7"/>
                    <a:pt x="685" y="22"/>
                  </a:cubicBezTo>
                  <a:cubicBezTo>
                    <a:pt x="574" y="30"/>
                    <a:pt x="473" y="69"/>
                    <a:pt x="379" y="134"/>
                  </a:cubicBezTo>
                  <a:cubicBezTo>
                    <a:pt x="323" y="181"/>
                    <a:pt x="266" y="229"/>
                    <a:pt x="210" y="276"/>
                  </a:cubicBezTo>
                  <a:cubicBezTo>
                    <a:pt x="113" y="385"/>
                    <a:pt x="50" y="509"/>
                    <a:pt x="19" y="652"/>
                  </a:cubicBezTo>
                  <a:cubicBezTo>
                    <a:pt x="13" y="723"/>
                    <a:pt x="7" y="792"/>
                    <a:pt x="0" y="862"/>
                  </a:cubicBezTo>
                  <a:cubicBezTo>
                    <a:pt x="7" y="1012"/>
                    <a:pt x="50" y="1148"/>
                    <a:pt x="130" y="1274"/>
                  </a:cubicBezTo>
                  <a:cubicBezTo>
                    <a:pt x="188" y="1372"/>
                    <a:pt x="265" y="1447"/>
                    <a:pt x="361" y="1503"/>
                  </a:cubicBezTo>
                  <a:cubicBezTo>
                    <a:pt x="445" y="1571"/>
                    <a:pt x="540" y="1614"/>
                    <a:pt x="648" y="1634"/>
                  </a:cubicBezTo>
                  <a:cubicBezTo>
                    <a:pt x="701" y="1647"/>
                    <a:pt x="754" y="1654"/>
                    <a:pt x="807" y="1654"/>
                  </a:cubicBezTo>
                  <a:cubicBezTo>
                    <a:pt x="859" y="1654"/>
                    <a:pt x="912" y="1647"/>
                    <a:pt x="963" y="1634"/>
                  </a:cubicBezTo>
                  <a:cubicBezTo>
                    <a:pt x="1074" y="1624"/>
                    <a:pt x="1176" y="1587"/>
                    <a:pt x="1270" y="1521"/>
                  </a:cubicBezTo>
                  <a:cubicBezTo>
                    <a:pt x="1327" y="1474"/>
                    <a:pt x="1382" y="1425"/>
                    <a:pt x="1439" y="1378"/>
                  </a:cubicBezTo>
                  <a:cubicBezTo>
                    <a:pt x="1536" y="1269"/>
                    <a:pt x="1599" y="1145"/>
                    <a:pt x="1630" y="1003"/>
                  </a:cubicBezTo>
                  <a:cubicBezTo>
                    <a:pt x="1636" y="932"/>
                    <a:pt x="1642" y="862"/>
                    <a:pt x="1648" y="792"/>
                  </a:cubicBezTo>
                  <a:cubicBezTo>
                    <a:pt x="1642" y="642"/>
                    <a:pt x="1599" y="506"/>
                    <a:pt x="1518" y="381"/>
                  </a:cubicBezTo>
                  <a:cubicBezTo>
                    <a:pt x="1461" y="283"/>
                    <a:pt x="1383" y="207"/>
                    <a:pt x="1287" y="152"/>
                  </a:cubicBezTo>
                  <a:cubicBezTo>
                    <a:pt x="1203" y="84"/>
                    <a:pt x="1108" y="40"/>
                    <a:pt x="1000" y="22"/>
                  </a:cubicBezTo>
                  <a:cubicBezTo>
                    <a:pt x="947" y="7"/>
                    <a:pt x="894"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318443" y="2949130"/>
              <a:ext cx="35129" cy="32794"/>
            </a:xfrm>
            <a:custGeom>
              <a:avLst/>
              <a:gdLst/>
              <a:ahLst/>
              <a:cxnLst/>
              <a:rect l="l" t="t" r="r" b="b"/>
              <a:pathLst>
                <a:path w="737" h="688" extrusionOk="0">
                  <a:moveTo>
                    <a:pt x="438" y="1"/>
                  </a:moveTo>
                  <a:cubicBezTo>
                    <a:pt x="404" y="1"/>
                    <a:pt x="370" y="6"/>
                    <a:pt x="337" y="13"/>
                  </a:cubicBezTo>
                  <a:cubicBezTo>
                    <a:pt x="236" y="36"/>
                    <a:pt x="155" y="127"/>
                    <a:pt x="78" y="195"/>
                  </a:cubicBezTo>
                  <a:lnTo>
                    <a:pt x="35" y="258"/>
                  </a:lnTo>
                  <a:cubicBezTo>
                    <a:pt x="16" y="292"/>
                    <a:pt x="7" y="329"/>
                    <a:pt x="7" y="366"/>
                  </a:cubicBezTo>
                  <a:cubicBezTo>
                    <a:pt x="0" y="429"/>
                    <a:pt x="13" y="498"/>
                    <a:pt x="49" y="551"/>
                  </a:cubicBezTo>
                  <a:cubicBezTo>
                    <a:pt x="80" y="594"/>
                    <a:pt x="119" y="628"/>
                    <a:pt x="164" y="654"/>
                  </a:cubicBezTo>
                  <a:cubicBezTo>
                    <a:pt x="198" y="674"/>
                    <a:pt x="253" y="687"/>
                    <a:pt x="303" y="687"/>
                  </a:cubicBezTo>
                  <a:cubicBezTo>
                    <a:pt x="333" y="687"/>
                    <a:pt x="362" y="683"/>
                    <a:pt x="384" y="672"/>
                  </a:cubicBezTo>
                  <a:cubicBezTo>
                    <a:pt x="479" y="630"/>
                    <a:pt x="595" y="596"/>
                    <a:pt x="657" y="512"/>
                  </a:cubicBezTo>
                  <a:cubicBezTo>
                    <a:pt x="697" y="456"/>
                    <a:pt x="725" y="403"/>
                    <a:pt x="731" y="332"/>
                  </a:cubicBezTo>
                  <a:cubicBezTo>
                    <a:pt x="736" y="267"/>
                    <a:pt x="725" y="195"/>
                    <a:pt x="687" y="140"/>
                  </a:cubicBezTo>
                  <a:cubicBezTo>
                    <a:pt x="655" y="95"/>
                    <a:pt x="615" y="59"/>
                    <a:pt x="568" y="32"/>
                  </a:cubicBezTo>
                  <a:cubicBezTo>
                    <a:pt x="527" y="9"/>
                    <a:pt x="482" y="1"/>
                    <a:pt x="43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342752" y="2856421"/>
              <a:ext cx="54529" cy="40468"/>
            </a:xfrm>
            <a:custGeom>
              <a:avLst/>
              <a:gdLst/>
              <a:ahLst/>
              <a:cxnLst/>
              <a:rect l="l" t="t" r="r" b="b"/>
              <a:pathLst>
                <a:path w="1144" h="849" extrusionOk="0">
                  <a:moveTo>
                    <a:pt x="598" y="1"/>
                  </a:moveTo>
                  <a:cubicBezTo>
                    <a:pt x="300" y="1"/>
                    <a:pt x="1" y="328"/>
                    <a:pt x="212" y="656"/>
                  </a:cubicBezTo>
                  <a:cubicBezTo>
                    <a:pt x="299" y="792"/>
                    <a:pt x="423" y="849"/>
                    <a:pt x="547" y="849"/>
                  </a:cubicBezTo>
                  <a:cubicBezTo>
                    <a:pt x="845" y="849"/>
                    <a:pt x="1144" y="521"/>
                    <a:pt x="933" y="193"/>
                  </a:cubicBezTo>
                  <a:cubicBezTo>
                    <a:pt x="846" y="57"/>
                    <a:pt x="722" y="1"/>
                    <a:pt x="59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189223" y="3017529"/>
              <a:ext cx="47236" cy="35129"/>
            </a:xfrm>
            <a:custGeom>
              <a:avLst/>
              <a:gdLst/>
              <a:ahLst/>
              <a:cxnLst/>
              <a:rect l="l" t="t" r="r" b="b"/>
              <a:pathLst>
                <a:path w="991" h="737" extrusionOk="0">
                  <a:moveTo>
                    <a:pt x="518" y="1"/>
                  </a:moveTo>
                  <a:cubicBezTo>
                    <a:pt x="259" y="1"/>
                    <a:pt x="0" y="285"/>
                    <a:pt x="182" y="570"/>
                  </a:cubicBezTo>
                  <a:cubicBezTo>
                    <a:pt x="258" y="688"/>
                    <a:pt x="366" y="737"/>
                    <a:pt x="473" y="737"/>
                  </a:cubicBezTo>
                  <a:cubicBezTo>
                    <a:pt x="732" y="737"/>
                    <a:pt x="991" y="453"/>
                    <a:pt x="808" y="168"/>
                  </a:cubicBezTo>
                  <a:cubicBezTo>
                    <a:pt x="733" y="50"/>
                    <a:pt x="625" y="1"/>
                    <a:pt x="51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177688" y="2863809"/>
              <a:ext cx="51335" cy="45806"/>
            </a:xfrm>
            <a:custGeom>
              <a:avLst/>
              <a:gdLst/>
              <a:ahLst/>
              <a:cxnLst/>
              <a:rect l="l" t="t" r="r" b="b"/>
              <a:pathLst>
                <a:path w="1077" h="961" extrusionOk="0">
                  <a:moveTo>
                    <a:pt x="632" y="1"/>
                  </a:moveTo>
                  <a:cubicBezTo>
                    <a:pt x="623" y="1"/>
                    <a:pt x="614" y="1"/>
                    <a:pt x="604" y="2"/>
                  </a:cubicBezTo>
                  <a:cubicBezTo>
                    <a:pt x="563" y="6"/>
                    <a:pt x="517" y="16"/>
                    <a:pt x="478" y="26"/>
                  </a:cubicBezTo>
                  <a:cubicBezTo>
                    <a:pt x="459" y="31"/>
                    <a:pt x="438" y="38"/>
                    <a:pt x="418" y="44"/>
                  </a:cubicBezTo>
                  <a:cubicBezTo>
                    <a:pt x="124" y="131"/>
                    <a:pt x="0" y="493"/>
                    <a:pt x="162" y="744"/>
                  </a:cubicBezTo>
                  <a:cubicBezTo>
                    <a:pt x="228" y="845"/>
                    <a:pt x="339" y="923"/>
                    <a:pt x="458" y="949"/>
                  </a:cubicBezTo>
                  <a:cubicBezTo>
                    <a:pt x="490" y="957"/>
                    <a:pt x="523" y="960"/>
                    <a:pt x="556" y="960"/>
                  </a:cubicBezTo>
                  <a:cubicBezTo>
                    <a:pt x="688" y="960"/>
                    <a:pt x="820" y="905"/>
                    <a:pt x="906" y="805"/>
                  </a:cubicBezTo>
                  <a:cubicBezTo>
                    <a:pt x="976" y="724"/>
                    <a:pt x="1041" y="643"/>
                    <a:pt x="1065" y="536"/>
                  </a:cubicBezTo>
                  <a:cubicBezTo>
                    <a:pt x="1073" y="493"/>
                    <a:pt x="1076" y="445"/>
                    <a:pt x="1072" y="402"/>
                  </a:cubicBezTo>
                  <a:cubicBezTo>
                    <a:pt x="1067" y="332"/>
                    <a:pt x="1054" y="257"/>
                    <a:pt x="1012" y="200"/>
                  </a:cubicBezTo>
                  <a:cubicBezTo>
                    <a:pt x="952" y="115"/>
                    <a:pt x="874" y="65"/>
                    <a:pt x="780" y="31"/>
                  </a:cubicBezTo>
                  <a:cubicBezTo>
                    <a:pt x="730" y="13"/>
                    <a:pt x="684" y="1"/>
                    <a:pt x="63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40749" y="2854372"/>
              <a:ext cx="53957" cy="55244"/>
            </a:xfrm>
            <a:custGeom>
              <a:avLst/>
              <a:gdLst/>
              <a:ahLst/>
              <a:cxnLst/>
              <a:rect l="l" t="t" r="r" b="b"/>
              <a:pathLst>
                <a:path w="1132" h="1159" extrusionOk="0">
                  <a:moveTo>
                    <a:pt x="524" y="0"/>
                  </a:moveTo>
                  <a:cubicBezTo>
                    <a:pt x="426" y="0"/>
                    <a:pt x="327" y="22"/>
                    <a:pt x="247" y="79"/>
                  </a:cubicBezTo>
                  <a:cubicBezTo>
                    <a:pt x="215" y="108"/>
                    <a:pt x="179" y="137"/>
                    <a:pt x="145" y="167"/>
                  </a:cubicBezTo>
                  <a:cubicBezTo>
                    <a:pt x="84" y="236"/>
                    <a:pt x="45" y="313"/>
                    <a:pt x="25" y="401"/>
                  </a:cubicBezTo>
                  <a:cubicBezTo>
                    <a:pt x="0" y="490"/>
                    <a:pt x="11" y="587"/>
                    <a:pt x="34" y="676"/>
                  </a:cubicBezTo>
                  <a:cubicBezTo>
                    <a:pt x="45" y="718"/>
                    <a:pt x="84" y="784"/>
                    <a:pt x="107" y="833"/>
                  </a:cubicBezTo>
                  <a:lnTo>
                    <a:pt x="145" y="911"/>
                  </a:lnTo>
                  <a:cubicBezTo>
                    <a:pt x="182" y="975"/>
                    <a:pt x="232" y="1025"/>
                    <a:pt x="294" y="1060"/>
                  </a:cubicBezTo>
                  <a:cubicBezTo>
                    <a:pt x="348" y="1104"/>
                    <a:pt x="412" y="1134"/>
                    <a:pt x="482" y="1145"/>
                  </a:cubicBezTo>
                  <a:cubicBezTo>
                    <a:pt x="516" y="1154"/>
                    <a:pt x="551" y="1159"/>
                    <a:pt x="585" y="1159"/>
                  </a:cubicBezTo>
                  <a:cubicBezTo>
                    <a:pt x="619" y="1159"/>
                    <a:pt x="653" y="1154"/>
                    <a:pt x="687" y="1145"/>
                  </a:cubicBezTo>
                  <a:cubicBezTo>
                    <a:pt x="759" y="1139"/>
                    <a:pt x="826" y="1115"/>
                    <a:pt x="886" y="1072"/>
                  </a:cubicBezTo>
                  <a:cubicBezTo>
                    <a:pt x="1000" y="992"/>
                    <a:pt x="1096" y="875"/>
                    <a:pt x="1120" y="734"/>
                  </a:cubicBezTo>
                  <a:lnTo>
                    <a:pt x="1132" y="597"/>
                  </a:lnTo>
                  <a:cubicBezTo>
                    <a:pt x="1128" y="500"/>
                    <a:pt x="1099" y="411"/>
                    <a:pt x="1047" y="329"/>
                  </a:cubicBezTo>
                  <a:lnTo>
                    <a:pt x="993" y="263"/>
                  </a:lnTo>
                  <a:lnTo>
                    <a:pt x="926" y="184"/>
                  </a:lnTo>
                  <a:cubicBezTo>
                    <a:pt x="885" y="129"/>
                    <a:pt x="833" y="84"/>
                    <a:pt x="769" y="55"/>
                  </a:cubicBezTo>
                  <a:cubicBezTo>
                    <a:pt x="726" y="31"/>
                    <a:pt x="681" y="16"/>
                    <a:pt x="634" y="9"/>
                  </a:cubicBezTo>
                  <a:cubicBezTo>
                    <a:pt x="598" y="4"/>
                    <a:pt x="561" y="0"/>
                    <a:pt x="52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 name="Google Shape;1052;p14"/>
          <p:cNvGrpSpPr/>
          <p:nvPr/>
        </p:nvGrpSpPr>
        <p:grpSpPr>
          <a:xfrm rot="-1781652">
            <a:off x="538942" y="411361"/>
            <a:ext cx="431476" cy="391619"/>
            <a:chOff x="2345588" y="3008044"/>
            <a:chExt cx="250194" cy="227076"/>
          </a:xfrm>
        </p:grpSpPr>
        <p:sp>
          <p:nvSpPr>
            <p:cNvPr id="1053" name="Google Shape;1053;p14"/>
            <p:cNvSpPr/>
            <p:nvPr/>
          </p:nvSpPr>
          <p:spPr>
            <a:xfrm>
              <a:off x="2345588" y="3008044"/>
              <a:ext cx="250194" cy="227076"/>
            </a:xfrm>
            <a:custGeom>
              <a:avLst/>
              <a:gdLst/>
              <a:ahLst/>
              <a:cxnLst/>
              <a:rect l="l" t="t" r="r" b="b"/>
              <a:pathLst>
                <a:path w="5249" h="4764" extrusionOk="0">
                  <a:moveTo>
                    <a:pt x="1" y="0"/>
                  </a:moveTo>
                  <a:lnTo>
                    <a:pt x="1" y="0"/>
                  </a:lnTo>
                  <a:cubicBezTo>
                    <a:pt x="1140" y="551"/>
                    <a:pt x="1705" y="2062"/>
                    <a:pt x="1704" y="2063"/>
                  </a:cubicBezTo>
                  <a:lnTo>
                    <a:pt x="1212" y="2063"/>
                  </a:lnTo>
                  <a:cubicBezTo>
                    <a:pt x="1212" y="2063"/>
                    <a:pt x="2097" y="4045"/>
                    <a:pt x="2893" y="4545"/>
                  </a:cubicBezTo>
                  <a:cubicBezTo>
                    <a:pt x="3128" y="4692"/>
                    <a:pt x="3399" y="4763"/>
                    <a:pt x="3665" y="4763"/>
                  </a:cubicBezTo>
                  <a:cubicBezTo>
                    <a:pt x="4483" y="4763"/>
                    <a:pt x="5249" y="4093"/>
                    <a:pt x="4735" y="2916"/>
                  </a:cubicBezTo>
                  <a:cubicBezTo>
                    <a:pt x="4055" y="1356"/>
                    <a:pt x="2840" y="984"/>
                    <a:pt x="2840" y="984"/>
                  </a:cubicBezTo>
                  <a:lnTo>
                    <a:pt x="2840" y="984"/>
                  </a:lnTo>
                  <a:lnTo>
                    <a:pt x="2928" y="1512"/>
                  </a:lnTo>
                  <a:cubicBezTo>
                    <a:pt x="2928" y="1512"/>
                    <a:pt x="2490" y="956"/>
                    <a:pt x="1801" y="590"/>
                  </a:cubicBezTo>
                  <a:cubicBezTo>
                    <a:pt x="1257" y="300"/>
                    <a:pt x="1" y="0"/>
                    <a:pt x="1" y="0"/>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2444445" y="3089551"/>
              <a:ext cx="129458" cy="139658"/>
            </a:xfrm>
            <a:custGeom>
              <a:avLst/>
              <a:gdLst/>
              <a:ahLst/>
              <a:cxnLst/>
              <a:rect l="l" t="t" r="r" b="b"/>
              <a:pathLst>
                <a:path w="2716" h="2930" extrusionOk="0">
                  <a:moveTo>
                    <a:pt x="0" y="1"/>
                  </a:moveTo>
                  <a:cubicBezTo>
                    <a:pt x="0" y="1"/>
                    <a:pt x="377" y="385"/>
                    <a:pt x="504" y="757"/>
                  </a:cubicBezTo>
                  <a:cubicBezTo>
                    <a:pt x="622" y="1102"/>
                    <a:pt x="618" y="1399"/>
                    <a:pt x="618" y="1399"/>
                  </a:cubicBezTo>
                  <a:lnTo>
                    <a:pt x="185" y="1038"/>
                  </a:lnTo>
                  <a:lnTo>
                    <a:pt x="185" y="1038"/>
                  </a:lnTo>
                  <a:cubicBezTo>
                    <a:pt x="185" y="1038"/>
                    <a:pt x="194" y="1333"/>
                    <a:pt x="347" y="1703"/>
                  </a:cubicBezTo>
                  <a:cubicBezTo>
                    <a:pt x="500" y="2074"/>
                    <a:pt x="975" y="2563"/>
                    <a:pt x="1224" y="2735"/>
                  </a:cubicBezTo>
                  <a:cubicBezTo>
                    <a:pt x="1403" y="2860"/>
                    <a:pt x="1627" y="2929"/>
                    <a:pt x="1843" y="2929"/>
                  </a:cubicBezTo>
                  <a:cubicBezTo>
                    <a:pt x="2294" y="2929"/>
                    <a:pt x="2715" y="2632"/>
                    <a:pt x="2653" y="1922"/>
                  </a:cubicBezTo>
                  <a:cubicBezTo>
                    <a:pt x="2560" y="871"/>
                    <a:pt x="1362" y="401"/>
                    <a:pt x="1362" y="401"/>
                  </a:cubicBezTo>
                  <a:lnTo>
                    <a:pt x="1362" y="401"/>
                  </a:lnTo>
                  <a:lnTo>
                    <a:pt x="1405" y="818"/>
                  </a:lnTo>
                  <a:cubicBezTo>
                    <a:pt x="1405" y="818"/>
                    <a:pt x="1162" y="542"/>
                    <a:pt x="905" y="385"/>
                  </a:cubicBezTo>
                  <a:cubicBezTo>
                    <a:pt x="562" y="178"/>
                    <a:pt x="1" y="1"/>
                    <a:pt x="0"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2494017" y="3154280"/>
              <a:ext cx="90516" cy="67970"/>
            </a:xfrm>
            <a:custGeom>
              <a:avLst/>
              <a:gdLst/>
              <a:ahLst/>
              <a:cxnLst/>
              <a:rect l="l" t="t" r="r" b="b"/>
              <a:pathLst>
                <a:path w="1899" h="1426" extrusionOk="0">
                  <a:moveTo>
                    <a:pt x="824" y="1"/>
                  </a:moveTo>
                  <a:lnTo>
                    <a:pt x="949" y="409"/>
                  </a:lnTo>
                  <a:lnTo>
                    <a:pt x="109" y="8"/>
                  </a:lnTo>
                  <a:lnTo>
                    <a:pt x="452" y="826"/>
                  </a:lnTo>
                  <a:lnTo>
                    <a:pt x="1" y="676"/>
                  </a:lnTo>
                  <a:lnTo>
                    <a:pt x="1" y="676"/>
                  </a:lnTo>
                  <a:cubicBezTo>
                    <a:pt x="1" y="676"/>
                    <a:pt x="400" y="1426"/>
                    <a:pt x="871" y="1426"/>
                  </a:cubicBezTo>
                  <a:cubicBezTo>
                    <a:pt x="1003" y="1426"/>
                    <a:pt x="1140" y="1367"/>
                    <a:pt x="1276" y="1218"/>
                  </a:cubicBezTo>
                  <a:cubicBezTo>
                    <a:pt x="1899" y="534"/>
                    <a:pt x="824" y="1"/>
                    <a:pt x="824" y="1"/>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2453644" y="3145652"/>
              <a:ext cx="84653" cy="84653"/>
            </a:xfrm>
            <a:custGeom>
              <a:avLst/>
              <a:gdLst/>
              <a:ahLst/>
              <a:cxnLst/>
              <a:rect l="l" t="t" r="r" b="b"/>
              <a:pathLst>
                <a:path w="1776" h="1776" extrusionOk="0">
                  <a:moveTo>
                    <a:pt x="1" y="0"/>
                  </a:moveTo>
                  <a:cubicBezTo>
                    <a:pt x="1" y="0"/>
                    <a:pt x="0" y="1"/>
                    <a:pt x="0" y="2"/>
                  </a:cubicBezTo>
                  <a:cubicBezTo>
                    <a:pt x="153" y="899"/>
                    <a:pt x="812" y="1712"/>
                    <a:pt x="1759" y="1775"/>
                  </a:cubicBezTo>
                  <a:cubicBezTo>
                    <a:pt x="1759" y="1775"/>
                    <a:pt x="1760" y="1775"/>
                    <a:pt x="1761" y="1775"/>
                  </a:cubicBezTo>
                  <a:cubicBezTo>
                    <a:pt x="1775" y="1775"/>
                    <a:pt x="1775" y="1750"/>
                    <a:pt x="1759" y="1749"/>
                  </a:cubicBezTo>
                  <a:cubicBezTo>
                    <a:pt x="783" y="1686"/>
                    <a:pt x="288" y="822"/>
                    <a:pt x="2" y="2"/>
                  </a:cubicBezTo>
                  <a:cubicBezTo>
                    <a:pt x="2" y="1"/>
                    <a:pt x="2"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2505266" y="3201182"/>
              <a:ext cx="47713" cy="20830"/>
            </a:xfrm>
            <a:custGeom>
              <a:avLst/>
              <a:gdLst/>
              <a:ahLst/>
              <a:cxnLst/>
              <a:rect l="l" t="t" r="r" b="b"/>
              <a:pathLst>
                <a:path w="1001" h="437" extrusionOk="0">
                  <a:moveTo>
                    <a:pt x="1" y="0"/>
                  </a:moveTo>
                  <a:cubicBezTo>
                    <a:pt x="1" y="0"/>
                    <a:pt x="0" y="1"/>
                    <a:pt x="0" y="3"/>
                  </a:cubicBezTo>
                  <a:cubicBezTo>
                    <a:pt x="121" y="196"/>
                    <a:pt x="429" y="437"/>
                    <a:pt x="693" y="437"/>
                  </a:cubicBezTo>
                  <a:cubicBezTo>
                    <a:pt x="809" y="437"/>
                    <a:pt x="916" y="391"/>
                    <a:pt x="996" y="274"/>
                  </a:cubicBezTo>
                  <a:cubicBezTo>
                    <a:pt x="1001" y="267"/>
                    <a:pt x="993" y="260"/>
                    <a:pt x="986" y="260"/>
                  </a:cubicBezTo>
                  <a:cubicBezTo>
                    <a:pt x="984" y="260"/>
                    <a:pt x="982" y="261"/>
                    <a:pt x="980" y="262"/>
                  </a:cubicBezTo>
                  <a:cubicBezTo>
                    <a:pt x="880" y="349"/>
                    <a:pt x="774" y="384"/>
                    <a:pt x="667" y="384"/>
                  </a:cubicBezTo>
                  <a:cubicBezTo>
                    <a:pt x="417" y="384"/>
                    <a:pt x="166" y="191"/>
                    <a:pt x="2" y="1"/>
                  </a:cubicBezTo>
                  <a:cubicBezTo>
                    <a:pt x="2" y="0"/>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499593" y="3154042"/>
              <a:ext cx="40658" cy="20115"/>
            </a:xfrm>
            <a:custGeom>
              <a:avLst/>
              <a:gdLst/>
              <a:ahLst/>
              <a:cxnLst/>
              <a:rect l="l" t="t" r="r" b="b"/>
              <a:pathLst>
                <a:path w="853" h="422" extrusionOk="0">
                  <a:moveTo>
                    <a:pt x="10" y="1"/>
                  </a:moveTo>
                  <a:cubicBezTo>
                    <a:pt x="4" y="1"/>
                    <a:pt x="0" y="9"/>
                    <a:pt x="6" y="14"/>
                  </a:cubicBezTo>
                  <a:cubicBezTo>
                    <a:pt x="141" y="101"/>
                    <a:pt x="289" y="169"/>
                    <a:pt x="431" y="241"/>
                  </a:cubicBezTo>
                  <a:cubicBezTo>
                    <a:pt x="559" y="304"/>
                    <a:pt x="683" y="377"/>
                    <a:pt x="819" y="420"/>
                  </a:cubicBezTo>
                  <a:cubicBezTo>
                    <a:pt x="821" y="421"/>
                    <a:pt x="823" y="421"/>
                    <a:pt x="826" y="421"/>
                  </a:cubicBezTo>
                  <a:cubicBezTo>
                    <a:pt x="844" y="421"/>
                    <a:pt x="852" y="395"/>
                    <a:pt x="834" y="387"/>
                  </a:cubicBezTo>
                  <a:cubicBezTo>
                    <a:pt x="701" y="318"/>
                    <a:pt x="555" y="272"/>
                    <a:pt x="418" y="208"/>
                  </a:cubicBezTo>
                  <a:cubicBezTo>
                    <a:pt x="282" y="143"/>
                    <a:pt x="151" y="66"/>
                    <a:pt x="13" y="1"/>
                  </a:cubicBezTo>
                  <a:cubicBezTo>
                    <a:pt x="12" y="1"/>
                    <a:pt x="11" y="1"/>
                    <a:pt x="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2445065" y="3089169"/>
              <a:ext cx="67541" cy="38084"/>
            </a:xfrm>
            <a:custGeom>
              <a:avLst/>
              <a:gdLst/>
              <a:ahLst/>
              <a:cxnLst/>
              <a:rect l="l" t="t" r="r" b="b"/>
              <a:pathLst>
                <a:path w="1417" h="799" extrusionOk="0">
                  <a:moveTo>
                    <a:pt x="12" y="0"/>
                  </a:moveTo>
                  <a:cubicBezTo>
                    <a:pt x="4" y="0"/>
                    <a:pt x="1" y="12"/>
                    <a:pt x="9" y="15"/>
                  </a:cubicBezTo>
                  <a:cubicBezTo>
                    <a:pt x="521" y="167"/>
                    <a:pt x="966" y="418"/>
                    <a:pt x="1350" y="790"/>
                  </a:cubicBezTo>
                  <a:cubicBezTo>
                    <a:pt x="1357" y="796"/>
                    <a:pt x="1364" y="798"/>
                    <a:pt x="1371" y="798"/>
                  </a:cubicBezTo>
                  <a:cubicBezTo>
                    <a:pt x="1395" y="798"/>
                    <a:pt x="1416" y="767"/>
                    <a:pt x="1394" y="747"/>
                  </a:cubicBezTo>
                  <a:cubicBezTo>
                    <a:pt x="1008" y="381"/>
                    <a:pt x="534" y="119"/>
                    <a:pt x="14" y="0"/>
                  </a:cubicBezTo>
                  <a:cubicBezTo>
                    <a:pt x="13" y="0"/>
                    <a:pt x="12" y="0"/>
                    <a:pt x="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2414035" y="3028492"/>
              <a:ext cx="71974" cy="53766"/>
            </a:xfrm>
            <a:custGeom>
              <a:avLst/>
              <a:gdLst/>
              <a:ahLst/>
              <a:cxnLst/>
              <a:rect l="l" t="t" r="r" b="b"/>
              <a:pathLst>
                <a:path w="1510" h="1128" extrusionOk="0">
                  <a:moveTo>
                    <a:pt x="3" y="0"/>
                  </a:moveTo>
                  <a:cubicBezTo>
                    <a:pt x="1" y="0"/>
                    <a:pt x="0" y="4"/>
                    <a:pt x="2" y="5"/>
                  </a:cubicBezTo>
                  <a:cubicBezTo>
                    <a:pt x="557" y="303"/>
                    <a:pt x="1017" y="666"/>
                    <a:pt x="1456" y="1119"/>
                  </a:cubicBezTo>
                  <a:cubicBezTo>
                    <a:pt x="1462" y="1125"/>
                    <a:pt x="1468" y="1127"/>
                    <a:pt x="1474" y="1127"/>
                  </a:cubicBezTo>
                  <a:cubicBezTo>
                    <a:pt x="1483" y="1127"/>
                    <a:pt x="1492" y="1122"/>
                    <a:pt x="1498" y="1113"/>
                  </a:cubicBezTo>
                  <a:cubicBezTo>
                    <a:pt x="1504" y="1110"/>
                    <a:pt x="1509" y="1104"/>
                    <a:pt x="1509" y="1094"/>
                  </a:cubicBezTo>
                  <a:cubicBezTo>
                    <a:pt x="1509" y="1030"/>
                    <a:pt x="1492" y="968"/>
                    <a:pt x="1476" y="905"/>
                  </a:cubicBezTo>
                  <a:cubicBezTo>
                    <a:pt x="1459" y="834"/>
                    <a:pt x="1446" y="764"/>
                    <a:pt x="1425" y="695"/>
                  </a:cubicBezTo>
                  <a:cubicBezTo>
                    <a:pt x="1424" y="692"/>
                    <a:pt x="1422" y="691"/>
                    <a:pt x="1420" y="691"/>
                  </a:cubicBezTo>
                  <a:cubicBezTo>
                    <a:pt x="1417" y="691"/>
                    <a:pt x="1415" y="693"/>
                    <a:pt x="1415" y="696"/>
                  </a:cubicBezTo>
                  <a:cubicBezTo>
                    <a:pt x="1418" y="768"/>
                    <a:pt x="1430" y="838"/>
                    <a:pt x="1436" y="910"/>
                  </a:cubicBezTo>
                  <a:cubicBezTo>
                    <a:pt x="1440" y="948"/>
                    <a:pt x="1443" y="986"/>
                    <a:pt x="1449" y="1024"/>
                  </a:cubicBezTo>
                  <a:cubicBezTo>
                    <a:pt x="1067" y="577"/>
                    <a:pt x="545" y="218"/>
                    <a:pt x="4" y="1"/>
                  </a:cubicBezTo>
                  <a:cubicBezTo>
                    <a:pt x="4" y="0"/>
                    <a:pt x="3" y="0"/>
                    <a:pt x="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 name="Google Shape;1061;p14"/>
          <p:cNvGrpSpPr/>
          <p:nvPr/>
        </p:nvGrpSpPr>
        <p:grpSpPr>
          <a:xfrm>
            <a:off x="593097" y="4389298"/>
            <a:ext cx="3588790" cy="1552983"/>
            <a:chOff x="3758998" y="-241279"/>
            <a:chExt cx="873461" cy="377983"/>
          </a:xfrm>
        </p:grpSpPr>
        <p:sp>
          <p:nvSpPr>
            <p:cNvPr id="1062" name="Google Shape;1062;p14"/>
            <p:cNvSpPr/>
            <p:nvPr/>
          </p:nvSpPr>
          <p:spPr>
            <a:xfrm>
              <a:off x="3758998" y="-241279"/>
              <a:ext cx="20448" cy="24643"/>
            </a:xfrm>
            <a:custGeom>
              <a:avLst/>
              <a:gdLst/>
              <a:ahLst/>
              <a:cxnLst/>
              <a:rect l="l" t="t" r="r" b="b"/>
              <a:pathLst>
                <a:path w="429" h="517" extrusionOk="0">
                  <a:moveTo>
                    <a:pt x="215" y="0"/>
                  </a:moveTo>
                  <a:cubicBezTo>
                    <a:pt x="162" y="0"/>
                    <a:pt x="106" y="24"/>
                    <a:pt x="69" y="61"/>
                  </a:cubicBezTo>
                  <a:cubicBezTo>
                    <a:pt x="13" y="115"/>
                    <a:pt x="1" y="188"/>
                    <a:pt x="15" y="262"/>
                  </a:cubicBezTo>
                  <a:cubicBezTo>
                    <a:pt x="23" y="302"/>
                    <a:pt x="31" y="342"/>
                    <a:pt x="38" y="381"/>
                  </a:cubicBezTo>
                  <a:cubicBezTo>
                    <a:pt x="47" y="419"/>
                    <a:pt x="75" y="453"/>
                    <a:pt x="104" y="476"/>
                  </a:cubicBezTo>
                  <a:cubicBezTo>
                    <a:pt x="135" y="500"/>
                    <a:pt x="172" y="516"/>
                    <a:pt x="212" y="516"/>
                  </a:cubicBezTo>
                  <a:cubicBezTo>
                    <a:pt x="213" y="516"/>
                    <a:pt x="214" y="516"/>
                    <a:pt x="215" y="516"/>
                  </a:cubicBezTo>
                  <a:cubicBezTo>
                    <a:pt x="248" y="515"/>
                    <a:pt x="279" y="507"/>
                    <a:pt x="308" y="491"/>
                  </a:cubicBezTo>
                  <a:cubicBezTo>
                    <a:pt x="345" y="471"/>
                    <a:pt x="384" y="423"/>
                    <a:pt x="392" y="381"/>
                  </a:cubicBezTo>
                  <a:cubicBezTo>
                    <a:pt x="400" y="342"/>
                    <a:pt x="408" y="302"/>
                    <a:pt x="415" y="262"/>
                  </a:cubicBezTo>
                  <a:cubicBezTo>
                    <a:pt x="429" y="191"/>
                    <a:pt x="419" y="113"/>
                    <a:pt x="362" y="61"/>
                  </a:cubicBezTo>
                  <a:cubicBezTo>
                    <a:pt x="321" y="24"/>
                    <a:pt x="272" y="0"/>
                    <a:pt x="2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3769770" y="-168495"/>
              <a:ext cx="22927" cy="17779"/>
            </a:xfrm>
            <a:custGeom>
              <a:avLst/>
              <a:gdLst/>
              <a:ahLst/>
              <a:cxnLst/>
              <a:rect l="l" t="t" r="r" b="b"/>
              <a:pathLst>
                <a:path w="481" h="373" extrusionOk="0">
                  <a:moveTo>
                    <a:pt x="241" y="1"/>
                  </a:moveTo>
                  <a:cubicBezTo>
                    <a:pt x="1" y="1"/>
                    <a:pt x="1" y="372"/>
                    <a:pt x="241" y="372"/>
                  </a:cubicBezTo>
                  <a:cubicBezTo>
                    <a:pt x="241" y="372"/>
                    <a:pt x="241" y="372"/>
                    <a:pt x="242" y="372"/>
                  </a:cubicBezTo>
                  <a:cubicBezTo>
                    <a:pt x="480" y="372"/>
                    <a:pt x="480" y="1"/>
                    <a:pt x="2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a:off x="3806472" y="-111583"/>
              <a:ext cx="53909" cy="47808"/>
            </a:xfrm>
            <a:custGeom>
              <a:avLst/>
              <a:gdLst/>
              <a:ahLst/>
              <a:cxnLst/>
              <a:rect l="l" t="t" r="r" b="b"/>
              <a:pathLst>
                <a:path w="1131" h="1003" extrusionOk="0">
                  <a:moveTo>
                    <a:pt x="630" y="1"/>
                  </a:moveTo>
                  <a:cubicBezTo>
                    <a:pt x="586" y="1"/>
                    <a:pt x="541" y="7"/>
                    <a:pt x="497" y="19"/>
                  </a:cubicBezTo>
                  <a:cubicBezTo>
                    <a:pt x="449" y="27"/>
                    <a:pt x="399" y="37"/>
                    <a:pt x="351" y="47"/>
                  </a:cubicBezTo>
                  <a:cubicBezTo>
                    <a:pt x="313" y="63"/>
                    <a:pt x="277" y="78"/>
                    <a:pt x="239" y="94"/>
                  </a:cubicBezTo>
                  <a:cubicBezTo>
                    <a:pt x="183" y="125"/>
                    <a:pt x="139" y="165"/>
                    <a:pt x="106" y="216"/>
                  </a:cubicBezTo>
                  <a:cubicBezTo>
                    <a:pt x="45" y="296"/>
                    <a:pt x="0" y="398"/>
                    <a:pt x="5" y="501"/>
                  </a:cubicBezTo>
                  <a:cubicBezTo>
                    <a:pt x="10" y="585"/>
                    <a:pt x="31" y="665"/>
                    <a:pt x="69" y="739"/>
                  </a:cubicBezTo>
                  <a:cubicBezTo>
                    <a:pt x="120" y="833"/>
                    <a:pt x="245" y="936"/>
                    <a:pt x="351" y="956"/>
                  </a:cubicBezTo>
                  <a:cubicBezTo>
                    <a:pt x="399" y="964"/>
                    <a:pt x="449" y="975"/>
                    <a:pt x="497" y="984"/>
                  </a:cubicBezTo>
                  <a:cubicBezTo>
                    <a:pt x="542" y="996"/>
                    <a:pt x="586" y="1002"/>
                    <a:pt x="631" y="1002"/>
                  </a:cubicBezTo>
                  <a:cubicBezTo>
                    <a:pt x="675" y="1002"/>
                    <a:pt x="719" y="996"/>
                    <a:pt x="763" y="984"/>
                  </a:cubicBezTo>
                  <a:cubicBezTo>
                    <a:pt x="848" y="960"/>
                    <a:pt x="921" y="917"/>
                    <a:pt x="984" y="855"/>
                  </a:cubicBezTo>
                  <a:cubicBezTo>
                    <a:pt x="1074" y="758"/>
                    <a:pt x="1131" y="637"/>
                    <a:pt x="1131" y="502"/>
                  </a:cubicBezTo>
                  <a:cubicBezTo>
                    <a:pt x="1131" y="372"/>
                    <a:pt x="1074" y="237"/>
                    <a:pt x="984" y="146"/>
                  </a:cubicBezTo>
                  <a:cubicBezTo>
                    <a:pt x="921" y="85"/>
                    <a:pt x="848" y="42"/>
                    <a:pt x="763" y="19"/>
                  </a:cubicBezTo>
                  <a:cubicBezTo>
                    <a:pt x="719" y="7"/>
                    <a:pt x="674" y="1"/>
                    <a:pt x="6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3884166" y="-38465"/>
              <a:ext cx="37322" cy="33270"/>
            </a:xfrm>
            <a:custGeom>
              <a:avLst/>
              <a:gdLst/>
              <a:ahLst/>
              <a:cxnLst/>
              <a:rect l="l" t="t" r="r" b="b"/>
              <a:pathLst>
                <a:path w="783" h="698" extrusionOk="0">
                  <a:moveTo>
                    <a:pt x="346" y="1"/>
                  </a:moveTo>
                  <a:cubicBezTo>
                    <a:pt x="299" y="1"/>
                    <a:pt x="258" y="10"/>
                    <a:pt x="219" y="31"/>
                  </a:cubicBezTo>
                  <a:cubicBezTo>
                    <a:pt x="176" y="46"/>
                    <a:pt x="139" y="69"/>
                    <a:pt x="107" y="103"/>
                  </a:cubicBezTo>
                  <a:cubicBezTo>
                    <a:pt x="46" y="163"/>
                    <a:pt x="0" y="262"/>
                    <a:pt x="4" y="349"/>
                  </a:cubicBezTo>
                  <a:cubicBezTo>
                    <a:pt x="9" y="439"/>
                    <a:pt x="39" y="532"/>
                    <a:pt x="107" y="595"/>
                  </a:cubicBezTo>
                  <a:cubicBezTo>
                    <a:pt x="166" y="649"/>
                    <a:pt x="248" y="698"/>
                    <a:pt x="331" y="698"/>
                  </a:cubicBezTo>
                  <a:cubicBezTo>
                    <a:pt x="339" y="698"/>
                    <a:pt x="346" y="698"/>
                    <a:pt x="353" y="697"/>
                  </a:cubicBezTo>
                  <a:cubicBezTo>
                    <a:pt x="381" y="695"/>
                    <a:pt x="411" y="692"/>
                    <a:pt x="439" y="688"/>
                  </a:cubicBezTo>
                  <a:cubicBezTo>
                    <a:pt x="441" y="688"/>
                    <a:pt x="443" y="688"/>
                    <a:pt x="446" y="688"/>
                  </a:cubicBezTo>
                  <a:cubicBezTo>
                    <a:pt x="490" y="688"/>
                    <a:pt x="531" y="679"/>
                    <a:pt x="570" y="659"/>
                  </a:cubicBezTo>
                  <a:cubicBezTo>
                    <a:pt x="612" y="647"/>
                    <a:pt x="648" y="622"/>
                    <a:pt x="679" y="589"/>
                  </a:cubicBezTo>
                  <a:cubicBezTo>
                    <a:pt x="737" y="529"/>
                    <a:pt x="782" y="433"/>
                    <a:pt x="778" y="349"/>
                  </a:cubicBezTo>
                  <a:cubicBezTo>
                    <a:pt x="774" y="260"/>
                    <a:pt x="746" y="170"/>
                    <a:pt x="679" y="108"/>
                  </a:cubicBezTo>
                  <a:cubicBezTo>
                    <a:pt x="657" y="92"/>
                    <a:pt x="632" y="73"/>
                    <a:pt x="610" y="56"/>
                  </a:cubicBezTo>
                  <a:cubicBezTo>
                    <a:pt x="558" y="26"/>
                    <a:pt x="501" y="10"/>
                    <a:pt x="439" y="10"/>
                  </a:cubicBezTo>
                  <a:cubicBezTo>
                    <a:pt x="411" y="6"/>
                    <a:pt x="381" y="4"/>
                    <a:pt x="353" y="1"/>
                  </a:cubicBezTo>
                  <a:cubicBezTo>
                    <a:pt x="350" y="1"/>
                    <a:pt x="348" y="1"/>
                    <a:pt x="3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3943748" y="-20924"/>
              <a:ext cx="49810" cy="49619"/>
            </a:xfrm>
            <a:custGeom>
              <a:avLst/>
              <a:gdLst/>
              <a:ahLst/>
              <a:cxnLst/>
              <a:rect l="l" t="t" r="r" b="b"/>
              <a:pathLst>
                <a:path w="1045" h="1041" extrusionOk="0">
                  <a:moveTo>
                    <a:pt x="469" y="1"/>
                  </a:moveTo>
                  <a:cubicBezTo>
                    <a:pt x="410" y="1"/>
                    <a:pt x="353" y="15"/>
                    <a:pt x="302" y="43"/>
                  </a:cubicBezTo>
                  <a:cubicBezTo>
                    <a:pt x="243" y="62"/>
                    <a:pt x="191" y="95"/>
                    <a:pt x="147" y="142"/>
                  </a:cubicBezTo>
                  <a:cubicBezTo>
                    <a:pt x="63" y="234"/>
                    <a:pt x="0" y="354"/>
                    <a:pt x="7" y="481"/>
                  </a:cubicBezTo>
                  <a:cubicBezTo>
                    <a:pt x="13" y="522"/>
                    <a:pt x="19" y="566"/>
                    <a:pt x="24" y="609"/>
                  </a:cubicBezTo>
                  <a:cubicBezTo>
                    <a:pt x="46" y="690"/>
                    <a:pt x="88" y="761"/>
                    <a:pt x="147" y="821"/>
                  </a:cubicBezTo>
                  <a:cubicBezTo>
                    <a:pt x="170" y="841"/>
                    <a:pt x="190" y="862"/>
                    <a:pt x="213" y="882"/>
                  </a:cubicBezTo>
                  <a:cubicBezTo>
                    <a:pt x="242" y="909"/>
                    <a:pt x="283" y="939"/>
                    <a:pt x="317" y="961"/>
                  </a:cubicBezTo>
                  <a:cubicBezTo>
                    <a:pt x="323" y="965"/>
                    <a:pt x="328" y="967"/>
                    <a:pt x="333" y="972"/>
                  </a:cubicBezTo>
                  <a:cubicBezTo>
                    <a:pt x="335" y="973"/>
                    <a:pt x="338" y="975"/>
                    <a:pt x="340" y="977"/>
                  </a:cubicBezTo>
                  <a:cubicBezTo>
                    <a:pt x="395" y="1011"/>
                    <a:pt x="452" y="1029"/>
                    <a:pt x="514" y="1032"/>
                  </a:cubicBezTo>
                  <a:cubicBezTo>
                    <a:pt x="547" y="1037"/>
                    <a:pt x="557" y="1040"/>
                    <a:pt x="571" y="1040"/>
                  </a:cubicBezTo>
                  <a:cubicBezTo>
                    <a:pt x="577" y="1040"/>
                    <a:pt x="583" y="1040"/>
                    <a:pt x="591" y="1039"/>
                  </a:cubicBezTo>
                  <a:cubicBezTo>
                    <a:pt x="595" y="1039"/>
                    <a:pt x="599" y="1039"/>
                    <a:pt x="604" y="1039"/>
                  </a:cubicBezTo>
                  <a:cubicBezTo>
                    <a:pt x="661" y="1039"/>
                    <a:pt x="715" y="1026"/>
                    <a:pt x="764" y="999"/>
                  </a:cubicBezTo>
                  <a:cubicBezTo>
                    <a:pt x="821" y="981"/>
                    <a:pt x="869" y="950"/>
                    <a:pt x="910" y="907"/>
                  </a:cubicBezTo>
                  <a:cubicBezTo>
                    <a:pt x="933" y="876"/>
                    <a:pt x="957" y="845"/>
                    <a:pt x="980" y="815"/>
                  </a:cubicBezTo>
                  <a:cubicBezTo>
                    <a:pt x="1021" y="744"/>
                    <a:pt x="1042" y="668"/>
                    <a:pt x="1042" y="587"/>
                  </a:cubicBezTo>
                  <a:cubicBezTo>
                    <a:pt x="1042" y="582"/>
                    <a:pt x="1043" y="578"/>
                    <a:pt x="1043" y="573"/>
                  </a:cubicBezTo>
                  <a:cubicBezTo>
                    <a:pt x="1045" y="509"/>
                    <a:pt x="1031" y="448"/>
                    <a:pt x="1003" y="394"/>
                  </a:cubicBezTo>
                  <a:cubicBezTo>
                    <a:pt x="997" y="373"/>
                    <a:pt x="988" y="353"/>
                    <a:pt x="977" y="333"/>
                  </a:cubicBezTo>
                  <a:cubicBezTo>
                    <a:pt x="952" y="289"/>
                    <a:pt x="918" y="244"/>
                    <a:pt x="885" y="207"/>
                  </a:cubicBezTo>
                  <a:cubicBezTo>
                    <a:pt x="866" y="185"/>
                    <a:pt x="845" y="164"/>
                    <a:pt x="825" y="142"/>
                  </a:cubicBezTo>
                  <a:cubicBezTo>
                    <a:pt x="782" y="95"/>
                    <a:pt x="730" y="62"/>
                    <a:pt x="670" y="43"/>
                  </a:cubicBezTo>
                  <a:cubicBezTo>
                    <a:pt x="616" y="15"/>
                    <a:pt x="560" y="1"/>
                    <a:pt x="499" y="1"/>
                  </a:cubicBezTo>
                  <a:cubicBezTo>
                    <a:pt x="495" y="1"/>
                    <a:pt x="490" y="1"/>
                    <a:pt x="486" y="1"/>
                  </a:cubicBezTo>
                  <a:cubicBezTo>
                    <a:pt x="480" y="1"/>
                    <a:pt x="474" y="1"/>
                    <a:pt x="4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4040794" y="9438"/>
              <a:ext cx="49905" cy="44996"/>
            </a:xfrm>
            <a:custGeom>
              <a:avLst/>
              <a:gdLst/>
              <a:ahLst/>
              <a:cxnLst/>
              <a:rect l="l" t="t" r="r" b="b"/>
              <a:pathLst>
                <a:path w="1047" h="944" extrusionOk="0">
                  <a:moveTo>
                    <a:pt x="582" y="1"/>
                  </a:moveTo>
                  <a:cubicBezTo>
                    <a:pt x="534" y="1"/>
                    <a:pt x="487" y="9"/>
                    <a:pt x="429" y="18"/>
                  </a:cubicBezTo>
                  <a:lnTo>
                    <a:pt x="402" y="22"/>
                  </a:lnTo>
                  <a:cubicBezTo>
                    <a:pt x="381" y="26"/>
                    <a:pt x="359" y="29"/>
                    <a:pt x="338" y="32"/>
                  </a:cubicBezTo>
                  <a:cubicBezTo>
                    <a:pt x="302" y="48"/>
                    <a:pt x="266" y="62"/>
                    <a:pt x="229" y="78"/>
                  </a:cubicBezTo>
                  <a:cubicBezTo>
                    <a:pt x="176" y="107"/>
                    <a:pt x="134" y="146"/>
                    <a:pt x="102" y="196"/>
                  </a:cubicBezTo>
                  <a:cubicBezTo>
                    <a:pt x="72" y="225"/>
                    <a:pt x="53" y="257"/>
                    <a:pt x="42" y="297"/>
                  </a:cubicBezTo>
                  <a:cubicBezTo>
                    <a:pt x="14" y="351"/>
                    <a:pt x="0" y="409"/>
                    <a:pt x="3" y="472"/>
                  </a:cubicBezTo>
                  <a:lnTo>
                    <a:pt x="19" y="594"/>
                  </a:lnTo>
                  <a:cubicBezTo>
                    <a:pt x="35" y="631"/>
                    <a:pt x="49" y="665"/>
                    <a:pt x="65" y="702"/>
                  </a:cubicBezTo>
                  <a:cubicBezTo>
                    <a:pt x="93" y="756"/>
                    <a:pt x="133" y="798"/>
                    <a:pt x="182" y="831"/>
                  </a:cubicBezTo>
                  <a:cubicBezTo>
                    <a:pt x="227" y="872"/>
                    <a:pt x="278" y="899"/>
                    <a:pt x="337" y="911"/>
                  </a:cubicBezTo>
                  <a:cubicBezTo>
                    <a:pt x="358" y="916"/>
                    <a:pt x="380" y="919"/>
                    <a:pt x="401" y="922"/>
                  </a:cubicBezTo>
                  <a:lnTo>
                    <a:pt x="428" y="926"/>
                  </a:lnTo>
                  <a:cubicBezTo>
                    <a:pt x="485" y="935"/>
                    <a:pt x="531" y="944"/>
                    <a:pt x="579" y="944"/>
                  </a:cubicBezTo>
                  <a:cubicBezTo>
                    <a:pt x="616" y="944"/>
                    <a:pt x="654" y="939"/>
                    <a:pt x="698" y="925"/>
                  </a:cubicBezTo>
                  <a:cubicBezTo>
                    <a:pt x="736" y="909"/>
                    <a:pt x="773" y="894"/>
                    <a:pt x="810" y="878"/>
                  </a:cubicBezTo>
                  <a:cubicBezTo>
                    <a:pt x="866" y="848"/>
                    <a:pt x="909" y="809"/>
                    <a:pt x="942" y="756"/>
                  </a:cubicBezTo>
                  <a:cubicBezTo>
                    <a:pt x="972" y="727"/>
                    <a:pt x="993" y="692"/>
                    <a:pt x="1003" y="653"/>
                  </a:cubicBezTo>
                  <a:cubicBezTo>
                    <a:pt x="1033" y="596"/>
                    <a:pt x="1046" y="537"/>
                    <a:pt x="1044" y="472"/>
                  </a:cubicBezTo>
                  <a:cubicBezTo>
                    <a:pt x="1039" y="432"/>
                    <a:pt x="1033" y="390"/>
                    <a:pt x="1028" y="348"/>
                  </a:cubicBezTo>
                  <a:cubicBezTo>
                    <a:pt x="1013" y="309"/>
                    <a:pt x="997" y="273"/>
                    <a:pt x="981" y="235"/>
                  </a:cubicBezTo>
                  <a:cubicBezTo>
                    <a:pt x="951" y="181"/>
                    <a:pt x="911" y="136"/>
                    <a:pt x="859" y="103"/>
                  </a:cubicBezTo>
                  <a:cubicBezTo>
                    <a:pt x="814" y="61"/>
                    <a:pt x="761" y="34"/>
                    <a:pt x="700" y="19"/>
                  </a:cubicBezTo>
                  <a:cubicBezTo>
                    <a:pt x="656" y="6"/>
                    <a:pt x="618" y="1"/>
                    <a:pt x="5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4181739" y="5673"/>
              <a:ext cx="45043" cy="40754"/>
            </a:xfrm>
            <a:custGeom>
              <a:avLst/>
              <a:gdLst/>
              <a:ahLst/>
              <a:cxnLst/>
              <a:rect l="l" t="t" r="r" b="b"/>
              <a:pathLst>
                <a:path w="945" h="855" extrusionOk="0">
                  <a:moveTo>
                    <a:pt x="528" y="1"/>
                  </a:moveTo>
                  <a:cubicBezTo>
                    <a:pt x="524" y="1"/>
                    <a:pt x="520" y="1"/>
                    <a:pt x="516" y="1"/>
                  </a:cubicBezTo>
                  <a:lnTo>
                    <a:pt x="506" y="1"/>
                  </a:lnTo>
                  <a:cubicBezTo>
                    <a:pt x="467" y="6"/>
                    <a:pt x="430" y="12"/>
                    <a:pt x="393" y="17"/>
                  </a:cubicBezTo>
                  <a:cubicBezTo>
                    <a:pt x="366" y="23"/>
                    <a:pt x="340" y="35"/>
                    <a:pt x="315" y="47"/>
                  </a:cubicBezTo>
                  <a:lnTo>
                    <a:pt x="287" y="56"/>
                  </a:lnTo>
                  <a:cubicBezTo>
                    <a:pt x="256" y="68"/>
                    <a:pt x="226" y="82"/>
                    <a:pt x="194" y="94"/>
                  </a:cubicBezTo>
                  <a:cubicBezTo>
                    <a:pt x="150" y="119"/>
                    <a:pt x="114" y="152"/>
                    <a:pt x="85" y="194"/>
                  </a:cubicBezTo>
                  <a:cubicBezTo>
                    <a:pt x="62" y="218"/>
                    <a:pt x="46" y="246"/>
                    <a:pt x="36" y="279"/>
                  </a:cubicBezTo>
                  <a:cubicBezTo>
                    <a:pt x="11" y="325"/>
                    <a:pt x="1" y="375"/>
                    <a:pt x="4" y="428"/>
                  </a:cubicBezTo>
                  <a:cubicBezTo>
                    <a:pt x="9" y="462"/>
                    <a:pt x="13" y="496"/>
                    <a:pt x="18" y="532"/>
                  </a:cubicBezTo>
                  <a:cubicBezTo>
                    <a:pt x="31" y="563"/>
                    <a:pt x="45" y="593"/>
                    <a:pt x="57" y="624"/>
                  </a:cubicBezTo>
                  <a:cubicBezTo>
                    <a:pt x="82" y="669"/>
                    <a:pt x="115" y="706"/>
                    <a:pt x="157" y="733"/>
                  </a:cubicBezTo>
                  <a:cubicBezTo>
                    <a:pt x="194" y="767"/>
                    <a:pt x="238" y="790"/>
                    <a:pt x="288" y="802"/>
                  </a:cubicBezTo>
                  <a:cubicBezTo>
                    <a:pt x="307" y="807"/>
                    <a:pt x="324" y="812"/>
                    <a:pt x="343" y="818"/>
                  </a:cubicBezTo>
                  <a:lnTo>
                    <a:pt x="344" y="818"/>
                  </a:lnTo>
                  <a:cubicBezTo>
                    <a:pt x="390" y="841"/>
                    <a:pt x="439" y="855"/>
                    <a:pt x="491" y="855"/>
                  </a:cubicBezTo>
                  <a:cubicBezTo>
                    <a:pt x="496" y="855"/>
                    <a:pt x="502" y="855"/>
                    <a:pt x="507" y="854"/>
                  </a:cubicBezTo>
                  <a:lnTo>
                    <a:pt x="517" y="854"/>
                  </a:lnTo>
                  <a:cubicBezTo>
                    <a:pt x="522" y="855"/>
                    <a:pt x="528" y="855"/>
                    <a:pt x="533" y="855"/>
                  </a:cubicBezTo>
                  <a:cubicBezTo>
                    <a:pt x="586" y="855"/>
                    <a:pt x="635" y="841"/>
                    <a:pt x="680" y="818"/>
                  </a:cubicBezTo>
                  <a:cubicBezTo>
                    <a:pt x="732" y="801"/>
                    <a:pt x="778" y="771"/>
                    <a:pt x="817" y="731"/>
                  </a:cubicBezTo>
                  <a:cubicBezTo>
                    <a:pt x="859" y="692"/>
                    <a:pt x="888" y="647"/>
                    <a:pt x="905" y="593"/>
                  </a:cubicBezTo>
                  <a:cubicBezTo>
                    <a:pt x="931" y="542"/>
                    <a:pt x="945" y="487"/>
                    <a:pt x="942" y="429"/>
                  </a:cubicBezTo>
                  <a:cubicBezTo>
                    <a:pt x="936" y="317"/>
                    <a:pt x="900" y="203"/>
                    <a:pt x="816" y="126"/>
                  </a:cubicBezTo>
                  <a:cubicBezTo>
                    <a:pt x="737" y="54"/>
                    <a:pt x="636" y="1"/>
                    <a:pt x="5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4279881" y="-11153"/>
              <a:ext cx="80363" cy="62298"/>
            </a:xfrm>
            <a:custGeom>
              <a:avLst/>
              <a:gdLst/>
              <a:ahLst/>
              <a:cxnLst/>
              <a:rect l="l" t="t" r="r" b="b"/>
              <a:pathLst>
                <a:path w="1686" h="1307" extrusionOk="0">
                  <a:moveTo>
                    <a:pt x="842" y="0"/>
                  </a:moveTo>
                  <a:cubicBezTo>
                    <a:pt x="2" y="0"/>
                    <a:pt x="1" y="1307"/>
                    <a:pt x="842" y="1307"/>
                  </a:cubicBezTo>
                  <a:cubicBezTo>
                    <a:pt x="843" y="1307"/>
                    <a:pt x="844" y="1307"/>
                    <a:pt x="844" y="1307"/>
                  </a:cubicBezTo>
                  <a:cubicBezTo>
                    <a:pt x="1684" y="1307"/>
                    <a:pt x="1685"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4419444" y="47856"/>
              <a:ext cx="28694" cy="28504"/>
            </a:xfrm>
            <a:custGeom>
              <a:avLst/>
              <a:gdLst/>
              <a:ahLst/>
              <a:cxnLst/>
              <a:rect l="l" t="t" r="r" b="b"/>
              <a:pathLst>
                <a:path w="602" h="598" extrusionOk="0">
                  <a:moveTo>
                    <a:pt x="301" y="0"/>
                  </a:moveTo>
                  <a:cubicBezTo>
                    <a:pt x="275" y="0"/>
                    <a:pt x="248" y="3"/>
                    <a:pt x="222" y="9"/>
                  </a:cubicBezTo>
                  <a:cubicBezTo>
                    <a:pt x="159" y="24"/>
                    <a:pt x="105" y="67"/>
                    <a:pt x="68" y="115"/>
                  </a:cubicBezTo>
                  <a:cubicBezTo>
                    <a:pt x="28" y="165"/>
                    <a:pt x="1" y="230"/>
                    <a:pt x="4" y="294"/>
                  </a:cubicBezTo>
                  <a:cubicBezTo>
                    <a:pt x="6" y="346"/>
                    <a:pt x="20" y="397"/>
                    <a:pt x="44" y="445"/>
                  </a:cubicBezTo>
                  <a:cubicBezTo>
                    <a:pt x="63" y="479"/>
                    <a:pt x="89" y="507"/>
                    <a:pt x="120" y="528"/>
                  </a:cubicBezTo>
                  <a:cubicBezTo>
                    <a:pt x="148" y="554"/>
                    <a:pt x="183" y="573"/>
                    <a:pt x="221" y="582"/>
                  </a:cubicBezTo>
                  <a:cubicBezTo>
                    <a:pt x="245" y="592"/>
                    <a:pt x="273" y="597"/>
                    <a:pt x="301" y="597"/>
                  </a:cubicBezTo>
                  <a:cubicBezTo>
                    <a:pt x="322" y="597"/>
                    <a:pt x="344" y="594"/>
                    <a:pt x="363" y="587"/>
                  </a:cubicBezTo>
                  <a:cubicBezTo>
                    <a:pt x="439" y="563"/>
                    <a:pt x="518" y="519"/>
                    <a:pt x="557" y="445"/>
                  </a:cubicBezTo>
                  <a:cubicBezTo>
                    <a:pt x="582" y="397"/>
                    <a:pt x="595" y="348"/>
                    <a:pt x="597" y="294"/>
                  </a:cubicBezTo>
                  <a:cubicBezTo>
                    <a:pt x="602" y="230"/>
                    <a:pt x="572" y="166"/>
                    <a:pt x="535" y="115"/>
                  </a:cubicBezTo>
                  <a:cubicBezTo>
                    <a:pt x="497" y="67"/>
                    <a:pt x="444" y="22"/>
                    <a:pt x="381" y="9"/>
                  </a:cubicBezTo>
                  <a:cubicBezTo>
                    <a:pt x="355" y="3"/>
                    <a:pt x="328" y="0"/>
                    <a:pt x="30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4468444" y="106913"/>
              <a:ext cx="38418" cy="29791"/>
            </a:xfrm>
            <a:custGeom>
              <a:avLst/>
              <a:gdLst/>
              <a:ahLst/>
              <a:cxnLst/>
              <a:rect l="l" t="t" r="r" b="b"/>
              <a:pathLst>
                <a:path w="806" h="625" extrusionOk="0">
                  <a:moveTo>
                    <a:pt x="403" y="0"/>
                  </a:moveTo>
                  <a:cubicBezTo>
                    <a:pt x="1" y="0"/>
                    <a:pt x="1" y="624"/>
                    <a:pt x="403" y="624"/>
                  </a:cubicBezTo>
                  <a:cubicBezTo>
                    <a:pt x="805" y="624"/>
                    <a:pt x="806" y="0"/>
                    <a:pt x="40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3818484" y="-232366"/>
              <a:ext cx="33223" cy="25787"/>
            </a:xfrm>
            <a:custGeom>
              <a:avLst/>
              <a:gdLst/>
              <a:ahLst/>
              <a:cxnLst/>
              <a:rect l="l" t="t" r="r" b="b"/>
              <a:pathLst>
                <a:path w="697" h="541" extrusionOk="0">
                  <a:moveTo>
                    <a:pt x="349" y="1"/>
                  </a:moveTo>
                  <a:cubicBezTo>
                    <a:pt x="3" y="1"/>
                    <a:pt x="1" y="541"/>
                    <a:pt x="349" y="541"/>
                  </a:cubicBezTo>
                  <a:cubicBezTo>
                    <a:pt x="697" y="541"/>
                    <a:pt x="697" y="1"/>
                    <a:pt x="34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3851182" y="-185559"/>
              <a:ext cx="51669" cy="40086"/>
            </a:xfrm>
            <a:custGeom>
              <a:avLst/>
              <a:gdLst/>
              <a:ahLst/>
              <a:cxnLst/>
              <a:rect l="l" t="t" r="r" b="b"/>
              <a:pathLst>
                <a:path w="1084" h="841" extrusionOk="0">
                  <a:moveTo>
                    <a:pt x="542" y="0"/>
                  </a:moveTo>
                  <a:cubicBezTo>
                    <a:pt x="2" y="0"/>
                    <a:pt x="0" y="840"/>
                    <a:pt x="542" y="840"/>
                  </a:cubicBezTo>
                  <a:cubicBezTo>
                    <a:pt x="1083" y="839"/>
                    <a:pt x="1084" y="0"/>
                    <a:pt x="5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3918962" y="-131555"/>
              <a:ext cx="35796" cy="27789"/>
            </a:xfrm>
            <a:custGeom>
              <a:avLst/>
              <a:gdLst/>
              <a:ahLst/>
              <a:cxnLst/>
              <a:rect l="l" t="t" r="r" b="b"/>
              <a:pathLst>
                <a:path w="751" h="583" extrusionOk="0">
                  <a:moveTo>
                    <a:pt x="377" y="0"/>
                  </a:moveTo>
                  <a:cubicBezTo>
                    <a:pt x="2" y="0"/>
                    <a:pt x="1" y="582"/>
                    <a:pt x="377" y="582"/>
                  </a:cubicBezTo>
                  <a:cubicBezTo>
                    <a:pt x="750" y="582"/>
                    <a:pt x="750" y="0"/>
                    <a:pt x="3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4005855" y="-91945"/>
              <a:ext cx="41659" cy="32317"/>
            </a:xfrm>
            <a:custGeom>
              <a:avLst/>
              <a:gdLst/>
              <a:ahLst/>
              <a:cxnLst/>
              <a:rect l="l" t="t" r="r" b="b"/>
              <a:pathLst>
                <a:path w="874" h="678" extrusionOk="0">
                  <a:moveTo>
                    <a:pt x="438" y="0"/>
                  </a:moveTo>
                  <a:cubicBezTo>
                    <a:pt x="3" y="0"/>
                    <a:pt x="0" y="678"/>
                    <a:pt x="438" y="678"/>
                  </a:cubicBezTo>
                  <a:cubicBezTo>
                    <a:pt x="873" y="678"/>
                    <a:pt x="873" y="0"/>
                    <a:pt x="4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4090270" y="-113680"/>
              <a:ext cx="69829" cy="63823"/>
            </a:xfrm>
            <a:custGeom>
              <a:avLst/>
              <a:gdLst/>
              <a:ahLst/>
              <a:cxnLst/>
              <a:rect l="l" t="t" r="r" b="b"/>
              <a:pathLst>
                <a:path w="1465" h="1339" extrusionOk="0">
                  <a:moveTo>
                    <a:pt x="663" y="1"/>
                  </a:moveTo>
                  <a:cubicBezTo>
                    <a:pt x="497" y="1"/>
                    <a:pt x="318" y="81"/>
                    <a:pt x="203" y="197"/>
                  </a:cubicBezTo>
                  <a:cubicBezTo>
                    <a:pt x="87" y="314"/>
                    <a:pt x="1" y="504"/>
                    <a:pt x="7" y="670"/>
                  </a:cubicBezTo>
                  <a:cubicBezTo>
                    <a:pt x="14" y="843"/>
                    <a:pt x="71" y="1022"/>
                    <a:pt x="203" y="1142"/>
                  </a:cubicBezTo>
                  <a:cubicBezTo>
                    <a:pt x="329" y="1258"/>
                    <a:pt x="488" y="1338"/>
                    <a:pt x="663" y="1338"/>
                  </a:cubicBezTo>
                  <a:cubicBezTo>
                    <a:pt x="667" y="1338"/>
                    <a:pt x="671" y="1338"/>
                    <a:pt x="676" y="1338"/>
                  </a:cubicBezTo>
                  <a:cubicBezTo>
                    <a:pt x="773" y="1336"/>
                    <a:pt x="873" y="1338"/>
                    <a:pt x="969" y="1312"/>
                  </a:cubicBezTo>
                  <a:cubicBezTo>
                    <a:pt x="1250" y="1235"/>
                    <a:pt x="1464" y="963"/>
                    <a:pt x="1464" y="670"/>
                  </a:cubicBezTo>
                  <a:cubicBezTo>
                    <a:pt x="1464" y="385"/>
                    <a:pt x="1252" y="92"/>
                    <a:pt x="969" y="27"/>
                  </a:cubicBezTo>
                  <a:cubicBezTo>
                    <a:pt x="873" y="5"/>
                    <a:pt x="773" y="2"/>
                    <a:pt x="676" y="1"/>
                  </a:cubicBezTo>
                  <a:cubicBezTo>
                    <a:pt x="672" y="1"/>
                    <a:pt x="668" y="1"/>
                    <a:pt x="66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4193608" y="-136083"/>
              <a:ext cx="65158" cy="60773"/>
            </a:xfrm>
            <a:custGeom>
              <a:avLst/>
              <a:gdLst/>
              <a:ahLst/>
              <a:cxnLst/>
              <a:rect l="l" t="t" r="r" b="b"/>
              <a:pathLst>
                <a:path w="1367" h="1275" extrusionOk="0">
                  <a:moveTo>
                    <a:pt x="620" y="0"/>
                  </a:moveTo>
                  <a:cubicBezTo>
                    <a:pt x="541" y="0"/>
                    <a:pt x="467" y="19"/>
                    <a:pt x="399" y="55"/>
                  </a:cubicBezTo>
                  <a:cubicBezTo>
                    <a:pt x="320" y="82"/>
                    <a:pt x="252" y="126"/>
                    <a:pt x="194" y="186"/>
                  </a:cubicBezTo>
                  <a:cubicBezTo>
                    <a:pt x="84" y="296"/>
                    <a:pt x="1" y="478"/>
                    <a:pt x="8" y="636"/>
                  </a:cubicBezTo>
                  <a:cubicBezTo>
                    <a:pt x="16" y="802"/>
                    <a:pt x="70" y="971"/>
                    <a:pt x="194" y="1087"/>
                  </a:cubicBezTo>
                  <a:cubicBezTo>
                    <a:pt x="303" y="1187"/>
                    <a:pt x="454" y="1275"/>
                    <a:pt x="607" y="1275"/>
                  </a:cubicBezTo>
                  <a:cubicBezTo>
                    <a:pt x="620" y="1275"/>
                    <a:pt x="632" y="1274"/>
                    <a:pt x="645" y="1273"/>
                  </a:cubicBezTo>
                  <a:cubicBezTo>
                    <a:pt x="730" y="1265"/>
                    <a:pt x="824" y="1262"/>
                    <a:pt x="906" y="1235"/>
                  </a:cubicBezTo>
                  <a:cubicBezTo>
                    <a:pt x="955" y="1214"/>
                    <a:pt x="1004" y="1193"/>
                    <a:pt x="1054" y="1172"/>
                  </a:cubicBezTo>
                  <a:cubicBezTo>
                    <a:pt x="1126" y="1133"/>
                    <a:pt x="1185" y="1080"/>
                    <a:pt x="1228" y="1012"/>
                  </a:cubicBezTo>
                  <a:cubicBezTo>
                    <a:pt x="1309" y="908"/>
                    <a:pt x="1367" y="773"/>
                    <a:pt x="1362" y="636"/>
                  </a:cubicBezTo>
                  <a:cubicBezTo>
                    <a:pt x="1355" y="528"/>
                    <a:pt x="1326" y="423"/>
                    <a:pt x="1275" y="324"/>
                  </a:cubicBezTo>
                  <a:cubicBezTo>
                    <a:pt x="1200" y="183"/>
                    <a:pt x="1052" y="89"/>
                    <a:pt x="905" y="39"/>
                  </a:cubicBezTo>
                  <a:cubicBezTo>
                    <a:pt x="821" y="11"/>
                    <a:pt x="730" y="8"/>
                    <a:pt x="643" y="1"/>
                  </a:cubicBezTo>
                  <a:cubicBezTo>
                    <a:pt x="635" y="1"/>
                    <a:pt x="627" y="0"/>
                    <a:pt x="6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4324543" y="-126025"/>
              <a:ext cx="33318" cy="28837"/>
            </a:xfrm>
            <a:custGeom>
              <a:avLst/>
              <a:gdLst/>
              <a:ahLst/>
              <a:cxnLst/>
              <a:rect l="l" t="t" r="r" b="b"/>
              <a:pathLst>
                <a:path w="699" h="605" extrusionOk="0">
                  <a:moveTo>
                    <a:pt x="392" y="1"/>
                  </a:moveTo>
                  <a:cubicBezTo>
                    <a:pt x="363" y="1"/>
                    <a:pt x="334" y="5"/>
                    <a:pt x="300" y="13"/>
                  </a:cubicBezTo>
                  <a:cubicBezTo>
                    <a:pt x="291" y="14"/>
                    <a:pt x="281" y="16"/>
                    <a:pt x="272" y="19"/>
                  </a:cubicBezTo>
                  <a:cubicBezTo>
                    <a:pt x="251" y="24"/>
                    <a:pt x="230" y="29"/>
                    <a:pt x="208" y="34"/>
                  </a:cubicBezTo>
                  <a:lnTo>
                    <a:pt x="141" y="61"/>
                  </a:lnTo>
                  <a:cubicBezTo>
                    <a:pt x="108" y="78"/>
                    <a:pt x="82" y="103"/>
                    <a:pt x="62" y="133"/>
                  </a:cubicBezTo>
                  <a:cubicBezTo>
                    <a:pt x="27" y="180"/>
                    <a:pt x="1" y="240"/>
                    <a:pt x="3" y="302"/>
                  </a:cubicBezTo>
                  <a:cubicBezTo>
                    <a:pt x="6" y="351"/>
                    <a:pt x="17" y="398"/>
                    <a:pt x="40" y="443"/>
                  </a:cubicBezTo>
                  <a:cubicBezTo>
                    <a:pt x="71" y="501"/>
                    <a:pt x="144" y="557"/>
                    <a:pt x="207" y="571"/>
                  </a:cubicBezTo>
                  <a:lnTo>
                    <a:pt x="271" y="586"/>
                  </a:lnTo>
                  <a:cubicBezTo>
                    <a:pt x="280" y="589"/>
                    <a:pt x="290" y="590"/>
                    <a:pt x="298" y="592"/>
                  </a:cubicBezTo>
                  <a:cubicBezTo>
                    <a:pt x="332" y="600"/>
                    <a:pt x="362" y="604"/>
                    <a:pt x="392" y="604"/>
                  </a:cubicBezTo>
                  <a:cubicBezTo>
                    <a:pt x="419" y="604"/>
                    <a:pt x="446" y="600"/>
                    <a:pt x="477" y="592"/>
                  </a:cubicBezTo>
                  <a:cubicBezTo>
                    <a:pt x="539" y="575"/>
                    <a:pt x="593" y="536"/>
                    <a:pt x="632" y="485"/>
                  </a:cubicBezTo>
                  <a:cubicBezTo>
                    <a:pt x="672" y="434"/>
                    <a:pt x="699" y="370"/>
                    <a:pt x="696" y="303"/>
                  </a:cubicBezTo>
                  <a:cubicBezTo>
                    <a:pt x="695" y="249"/>
                    <a:pt x="682" y="197"/>
                    <a:pt x="657" y="150"/>
                  </a:cubicBezTo>
                  <a:cubicBezTo>
                    <a:pt x="624" y="86"/>
                    <a:pt x="547" y="31"/>
                    <a:pt x="478" y="13"/>
                  </a:cubicBezTo>
                  <a:cubicBezTo>
                    <a:pt x="447" y="4"/>
                    <a:pt x="419" y="1"/>
                    <a:pt x="39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4414487" y="-126264"/>
              <a:ext cx="58628" cy="53194"/>
            </a:xfrm>
            <a:custGeom>
              <a:avLst/>
              <a:gdLst/>
              <a:ahLst/>
              <a:cxnLst/>
              <a:rect l="l" t="t" r="r" b="b"/>
              <a:pathLst>
                <a:path w="1230" h="1116" extrusionOk="0">
                  <a:moveTo>
                    <a:pt x="700" y="0"/>
                  </a:moveTo>
                  <a:cubicBezTo>
                    <a:pt x="688" y="0"/>
                    <a:pt x="677" y="1"/>
                    <a:pt x="665" y="2"/>
                  </a:cubicBezTo>
                  <a:cubicBezTo>
                    <a:pt x="626" y="5"/>
                    <a:pt x="587" y="10"/>
                    <a:pt x="549" y="15"/>
                  </a:cubicBezTo>
                  <a:cubicBezTo>
                    <a:pt x="401" y="31"/>
                    <a:pt x="273" y="65"/>
                    <a:pt x="165" y="174"/>
                  </a:cubicBezTo>
                  <a:cubicBezTo>
                    <a:pt x="71" y="268"/>
                    <a:pt x="0" y="423"/>
                    <a:pt x="5" y="558"/>
                  </a:cubicBezTo>
                  <a:cubicBezTo>
                    <a:pt x="12" y="697"/>
                    <a:pt x="58" y="845"/>
                    <a:pt x="165" y="941"/>
                  </a:cubicBezTo>
                  <a:cubicBezTo>
                    <a:pt x="277" y="1045"/>
                    <a:pt x="398" y="1084"/>
                    <a:pt x="549" y="1101"/>
                  </a:cubicBezTo>
                  <a:cubicBezTo>
                    <a:pt x="587" y="1105"/>
                    <a:pt x="626" y="1109"/>
                    <a:pt x="665" y="1114"/>
                  </a:cubicBezTo>
                  <a:cubicBezTo>
                    <a:pt x="676" y="1115"/>
                    <a:pt x="688" y="1116"/>
                    <a:pt x="700" y="1116"/>
                  </a:cubicBezTo>
                  <a:cubicBezTo>
                    <a:pt x="871" y="1116"/>
                    <a:pt x="1074" y="987"/>
                    <a:pt x="1145" y="840"/>
                  </a:cubicBezTo>
                  <a:cubicBezTo>
                    <a:pt x="1188" y="750"/>
                    <a:pt x="1229" y="662"/>
                    <a:pt x="1224" y="559"/>
                  </a:cubicBezTo>
                  <a:cubicBezTo>
                    <a:pt x="1220" y="453"/>
                    <a:pt x="1191" y="371"/>
                    <a:pt x="1145" y="277"/>
                  </a:cubicBezTo>
                  <a:cubicBezTo>
                    <a:pt x="1074" y="129"/>
                    <a:pt x="872" y="0"/>
                    <a:pt x="70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a:off x="4501333" y="-44232"/>
              <a:ext cx="49238" cy="50668"/>
            </a:xfrm>
            <a:custGeom>
              <a:avLst/>
              <a:gdLst/>
              <a:ahLst/>
              <a:cxnLst/>
              <a:rect l="l" t="t" r="r" b="b"/>
              <a:pathLst>
                <a:path w="1033" h="1063" extrusionOk="0">
                  <a:moveTo>
                    <a:pt x="502" y="0"/>
                  </a:moveTo>
                  <a:cubicBezTo>
                    <a:pt x="413" y="0"/>
                    <a:pt x="327" y="24"/>
                    <a:pt x="251" y="68"/>
                  </a:cubicBezTo>
                  <a:cubicBezTo>
                    <a:pt x="211" y="90"/>
                    <a:pt x="172" y="118"/>
                    <a:pt x="143" y="153"/>
                  </a:cubicBezTo>
                  <a:cubicBezTo>
                    <a:pt x="119" y="184"/>
                    <a:pt x="94" y="218"/>
                    <a:pt x="69" y="249"/>
                  </a:cubicBezTo>
                  <a:cubicBezTo>
                    <a:pt x="35" y="304"/>
                    <a:pt x="15" y="361"/>
                    <a:pt x="12" y="425"/>
                  </a:cubicBezTo>
                  <a:cubicBezTo>
                    <a:pt x="1" y="467"/>
                    <a:pt x="1" y="509"/>
                    <a:pt x="12" y="551"/>
                  </a:cubicBezTo>
                  <a:cubicBezTo>
                    <a:pt x="12" y="561"/>
                    <a:pt x="15" y="571"/>
                    <a:pt x="16" y="581"/>
                  </a:cubicBezTo>
                  <a:cubicBezTo>
                    <a:pt x="21" y="663"/>
                    <a:pt x="43" y="738"/>
                    <a:pt x="84" y="810"/>
                  </a:cubicBezTo>
                  <a:cubicBezTo>
                    <a:pt x="111" y="844"/>
                    <a:pt x="138" y="880"/>
                    <a:pt x="164" y="914"/>
                  </a:cubicBezTo>
                  <a:cubicBezTo>
                    <a:pt x="229" y="977"/>
                    <a:pt x="303" y="1021"/>
                    <a:pt x="389" y="1045"/>
                  </a:cubicBezTo>
                  <a:cubicBezTo>
                    <a:pt x="429" y="1057"/>
                    <a:pt x="467" y="1062"/>
                    <a:pt x="506" y="1062"/>
                  </a:cubicBezTo>
                  <a:cubicBezTo>
                    <a:pt x="512" y="1062"/>
                    <a:pt x="519" y="1062"/>
                    <a:pt x="525" y="1062"/>
                  </a:cubicBezTo>
                  <a:lnTo>
                    <a:pt x="525" y="1062"/>
                  </a:lnTo>
                  <a:lnTo>
                    <a:pt x="524" y="1063"/>
                  </a:lnTo>
                  <a:cubicBezTo>
                    <a:pt x="527" y="1063"/>
                    <a:pt x="531" y="1063"/>
                    <a:pt x="534" y="1063"/>
                  </a:cubicBezTo>
                  <a:cubicBezTo>
                    <a:pt x="579" y="1063"/>
                    <a:pt x="620" y="1056"/>
                    <a:pt x="660" y="1043"/>
                  </a:cubicBezTo>
                  <a:cubicBezTo>
                    <a:pt x="702" y="1034"/>
                    <a:pt x="743" y="1017"/>
                    <a:pt x="781" y="994"/>
                  </a:cubicBezTo>
                  <a:cubicBezTo>
                    <a:pt x="784" y="993"/>
                    <a:pt x="785" y="991"/>
                    <a:pt x="787" y="989"/>
                  </a:cubicBezTo>
                  <a:cubicBezTo>
                    <a:pt x="822" y="970"/>
                    <a:pt x="855" y="946"/>
                    <a:pt x="884" y="915"/>
                  </a:cubicBezTo>
                  <a:cubicBezTo>
                    <a:pt x="915" y="885"/>
                    <a:pt x="942" y="849"/>
                    <a:pt x="964" y="812"/>
                  </a:cubicBezTo>
                  <a:cubicBezTo>
                    <a:pt x="1010" y="732"/>
                    <a:pt x="1033" y="647"/>
                    <a:pt x="1033" y="554"/>
                  </a:cubicBezTo>
                  <a:cubicBezTo>
                    <a:pt x="1026" y="435"/>
                    <a:pt x="1014" y="375"/>
                    <a:pt x="957" y="270"/>
                  </a:cubicBezTo>
                  <a:cubicBezTo>
                    <a:pt x="955" y="265"/>
                    <a:pt x="952" y="261"/>
                    <a:pt x="948" y="257"/>
                  </a:cubicBezTo>
                  <a:cubicBezTo>
                    <a:pt x="922" y="224"/>
                    <a:pt x="898" y="190"/>
                    <a:pt x="872" y="157"/>
                  </a:cubicBezTo>
                  <a:cubicBezTo>
                    <a:pt x="870" y="156"/>
                    <a:pt x="870" y="155"/>
                    <a:pt x="868" y="155"/>
                  </a:cubicBezTo>
                  <a:cubicBezTo>
                    <a:pt x="867" y="153"/>
                    <a:pt x="864" y="152"/>
                    <a:pt x="863" y="150"/>
                  </a:cubicBezTo>
                  <a:cubicBezTo>
                    <a:pt x="767" y="56"/>
                    <a:pt x="638" y="0"/>
                    <a:pt x="50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a:off x="3922155" y="-84509"/>
              <a:ext cx="32937" cy="29505"/>
            </a:xfrm>
            <a:custGeom>
              <a:avLst/>
              <a:gdLst/>
              <a:ahLst/>
              <a:cxnLst/>
              <a:rect l="l" t="t" r="r" b="b"/>
              <a:pathLst>
                <a:path w="691" h="619" extrusionOk="0">
                  <a:moveTo>
                    <a:pt x="310" y="0"/>
                  </a:moveTo>
                  <a:cubicBezTo>
                    <a:pt x="253" y="0"/>
                    <a:pt x="202" y="14"/>
                    <a:pt x="154" y="42"/>
                  </a:cubicBezTo>
                  <a:cubicBezTo>
                    <a:pt x="59" y="97"/>
                    <a:pt x="1" y="200"/>
                    <a:pt x="1" y="309"/>
                  </a:cubicBezTo>
                  <a:cubicBezTo>
                    <a:pt x="1" y="417"/>
                    <a:pt x="59" y="521"/>
                    <a:pt x="154" y="576"/>
                  </a:cubicBezTo>
                  <a:cubicBezTo>
                    <a:pt x="202" y="603"/>
                    <a:pt x="254" y="618"/>
                    <a:pt x="310" y="618"/>
                  </a:cubicBezTo>
                  <a:cubicBezTo>
                    <a:pt x="365" y="618"/>
                    <a:pt x="416" y="603"/>
                    <a:pt x="466" y="576"/>
                  </a:cubicBezTo>
                  <a:lnTo>
                    <a:pt x="563" y="529"/>
                  </a:lnTo>
                  <a:cubicBezTo>
                    <a:pt x="642" y="490"/>
                    <a:pt x="689" y="393"/>
                    <a:pt x="689" y="309"/>
                  </a:cubicBezTo>
                  <a:cubicBezTo>
                    <a:pt x="691" y="225"/>
                    <a:pt x="644" y="127"/>
                    <a:pt x="563" y="89"/>
                  </a:cubicBezTo>
                  <a:lnTo>
                    <a:pt x="466" y="42"/>
                  </a:lnTo>
                  <a:cubicBezTo>
                    <a:pt x="416" y="14"/>
                    <a:pt x="364"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4035789" y="-34747"/>
              <a:ext cx="17731" cy="13728"/>
            </a:xfrm>
            <a:custGeom>
              <a:avLst/>
              <a:gdLst/>
              <a:ahLst/>
              <a:cxnLst/>
              <a:rect l="l" t="t" r="r" b="b"/>
              <a:pathLst>
                <a:path w="372" h="288" extrusionOk="0">
                  <a:moveTo>
                    <a:pt x="187" y="0"/>
                  </a:moveTo>
                  <a:cubicBezTo>
                    <a:pt x="1" y="0"/>
                    <a:pt x="1" y="288"/>
                    <a:pt x="187" y="288"/>
                  </a:cubicBezTo>
                  <a:cubicBezTo>
                    <a:pt x="371" y="288"/>
                    <a:pt x="371" y="0"/>
                    <a:pt x="1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4154379" y="-35605"/>
              <a:ext cx="20019" cy="15491"/>
            </a:xfrm>
            <a:custGeom>
              <a:avLst/>
              <a:gdLst/>
              <a:ahLst/>
              <a:cxnLst/>
              <a:rect l="l" t="t" r="r" b="b"/>
              <a:pathLst>
                <a:path w="420" h="325" extrusionOk="0">
                  <a:moveTo>
                    <a:pt x="210" y="0"/>
                  </a:moveTo>
                  <a:cubicBezTo>
                    <a:pt x="2" y="0"/>
                    <a:pt x="1" y="325"/>
                    <a:pt x="210" y="325"/>
                  </a:cubicBezTo>
                  <a:cubicBezTo>
                    <a:pt x="420" y="325"/>
                    <a:pt x="420" y="0"/>
                    <a:pt x="2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4246277" y="-70543"/>
              <a:ext cx="63728" cy="49476"/>
            </a:xfrm>
            <a:custGeom>
              <a:avLst/>
              <a:gdLst/>
              <a:ahLst/>
              <a:cxnLst/>
              <a:rect l="l" t="t" r="r" b="b"/>
              <a:pathLst>
                <a:path w="1337" h="1038" extrusionOk="0">
                  <a:moveTo>
                    <a:pt x="669" y="0"/>
                  </a:moveTo>
                  <a:cubicBezTo>
                    <a:pt x="1" y="0"/>
                    <a:pt x="0" y="1038"/>
                    <a:pt x="669" y="1038"/>
                  </a:cubicBezTo>
                  <a:cubicBezTo>
                    <a:pt x="1336" y="1038"/>
                    <a:pt x="1337" y="0"/>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4357528" y="-50190"/>
              <a:ext cx="24547" cy="20687"/>
            </a:xfrm>
            <a:custGeom>
              <a:avLst/>
              <a:gdLst/>
              <a:ahLst/>
              <a:cxnLst/>
              <a:rect l="l" t="t" r="r" b="b"/>
              <a:pathLst>
                <a:path w="515" h="434" extrusionOk="0">
                  <a:moveTo>
                    <a:pt x="208" y="0"/>
                  </a:moveTo>
                  <a:cubicBezTo>
                    <a:pt x="159" y="0"/>
                    <a:pt x="99" y="31"/>
                    <a:pt x="66" y="63"/>
                  </a:cubicBezTo>
                  <a:cubicBezTo>
                    <a:pt x="28" y="102"/>
                    <a:pt x="1" y="163"/>
                    <a:pt x="3" y="217"/>
                  </a:cubicBezTo>
                  <a:cubicBezTo>
                    <a:pt x="6" y="273"/>
                    <a:pt x="24" y="330"/>
                    <a:pt x="66" y="370"/>
                  </a:cubicBezTo>
                  <a:cubicBezTo>
                    <a:pt x="102" y="404"/>
                    <a:pt x="153" y="434"/>
                    <a:pt x="204" y="434"/>
                  </a:cubicBezTo>
                  <a:cubicBezTo>
                    <a:pt x="209" y="434"/>
                    <a:pt x="214" y="433"/>
                    <a:pt x="218" y="433"/>
                  </a:cubicBezTo>
                  <a:cubicBezTo>
                    <a:pt x="255" y="429"/>
                    <a:pt x="299" y="429"/>
                    <a:pt x="332" y="419"/>
                  </a:cubicBezTo>
                  <a:cubicBezTo>
                    <a:pt x="349" y="414"/>
                    <a:pt x="379" y="402"/>
                    <a:pt x="398" y="391"/>
                  </a:cubicBezTo>
                  <a:cubicBezTo>
                    <a:pt x="435" y="372"/>
                    <a:pt x="456" y="345"/>
                    <a:pt x="479" y="313"/>
                  </a:cubicBezTo>
                  <a:cubicBezTo>
                    <a:pt x="515" y="261"/>
                    <a:pt x="515" y="172"/>
                    <a:pt x="479" y="121"/>
                  </a:cubicBezTo>
                  <a:cubicBezTo>
                    <a:pt x="456" y="88"/>
                    <a:pt x="435" y="62"/>
                    <a:pt x="398" y="42"/>
                  </a:cubicBezTo>
                  <a:cubicBezTo>
                    <a:pt x="379" y="32"/>
                    <a:pt x="351" y="19"/>
                    <a:pt x="332" y="14"/>
                  </a:cubicBezTo>
                  <a:cubicBezTo>
                    <a:pt x="299" y="5"/>
                    <a:pt x="256" y="4"/>
                    <a:pt x="218" y="1"/>
                  </a:cubicBezTo>
                  <a:cubicBezTo>
                    <a:pt x="215" y="0"/>
                    <a:pt x="211" y="0"/>
                    <a:pt x="2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4410436" y="-45043"/>
              <a:ext cx="58723" cy="58294"/>
            </a:xfrm>
            <a:custGeom>
              <a:avLst/>
              <a:gdLst/>
              <a:ahLst/>
              <a:cxnLst/>
              <a:rect l="l" t="t" r="r" b="b"/>
              <a:pathLst>
                <a:path w="1232" h="1223" extrusionOk="0">
                  <a:moveTo>
                    <a:pt x="595" y="0"/>
                  </a:moveTo>
                  <a:cubicBezTo>
                    <a:pt x="519" y="0"/>
                    <a:pt x="447" y="17"/>
                    <a:pt x="379" y="53"/>
                  </a:cubicBezTo>
                  <a:cubicBezTo>
                    <a:pt x="304" y="78"/>
                    <a:pt x="238" y="119"/>
                    <a:pt x="183" y="179"/>
                  </a:cubicBezTo>
                  <a:cubicBezTo>
                    <a:pt x="123" y="234"/>
                    <a:pt x="81" y="301"/>
                    <a:pt x="56" y="375"/>
                  </a:cubicBezTo>
                  <a:cubicBezTo>
                    <a:pt x="18" y="448"/>
                    <a:pt x="0" y="527"/>
                    <a:pt x="3" y="611"/>
                  </a:cubicBezTo>
                  <a:cubicBezTo>
                    <a:pt x="12" y="665"/>
                    <a:pt x="18" y="720"/>
                    <a:pt x="26" y="773"/>
                  </a:cubicBezTo>
                  <a:cubicBezTo>
                    <a:pt x="55" y="877"/>
                    <a:pt x="107" y="968"/>
                    <a:pt x="183" y="1043"/>
                  </a:cubicBezTo>
                  <a:cubicBezTo>
                    <a:pt x="225" y="1075"/>
                    <a:pt x="265" y="1107"/>
                    <a:pt x="307" y="1138"/>
                  </a:cubicBezTo>
                  <a:cubicBezTo>
                    <a:pt x="403" y="1194"/>
                    <a:pt x="507" y="1222"/>
                    <a:pt x="616" y="1222"/>
                  </a:cubicBezTo>
                  <a:cubicBezTo>
                    <a:pt x="622" y="1222"/>
                    <a:pt x="629" y="1222"/>
                    <a:pt x="635" y="1222"/>
                  </a:cubicBezTo>
                  <a:cubicBezTo>
                    <a:pt x="712" y="1222"/>
                    <a:pt x="784" y="1205"/>
                    <a:pt x="851" y="1170"/>
                  </a:cubicBezTo>
                  <a:cubicBezTo>
                    <a:pt x="928" y="1146"/>
                    <a:pt x="993" y="1104"/>
                    <a:pt x="1048" y="1043"/>
                  </a:cubicBezTo>
                  <a:cubicBezTo>
                    <a:pt x="1109" y="989"/>
                    <a:pt x="1150" y="922"/>
                    <a:pt x="1175" y="847"/>
                  </a:cubicBezTo>
                  <a:cubicBezTo>
                    <a:pt x="1214" y="774"/>
                    <a:pt x="1231" y="696"/>
                    <a:pt x="1227" y="612"/>
                  </a:cubicBezTo>
                  <a:cubicBezTo>
                    <a:pt x="1221" y="557"/>
                    <a:pt x="1214" y="503"/>
                    <a:pt x="1205" y="450"/>
                  </a:cubicBezTo>
                  <a:cubicBezTo>
                    <a:pt x="1176" y="346"/>
                    <a:pt x="1124" y="256"/>
                    <a:pt x="1048" y="179"/>
                  </a:cubicBezTo>
                  <a:cubicBezTo>
                    <a:pt x="1006" y="148"/>
                    <a:pt x="965" y="116"/>
                    <a:pt x="924" y="84"/>
                  </a:cubicBezTo>
                  <a:cubicBezTo>
                    <a:pt x="828" y="29"/>
                    <a:pt x="725" y="0"/>
                    <a:pt x="615" y="0"/>
                  </a:cubicBezTo>
                  <a:cubicBezTo>
                    <a:pt x="608" y="0"/>
                    <a:pt x="602" y="0"/>
                    <a:pt x="59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4499855" y="15587"/>
              <a:ext cx="23547" cy="26835"/>
            </a:xfrm>
            <a:custGeom>
              <a:avLst/>
              <a:gdLst/>
              <a:ahLst/>
              <a:cxnLst/>
              <a:rect l="l" t="t" r="r" b="b"/>
              <a:pathLst>
                <a:path w="494" h="563" extrusionOk="0">
                  <a:moveTo>
                    <a:pt x="258" y="0"/>
                  </a:moveTo>
                  <a:cubicBezTo>
                    <a:pt x="255" y="0"/>
                    <a:pt x="251" y="0"/>
                    <a:pt x="248" y="0"/>
                  </a:cubicBezTo>
                  <a:cubicBezTo>
                    <a:pt x="209" y="1"/>
                    <a:pt x="172" y="12"/>
                    <a:pt x="138" y="31"/>
                  </a:cubicBezTo>
                  <a:cubicBezTo>
                    <a:pt x="97" y="53"/>
                    <a:pt x="45" y="112"/>
                    <a:pt x="37" y="162"/>
                  </a:cubicBezTo>
                  <a:cubicBezTo>
                    <a:pt x="25" y="237"/>
                    <a:pt x="0" y="324"/>
                    <a:pt x="27" y="395"/>
                  </a:cubicBezTo>
                  <a:cubicBezTo>
                    <a:pt x="46" y="444"/>
                    <a:pt x="68" y="482"/>
                    <a:pt x="109" y="514"/>
                  </a:cubicBezTo>
                  <a:cubicBezTo>
                    <a:pt x="144" y="543"/>
                    <a:pt x="190" y="563"/>
                    <a:pt x="238" y="563"/>
                  </a:cubicBezTo>
                  <a:cubicBezTo>
                    <a:pt x="242" y="563"/>
                    <a:pt x="245" y="563"/>
                    <a:pt x="248" y="563"/>
                  </a:cubicBezTo>
                  <a:cubicBezTo>
                    <a:pt x="288" y="561"/>
                    <a:pt x="328" y="551"/>
                    <a:pt x="362" y="531"/>
                  </a:cubicBezTo>
                  <a:cubicBezTo>
                    <a:pt x="417" y="503"/>
                    <a:pt x="446" y="449"/>
                    <a:pt x="467" y="395"/>
                  </a:cubicBezTo>
                  <a:cubicBezTo>
                    <a:pt x="493" y="324"/>
                    <a:pt x="469" y="236"/>
                    <a:pt x="459" y="162"/>
                  </a:cubicBezTo>
                  <a:cubicBezTo>
                    <a:pt x="450" y="144"/>
                    <a:pt x="444" y="126"/>
                    <a:pt x="437" y="109"/>
                  </a:cubicBezTo>
                  <a:cubicBezTo>
                    <a:pt x="422" y="83"/>
                    <a:pt x="403" y="63"/>
                    <a:pt x="380" y="47"/>
                  </a:cubicBezTo>
                  <a:cubicBezTo>
                    <a:pt x="346" y="20"/>
                    <a:pt x="302" y="0"/>
                    <a:pt x="2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4"/>
            <p:cNvSpPr/>
            <p:nvPr/>
          </p:nvSpPr>
          <p:spPr>
            <a:xfrm>
              <a:off x="4533983" y="70736"/>
              <a:ext cx="39085" cy="30315"/>
            </a:xfrm>
            <a:custGeom>
              <a:avLst/>
              <a:gdLst/>
              <a:ahLst/>
              <a:cxnLst/>
              <a:rect l="l" t="t" r="r" b="b"/>
              <a:pathLst>
                <a:path w="820" h="636" extrusionOk="0">
                  <a:moveTo>
                    <a:pt x="410" y="0"/>
                  </a:moveTo>
                  <a:cubicBezTo>
                    <a:pt x="0" y="0"/>
                    <a:pt x="0" y="636"/>
                    <a:pt x="410" y="636"/>
                  </a:cubicBezTo>
                  <a:cubicBezTo>
                    <a:pt x="820" y="636"/>
                    <a:pt x="820" y="0"/>
                    <a:pt x="4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4"/>
            <p:cNvSpPr/>
            <p:nvPr/>
          </p:nvSpPr>
          <p:spPr>
            <a:xfrm>
              <a:off x="4500570" y="-88942"/>
              <a:ext cx="33985" cy="26311"/>
            </a:xfrm>
            <a:custGeom>
              <a:avLst/>
              <a:gdLst/>
              <a:ahLst/>
              <a:cxnLst/>
              <a:rect l="l" t="t" r="r" b="b"/>
              <a:pathLst>
                <a:path w="713" h="552" extrusionOk="0">
                  <a:moveTo>
                    <a:pt x="357" y="0"/>
                  </a:moveTo>
                  <a:cubicBezTo>
                    <a:pt x="3" y="0"/>
                    <a:pt x="1" y="552"/>
                    <a:pt x="357" y="552"/>
                  </a:cubicBezTo>
                  <a:cubicBezTo>
                    <a:pt x="713" y="552"/>
                    <a:pt x="713" y="0"/>
                    <a:pt x="35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4"/>
            <p:cNvSpPr/>
            <p:nvPr/>
          </p:nvSpPr>
          <p:spPr>
            <a:xfrm>
              <a:off x="4595757" y="-38513"/>
              <a:ext cx="36702" cy="35796"/>
            </a:xfrm>
            <a:custGeom>
              <a:avLst/>
              <a:gdLst/>
              <a:ahLst/>
              <a:cxnLst/>
              <a:rect l="l" t="t" r="r" b="b"/>
              <a:pathLst>
                <a:path w="770" h="751" extrusionOk="0">
                  <a:moveTo>
                    <a:pt x="370" y="1"/>
                  </a:moveTo>
                  <a:cubicBezTo>
                    <a:pt x="281" y="1"/>
                    <a:pt x="187" y="40"/>
                    <a:pt x="124" y="103"/>
                  </a:cubicBezTo>
                  <a:cubicBezTo>
                    <a:pt x="38" y="189"/>
                    <a:pt x="0" y="323"/>
                    <a:pt x="35" y="441"/>
                  </a:cubicBezTo>
                  <a:cubicBezTo>
                    <a:pt x="58" y="517"/>
                    <a:pt x="82" y="591"/>
                    <a:pt x="140" y="649"/>
                  </a:cubicBezTo>
                  <a:cubicBezTo>
                    <a:pt x="164" y="672"/>
                    <a:pt x="192" y="692"/>
                    <a:pt x="221" y="707"/>
                  </a:cubicBezTo>
                  <a:cubicBezTo>
                    <a:pt x="264" y="731"/>
                    <a:pt x="311" y="750"/>
                    <a:pt x="361" y="750"/>
                  </a:cubicBezTo>
                  <a:cubicBezTo>
                    <a:pt x="365" y="750"/>
                    <a:pt x="368" y="750"/>
                    <a:pt x="372" y="750"/>
                  </a:cubicBezTo>
                  <a:cubicBezTo>
                    <a:pt x="448" y="747"/>
                    <a:pt x="511" y="719"/>
                    <a:pt x="569" y="674"/>
                  </a:cubicBezTo>
                  <a:cubicBezTo>
                    <a:pt x="605" y="644"/>
                    <a:pt x="635" y="617"/>
                    <a:pt x="658" y="574"/>
                  </a:cubicBezTo>
                  <a:cubicBezTo>
                    <a:pt x="672" y="546"/>
                    <a:pt x="686" y="515"/>
                    <a:pt x="694" y="486"/>
                  </a:cubicBezTo>
                  <a:cubicBezTo>
                    <a:pt x="700" y="472"/>
                    <a:pt x="704" y="456"/>
                    <a:pt x="708" y="441"/>
                  </a:cubicBezTo>
                  <a:cubicBezTo>
                    <a:pt x="770" y="224"/>
                    <a:pt x="593" y="1"/>
                    <a:pt x="3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4"/>
            <p:cNvSpPr/>
            <p:nvPr/>
          </p:nvSpPr>
          <p:spPr>
            <a:xfrm>
              <a:off x="4570352" y="1049"/>
              <a:ext cx="42088" cy="38084"/>
            </a:xfrm>
            <a:custGeom>
              <a:avLst/>
              <a:gdLst/>
              <a:ahLst/>
              <a:cxnLst/>
              <a:rect l="l" t="t" r="r" b="b"/>
              <a:pathLst>
                <a:path w="883" h="799" extrusionOk="0">
                  <a:moveTo>
                    <a:pt x="383" y="0"/>
                  </a:moveTo>
                  <a:cubicBezTo>
                    <a:pt x="335" y="0"/>
                    <a:pt x="290" y="12"/>
                    <a:pt x="247" y="34"/>
                  </a:cubicBezTo>
                  <a:cubicBezTo>
                    <a:pt x="198" y="50"/>
                    <a:pt x="154" y="77"/>
                    <a:pt x="120" y="117"/>
                  </a:cubicBezTo>
                  <a:cubicBezTo>
                    <a:pt x="80" y="154"/>
                    <a:pt x="53" y="195"/>
                    <a:pt x="37" y="245"/>
                  </a:cubicBezTo>
                  <a:cubicBezTo>
                    <a:pt x="12" y="292"/>
                    <a:pt x="0" y="343"/>
                    <a:pt x="3" y="399"/>
                  </a:cubicBezTo>
                  <a:cubicBezTo>
                    <a:pt x="8" y="501"/>
                    <a:pt x="41" y="609"/>
                    <a:pt x="120" y="681"/>
                  </a:cubicBezTo>
                  <a:lnTo>
                    <a:pt x="200" y="744"/>
                  </a:lnTo>
                  <a:cubicBezTo>
                    <a:pt x="263" y="781"/>
                    <a:pt x="330" y="797"/>
                    <a:pt x="402" y="798"/>
                  </a:cubicBezTo>
                  <a:lnTo>
                    <a:pt x="465" y="791"/>
                  </a:lnTo>
                  <a:cubicBezTo>
                    <a:pt x="489" y="788"/>
                    <a:pt x="515" y="784"/>
                    <a:pt x="541" y="781"/>
                  </a:cubicBezTo>
                  <a:cubicBezTo>
                    <a:pt x="592" y="778"/>
                    <a:pt x="640" y="762"/>
                    <a:pt x="685" y="735"/>
                  </a:cubicBezTo>
                  <a:cubicBezTo>
                    <a:pt x="715" y="717"/>
                    <a:pt x="745" y="695"/>
                    <a:pt x="767" y="669"/>
                  </a:cubicBezTo>
                  <a:cubicBezTo>
                    <a:pt x="831" y="597"/>
                    <a:pt x="883" y="500"/>
                    <a:pt x="878" y="400"/>
                  </a:cubicBezTo>
                  <a:cubicBezTo>
                    <a:pt x="872" y="364"/>
                    <a:pt x="869" y="332"/>
                    <a:pt x="864" y="297"/>
                  </a:cubicBezTo>
                  <a:cubicBezTo>
                    <a:pt x="845" y="233"/>
                    <a:pt x="813" y="177"/>
                    <a:pt x="766" y="129"/>
                  </a:cubicBezTo>
                  <a:cubicBezTo>
                    <a:pt x="720" y="79"/>
                    <a:pt x="655" y="46"/>
                    <a:pt x="591" y="25"/>
                  </a:cubicBezTo>
                  <a:cubicBezTo>
                    <a:pt x="561" y="14"/>
                    <a:pt x="504" y="13"/>
                    <a:pt x="463" y="8"/>
                  </a:cubicBezTo>
                  <a:lnTo>
                    <a:pt x="400" y="1"/>
                  </a:lnTo>
                  <a:cubicBezTo>
                    <a:pt x="394" y="0"/>
                    <a:pt x="389" y="0"/>
                    <a:pt x="38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2" name="Google Shape;1092;p14"/>
          <p:cNvSpPr/>
          <p:nvPr/>
        </p:nvSpPr>
        <p:spPr>
          <a:xfrm>
            <a:off x="495143" y="4436671"/>
            <a:ext cx="267900" cy="267254"/>
          </a:xfrm>
          <a:custGeom>
            <a:avLst/>
            <a:gdLst/>
            <a:ahLst/>
            <a:cxnLst/>
            <a:rect l="l" t="t" r="r" b="b"/>
            <a:pathLst>
              <a:path w="2184" h="2179" extrusionOk="0">
                <a:moveTo>
                  <a:pt x="1485" y="0"/>
                </a:moveTo>
                <a:cubicBezTo>
                  <a:pt x="1334" y="0"/>
                  <a:pt x="895" y="547"/>
                  <a:pt x="895" y="547"/>
                </a:cubicBezTo>
                <a:cubicBezTo>
                  <a:pt x="895" y="547"/>
                  <a:pt x="514" y="306"/>
                  <a:pt x="309" y="306"/>
                </a:cubicBezTo>
                <a:cubicBezTo>
                  <a:pt x="256" y="306"/>
                  <a:pt x="214" y="322"/>
                  <a:pt x="194" y="363"/>
                </a:cubicBezTo>
                <a:cubicBezTo>
                  <a:pt x="97" y="559"/>
                  <a:pt x="584" y="976"/>
                  <a:pt x="584" y="976"/>
                </a:cubicBezTo>
                <a:cubicBezTo>
                  <a:pt x="584" y="976"/>
                  <a:pt x="1" y="1497"/>
                  <a:pt x="90" y="1651"/>
                </a:cubicBezTo>
                <a:cubicBezTo>
                  <a:pt x="106" y="1680"/>
                  <a:pt x="145" y="1692"/>
                  <a:pt x="196" y="1692"/>
                </a:cubicBezTo>
                <a:cubicBezTo>
                  <a:pt x="419" y="1692"/>
                  <a:pt x="887" y="1471"/>
                  <a:pt x="887" y="1471"/>
                </a:cubicBezTo>
                <a:cubicBezTo>
                  <a:pt x="887" y="1471"/>
                  <a:pt x="974" y="2178"/>
                  <a:pt x="1182" y="2178"/>
                </a:cubicBezTo>
                <a:cubicBezTo>
                  <a:pt x="1190" y="2178"/>
                  <a:pt x="1198" y="2177"/>
                  <a:pt x="1207" y="2175"/>
                </a:cubicBezTo>
                <a:cubicBezTo>
                  <a:pt x="1434" y="2116"/>
                  <a:pt x="1418" y="1452"/>
                  <a:pt x="1418" y="1452"/>
                </a:cubicBezTo>
                <a:cubicBezTo>
                  <a:pt x="1418" y="1452"/>
                  <a:pt x="2012" y="1441"/>
                  <a:pt x="2096" y="1274"/>
                </a:cubicBezTo>
                <a:cubicBezTo>
                  <a:pt x="2183" y="1108"/>
                  <a:pt x="1502" y="796"/>
                  <a:pt x="1502" y="796"/>
                </a:cubicBezTo>
                <a:cubicBezTo>
                  <a:pt x="1502" y="796"/>
                  <a:pt x="1634" y="58"/>
                  <a:pt x="1504" y="4"/>
                </a:cubicBezTo>
                <a:cubicBezTo>
                  <a:pt x="1498" y="1"/>
                  <a:pt x="1492" y="0"/>
                  <a:pt x="1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4"/>
          <p:cNvSpPr txBox="1">
            <a:spLocks noGrp="1"/>
          </p:cNvSpPr>
          <p:nvPr>
            <p:ph type="title"/>
          </p:nvPr>
        </p:nvSpPr>
        <p:spPr>
          <a:xfrm rot="-703">
            <a:off x="1853400" y="3134712"/>
            <a:ext cx="2934300" cy="440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chemeClr val="accent6"/>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094" name="Google Shape;1094;p14"/>
          <p:cNvSpPr txBox="1">
            <a:spLocks noGrp="1"/>
          </p:cNvSpPr>
          <p:nvPr>
            <p:ph type="subTitle" idx="1"/>
          </p:nvPr>
        </p:nvSpPr>
        <p:spPr>
          <a:xfrm>
            <a:off x="720000" y="1624938"/>
            <a:ext cx="5201100" cy="126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5" name="Google Shape;1095;p14"/>
          <p:cNvSpPr/>
          <p:nvPr/>
        </p:nvSpPr>
        <p:spPr>
          <a:xfrm>
            <a:off x="8327242" y="2055890"/>
            <a:ext cx="193524" cy="198300"/>
          </a:xfrm>
          <a:custGeom>
            <a:avLst/>
            <a:gdLst/>
            <a:ahLst/>
            <a:cxnLst/>
            <a:rect l="l" t="t" r="r" b="b"/>
            <a:pathLst>
              <a:path w="1059" h="1085" extrusionOk="0">
                <a:moveTo>
                  <a:pt x="671" y="0"/>
                </a:moveTo>
                <a:cubicBezTo>
                  <a:pt x="599" y="0"/>
                  <a:pt x="401" y="295"/>
                  <a:pt x="401" y="295"/>
                </a:cubicBezTo>
                <a:cubicBezTo>
                  <a:pt x="401" y="295"/>
                  <a:pt x="219" y="200"/>
                  <a:pt x="115" y="200"/>
                </a:cubicBezTo>
                <a:cubicBezTo>
                  <a:pt x="83" y="200"/>
                  <a:pt x="58" y="209"/>
                  <a:pt x="49" y="233"/>
                </a:cubicBezTo>
                <a:cubicBezTo>
                  <a:pt x="10" y="333"/>
                  <a:pt x="267" y="519"/>
                  <a:pt x="267" y="519"/>
                </a:cubicBezTo>
                <a:cubicBezTo>
                  <a:pt x="267" y="519"/>
                  <a:pt x="1" y="798"/>
                  <a:pt x="52" y="871"/>
                </a:cubicBezTo>
                <a:cubicBezTo>
                  <a:pt x="60" y="883"/>
                  <a:pt x="75" y="888"/>
                  <a:pt x="94" y="888"/>
                </a:cubicBezTo>
                <a:cubicBezTo>
                  <a:pt x="198" y="888"/>
                  <a:pt x="436" y="750"/>
                  <a:pt x="436" y="750"/>
                </a:cubicBezTo>
                <a:cubicBezTo>
                  <a:pt x="436" y="750"/>
                  <a:pt x="507" y="1085"/>
                  <a:pt x="607" y="1085"/>
                </a:cubicBezTo>
                <a:cubicBezTo>
                  <a:pt x="613" y="1085"/>
                  <a:pt x="618" y="1084"/>
                  <a:pt x="624" y="1082"/>
                </a:cubicBezTo>
                <a:cubicBezTo>
                  <a:pt x="732" y="1043"/>
                  <a:pt x="697" y="717"/>
                  <a:pt x="697" y="717"/>
                </a:cubicBezTo>
                <a:cubicBezTo>
                  <a:pt x="697" y="717"/>
                  <a:pt x="989" y="687"/>
                  <a:pt x="1023" y="601"/>
                </a:cubicBezTo>
                <a:cubicBezTo>
                  <a:pt x="1058" y="518"/>
                  <a:pt x="709" y="392"/>
                  <a:pt x="709" y="392"/>
                </a:cubicBezTo>
                <a:cubicBezTo>
                  <a:pt x="709" y="392"/>
                  <a:pt x="744" y="22"/>
                  <a:pt x="678" y="1"/>
                </a:cubicBezTo>
                <a:cubicBezTo>
                  <a:pt x="676" y="1"/>
                  <a:pt x="674" y="0"/>
                  <a:pt x="671"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4"/>
          <p:cNvSpPr/>
          <p:nvPr/>
        </p:nvSpPr>
        <p:spPr>
          <a:xfrm>
            <a:off x="7137003" y="264043"/>
            <a:ext cx="59653" cy="59767"/>
          </a:xfrm>
          <a:custGeom>
            <a:avLst/>
            <a:gdLst/>
            <a:ahLst/>
            <a:cxnLst/>
            <a:rect l="l" t="t" r="r" b="b"/>
            <a:pathLst>
              <a:path w="524" h="525" extrusionOk="0">
                <a:moveTo>
                  <a:pt x="255" y="1"/>
                </a:moveTo>
                <a:cubicBezTo>
                  <a:pt x="255" y="1"/>
                  <a:pt x="236" y="120"/>
                  <a:pt x="232" y="233"/>
                </a:cubicBezTo>
                <a:cubicBezTo>
                  <a:pt x="144" y="239"/>
                  <a:pt x="1" y="269"/>
                  <a:pt x="1" y="269"/>
                </a:cubicBezTo>
                <a:cubicBezTo>
                  <a:pt x="1" y="269"/>
                  <a:pt x="121" y="286"/>
                  <a:pt x="232" y="291"/>
                </a:cubicBezTo>
                <a:cubicBezTo>
                  <a:pt x="235" y="405"/>
                  <a:pt x="256" y="524"/>
                  <a:pt x="256" y="524"/>
                </a:cubicBezTo>
                <a:cubicBezTo>
                  <a:pt x="256" y="524"/>
                  <a:pt x="283" y="381"/>
                  <a:pt x="291" y="292"/>
                </a:cubicBezTo>
                <a:cubicBezTo>
                  <a:pt x="404" y="290"/>
                  <a:pt x="523" y="269"/>
                  <a:pt x="523" y="269"/>
                </a:cubicBezTo>
                <a:cubicBezTo>
                  <a:pt x="523" y="269"/>
                  <a:pt x="380" y="238"/>
                  <a:pt x="291" y="233"/>
                </a:cubicBezTo>
                <a:cubicBezTo>
                  <a:pt x="283"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4"/>
          <p:cNvSpPr/>
          <p:nvPr/>
        </p:nvSpPr>
        <p:spPr>
          <a:xfrm>
            <a:off x="8684855" y="4834187"/>
            <a:ext cx="59653" cy="59653"/>
          </a:xfrm>
          <a:custGeom>
            <a:avLst/>
            <a:gdLst/>
            <a:ahLst/>
            <a:cxnLst/>
            <a:rect l="l" t="t" r="r" b="b"/>
            <a:pathLst>
              <a:path w="524" h="524" extrusionOk="0">
                <a:moveTo>
                  <a:pt x="254" y="0"/>
                </a:moveTo>
                <a:cubicBezTo>
                  <a:pt x="254" y="0"/>
                  <a:pt x="236" y="121"/>
                  <a:pt x="232" y="233"/>
                </a:cubicBezTo>
                <a:cubicBezTo>
                  <a:pt x="143" y="240"/>
                  <a:pt x="1" y="268"/>
                  <a:pt x="1" y="268"/>
                </a:cubicBezTo>
                <a:cubicBezTo>
                  <a:pt x="1" y="268"/>
                  <a:pt x="121" y="287"/>
                  <a:pt x="232" y="290"/>
                </a:cubicBezTo>
                <a:cubicBezTo>
                  <a:pt x="234" y="404"/>
                  <a:pt x="255" y="524"/>
                  <a:pt x="255" y="524"/>
                </a:cubicBezTo>
                <a:cubicBezTo>
                  <a:pt x="255" y="524"/>
                  <a:pt x="283" y="381"/>
                  <a:pt x="290" y="292"/>
                </a:cubicBezTo>
                <a:cubicBezTo>
                  <a:pt x="404" y="289"/>
                  <a:pt x="523" y="268"/>
                  <a:pt x="523" y="268"/>
                </a:cubicBezTo>
                <a:cubicBezTo>
                  <a:pt x="523" y="268"/>
                  <a:pt x="379" y="238"/>
                  <a:pt x="290" y="233"/>
                </a:cubicBezTo>
                <a:cubicBezTo>
                  <a:pt x="283" y="144"/>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4"/>
          <p:cNvSpPr/>
          <p:nvPr/>
        </p:nvSpPr>
        <p:spPr>
          <a:xfrm>
            <a:off x="4122441" y="445048"/>
            <a:ext cx="59426" cy="59653"/>
          </a:xfrm>
          <a:custGeom>
            <a:avLst/>
            <a:gdLst/>
            <a:ahLst/>
            <a:cxnLst/>
            <a:rect l="l" t="t" r="r" b="b"/>
            <a:pathLst>
              <a:path w="522" h="524" extrusionOk="0">
                <a:moveTo>
                  <a:pt x="254" y="0"/>
                </a:moveTo>
                <a:cubicBezTo>
                  <a:pt x="254" y="0"/>
                  <a:pt x="236" y="121"/>
                  <a:pt x="232" y="233"/>
                </a:cubicBezTo>
                <a:cubicBezTo>
                  <a:pt x="143" y="240"/>
                  <a:pt x="0" y="268"/>
                  <a:pt x="0" y="268"/>
                </a:cubicBezTo>
                <a:cubicBezTo>
                  <a:pt x="0" y="268"/>
                  <a:pt x="121" y="287"/>
                  <a:pt x="232" y="290"/>
                </a:cubicBezTo>
                <a:cubicBezTo>
                  <a:pt x="234" y="404"/>
                  <a:pt x="255" y="524"/>
                  <a:pt x="255" y="524"/>
                </a:cubicBezTo>
                <a:cubicBezTo>
                  <a:pt x="255" y="524"/>
                  <a:pt x="283" y="381"/>
                  <a:pt x="289" y="292"/>
                </a:cubicBezTo>
                <a:cubicBezTo>
                  <a:pt x="403" y="289"/>
                  <a:pt x="522" y="268"/>
                  <a:pt x="522" y="268"/>
                </a:cubicBezTo>
                <a:cubicBezTo>
                  <a:pt x="522" y="268"/>
                  <a:pt x="378" y="238"/>
                  <a:pt x="289" y="233"/>
                </a:cubicBezTo>
                <a:cubicBezTo>
                  <a:pt x="283" y="144"/>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4"/>
          <p:cNvSpPr/>
          <p:nvPr/>
        </p:nvSpPr>
        <p:spPr>
          <a:xfrm>
            <a:off x="1530048" y="264100"/>
            <a:ext cx="59540" cy="59653"/>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4"/>
          <p:cNvSpPr/>
          <p:nvPr/>
        </p:nvSpPr>
        <p:spPr>
          <a:xfrm>
            <a:off x="1104589" y="4830320"/>
            <a:ext cx="67395" cy="67395"/>
          </a:xfrm>
          <a:custGeom>
            <a:avLst/>
            <a:gdLst/>
            <a:ahLst/>
            <a:cxnLst/>
            <a:rect l="l" t="t" r="r" b="b"/>
            <a:pathLst>
              <a:path w="592" h="592" extrusionOk="0">
                <a:moveTo>
                  <a:pt x="287" y="1"/>
                </a:moveTo>
                <a:cubicBezTo>
                  <a:pt x="287" y="1"/>
                  <a:pt x="266" y="137"/>
                  <a:pt x="262" y="264"/>
                </a:cubicBezTo>
                <a:cubicBezTo>
                  <a:pt x="162" y="270"/>
                  <a:pt x="0" y="305"/>
                  <a:pt x="0" y="305"/>
                </a:cubicBezTo>
                <a:cubicBezTo>
                  <a:pt x="0" y="305"/>
                  <a:pt x="136" y="325"/>
                  <a:pt x="262" y="330"/>
                </a:cubicBezTo>
                <a:cubicBezTo>
                  <a:pt x="264" y="457"/>
                  <a:pt x="288" y="591"/>
                  <a:pt x="288" y="591"/>
                </a:cubicBezTo>
                <a:cubicBezTo>
                  <a:pt x="288" y="591"/>
                  <a:pt x="321" y="429"/>
                  <a:pt x="329" y="330"/>
                </a:cubicBezTo>
                <a:cubicBezTo>
                  <a:pt x="458" y="327"/>
                  <a:pt x="592" y="304"/>
                  <a:pt x="592" y="304"/>
                </a:cubicBezTo>
                <a:cubicBezTo>
                  <a:pt x="592" y="304"/>
                  <a:pt x="428" y="269"/>
                  <a:pt x="329" y="263"/>
                </a:cubicBezTo>
                <a:cubicBezTo>
                  <a:pt x="320"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4"/>
          <p:cNvSpPr/>
          <p:nvPr/>
        </p:nvSpPr>
        <p:spPr>
          <a:xfrm>
            <a:off x="8684852" y="2513494"/>
            <a:ext cx="134903" cy="134790"/>
          </a:xfrm>
          <a:custGeom>
            <a:avLst/>
            <a:gdLst/>
            <a:ahLst/>
            <a:cxnLst/>
            <a:rect l="l" t="t" r="r" b="b"/>
            <a:pathLst>
              <a:path w="1185" h="1184" extrusionOk="0">
                <a:moveTo>
                  <a:pt x="576" y="1"/>
                </a:moveTo>
                <a:cubicBezTo>
                  <a:pt x="576" y="1"/>
                  <a:pt x="533" y="273"/>
                  <a:pt x="526" y="526"/>
                </a:cubicBezTo>
                <a:cubicBezTo>
                  <a:pt x="326" y="541"/>
                  <a:pt x="0" y="608"/>
                  <a:pt x="0" y="608"/>
                </a:cubicBezTo>
                <a:cubicBezTo>
                  <a:pt x="0" y="608"/>
                  <a:pt x="271" y="650"/>
                  <a:pt x="524" y="658"/>
                </a:cubicBezTo>
                <a:cubicBezTo>
                  <a:pt x="529" y="917"/>
                  <a:pt x="576" y="1184"/>
                  <a:pt x="576" y="1184"/>
                </a:cubicBezTo>
                <a:cubicBezTo>
                  <a:pt x="576" y="1184"/>
                  <a:pt x="643" y="860"/>
                  <a:pt x="658" y="660"/>
                </a:cubicBezTo>
                <a:cubicBezTo>
                  <a:pt x="915"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4"/>
          <p:cNvSpPr/>
          <p:nvPr/>
        </p:nvSpPr>
        <p:spPr>
          <a:xfrm>
            <a:off x="8579997" y="264055"/>
            <a:ext cx="269351" cy="26923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4"/>
          <p:cNvSpPr/>
          <p:nvPr/>
        </p:nvSpPr>
        <p:spPr>
          <a:xfrm>
            <a:off x="2713985" y="4643840"/>
            <a:ext cx="134790" cy="134790"/>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1" y="650"/>
                  <a:pt x="524" y="659"/>
                </a:cubicBezTo>
                <a:cubicBezTo>
                  <a:pt x="529" y="917"/>
                  <a:pt x="576" y="1184"/>
                  <a:pt x="576" y="1184"/>
                </a:cubicBezTo>
                <a:cubicBezTo>
                  <a:pt x="576" y="1184"/>
                  <a:pt x="643" y="860"/>
                  <a:pt x="658" y="660"/>
                </a:cubicBezTo>
                <a:cubicBezTo>
                  <a:pt x="915" y="655"/>
                  <a:pt x="1183" y="608"/>
                  <a:pt x="1183" y="608"/>
                </a:cubicBezTo>
                <a:cubicBezTo>
                  <a:pt x="1183" y="608"/>
                  <a:pt x="858" y="541"/>
                  <a:pt x="658" y="526"/>
                </a:cubicBezTo>
                <a:cubicBezTo>
                  <a:pt x="643" y="327"/>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4"/>
          <p:cNvSpPr/>
          <p:nvPr/>
        </p:nvSpPr>
        <p:spPr>
          <a:xfrm>
            <a:off x="495156" y="3707844"/>
            <a:ext cx="59540" cy="59767"/>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4"/>
          <p:cNvSpPr/>
          <p:nvPr/>
        </p:nvSpPr>
        <p:spPr>
          <a:xfrm>
            <a:off x="181475" y="2989881"/>
            <a:ext cx="134790" cy="134790"/>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4"/>
          <p:cNvSpPr/>
          <p:nvPr/>
        </p:nvSpPr>
        <p:spPr>
          <a:xfrm>
            <a:off x="215164" y="1379825"/>
            <a:ext cx="67395" cy="67281"/>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4"/>
          <p:cNvSpPr/>
          <p:nvPr/>
        </p:nvSpPr>
        <p:spPr>
          <a:xfrm>
            <a:off x="4692650" y="4681417"/>
            <a:ext cx="59653" cy="59653"/>
          </a:xfrm>
          <a:custGeom>
            <a:avLst/>
            <a:gdLst/>
            <a:ahLst/>
            <a:cxnLst/>
            <a:rect l="l" t="t" r="r" b="b"/>
            <a:pathLst>
              <a:path w="524" h="524" extrusionOk="0">
                <a:moveTo>
                  <a:pt x="255" y="0"/>
                </a:moveTo>
                <a:cubicBezTo>
                  <a:pt x="255" y="0"/>
                  <a:pt x="236" y="121"/>
                  <a:pt x="232" y="234"/>
                </a:cubicBezTo>
                <a:cubicBezTo>
                  <a:pt x="144" y="240"/>
                  <a:pt x="1" y="268"/>
                  <a:pt x="1" y="268"/>
                </a:cubicBezTo>
                <a:cubicBezTo>
                  <a:pt x="1" y="268"/>
                  <a:pt x="121" y="287"/>
                  <a:pt x="232" y="291"/>
                </a:cubicBezTo>
                <a:cubicBezTo>
                  <a:pt x="235" y="404"/>
                  <a:pt x="256" y="524"/>
                  <a:pt x="256" y="524"/>
                </a:cubicBezTo>
                <a:cubicBezTo>
                  <a:pt x="256" y="524"/>
                  <a:pt x="283" y="381"/>
                  <a:pt x="291" y="292"/>
                </a:cubicBezTo>
                <a:cubicBezTo>
                  <a:pt x="404" y="290"/>
                  <a:pt x="523" y="268"/>
                  <a:pt x="523" y="268"/>
                </a:cubicBezTo>
                <a:cubicBezTo>
                  <a:pt x="523" y="268"/>
                  <a:pt x="380" y="239"/>
                  <a:pt x="291"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4493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08"/>
        <p:cNvGrpSpPr/>
        <p:nvPr/>
      </p:nvGrpSpPr>
      <p:grpSpPr>
        <a:xfrm>
          <a:off x="0" y="0"/>
          <a:ext cx="0" cy="0"/>
          <a:chOff x="0" y="0"/>
          <a:chExt cx="0" cy="0"/>
        </a:xfrm>
      </p:grpSpPr>
      <p:grpSp>
        <p:nvGrpSpPr>
          <p:cNvPr id="1109" name="Google Shape;1109;p15"/>
          <p:cNvGrpSpPr/>
          <p:nvPr/>
        </p:nvGrpSpPr>
        <p:grpSpPr>
          <a:xfrm rot="874533">
            <a:off x="4662862" y="3691104"/>
            <a:ext cx="1091772" cy="2128049"/>
            <a:chOff x="1099958" y="4292329"/>
            <a:chExt cx="269021" cy="524315"/>
          </a:xfrm>
        </p:grpSpPr>
        <p:sp>
          <p:nvSpPr>
            <p:cNvPr id="1110" name="Google Shape;1110;p15"/>
            <p:cNvSpPr/>
            <p:nvPr/>
          </p:nvSpPr>
          <p:spPr>
            <a:xfrm>
              <a:off x="1184754" y="4370452"/>
              <a:ext cx="132652" cy="261395"/>
            </a:xfrm>
            <a:custGeom>
              <a:avLst/>
              <a:gdLst/>
              <a:ahLst/>
              <a:cxnLst/>
              <a:rect l="l" t="t" r="r" b="b"/>
              <a:pathLst>
                <a:path w="2783" h="5484" extrusionOk="0">
                  <a:moveTo>
                    <a:pt x="2497" y="1"/>
                  </a:moveTo>
                  <a:cubicBezTo>
                    <a:pt x="2488" y="1"/>
                    <a:pt x="2478" y="13"/>
                    <a:pt x="2484" y="23"/>
                  </a:cubicBezTo>
                  <a:cubicBezTo>
                    <a:pt x="2691" y="432"/>
                    <a:pt x="2638" y="968"/>
                    <a:pt x="2560" y="1403"/>
                  </a:cubicBezTo>
                  <a:cubicBezTo>
                    <a:pt x="2489" y="1802"/>
                    <a:pt x="2365" y="2189"/>
                    <a:pt x="2220" y="2565"/>
                  </a:cubicBezTo>
                  <a:cubicBezTo>
                    <a:pt x="1926" y="3330"/>
                    <a:pt x="1607" y="4162"/>
                    <a:pt x="1102" y="4816"/>
                  </a:cubicBezTo>
                  <a:cubicBezTo>
                    <a:pt x="976" y="4979"/>
                    <a:pt x="829" y="5166"/>
                    <a:pt x="651" y="5277"/>
                  </a:cubicBezTo>
                  <a:cubicBezTo>
                    <a:pt x="569" y="5328"/>
                    <a:pt x="501" y="5350"/>
                    <a:pt x="445" y="5350"/>
                  </a:cubicBezTo>
                  <a:cubicBezTo>
                    <a:pt x="222" y="5350"/>
                    <a:pt x="188" y="5001"/>
                    <a:pt x="204" y="4797"/>
                  </a:cubicBezTo>
                  <a:cubicBezTo>
                    <a:pt x="235" y="4382"/>
                    <a:pt x="321" y="3966"/>
                    <a:pt x="451" y="3570"/>
                  </a:cubicBezTo>
                  <a:cubicBezTo>
                    <a:pt x="518" y="3364"/>
                    <a:pt x="597" y="3164"/>
                    <a:pt x="688" y="2970"/>
                  </a:cubicBezTo>
                  <a:cubicBezTo>
                    <a:pt x="754" y="2829"/>
                    <a:pt x="874" y="2488"/>
                    <a:pt x="1016" y="2404"/>
                  </a:cubicBezTo>
                  <a:cubicBezTo>
                    <a:pt x="1057" y="2380"/>
                    <a:pt x="1092" y="2369"/>
                    <a:pt x="1122" y="2369"/>
                  </a:cubicBezTo>
                  <a:cubicBezTo>
                    <a:pt x="1349" y="2369"/>
                    <a:pt x="1260" y="3008"/>
                    <a:pt x="1243" y="3107"/>
                  </a:cubicBezTo>
                  <a:cubicBezTo>
                    <a:pt x="1206" y="3337"/>
                    <a:pt x="1133" y="3557"/>
                    <a:pt x="1036" y="3768"/>
                  </a:cubicBezTo>
                  <a:cubicBezTo>
                    <a:pt x="1035" y="3770"/>
                    <a:pt x="1036" y="3772"/>
                    <a:pt x="1038" y="3772"/>
                  </a:cubicBezTo>
                  <a:cubicBezTo>
                    <a:pt x="1038" y="3772"/>
                    <a:pt x="1039" y="3771"/>
                    <a:pt x="1039" y="3770"/>
                  </a:cubicBezTo>
                  <a:cubicBezTo>
                    <a:pt x="1224" y="3403"/>
                    <a:pt x="1320" y="3002"/>
                    <a:pt x="1303" y="2591"/>
                  </a:cubicBezTo>
                  <a:cubicBezTo>
                    <a:pt x="1297" y="2440"/>
                    <a:pt x="1245" y="2289"/>
                    <a:pt x="1132" y="2289"/>
                  </a:cubicBezTo>
                  <a:cubicBezTo>
                    <a:pt x="1090" y="2289"/>
                    <a:pt x="1040" y="2310"/>
                    <a:pt x="981" y="2360"/>
                  </a:cubicBezTo>
                  <a:cubicBezTo>
                    <a:pt x="865" y="2456"/>
                    <a:pt x="797" y="2613"/>
                    <a:pt x="727" y="2740"/>
                  </a:cubicBezTo>
                  <a:cubicBezTo>
                    <a:pt x="619" y="2936"/>
                    <a:pt x="525" y="3137"/>
                    <a:pt x="442" y="3344"/>
                  </a:cubicBezTo>
                  <a:cubicBezTo>
                    <a:pt x="280" y="3754"/>
                    <a:pt x="168" y="4182"/>
                    <a:pt x="110" y="4618"/>
                  </a:cubicBezTo>
                  <a:cubicBezTo>
                    <a:pt x="75" y="4867"/>
                    <a:pt x="1" y="5261"/>
                    <a:pt x="254" y="5428"/>
                  </a:cubicBezTo>
                  <a:cubicBezTo>
                    <a:pt x="314" y="5467"/>
                    <a:pt x="376" y="5483"/>
                    <a:pt x="437" y="5483"/>
                  </a:cubicBezTo>
                  <a:cubicBezTo>
                    <a:pt x="668" y="5483"/>
                    <a:pt x="896" y="5248"/>
                    <a:pt x="1036" y="5095"/>
                  </a:cubicBezTo>
                  <a:cubicBezTo>
                    <a:pt x="1622" y="4449"/>
                    <a:pt x="1949" y="3574"/>
                    <a:pt x="2271" y="2776"/>
                  </a:cubicBezTo>
                  <a:cubicBezTo>
                    <a:pt x="2470" y="2283"/>
                    <a:pt x="2646" y="1771"/>
                    <a:pt x="2707" y="1239"/>
                  </a:cubicBezTo>
                  <a:cubicBezTo>
                    <a:pt x="2751" y="834"/>
                    <a:pt x="2782" y="336"/>
                    <a:pt x="2507" y="6"/>
                  </a:cubicBezTo>
                  <a:cubicBezTo>
                    <a:pt x="2504" y="2"/>
                    <a:pt x="2501" y="1"/>
                    <a:pt x="249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5"/>
            <p:cNvSpPr/>
            <p:nvPr/>
          </p:nvSpPr>
          <p:spPr>
            <a:xfrm>
              <a:off x="1131894" y="4364399"/>
              <a:ext cx="203339" cy="376363"/>
            </a:xfrm>
            <a:custGeom>
              <a:avLst/>
              <a:gdLst/>
              <a:ahLst/>
              <a:cxnLst/>
              <a:rect l="l" t="t" r="r" b="b"/>
              <a:pathLst>
                <a:path w="4266" h="7896" extrusionOk="0">
                  <a:moveTo>
                    <a:pt x="3046" y="0"/>
                  </a:moveTo>
                  <a:cubicBezTo>
                    <a:pt x="3043" y="0"/>
                    <a:pt x="3040" y="1"/>
                    <a:pt x="3037" y="3"/>
                  </a:cubicBezTo>
                  <a:cubicBezTo>
                    <a:pt x="2236" y="566"/>
                    <a:pt x="1744" y="1459"/>
                    <a:pt x="1369" y="2342"/>
                  </a:cubicBezTo>
                  <a:cubicBezTo>
                    <a:pt x="922" y="3396"/>
                    <a:pt x="504" y="4521"/>
                    <a:pt x="327" y="5657"/>
                  </a:cubicBezTo>
                  <a:cubicBezTo>
                    <a:pt x="240" y="6209"/>
                    <a:pt x="1" y="7896"/>
                    <a:pt x="925" y="7896"/>
                  </a:cubicBezTo>
                  <a:cubicBezTo>
                    <a:pt x="953" y="7896"/>
                    <a:pt x="981" y="7894"/>
                    <a:pt x="1010" y="7891"/>
                  </a:cubicBezTo>
                  <a:cubicBezTo>
                    <a:pt x="1497" y="7842"/>
                    <a:pt x="1801" y="7342"/>
                    <a:pt x="2061" y="6983"/>
                  </a:cubicBezTo>
                  <a:cubicBezTo>
                    <a:pt x="2388" y="6530"/>
                    <a:pt x="2686" y="6058"/>
                    <a:pt x="2954" y="5568"/>
                  </a:cubicBezTo>
                  <a:cubicBezTo>
                    <a:pt x="3551" y="4482"/>
                    <a:pt x="4044" y="3286"/>
                    <a:pt x="4262" y="2061"/>
                  </a:cubicBezTo>
                  <a:cubicBezTo>
                    <a:pt x="4266" y="2042"/>
                    <a:pt x="4251" y="2030"/>
                    <a:pt x="4238" y="2030"/>
                  </a:cubicBezTo>
                  <a:cubicBezTo>
                    <a:pt x="4228" y="2030"/>
                    <a:pt x="4219" y="2035"/>
                    <a:pt x="4216" y="2048"/>
                  </a:cubicBezTo>
                  <a:cubicBezTo>
                    <a:pt x="3694" y="3959"/>
                    <a:pt x="2944" y="5796"/>
                    <a:pt x="1648" y="7325"/>
                  </a:cubicBezTo>
                  <a:cubicBezTo>
                    <a:pt x="1475" y="7529"/>
                    <a:pt x="1264" y="7734"/>
                    <a:pt x="982" y="7753"/>
                  </a:cubicBezTo>
                  <a:cubicBezTo>
                    <a:pt x="968" y="7754"/>
                    <a:pt x="955" y="7754"/>
                    <a:pt x="942" y="7754"/>
                  </a:cubicBezTo>
                  <a:cubicBezTo>
                    <a:pt x="605" y="7754"/>
                    <a:pt x="470" y="7457"/>
                    <a:pt x="424" y="7158"/>
                  </a:cubicBezTo>
                  <a:cubicBezTo>
                    <a:pt x="339" y="6614"/>
                    <a:pt x="383" y="6039"/>
                    <a:pt x="478" y="5500"/>
                  </a:cubicBezTo>
                  <a:cubicBezTo>
                    <a:pt x="654" y="4508"/>
                    <a:pt x="1003" y="3536"/>
                    <a:pt x="1377" y="2602"/>
                  </a:cubicBezTo>
                  <a:cubicBezTo>
                    <a:pt x="1765" y="1630"/>
                    <a:pt x="2272" y="737"/>
                    <a:pt x="3058" y="29"/>
                  </a:cubicBezTo>
                  <a:cubicBezTo>
                    <a:pt x="3070" y="19"/>
                    <a:pt x="3059" y="0"/>
                    <a:pt x="304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5"/>
            <p:cNvSpPr/>
            <p:nvPr/>
          </p:nvSpPr>
          <p:spPr>
            <a:xfrm>
              <a:off x="1163782" y="4292329"/>
              <a:ext cx="186418" cy="213158"/>
            </a:xfrm>
            <a:custGeom>
              <a:avLst/>
              <a:gdLst/>
              <a:ahLst/>
              <a:cxnLst/>
              <a:rect l="l" t="t" r="r" b="b"/>
              <a:pathLst>
                <a:path w="3911" h="4472" extrusionOk="0">
                  <a:moveTo>
                    <a:pt x="2936" y="1"/>
                  </a:moveTo>
                  <a:cubicBezTo>
                    <a:pt x="2682" y="1"/>
                    <a:pt x="2463" y="176"/>
                    <a:pt x="2296" y="354"/>
                  </a:cubicBezTo>
                  <a:cubicBezTo>
                    <a:pt x="1776" y="906"/>
                    <a:pt x="1347" y="1577"/>
                    <a:pt x="971" y="2230"/>
                  </a:cubicBezTo>
                  <a:cubicBezTo>
                    <a:pt x="577" y="2921"/>
                    <a:pt x="225" y="3660"/>
                    <a:pt x="8" y="4428"/>
                  </a:cubicBezTo>
                  <a:cubicBezTo>
                    <a:pt x="1" y="4455"/>
                    <a:pt x="21" y="4472"/>
                    <a:pt x="42" y="4472"/>
                  </a:cubicBezTo>
                  <a:cubicBezTo>
                    <a:pt x="56" y="4472"/>
                    <a:pt x="71" y="4464"/>
                    <a:pt x="78" y="4447"/>
                  </a:cubicBezTo>
                  <a:cubicBezTo>
                    <a:pt x="558" y="3231"/>
                    <a:pt x="1102" y="2076"/>
                    <a:pt x="1885" y="1021"/>
                  </a:cubicBezTo>
                  <a:cubicBezTo>
                    <a:pt x="2079" y="759"/>
                    <a:pt x="2279" y="466"/>
                    <a:pt x="2535" y="260"/>
                  </a:cubicBezTo>
                  <a:cubicBezTo>
                    <a:pt x="2671" y="151"/>
                    <a:pt x="2810" y="101"/>
                    <a:pt x="2942" y="101"/>
                  </a:cubicBezTo>
                  <a:cubicBezTo>
                    <a:pt x="3162" y="101"/>
                    <a:pt x="3363" y="239"/>
                    <a:pt x="3499" y="478"/>
                  </a:cubicBezTo>
                  <a:cubicBezTo>
                    <a:pt x="3850" y="1097"/>
                    <a:pt x="3863" y="1932"/>
                    <a:pt x="3745" y="2615"/>
                  </a:cubicBezTo>
                  <a:cubicBezTo>
                    <a:pt x="3744" y="2620"/>
                    <a:pt x="3748" y="2624"/>
                    <a:pt x="3752" y="2624"/>
                  </a:cubicBezTo>
                  <a:cubicBezTo>
                    <a:pt x="3754" y="2624"/>
                    <a:pt x="3756" y="2623"/>
                    <a:pt x="3756" y="2619"/>
                  </a:cubicBezTo>
                  <a:cubicBezTo>
                    <a:pt x="3911" y="1923"/>
                    <a:pt x="3886" y="1093"/>
                    <a:pt x="3545" y="451"/>
                  </a:cubicBezTo>
                  <a:cubicBezTo>
                    <a:pt x="3432" y="241"/>
                    <a:pt x="3257" y="37"/>
                    <a:pt x="3006" y="6"/>
                  </a:cubicBezTo>
                  <a:cubicBezTo>
                    <a:pt x="2983" y="2"/>
                    <a:pt x="2959" y="1"/>
                    <a:pt x="293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5"/>
            <p:cNvSpPr/>
            <p:nvPr/>
          </p:nvSpPr>
          <p:spPr>
            <a:xfrm>
              <a:off x="1099958" y="4550674"/>
              <a:ext cx="138705" cy="265971"/>
            </a:xfrm>
            <a:custGeom>
              <a:avLst/>
              <a:gdLst/>
              <a:ahLst/>
              <a:cxnLst/>
              <a:rect l="l" t="t" r="r" b="b"/>
              <a:pathLst>
                <a:path w="2910" h="5580" extrusionOk="0">
                  <a:moveTo>
                    <a:pt x="1095" y="1"/>
                  </a:moveTo>
                  <a:cubicBezTo>
                    <a:pt x="1093" y="1"/>
                    <a:pt x="1091" y="2"/>
                    <a:pt x="1090" y="4"/>
                  </a:cubicBezTo>
                  <a:cubicBezTo>
                    <a:pt x="468" y="1407"/>
                    <a:pt x="0" y="3107"/>
                    <a:pt x="352" y="4642"/>
                  </a:cubicBezTo>
                  <a:cubicBezTo>
                    <a:pt x="450" y="5070"/>
                    <a:pt x="775" y="5580"/>
                    <a:pt x="1237" y="5580"/>
                  </a:cubicBezTo>
                  <a:cubicBezTo>
                    <a:pt x="1321" y="5580"/>
                    <a:pt x="1410" y="5563"/>
                    <a:pt x="1502" y="5525"/>
                  </a:cubicBezTo>
                  <a:cubicBezTo>
                    <a:pt x="1810" y="5401"/>
                    <a:pt x="2068" y="5081"/>
                    <a:pt x="2277" y="4835"/>
                  </a:cubicBezTo>
                  <a:cubicBezTo>
                    <a:pt x="2523" y="4544"/>
                    <a:pt x="2727" y="4232"/>
                    <a:pt x="2899" y="3893"/>
                  </a:cubicBezTo>
                  <a:cubicBezTo>
                    <a:pt x="2910" y="3871"/>
                    <a:pt x="2891" y="3851"/>
                    <a:pt x="2872" y="3851"/>
                  </a:cubicBezTo>
                  <a:cubicBezTo>
                    <a:pt x="2864" y="3851"/>
                    <a:pt x="2855" y="3855"/>
                    <a:pt x="2850" y="3864"/>
                  </a:cubicBezTo>
                  <a:cubicBezTo>
                    <a:pt x="2534" y="4389"/>
                    <a:pt x="2120" y="5012"/>
                    <a:pt x="1598" y="5352"/>
                  </a:cubicBezTo>
                  <a:cubicBezTo>
                    <a:pt x="1482" y="5427"/>
                    <a:pt x="1364" y="5460"/>
                    <a:pt x="1250" y="5460"/>
                  </a:cubicBezTo>
                  <a:cubicBezTo>
                    <a:pt x="975" y="5460"/>
                    <a:pt x="721" y="5269"/>
                    <a:pt x="581" y="5002"/>
                  </a:cubicBezTo>
                  <a:cubicBezTo>
                    <a:pt x="416" y="4686"/>
                    <a:pt x="371" y="4301"/>
                    <a:pt x="339" y="3952"/>
                  </a:cubicBezTo>
                  <a:cubicBezTo>
                    <a:pt x="215" y="2583"/>
                    <a:pt x="622" y="1272"/>
                    <a:pt x="1100" y="8"/>
                  </a:cubicBezTo>
                  <a:cubicBezTo>
                    <a:pt x="1102" y="4"/>
                    <a:pt x="1099" y="1"/>
                    <a:pt x="109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5"/>
            <p:cNvSpPr/>
            <p:nvPr/>
          </p:nvSpPr>
          <p:spPr>
            <a:xfrm>
              <a:off x="1322268" y="4387755"/>
              <a:ext cx="45568" cy="192948"/>
            </a:xfrm>
            <a:custGeom>
              <a:avLst/>
              <a:gdLst/>
              <a:ahLst/>
              <a:cxnLst/>
              <a:rect l="l" t="t" r="r" b="b"/>
              <a:pathLst>
                <a:path w="956" h="4048" extrusionOk="0">
                  <a:moveTo>
                    <a:pt x="924" y="1"/>
                  </a:moveTo>
                  <a:cubicBezTo>
                    <a:pt x="907" y="1"/>
                    <a:pt x="890" y="12"/>
                    <a:pt x="887" y="33"/>
                  </a:cubicBezTo>
                  <a:cubicBezTo>
                    <a:pt x="776" y="1427"/>
                    <a:pt x="507" y="2735"/>
                    <a:pt x="2" y="4040"/>
                  </a:cubicBezTo>
                  <a:cubicBezTo>
                    <a:pt x="0" y="4044"/>
                    <a:pt x="5" y="4048"/>
                    <a:pt x="9" y="4048"/>
                  </a:cubicBezTo>
                  <a:cubicBezTo>
                    <a:pt x="11" y="4048"/>
                    <a:pt x="13" y="4047"/>
                    <a:pt x="13" y="4045"/>
                  </a:cubicBezTo>
                  <a:cubicBezTo>
                    <a:pt x="573" y="2804"/>
                    <a:pt x="925" y="1397"/>
                    <a:pt x="954" y="33"/>
                  </a:cubicBezTo>
                  <a:cubicBezTo>
                    <a:pt x="955" y="12"/>
                    <a:pt x="940" y="1"/>
                    <a:pt x="9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5"/>
            <p:cNvSpPr/>
            <p:nvPr/>
          </p:nvSpPr>
          <p:spPr>
            <a:xfrm>
              <a:off x="1249960" y="4323741"/>
              <a:ext cx="78838" cy="53385"/>
            </a:xfrm>
            <a:custGeom>
              <a:avLst/>
              <a:gdLst/>
              <a:ahLst/>
              <a:cxnLst/>
              <a:rect l="l" t="t" r="r" b="b"/>
              <a:pathLst>
                <a:path w="1654" h="1120" extrusionOk="0">
                  <a:moveTo>
                    <a:pt x="1003" y="1"/>
                  </a:moveTo>
                  <a:cubicBezTo>
                    <a:pt x="837" y="1"/>
                    <a:pt x="699" y="129"/>
                    <a:pt x="577" y="229"/>
                  </a:cubicBezTo>
                  <a:cubicBezTo>
                    <a:pt x="354" y="414"/>
                    <a:pt x="165" y="626"/>
                    <a:pt x="3" y="864"/>
                  </a:cubicBezTo>
                  <a:cubicBezTo>
                    <a:pt x="1" y="867"/>
                    <a:pt x="4" y="872"/>
                    <a:pt x="7" y="872"/>
                  </a:cubicBezTo>
                  <a:cubicBezTo>
                    <a:pt x="8" y="872"/>
                    <a:pt x="9" y="872"/>
                    <a:pt x="10" y="871"/>
                  </a:cubicBezTo>
                  <a:cubicBezTo>
                    <a:pt x="209" y="616"/>
                    <a:pt x="479" y="279"/>
                    <a:pt x="771" y="132"/>
                  </a:cubicBezTo>
                  <a:cubicBezTo>
                    <a:pt x="863" y="86"/>
                    <a:pt x="944" y="66"/>
                    <a:pt x="1016" y="66"/>
                  </a:cubicBezTo>
                  <a:cubicBezTo>
                    <a:pt x="1437" y="66"/>
                    <a:pt x="1547" y="762"/>
                    <a:pt x="1590" y="1103"/>
                  </a:cubicBezTo>
                  <a:cubicBezTo>
                    <a:pt x="1591" y="1114"/>
                    <a:pt x="1599" y="1120"/>
                    <a:pt x="1607" y="1120"/>
                  </a:cubicBezTo>
                  <a:cubicBezTo>
                    <a:pt x="1615" y="1120"/>
                    <a:pt x="1622" y="1114"/>
                    <a:pt x="1622" y="1103"/>
                  </a:cubicBezTo>
                  <a:cubicBezTo>
                    <a:pt x="1654" y="755"/>
                    <a:pt x="1472" y="40"/>
                    <a:pt x="1031" y="2"/>
                  </a:cubicBezTo>
                  <a:cubicBezTo>
                    <a:pt x="1022" y="1"/>
                    <a:pt x="1012" y="1"/>
                    <a:pt x="100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5"/>
            <p:cNvSpPr/>
            <p:nvPr/>
          </p:nvSpPr>
          <p:spPr>
            <a:xfrm>
              <a:off x="1229893" y="4446907"/>
              <a:ext cx="59200" cy="139086"/>
            </a:xfrm>
            <a:custGeom>
              <a:avLst/>
              <a:gdLst/>
              <a:ahLst/>
              <a:cxnLst/>
              <a:rect l="l" t="t" r="r" b="b"/>
              <a:pathLst>
                <a:path w="1242" h="2918" extrusionOk="0">
                  <a:moveTo>
                    <a:pt x="1224" y="0"/>
                  </a:moveTo>
                  <a:cubicBezTo>
                    <a:pt x="1218" y="0"/>
                    <a:pt x="1212" y="3"/>
                    <a:pt x="1209" y="11"/>
                  </a:cubicBezTo>
                  <a:cubicBezTo>
                    <a:pt x="897" y="1023"/>
                    <a:pt x="514" y="1983"/>
                    <a:pt x="2" y="2913"/>
                  </a:cubicBezTo>
                  <a:cubicBezTo>
                    <a:pt x="1" y="2915"/>
                    <a:pt x="3" y="2918"/>
                    <a:pt x="6" y="2918"/>
                  </a:cubicBezTo>
                  <a:cubicBezTo>
                    <a:pt x="7" y="2918"/>
                    <a:pt x="8" y="2917"/>
                    <a:pt x="8" y="2916"/>
                  </a:cubicBezTo>
                  <a:cubicBezTo>
                    <a:pt x="557" y="2029"/>
                    <a:pt x="995" y="1036"/>
                    <a:pt x="1238" y="20"/>
                  </a:cubicBezTo>
                  <a:cubicBezTo>
                    <a:pt x="1242" y="8"/>
                    <a:pt x="1233" y="0"/>
                    <a:pt x="122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5"/>
            <p:cNvSpPr/>
            <p:nvPr/>
          </p:nvSpPr>
          <p:spPr>
            <a:xfrm>
              <a:off x="1161113" y="4612734"/>
              <a:ext cx="45139" cy="75263"/>
            </a:xfrm>
            <a:custGeom>
              <a:avLst/>
              <a:gdLst/>
              <a:ahLst/>
              <a:cxnLst/>
              <a:rect l="l" t="t" r="r" b="b"/>
              <a:pathLst>
                <a:path w="947" h="1579" extrusionOk="0">
                  <a:moveTo>
                    <a:pt x="262" y="1"/>
                  </a:moveTo>
                  <a:cubicBezTo>
                    <a:pt x="260" y="1"/>
                    <a:pt x="257" y="2"/>
                    <a:pt x="257" y="5"/>
                  </a:cubicBezTo>
                  <a:cubicBezTo>
                    <a:pt x="264" y="436"/>
                    <a:pt x="0" y="963"/>
                    <a:pt x="268" y="1362"/>
                  </a:cubicBezTo>
                  <a:cubicBezTo>
                    <a:pt x="356" y="1492"/>
                    <a:pt x="515" y="1578"/>
                    <a:pt x="667" y="1578"/>
                  </a:cubicBezTo>
                  <a:cubicBezTo>
                    <a:pt x="767" y="1578"/>
                    <a:pt x="864" y="1541"/>
                    <a:pt x="936" y="1456"/>
                  </a:cubicBezTo>
                  <a:cubicBezTo>
                    <a:pt x="946" y="1442"/>
                    <a:pt x="936" y="1427"/>
                    <a:pt x="923" y="1427"/>
                  </a:cubicBezTo>
                  <a:cubicBezTo>
                    <a:pt x="919" y="1427"/>
                    <a:pt x="915" y="1428"/>
                    <a:pt x="911" y="1431"/>
                  </a:cubicBezTo>
                  <a:cubicBezTo>
                    <a:pt x="834" y="1493"/>
                    <a:pt x="748" y="1522"/>
                    <a:pt x="663" y="1522"/>
                  </a:cubicBezTo>
                  <a:cubicBezTo>
                    <a:pt x="539" y="1522"/>
                    <a:pt x="418" y="1462"/>
                    <a:pt x="330" y="1358"/>
                  </a:cubicBezTo>
                  <a:cubicBezTo>
                    <a:pt x="208" y="1211"/>
                    <a:pt x="187" y="1007"/>
                    <a:pt x="194" y="824"/>
                  </a:cubicBezTo>
                  <a:cubicBezTo>
                    <a:pt x="206" y="549"/>
                    <a:pt x="282" y="284"/>
                    <a:pt x="267" y="5"/>
                  </a:cubicBezTo>
                  <a:cubicBezTo>
                    <a:pt x="267" y="2"/>
                    <a:pt x="265" y="1"/>
                    <a:pt x="26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5"/>
            <p:cNvSpPr/>
            <p:nvPr/>
          </p:nvSpPr>
          <p:spPr>
            <a:xfrm>
              <a:off x="1153820" y="4722077"/>
              <a:ext cx="78361" cy="52050"/>
            </a:xfrm>
            <a:custGeom>
              <a:avLst/>
              <a:gdLst/>
              <a:ahLst/>
              <a:cxnLst/>
              <a:rect l="l" t="t" r="r" b="b"/>
              <a:pathLst>
                <a:path w="1644" h="1092" extrusionOk="0">
                  <a:moveTo>
                    <a:pt x="1627" y="1"/>
                  </a:moveTo>
                  <a:cubicBezTo>
                    <a:pt x="1624" y="1"/>
                    <a:pt x="1621" y="2"/>
                    <a:pt x="1619" y="4"/>
                  </a:cubicBezTo>
                  <a:cubicBezTo>
                    <a:pt x="1149" y="471"/>
                    <a:pt x="683" y="964"/>
                    <a:pt x="2" y="1090"/>
                  </a:cubicBezTo>
                  <a:cubicBezTo>
                    <a:pt x="1" y="1090"/>
                    <a:pt x="1" y="1092"/>
                    <a:pt x="2" y="1092"/>
                  </a:cubicBezTo>
                  <a:cubicBezTo>
                    <a:pt x="678" y="1008"/>
                    <a:pt x="1200" y="508"/>
                    <a:pt x="1636" y="20"/>
                  </a:cubicBezTo>
                  <a:cubicBezTo>
                    <a:pt x="1643" y="12"/>
                    <a:pt x="1635" y="1"/>
                    <a:pt x="162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5"/>
            <p:cNvSpPr/>
            <p:nvPr/>
          </p:nvSpPr>
          <p:spPr>
            <a:xfrm>
              <a:off x="1285423" y="4422312"/>
              <a:ext cx="4528" cy="5672"/>
            </a:xfrm>
            <a:custGeom>
              <a:avLst/>
              <a:gdLst/>
              <a:ahLst/>
              <a:cxnLst/>
              <a:rect l="l" t="t" r="r" b="b"/>
              <a:pathLst>
                <a:path w="95" h="119" extrusionOk="0">
                  <a:moveTo>
                    <a:pt x="48" y="1"/>
                  </a:moveTo>
                  <a:cubicBezTo>
                    <a:pt x="35" y="1"/>
                    <a:pt x="22" y="8"/>
                    <a:pt x="18" y="23"/>
                  </a:cubicBezTo>
                  <a:cubicBezTo>
                    <a:pt x="14" y="38"/>
                    <a:pt x="11" y="53"/>
                    <a:pt x="6" y="65"/>
                  </a:cubicBezTo>
                  <a:cubicBezTo>
                    <a:pt x="0" y="91"/>
                    <a:pt x="20" y="119"/>
                    <a:pt x="47" y="119"/>
                  </a:cubicBezTo>
                  <a:cubicBezTo>
                    <a:pt x="76" y="119"/>
                    <a:pt x="94" y="91"/>
                    <a:pt x="88" y="65"/>
                  </a:cubicBezTo>
                  <a:cubicBezTo>
                    <a:pt x="84" y="51"/>
                    <a:pt x="81" y="37"/>
                    <a:pt x="78" y="23"/>
                  </a:cubicBezTo>
                  <a:cubicBezTo>
                    <a:pt x="74" y="8"/>
                    <a:pt x="61"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5"/>
            <p:cNvSpPr/>
            <p:nvPr/>
          </p:nvSpPr>
          <p:spPr>
            <a:xfrm>
              <a:off x="1282420" y="4392712"/>
              <a:ext cx="11916" cy="10391"/>
            </a:xfrm>
            <a:custGeom>
              <a:avLst/>
              <a:gdLst/>
              <a:ahLst/>
              <a:cxnLst/>
              <a:rect l="l" t="t" r="r" b="b"/>
              <a:pathLst>
                <a:path w="250" h="218" extrusionOk="0">
                  <a:moveTo>
                    <a:pt x="108" y="0"/>
                  </a:moveTo>
                  <a:cubicBezTo>
                    <a:pt x="82" y="0"/>
                    <a:pt x="51" y="15"/>
                    <a:pt x="33" y="32"/>
                  </a:cubicBezTo>
                  <a:cubicBezTo>
                    <a:pt x="15" y="51"/>
                    <a:pt x="0" y="82"/>
                    <a:pt x="1" y="109"/>
                  </a:cubicBezTo>
                  <a:cubicBezTo>
                    <a:pt x="3" y="138"/>
                    <a:pt x="12" y="167"/>
                    <a:pt x="33" y="187"/>
                  </a:cubicBezTo>
                  <a:cubicBezTo>
                    <a:pt x="52" y="203"/>
                    <a:pt x="77" y="218"/>
                    <a:pt x="103" y="218"/>
                  </a:cubicBezTo>
                  <a:cubicBezTo>
                    <a:pt x="105" y="218"/>
                    <a:pt x="108" y="218"/>
                    <a:pt x="110" y="217"/>
                  </a:cubicBezTo>
                  <a:cubicBezTo>
                    <a:pt x="127" y="216"/>
                    <a:pt x="143" y="216"/>
                    <a:pt x="161" y="213"/>
                  </a:cubicBezTo>
                  <a:cubicBezTo>
                    <a:pt x="184" y="208"/>
                    <a:pt x="202" y="195"/>
                    <a:pt x="219" y="180"/>
                  </a:cubicBezTo>
                  <a:cubicBezTo>
                    <a:pt x="236" y="164"/>
                    <a:pt x="249" y="132"/>
                    <a:pt x="247" y="109"/>
                  </a:cubicBezTo>
                  <a:cubicBezTo>
                    <a:pt x="246" y="83"/>
                    <a:pt x="239" y="57"/>
                    <a:pt x="219" y="38"/>
                  </a:cubicBezTo>
                  <a:cubicBezTo>
                    <a:pt x="202" y="23"/>
                    <a:pt x="182" y="11"/>
                    <a:pt x="161" y="6"/>
                  </a:cubicBezTo>
                  <a:cubicBezTo>
                    <a:pt x="145" y="2"/>
                    <a:pt x="127" y="2"/>
                    <a:pt x="110" y="1"/>
                  </a:cubicBezTo>
                  <a:cubicBezTo>
                    <a:pt x="109" y="1"/>
                    <a:pt x="108" y="0"/>
                    <a:pt x="1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5"/>
            <p:cNvSpPr/>
            <p:nvPr/>
          </p:nvSpPr>
          <p:spPr>
            <a:xfrm>
              <a:off x="1325319" y="4399719"/>
              <a:ext cx="6530" cy="5005"/>
            </a:xfrm>
            <a:custGeom>
              <a:avLst/>
              <a:gdLst/>
              <a:ahLst/>
              <a:cxnLst/>
              <a:rect l="l" t="t" r="r" b="b"/>
              <a:pathLst>
                <a:path w="137" h="105" extrusionOk="0">
                  <a:moveTo>
                    <a:pt x="69" y="0"/>
                  </a:moveTo>
                  <a:cubicBezTo>
                    <a:pt x="1" y="0"/>
                    <a:pt x="1" y="105"/>
                    <a:pt x="69" y="105"/>
                  </a:cubicBezTo>
                  <a:cubicBezTo>
                    <a:pt x="136" y="105"/>
                    <a:pt x="137" y="0"/>
                    <a:pt x="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5"/>
            <p:cNvSpPr/>
            <p:nvPr/>
          </p:nvSpPr>
          <p:spPr>
            <a:xfrm>
              <a:off x="1334041" y="4432083"/>
              <a:ext cx="10057" cy="9295"/>
            </a:xfrm>
            <a:custGeom>
              <a:avLst/>
              <a:gdLst/>
              <a:ahLst/>
              <a:cxnLst/>
              <a:rect l="l" t="t" r="r" b="b"/>
              <a:pathLst>
                <a:path w="211" h="195" extrusionOk="0">
                  <a:moveTo>
                    <a:pt x="116" y="0"/>
                  </a:moveTo>
                  <a:cubicBezTo>
                    <a:pt x="115" y="0"/>
                    <a:pt x="114" y="0"/>
                    <a:pt x="113" y="1"/>
                  </a:cubicBezTo>
                  <a:cubicBezTo>
                    <a:pt x="81" y="2"/>
                    <a:pt x="51" y="17"/>
                    <a:pt x="32" y="42"/>
                  </a:cubicBezTo>
                  <a:cubicBezTo>
                    <a:pt x="14" y="54"/>
                    <a:pt x="1" y="76"/>
                    <a:pt x="2" y="97"/>
                  </a:cubicBezTo>
                  <a:cubicBezTo>
                    <a:pt x="4" y="120"/>
                    <a:pt x="15" y="141"/>
                    <a:pt x="33" y="152"/>
                  </a:cubicBezTo>
                  <a:cubicBezTo>
                    <a:pt x="52" y="177"/>
                    <a:pt x="82" y="194"/>
                    <a:pt x="112" y="194"/>
                  </a:cubicBezTo>
                  <a:cubicBezTo>
                    <a:pt x="137" y="194"/>
                    <a:pt x="163" y="184"/>
                    <a:pt x="180" y="165"/>
                  </a:cubicBezTo>
                  <a:cubicBezTo>
                    <a:pt x="198" y="148"/>
                    <a:pt x="210" y="121"/>
                    <a:pt x="209" y="97"/>
                  </a:cubicBezTo>
                  <a:cubicBezTo>
                    <a:pt x="208" y="72"/>
                    <a:pt x="199" y="46"/>
                    <a:pt x="181" y="29"/>
                  </a:cubicBezTo>
                  <a:cubicBezTo>
                    <a:pt x="163" y="13"/>
                    <a:pt x="139" y="0"/>
                    <a:pt x="1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5"/>
            <p:cNvSpPr/>
            <p:nvPr/>
          </p:nvSpPr>
          <p:spPr>
            <a:xfrm>
              <a:off x="1362450" y="4367735"/>
              <a:ext cx="5672" cy="7007"/>
            </a:xfrm>
            <a:custGeom>
              <a:avLst/>
              <a:gdLst/>
              <a:ahLst/>
              <a:cxnLst/>
              <a:rect l="l" t="t" r="r" b="b"/>
              <a:pathLst>
                <a:path w="119" h="147" extrusionOk="0">
                  <a:moveTo>
                    <a:pt x="59" y="0"/>
                  </a:moveTo>
                  <a:cubicBezTo>
                    <a:pt x="48" y="0"/>
                    <a:pt x="36" y="4"/>
                    <a:pt x="27" y="13"/>
                  </a:cubicBezTo>
                  <a:cubicBezTo>
                    <a:pt x="12" y="27"/>
                    <a:pt x="6" y="42"/>
                    <a:pt x="5" y="63"/>
                  </a:cubicBezTo>
                  <a:cubicBezTo>
                    <a:pt x="4" y="72"/>
                    <a:pt x="4" y="81"/>
                    <a:pt x="4" y="90"/>
                  </a:cubicBezTo>
                  <a:cubicBezTo>
                    <a:pt x="1" y="120"/>
                    <a:pt x="30" y="147"/>
                    <a:pt x="58" y="147"/>
                  </a:cubicBezTo>
                  <a:cubicBezTo>
                    <a:pt x="58" y="147"/>
                    <a:pt x="59" y="147"/>
                    <a:pt x="59" y="147"/>
                  </a:cubicBezTo>
                  <a:cubicBezTo>
                    <a:pt x="88" y="145"/>
                    <a:pt x="119" y="121"/>
                    <a:pt x="116" y="90"/>
                  </a:cubicBezTo>
                  <a:cubicBezTo>
                    <a:pt x="115" y="83"/>
                    <a:pt x="114" y="72"/>
                    <a:pt x="114" y="63"/>
                  </a:cubicBezTo>
                  <a:cubicBezTo>
                    <a:pt x="111" y="42"/>
                    <a:pt x="105" y="27"/>
                    <a:pt x="91" y="13"/>
                  </a:cubicBezTo>
                  <a:cubicBezTo>
                    <a:pt x="82" y="4"/>
                    <a:pt x="70" y="0"/>
                    <a:pt x="5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5"/>
            <p:cNvSpPr/>
            <p:nvPr/>
          </p:nvSpPr>
          <p:spPr>
            <a:xfrm>
              <a:off x="1361449" y="4330318"/>
              <a:ext cx="7531" cy="5863"/>
            </a:xfrm>
            <a:custGeom>
              <a:avLst/>
              <a:gdLst/>
              <a:ahLst/>
              <a:cxnLst/>
              <a:rect l="l" t="t" r="r" b="b"/>
              <a:pathLst>
                <a:path w="158" h="123" extrusionOk="0">
                  <a:moveTo>
                    <a:pt x="79" y="1"/>
                  </a:moveTo>
                  <a:cubicBezTo>
                    <a:pt x="1" y="1"/>
                    <a:pt x="1" y="122"/>
                    <a:pt x="79" y="122"/>
                  </a:cubicBezTo>
                  <a:cubicBezTo>
                    <a:pt x="158" y="122"/>
                    <a:pt x="158"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5"/>
            <p:cNvSpPr/>
            <p:nvPr/>
          </p:nvSpPr>
          <p:spPr>
            <a:xfrm>
              <a:off x="1256204" y="4698292"/>
              <a:ext cx="8532" cy="6768"/>
            </a:xfrm>
            <a:custGeom>
              <a:avLst/>
              <a:gdLst/>
              <a:ahLst/>
              <a:cxnLst/>
              <a:rect l="l" t="t" r="r" b="b"/>
              <a:pathLst>
                <a:path w="179" h="142" extrusionOk="0">
                  <a:moveTo>
                    <a:pt x="74" y="1"/>
                  </a:moveTo>
                  <a:cubicBezTo>
                    <a:pt x="36" y="1"/>
                    <a:pt x="1" y="30"/>
                    <a:pt x="1" y="71"/>
                  </a:cubicBezTo>
                  <a:cubicBezTo>
                    <a:pt x="1" y="111"/>
                    <a:pt x="34" y="141"/>
                    <a:pt x="72" y="141"/>
                  </a:cubicBezTo>
                  <a:cubicBezTo>
                    <a:pt x="79" y="141"/>
                    <a:pt x="85" y="140"/>
                    <a:pt x="92" y="139"/>
                  </a:cubicBezTo>
                  <a:cubicBezTo>
                    <a:pt x="105" y="136"/>
                    <a:pt x="120" y="132"/>
                    <a:pt x="134" y="128"/>
                  </a:cubicBezTo>
                  <a:cubicBezTo>
                    <a:pt x="158" y="122"/>
                    <a:pt x="179" y="96"/>
                    <a:pt x="178" y="71"/>
                  </a:cubicBezTo>
                  <a:cubicBezTo>
                    <a:pt x="177" y="47"/>
                    <a:pt x="160" y="20"/>
                    <a:pt x="134" y="13"/>
                  </a:cubicBezTo>
                  <a:cubicBezTo>
                    <a:pt x="119" y="10"/>
                    <a:pt x="104" y="7"/>
                    <a:pt x="92" y="3"/>
                  </a:cubicBezTo>
                  <a:cubicBezTo>
                    <a:pt x="86" y="1"/>
                    <a:pt x="80" y="1"/>
                    <a:pt x="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5"/>
            <p:cNvSpPr/>
            <p:nvPr/>
          </p:nvSpPr>
          <p:spPr>
            <a:xfrm>
              <a:off x="1277320" y="4657729"/>
              <a:ext cx="7769" cy="6006"/>
            </a:xfrm>
            <a:custGeom>
              <a:avLst/>
              <a:gdLst/>
              <a:ahLst/>
              <a:cxnLst/>
              <a:rect l="l" t="t" r="r" b="b"/>
              <a:pathLst>
                <a:path w="163" h="126" extrusionOk="0">
                  <a:moveTo>
                    <a:pt x="81" y="0"/>
                  </a:moveTo>
                  <a:cubicBezTo>
                    <a:pt x="1" y="0"/>
                    <a:pt x="1" y="126"/>
                    <a:pt x="81" y="126"/>
                  </a:cubicBezTo>
                  <a:cubicBezTo>
                    <a:pt x="163" y="126"/>
                    <a:pt x="163"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5"/>
            <p:cNvSpPr/>
            <p:nvPr/>
          </p:nvSpPr>
          <p:spPr>
            <a:xfrm>
              <a:off x="1297149" y="4626938"/>
              <a:ext cx="5005" cy="3051"/>
            </a:xfrm>
            <a:custGeom>
              <a:avLst/>
              <a:gdLst/>
              <a:ahLst/>
              <a:cxnLst/>
              <a:rect l="l" t="t" r="r" b="b"/>
              <a:pathLst>
                <a:path w="105" h="64" extrusionOk="0">
                  <a:moveTo>
                    <a:pt x="74" y="0"/>
                  </a:moveTo>
                  <a:cubicBezTo>
                    <a:pt x="74" y="0"/>
                    <a:pt x="73" y="0"/>
                    <a:pt x="72" y="0"/>
                  </a:cubicBezTo>
                  <a:cubicBezTo>
                    <a:pt x="63" y="0"/>
                    <a:pt x="53" y="0"/>
                    <a:pt x="44" y="2"/>
                  </a:cubicBezTo>
                  <a:cubicBezTo>
                    <a:pt x="36" y="3"/>
                    <a:pt x="29" y="7"/>
                    <a:pt x="21" y="10"/>
                  </a:cubicBezTo>
                  <a:cubicBezTo>
                    <a:pt x="0" y="18"/>
                    <a:pt x="0" y="44"/>
                    <a:pt x="21" y="54"/>
                  </a:cubicBezTo>
                  <a:cubicBezTo>
                    <a:pt x="29" y="57"/>
                    <a:pt x="36" y="60"/>
                    <a:pt x="44" y="62"/>
                  </a:cubicBezTo>
                  <a:cubicBezTo>
                    <a:pt x="48" y="63"/>
                    <a:pt x="53" y="64"/>
                    <a:pt x="58" y="64"/>
                  </a:cubicBezTo>
                  <a:cubicBezTo>
                    <a:pt x="63" y="64"/>
                    <a:pt x="68" y="63"/>
                    <a:pt x="72" y="63"/>
                  </a:cubicBezTo>
                  <a:cubicBezTo>
                    <a:pt x="89" y="63"/>
                    <a:pt x="105" y="48"/>
                    <a:pt x="105" y="31"/>
                  </a:cubicBezTo>
                  <a:cubicBezTo>
                    <a:pt x="104" y="16"/>
                    <a:pt x="92" y="0"/>
                    <a:pt x="7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5"/>
            <p:cNvSpPr/>
            <p:nvPr/>
          </p:nvSpPr>
          <p:spPr>
            <a:xfrm>
              <a:off x="1218263" y="4662543"/>
              <a:ext cx="6959" cy="5148"/>
            </a:xfrm>
            <a:custGeom>
              <a:avLst/>
              <a:gdLst/>
              <a:ahLst/>
              <a:cxnLst/>
              <a:rect l="l" t="t" r="r" b="b"/>
              <a:pathLst>
                <a:path w="146" h="108" extrusionOk="0">
                  <a:moveTo>
                    <a:pt x="55" y="1"/>
                  </a:moveTo>
                  <a:cubicBezTo>
                    <a:pt x="27" y="1"/>
                    <a:pt x="0" y="25"/>
                    <a:pt x="1" y="54"/>
                  </a:cubicBezTo>
                  <a:cubicBezTo>
                    <a:pt x="2" y="83"/>
                    <a:pt x="25" y="108"/>
                    <a:pt x="55" y="108"/>
                  </a:cubicBezTo>
                  <a:cubicBezTo>
                    <a:pt x="68" y="108"/>
                    <a:pt x="80" y="107"/>
                    <a:pt x="93" y="106"/>
                  </a:cubicBezTo>
                  <a:cubicBezTo>
                    <a:pt x="107" y="102"/>
                    <a:pt x="119" y="95"/>
                    <a:pt x="130" y="85"/>
                  </a:cubicBezTo>
                  <a:cubicBezTo>
                    <a:pt x="146" y="66"/>
                    <a:pt x="146" y="41"/>
                    <a:pt x="130" y="24"/>
                  </a:cubicBezTo>
                  <a:cubicBezTo>
                    <a:pt x="119" y="13"/>
                    <a:pt x="108" y="6"/>
                    <a:pt x="93" y="3"/>
                  </a:cubicBezTo>
                  <a:cubicBezTo>
                    <a:pt x="80" y="1"/>
                    <a:pt x="68" y="1"/>
                    <a:pt x="5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5"/>
            <p:cNvSpPr/>
            <p:nvPr/>
          </p:nvSpPr>
          <p:spPr>
            <a:xfrm>
              <a:off x="1234755" y="4640951"/>
              <a:ext cx="6673" cy="5195"/>
            </a:xfrm>
            <a:custGeom>
              <a:avLst/>
              <a:gdLst/>
              <a:ahLst/>
              <a:cxnLst/>
              <a:rect l="l" t="t" r="r" b="b"/>
              <a:pathLst>
                <a:path w="140" h="109" extrusionOk="0">
                  <a:moveTo>
                    <a:pt x="71" y="1"/>
                  </a:moveTo>
                  <a:cubicBezTo>
                    <a:pt x="3" y="1"/>
                    <a:pt x="1" y="108"/>
                    <a:pt x="71" y="108"/>
                  </a:cubicBezTo>
                  <a:cubicBezTo>
                    <a:pt x="140" y="108"/>
                    <a:pt x="140" y="1"/>
                    <a:pt x="7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5"/>
            <p:cNvSpPr/>
            <p:nvPr/>
          </p:nvSpPr>
          <p:spPr>
            <a:xfrm>
              <a:off x="1134659" y="4740809"/>
              <a:ext cx="4433" cy="6196"/>
            </a:xfrm>
            <a:custGeom>
              <a:avLst/>
              <a:gdLst/>
              <a:ahLst/>
              <a:cxnLst/>
              <a:rect l="l" t="t" r="r" b="b"/>
              <a:pathLst>
                <a:path w="93" h="130" extrusionOk="0">
                  <a:moveTo>
                    <a:pt x="46" y="0"/>
                  </a:moveTo>
                  <a:cubicBezTo>
                    <a:pt x="33" y="0"/>
                    <a:pt x="23" y="6"/>
                    <a:pt x="14" y="14"/>
                  </a:cubicBezTo>
                  <a:cubicBezTo>
                    <a:pt x="3" y="23"/>
                    <a:pt x="1" y="37"/>
                    <a:pt x="1" y="51"/>
                  </a:cubicBezTo>
                  <a:lnTo>
                    <a:pt x="1" y="83"/>
                  </a:lnTo>
                  <a:cubicBezTo>
                    <a:pt x="1" y="106"/>
                    <a:pt x="22" y="129"/>
                    <a:pt x="47" y="129"/>
                  </a:cubicBezTo>
                  <a:cubicBezTo>
                    <a:pt x="72" y="127"/>
                    <a:pt x="93" y="109"/>
                    <a:pt x="93" y="83"/>
                  </a:cubicBezTo>
                  <a:cubicBezTo>
                    <a:pt x="91" y="74"/>
                    <a:pt x="91" y="63"/>
                    <a:pt x="91" y="53"/>
                  </a:cubicBezTo>
                  <a:cubicBezTo>
                    <a:pt x="91" y="40"/>
                    <a:pt x="89" y="30"/>
                    <a:pt x="80" y="19"/>
                  </a:cubicBezTo>
                  <a:cubicBezTo>
                    <a:pt x="73" y="9"/>
                    <a:pt x="59" y="0"/>
                    <a:pt x="4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5"/>
            <p:cNvSpPr/>
            <p:nvPr/>
          </p:nvSpPr>
          <p:spPr>
            <a:xfrm>
              <a:off x="1129225" y="4705633"/>
              <a:ext cx="6625" cy="5148"/>
            </a:xfrm>
            <a:custGeom>
              <a:avLst/>
              <a:gdLst/>
              <a:ahLst/>
              <a:cxnLst/>
              <a:rect l="l" t="t" r="r" b="b"/>
              <a:pathLst>
                <a:path w="139" h="108" extrusionOk="0">
                  <a:moveTo>
                    <a:pt x="69" y="0"/>
                  </a:moveTo>
                  <a:cubicBezTo>
                    <a:pt x="1" y="0"/>
                    <a:pt x="1" y="107"/>
                    <a:pt x="69" y="107"/>
                  </a:cubicBezTo>
                  <a:cubicBezTo>
                    <a:pt x="137" y="107"/>
                    <a:pt x="139" y="0"/>
                    <a:pt x="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2" name="Google Shape;1132;p15"/>
          <p:cNvGrpSpPr/>
          <p:nvPr/>
        </p:nvGrpSpPr>
        <p:grpSpPr>
          <a:xfrm>
            <a:off x="8276863" y="380925"/>
            <a:ext cx="294266" cy="318160"/>
            <a:chOff x="3127056" y="-728177"/>
            <a:chExt cx="193711" cy="209440"/>
          </a:xfrm>
        </p:grpSpPr>
        <p:sp>
          <p:nvSpPr>
            <p:cNvPr id="1133" name="Google Shape;1133;p15"/>
            <p:cNvSpPr/>
            <p:nvPr/>
          </p:nvSpPr>
          <p:spPr>
            <a:xfrm>
              <a:off x="3137113" y="-723697"/>
              <a:ext cx="174216" cy="196523"/>
            </a:xfrm>
            <a:custGeom>
              <a:avLst/>
              <a:gdLst/>
              <a:ahLst/>
              <a:cxnLst/>
              <a:rect l="l" t="t" r="r" b="b"/>
              <a:pathLst>
                <a:path w="3655" h="4123" extrusionOk="0">
                  <a:moveTo>
                    <a:pt x="2204" y="71"/>
                  </a:moveTo>
                  <a:lnTo>
                    <a:pt x="3588" y="1395"/>
                  </a:lnTo>
                  <a:lnTo>
                    <a:pt x="132" y="3971"/>
                  </a:lnTo>
                  <a:lnTo>
                    <a:pt x="2204" y="71"/>
                  </a:lnTo>
                  <a:close/>
                  <a:moveTo>
                    <a:pt x="2193" y="0"/>
                  </a:moveTo>
                  <a:lnTo>
                    <a:pt x="1" y="4123"/>
                  </a:lnTo>
                  <a:lnTo>
                    <a:pt x="1" y="4123"/>
                  </a:lnTo>
                  <a:lnTo>
                    <a:pt x="3654" y="1399"/>
                  </a:lnTo>
                  <a:lnTo>
                    <a:pt x="21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5"/>
            <p:cNvSpPr/>
            <p:nvPr/>
          </p:nvSpPr>
          <p:spPr>
            <a:xfrm>
              <a:off x="3298554" y="-667166"/>
              <a:ext cx="22212" cy="20210"/>
            </a:xfrm>
            <a:custGeom>
              <a:avLst/>
              <a:gdLst/>
              <a:ahLst/>
              <a:cxnLst/>
              <a:rect l="l" t="t" r="r" b="b"/>
              <a:pathLst>
                <a:path w="466" h="424" extrusionOk="0">
                  <a:moveTo>
                    <a:pt x="233" y="0"/>
                  </a:moveTo>
                  <a:cubicBezTo>
                    <a:pt x="137" y="0"/>
                    <a:pt x="49" y="66"/>
                    <a:pt x="26" y="165"/>
                  </a:cubicBezTo>
                  <a:cubicBezTo>
                    <a:pt x="0" y="278"/>
                    <a:pt x="72" y="392"/>
                    <a:pt x="186" y="418"/>
                  </a:cubicBezTo>
                  <a:cubicBezTo>
                    <a:pt x="202" y="422"/>
                    <a:pt x="218" y="423"/>
                    <a:pt x="233" y="423"/>
                  </a:cubicBezTo>
                  <a:cubicBezTo>
                    <a:pt x="329" y="423"/>
                    <a:pt x="416" y="358"/>
                    <a:pt x="439" y="260"/>
                  </a:cubicBezTo>
                  <a:cubicBezTo>
                    <a:pt x="465" y="146"/>
                    <a:pt x="395" y="32"/>
                    <a:pt x="281" y="5"/>
                  </a:cubicBezTo>
                  <a:cubicBezTo>
                    <a:pt x="265" y="2"/>
                    <a:pt x="249" y="0"/>
                    <a:pt x="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5"/>
            <p:cNvSpPr/>
            <p:nvPr/>
          </p:nvSpPr>
          <p:spPr>
            <a:xfrm>
              <a:off x="3127056" y="-542808"/>
              <a:ext cx="26454" cy="24071"/>
            </a:xfrm>
            <a:custGeom>
              <a:avLst/>
              <a:gdLst/>
              <a:ahLst/>
              <a:cxnLst/>
              <a:rect l="l" t="t" r="r" b="b"/>
              <a:pathLst>
                <a:path w="555" h="505" extrusionOk="0">
                  <a:moveTo>
                    <a:pt x="277" y="1"/>
                  </a:moveTo>
                  <a:cubicBezTo>
                    <a:pt x="162" y="1"/>
                    <a:pt x="59" y="80"/>
                    <a:pt x="32" y="196"/>
                  </a:cubicBezTo>
                  <a:cubicBezTo>
                    <a:pt x="0" y="332"/>
                    <a:pt x="84" y="467"/>
                    <a:pt x="220" y="498"/>
                  </a:cubicBezTo>
                  <a:cubicBezTo>
                    <a:pt x="239" y="503"/>
                    <a:pt x="258" y="505"/>
                    <a:pt x="277" y="505"/>
                  </a:cubicBezTo>
                  <a:cubicBezTo>
                    <a:pt x="392" y="505"/>
                    <a:pt x="496" y="426"/>
                    <a:pt x="523" y="310"/>
                  </a:cubicBezTo>
                  <a:cubicBezTo>
                    <a:pt x="554" y="174"/>
                    <a:pt x="468" y="39"/>
                    <a:pt x="334" y="7"/>
                  </a:cubicBezTo>
                  <a:cubicBezTo>
                    <a:pt x="315" y="3"/>
                    <a:pt x="296"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5"/>
            <p:cNvSpPr/>
            <p:nvPr/>
          </p:nvSpPr>
          <p:spPr>
            <a:xfrm>
              <a:off x="3235112" y="-728177"/>
              <a:ext cx="13537" cy="12393"/>
            </a:xfrm>
            <a:custGeom>
              <a:avLst/>
              <a:gdLst/>
              <a:ahLst/>
              <a:cxnLst/>
              <a:rect l="l" t="t" r="r" b="b"/>
              <a:pathLst>
                <a:path w="284" h="260" extrusionOk="0">
                  <a:moveTo>
                    <a:pt x="143" y="1"/>
                  </a:moveTo>
                  <a:cubicBezTo>
                    <a:pt x="83" y="1"/>
                    <a:pt x="30" y="42"/>
                    <a:pt x="16" y="101"/>
                  </a:cubicBezTo>
                  <a:cubicBezTo>
                    <a:pt x="1" y="171"/>
                    <a:pt x="44" y="239"/>
                    <a:pt x="114" y="256"/>
                  </a:cubicBezTo>
                  <a:cubicBezTo>
                    <a:pt x="123" y="258"/>
                    <a:pt x="132" y="259"/>
                    <a:pt x="141" y="259"/>
                  </a:cubicBezTo>
                  <a:cubicBezTo>
                    <a:pt x="200" y="259"/>
                    <a:pt x="254" y="219"/>
                    <a:pt x="268" y="159"/>
                  </a:cubicBezTo>
                  <a:cubicBezTo>
                    <a:pt x="283" y="90"/>
                    <a:pt x="241" y="21"/>
                    <a:pt x="171" y="4"/>
                  </a:cubicBezTo>
                  <a:cubicBezTo>
                    <a:pt x="162" y="2"/>
                    <a:pt x="152"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7" name="Google Shape;1137;p15"/>
          <p:cNvGrpSpPr/>
          <p:nvPr/>
        </p:nvGrpSpPr>
        <p:grpSpPr>
          <a:xfrm rot="837187">
            <a:off x="8052841" y="-183104"/>
            <a:ext cx="742301" cy="1446212"/>
            <a:chOff x="5506778" y="238278"/>
            <a:chExt cx="269117" cy="524315"/>
          </a:xfrm>
        </p:grpSpPr>
        <p:sp>
          <p:nvSpPr>
            <p:cNvPr id="1138" name="Google Shape;1138;p15"/>
            <p:cNvSpPr/>
            <p:nvPr/>
          </p:nvSpPr>
          <p:spPr>
            <a:xfrm>
              <a:off x="5591622" y="316449"/>
              <a:ext cx="132652" cy="261300"/>
            </a:xfrm>
            <a:custGeom>
              <a:avLst/>
              <a:gdLst/>
              <a:ahLst/>
              <a:cxnLst/>
              <a:rect l="l" t="t" r="r" b="b"/>
              <a:pathLst>
                <a:path w="2783" h="5482" extrusionOk="0">
                  <a:moveTo>
                    <a:pt x="2497" y="0"/>
                  </a:moveTo>
                  <a:cubicBezTo>
                    <a:pt x="2488" y="0"/>
                    <a:pt x="2478" y="12"/>
                    <a:pt x="2484" y="22"/>
                  </a:cubicBezTo>
                  <a:cubicBezTo>
                    <a:pt x="2691" y="431"/>
                    <a:pt x="2637" y="966"/>
                    <a:pt x="2560" y="1403"/>
                  </a:cubicBezTo>
                  <a:cubicBezTo>
                    <a:pt x="2490" y="1801"/>
                    <a:pt x="2365" y="2188"/>
                    <a:pt x="2220" y="2565"/>
                  </a:cubicBezTo>
                  <a:cubicBezTo>
                    <a:pt x="1925" y="3329"/>
                    <a:pt x="1606" y="4161"/>
                    <a:pt x="1103" y="4815"/>
                  </a:cubicBezTo>
                  <a:cubicBezTo>
                    <a:pt x="977" y="4979"/>
                    <a:pt x="829" y="5164"/>
                    <a:pt x="651" y="5276"/>
                  </a:cubicBezTo>
                  <a:cubicBezTo>
                    <a:pt x="569" y="5327"/>
                    <a:pt x="502" y="5349"/>
                    <a:pt x="445" y="5349"/>
                  </a:cubicBezTo>
                  <a:cubicBezTo>
                    <a:pt x="221" y="5349"/>
                    <a:pt x="187" y="5000"/>
                    <a:pt x="203" y="4797"/>
                  </a:cubicBezTo>
                  <a:cubicBezTo>
                    <a:pt x="235" y="4379"/>
                    <a:pt x="321" y="3965"/>
                    <a:pt x="450" y="3569"/>
                  </a:cubicBezTo>
                  <a:cubicBezTo>
                    <a:pt x="517" y="3363"/>
                    <a:pt x="597" y="3163"/>
                    <a:pt x="689" y="2969"/>
                  </a:cubicBezTo>
                  <a:cubicBezTo>
                    <a:pt x="754" y="2828"/>
                    <a:pt x="873" y="2487"/>
                    <a:pt x="1016" y="2403"/>
                  </a:cubicBezTo>
                  <a:cubicBezTo>
                    <a:pt x="1057" y="2379"/>
                    <a:pt x="1092" y="2368"/>
                    <a:pt x="1121" y="2368"/>
                  </a:cubicBezTo>
                  <a:cubicBezTo>
                    <a:pt x="1348" y="2368"/>
                    <a:pt x="1260" y="3007"/>
                    <a:pt x="1244" y="3106"/>
                  </a:cubicBezTo>
                  <a:cubicBezTo>
                    <a:pt x="1205" y="3336"/>
                    <a:pt x="1134" y="3556"/>
                    <a:pt x="1036" y="3766"/>
                  </a:cubicBezTo>
                  <a:cubicBezTo>
                    <a:pt x="1035" y="3769"/>
                    <a:pt x="1037" y="3770"/>
                    <a:pt x="1038" y="3770"/>
                  </a:cubicBezTo>
                  <a:cubicBezTo>
                    <a:pt x="1039" y="3770"/>
                    <a:pt x="1040" y="3770"/>
                    <a:pt x="1040" y="3770"/>
                  </a:cubicBezTo>
                  <a:cubicBezTo>
                    <a:pt x="1224" y="3401"/>
                    <a:pt x="1319" y="3001"/>
                    <a:pt x="1303" y="2589"/>
                  </a:cubicBezTo>
                  <a:cubicBezTo>
                    <a:pt x="1297" y="2439"/>
                    <a:pt x="1244" y="2288"/>
                    <a:pt x="1132" y="2288"/>
                  </a:cubicBezTo>
                  <a:cubicBezTo>
                    <a:pt x="1090" y="2288"/>
                    <a:pt x="1040" y="2309"/>
                    <a:pt x="980" y="2358"/>
                  </a:cubicBezTo>
                  <a:cubicBezTo>
                    <a:pt x="865" y="2455"/>
                    <a:pt x="797" y="2612"/>
                    <a:pt x="727" y="2739"/>
                  </a:cubicBezTo>
                  <a:cubicBezTo>
                    <a:pt x="619" y="2934"/>
                    <a:pt x="525" y="3136"/>
                    <a:pt x="443" y="3342"/>
                  </a:cubicBezTo>
                  <a:cubicBezTo>
                    <a:pt x="281" y="3753"/>
                    <a:pt x="168" y="4180"/>
                    <a:pt x="109" y="4618"/>
                  </a:cubicBezTo>
                  <a:cubicBezTo>
                    <a:pt x="75" y="4866"/>
                    <a:pt x="0" y="5260"/>
                    <a:pt x="255" y="5426"/>
                  </a:cubicBezTo>
                  <a:cubicBezTo>
                    <a:pt x="315" y="5465"/>
                    <a:pt x="376" y="5482"/>
                    <a:pt x="438" y="5482"/>
                  </a:cubicBezTo>
                  <a:cubicBezTo>
                    <a:pt x="668" y="5482"/>
                    <a:pt x="896" y="5247"/>
                    <a:pt x="1036" y="5094"/>
                  </a:cubicBezTo>
                  <a:cubicBezTo>
                    <a:pt x="1622" y="4447"/>
                    <a:pt x="1949" y="3573"/>
                    <a:pt x="2271" y="2775"/>
                  </a:cubicBezTo>
                  <a:cubicBezTo>
                    <a:pt x="2470" y="2282"/>
                    <a:pt x="2647" y="1770"/>
                    <a:pt x="2706" y="1238"/>
                  </a:cubicBezTo>
                  <a:cubicBezTo>
                    <a:pt x="2751" y="833"/>
                    <a:pt x="2783" y="335"/>
                    <a:pt x="2506" y="5"/>
                  </a:cubicBezTo>
                  <a:cubicBezTo>
                    <a:pt x="2504" y="2"/>
                    <a:pt x="2500" y="0"/>
                    <a:pt x="24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5"/>
            <p:cNvSpPr/>
            <p:nvPr/>
          </p:nvSpPr>
          <p:spPr>
            <a:xfrm>
              <a:off x="5538809" y="310348"/>
              <a:ext cx="203339" cy="376363"/>
            </a:xfrm>
            <a:custGeom>
              <a:avLst/>
              <a:gdLst/>
              <a:ahLst/>
              <a:cxnLst/>
              <a:rect l="l" t="t" r="r" b="b"/>
              <a:pathLst>
                <a:path w="4266" h="7896" extrusionOk="0">
                  <a:moveTo>
                    <a:pt x="3045" y="0"/>
                  </a:moveTo>
                  <a:cubicBezTo>
                    <a:pt x="3042" y="0"/>
                    <a:pt x="3040" y="1"/>
                    <a:pt x="3037" y="3"/>
                  </a:cubicBezTo>
                  <a:cubicBezTo>
                    <a:pt x="2236" y="565"/>
                    <a:pt x="1744" y="1459"/>
                    <a:pt x="1369" y="2342"/>
                  </a:cubicBezTo>
                  <a:cubicBezTo>
                    <a:pt x="922" y="3396"/>
                    <a:pt x="503" y="4522"/>
                    <a:pt x="326" y="5657"/>
                  </a:cubicBezTo>
                  <a:cubicBezTo>
                    <a:pt x="240" y="6210"/>
                    <a:pt x="0" y="7896"/>
                    <a:pt x="924" y="7896"/>
                  </a:cubicBezTo>
                  <a:cubicBezTo>
                    <a:pt x="951" y="7896"/>
                    <a:pt x="980" y="7894"/>
                    <a:pt x="1009" y="7891"/>
                  </a:cubicBezTo>
                  <a:cubicBezTo>
                    <a:pt x="1496" y="7841"/>
                    <a:pt x="1799" y="7342"/>
                    <a:pt x="2060" y="6983"/>
                  </a:cubicBezTo>
                  <a:cubicBezTo>
                    <a:pt x="2388" y="6530"/>
                    <a:pt x="2686" y="6058"/>
                    <a:pt x="2954" y="5568"/>
                  </a:cubicBezTo>
                  <a:cubicBezTo>
                    <a:pt x="3551" y="4481"/>
                    <a:pt x="4044" y="3286"/>
                    <a:pt x="4261" y="2061"/>
                  </a:cubicBezTo>
                  <a:cubicBezTo>
                    <a:pt x="4265" y="2042"/>
                    <a:pt x="4250" y="2030"/>
                    <a:pt x="4236" y="2030"/>
                  </a:cubicBezTo>
                  <a:cubicBezTo>
                    <a:pt x="4227" y="2030"/>
                    <a:pt x="4218" y="2035"/>
                    <a:pt x="4215" y="2047"/>
                  </a:cubicBezTo>
                  <a:cubicBezTo>
                    <a:pt x="3693" y="3959"/>
                    <a:pt x="2943" y="5797"/>
                    <a:pt x="1646" y="7325"/>
                  </a:cubicBezTo>
                  <a:cubicBezTo>
                    <a:pt x="1474" y="7529"/>
                    <a:pt x="1263" y="7734"/>
                    <a:pt x="982" y="7752"/>
                  </a:cubicBezTo>
                  <a:cubicBezTo>
                    <a:pt x="968" y="7753"/>
                    <a:pt x="954" y="7754"/>
                    <a:pt x="940" y="7754"/>
                  </a:cubicBezTo>
                  <a:cubicBezTo>
                    <a:pt x="604" y="7754"/>
                    <a:pt x="470" y="7457"/>
                    <a:pt x="423" y="7159"/>
                  </a:cubicBezTo>
                  <a:cubicBezTo>
                    <a:pt x="338" y="6614"/>
                    <a:pt x="383" y="6039"/>
                    <a:pt x="478" y="5500"/>
                  </a:cubicBezTo>
                  <a:cubicBezTo>
                    <a:pt x="653" y="4507"/>
                    <a:pt x="1003" y="3536"/>
                    <a:pt x="1375" y="2602"/>
                  </a:cubicBezTo>
                  <a:cubicBezTo>
                    <a:pt x="1765" y="1630"/>
                    <a:pt x="2270" y="737"/>
                    <a:pt x="3058" y="29"/>
                  </a:cubicBezTo>
                  <a:cubicBezTo>
                    <a:pt x="3069" y="18"/>
                    <a:pt x="3058" y="0"/>
                    <a:pt x="304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5"/>
            <p:cNvSpPr/>
            <p:nvPr/>
          </p:nvSpPr>
          <p:spPr>
            <a:xfrm>
              <a:off x="5570649" y="238278"/>
              <a:ext cx="186418" cy="213349"/>
            </a:xfrm>
            <a:custGeom>
              <a:avLst/>
              <a:gdLst/>
              <a:ahLst/>
              <a:cxnLst/>
              <a:rect l="l" t="t" r="r" b="b"/>
              <a:pathLst>
                <a:path w="3911" h="4476" extrusionOk="0">
                  <a:moveTo>
                    <a:pt x="2937" y="0"/>
                  </a:moveTo>
                  <a:cubicBezTo>
                    <a:pt x="2682" y="0"/>
                    <a:pt x="2464" y="176"/>
                    <a:pt x="2296" y="354"/>
                  </a:cubicBezTo>
                  <a:cubicBezTo>
                    <a:pt x="1777" y="905"/>
                    <a:pt x="1348" y="1577"/>
                    <a:pt x="972" y="2231"/>
                  </a:cubicBezTo>
                  <a:cubicBezTo>
                    <a:pt x="576" y="2922"/>
                    <a:pt x="225" y="3661"/>
                    <a:pt x="9" y="4431"/>
                  </a:cubicBezTo>
                  <a:cubicBezTo>
                    <a:pt x="1" y="4458"/>
                    <a:pt x="21" y="4475"/>
                    <a:pt x="42" y="4475"/>
                  </a:cubicBezTo>
                  <a:cubicBezTo>
                    <a:pt x="57" y="4475"/>
                    <a:pt x="71" y="4467"/>
                    <a:pt x="78" y="4451"/>
                  </a:cubicBezTo>
                  <a:cubicBezTo>
                    <a:pt x="559" y="3233"/>
                    <a:pt x="1103" y="2080"/>
                    <a:pt x="1885" y="1023"/>
                  </a:cubicBezTo>
                  <a:cubicBezTo>
                    <a:pt x="2079" y="762"/>
                    <a:pt x="2280" y="468"/>
                    <a:pt x="2536" y="263"/>
                  </a:cubicBezTo>
                  <a:cubicBezTo>
                    <a:pt x="2671" y="154"/>
                    <a:pt x="2810" y="103"/>
                    <a:pt x="2943" y="103"/>
                  </a:cubicBezTo>
                  <a:cubicBezTo>
                    <a:pt x="3162" y="103"/>
                    <a:pt x="3363" y="242"/>
                    <a:pt x="3499" y="480"/>
                  </a:cubicBezTo>
                  <a:cubicBezTo>
                    <a:pt x="3851" y="1101"/>
                    <a:pt x="3862" y="1934"/>
                    <a:pt x="3745" y="2619"/>
                  </a:cubicBezTo>
                  <a:cubicBezTo>
                    <a:pt x="3744" y="2623"/>
                    <a:pt x="3748" y="2626"/>
                    <a:pt x="3752" y="2626"/>
                  </a:cubicBezTo>
                  <a:cubicBezTo>
                    <a:pt x="3754" y="2626"/>
                    <a:pt x="3756" y="2625"/>
                    <a:pt x="3757" y="2622"/>
                  </a:cubicBezTo>
                  <a:cubicBezTo>
                    <a:pt x="3911" y="1924"/>
                    <a:pt x="3887" y="1093"/>
                    <a:pt x="3544" y="452"/>
                  </a:cubicBezTo>
                  <a:cubicBezTo>
                    <a:pt x="3432" y="240"/>
                    <a:pt x="3256" y="36"/>
                    <a:pt x="3007" y="5"/>
                  </a:cubicBezTo>
                  <a:cubicBezTo>
                    <a:pt x="2983" y="2"/>
                    <a:pt x="2960" y="0"/>
                    <a:pt x="293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5"/>
            <p:cNvSpPr/>
            <p:nvPr/>
          </p:nvSpPr>
          <p:spPr>
            <a:xfrm>
              <a:off x="5506778" y="496622"/>
              <a:ext cx="138705" cy="265971"/>
            </a:xfrm>
            <a:custGeom>
              <a:avLst/>
              <a:gdLst/>
              <a:ahLst/>
              <a:cxnLst/>
              <a:rect l="l" t="t" r="r" b="b"/>
              <a:pathLst>
                <a:path w="2910" h="5580" extrusionOk="0">
                  <a:moveTo>
                    <a:pt x="1096" y="0"/>
                  </a:moveTo>
                  <a:cubicBezTo>
                    <a:pt x="1094" y="0"/>
                    <a:pt x="1092" y="1"/>
                    <a:pt x="1091" y="4"/>
                  </a:cubicBezTo>
                  <a:cubicBezTo>
                    <a:pt x="470" y="1407"/>
                    <a:pt x="1" y="3106"/>
                    <a:pt x="353" y="4641"/>
                  </a:cubicBezTo>
                  <a:cubicBezTo>
                    <a:pt x="452" y="5069"/>
                    <a:pt x="777" y="5579"/>
                    <a:pt x="1237" y="5579"/>
                  </a:cubicBezTo>
                  <a:cubicBezTo>
                    <a:pt x="1321" y="5579"/>
                    <a:pt x="1410" y="5562"/>
                    <a:pt x="1503" y="5524"/>
                  </a:cubicBezTo>
                  <a:cubicBezTo>
                    <a:pt x="1811" y="5399"/>
                    <a:pt x="2068" y="5081"/>
                    <a:pt x="2278" y="4835"/>
                  </a:cubicBezTo>
                  <a:cubicBezTo>
                    <a:pt x="2524" y="4544"/>
                    <a:pt x="2728" y="4231"/>
                    <a:pt x="2899" y="3893"/>
                  </a:cubicBezTo>
                  <a:cubicBezTo>
                    <a:pt x="2910" y="3870"/>
                    <a:pt x="2891" y="3851"/>
                    <a:pt x="2873" y="3851"/>
                  </a:cubicBezTo>
                  <a:cubicBezTo>
                    <a:pt x="2865" y="3851"/>
                    <a:pt x="2857" y="3855"/>
                    <a:pt x="2851" y="3864"/>
                  </a:cubicBezTo>
                  <a:cubicBezTo>
                    <a:pt x="2536" y="4388"/>
                    <a:pt x="2121" y="5011"/>
                    <a:pt x="1598" y="5352"/>
                  </a:cubicBezTo>
                  <a:cubicBezTo>
                    <a:pt x="1483" y="5427"/>
                    <a:pt x="1365" y="5460"/>
                    <a:pt x="1250" y="5460"/>
                  </a:cubicBezTo>
                  <a:cubicBezTo>
                    <a:pt x="976" y="5460"/>
                    <a:pt x="722" y="5269"/>
                    <a:pt x="582" y="5001"/>
                  </a:cubicBezTo>
                  <a:cubicBezTo>
                    <a:pt x="417" y="4686"/>
                    <a:pt x="371" y="4301"/>
                    <a:pt x="340" y="3952"/>
                  </a:cubicBezTo>
                  <a:cubicBezTo>
                    <a:pt x="215" y="2583"/>
                    <a:pt x="623" y="1272"/>
                    <a:pt x="1101" y="7"/>
                  </a:cubicBezTo>
                  <a:cubicBezTo>
                    <a:pt x="1103" y="3"/>
                    <a:pt x="1100" y="0"/>
                    <a:pt x="10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5"/>
            <p:cNvSpPr/>
            <p:nvPr/>
          </p:nvSpPr>
          <p:spPr>
            <a:xfrm>
              <a:off x="5729136" y="333703"/>
              <a:ext cx="45568" cy="192948"/>
            </a:xfrm>
            <a:custGeom>
              <a:avLst/>
              <a:gdLst/>
              <a:ahLst/>
              <a:cxnLst/>
              <a:rect l="l" t="t" r="r" b="b"/>
              <a:pathLst>
                <a:path w="956" h="4048" extrusionOk="0">
                  <a:moveTo>
                    <a:pt x="924" y="1"/>
                  </a:moveTo>
                  <a:cubicBezTo>
                    <a:pt x="907" y="1"/>
                    <a:pt x="890" y="12"/>
                    <a:pt x="888" y="34"/>
                  </a:cubicBezTo>
                  <a:cubicBezTo>
                    <a:pt x="777" y="1426"/>
                    <a:pt x="507" y="2734"/>
                    <a:pt x="3" y="4040"/>
                  </a:cubicBezTo>
                  <a:cubicBezTo>
                    <a:pt x="0" y="4044"/>
                    <a:pt x="5" y="4048"/>
                    <a:pt x="9" y="4048"/>
                  </a:cubicBezTo>
                  <a:cubicBezTo>
                    <a:pt x="11" y="4048"/>
                    <a:pt x="13" y="4047"/>
                    <a:pt x="14" y="4044"/>
                  </a:cubicBezTo>
                  <a:cubicBezTo>
                    <a:pt x="574" y="2804"/>
                    <a:pt x="925" y="1398"/>
                    <a:pt x="955" y="34"/>
                  </a:cubicBezTo>
                  <a:cubicBezTo>
                    <a:pt x="956" y="12"/>
                    <a:pt x="940" y="1"/>
                    <a:pt x="9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5"/>
            <p:cNvSpPr/>
            <p:nvPr/>
          </p:nvSpPr>
          <p:spPr>
            <a:xfrm>
              <a:off x="5656780" y="269737"/>
              <a:ext cx="78933" cy="53385"/>
            </a:xfrm>
            <a:custGeom>
              <a:avLst/>
              <a:gdLst/>
              <a:ahLst/>
              <a:cxnLst/>
              <a:rect l="l" t="t" r="r" b="b"/>
              <a:pathLst>
                <a:path w="1656" h="1120" extrusionOk="0">
                  <a:moveTo>
                    <a:pt x="1003" y="1"/>
                  </a:moveTo>
                  <a:cubicBezTo>
                    <a:pt x="837" y="1"/>
                    <a:pt x="698" y="129"/>
                    <a:pt x="577" y="229"/>
                  </a:cubicBezTo>
                  <a:cubicBezTo>
                    <a:pt x="353" y="415"/>
                    <a:pt x="165" y="626"/>
                    <a:pt x="3" y="865"/>
                  </a:cubicBezTo>
                  <a:cubicBezTo>
                    <a:pt x="0" y="867"/>
                    <a:pt x="4" y="872"/>
                    <a:pt x="8" y="872"/>
                  </a:cubicBezTo>
                  <a:cubicBezTo>
                    <a:pt x="8" y="872"/>
                    <a:pt x="9" y="872"/>
                    <a:pt x="10" y="871"/>
                  </a:cubicBezTo>
                  <a:cubicBezTo>
                    <a:pt x="209" y="617"/>
                    <a:pt x="479" y="280"/>
                    <a:pt x="772" y="132"/>
                  </a:cubicBezTo>
                  <a:cubicBezTo>
                    <a:pt x="863" y="86"/>
                    <a:pt x="944" y="66"/>
                    <a:pt x="1016" y="66"/>
                  </a:cubicBezTo>
                  <a:cubicBezTo>
                    <a:pt x="1437" y="66"/>
                    <a:pt x="1548" y="762"/>
                    <a:pt x="1590" y="1103"/>
                  </a:cubicBezTo>
                  <a:cubicBezTo>
                    <a:pt x="1591" y="1114"/>
                    <a:pt x="1599" y="1120"/>
                    <a:pt x="1607" y="1120"/>
                  </a:cubicBezTo>
                  <a:cubicBezTo>
                    <a:pt x="1615" y="1120"/>
                    <a:pt x="1622" y="1115"/>
                    <a:pt x="1622" y="1103"/>
                  </a:cubicBezTo>
                  <a:cubicBezTo>
                    <a:pt x="1656" y="753"/>
                    <a:pt x="1472" y="39"/>
                    <a:pt x="1031" y="2"/>
                  </a:cubicBezTo>
                  <a:cubicBezTo>
                    <a:pt x="1021" y="1"/>
                    <a:pt x="1012" y="1"/>
                    <a:pt x="100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5"/>
            <p:cNvSpPr/>
            <p:nvPr/>
          </p:nvSpPr>
          <p:spPr>
            <a:xfrm>
              <a:off x="5636761" y="392808"/>
              <a:ext cx="59248" cy="139134"/>
            </a:xfrm>
            <a:custGeom>
              <a:avLst/>
              <a:gdLst/>
              <a:ahLst/>
              <a:cxnLst/>
              <a:rect l="l" t="t" r="r" b="b"/>
              <a:pathLst>
                <a:path w="1243" h="2919" extrusionOk="0">
                  <a:moveTo>
                    <a:pt x="1223" y="1"/>
                  </a:moveTo>
                  <a:cubicBezTo>
                    <a:pt x="1217" y="1"/>
                    <a:pt x="1211" y="4"/>
                    <a:pt x="1209" y="12"/>
                  </a:cubicBezTo>
                  <a:cubicBezTo>
                    <a:pt x="898" y="1023"/>
                    <a:pt x="514" y="1984"/>
                    <a:pt x="3" y="2913"/>
                  </a:cubicBezTo>
                  <a:cubicBezTo>
                    <a:pt x="1" y="2916"/>
                    <a:pt x="3" y="2919"/>
                    <a:pt x="6" y="2919"/>
                  </a:cubicBezTo>
                  <a:cubicBezTo>
                    <a:pt x="7" y="2919"/>
                    <a:pt x="8" y="2918"/>
                    <a:pt x="9" y="2917"/>
                  </a:cubicBezTo>
                  <a:cubicBezTo>
                    <a:pt x="558" y="2029"/>
                    <a:pt x="994" y="1037"/>
                    <a:pt x="1239" y="22"/>
                  </a:cubicBezTo>
                  <a:cubicBezTo>
                    <a:pt x="1242" y="9"/>
                    <a:pt x="1233" y="1"/>
                    <a:pt x="122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5"/>
            <p:cNvSpPr/>
            <p:nvPr/>
          </p:nvSpPr>
          <p:spPr>
            <a:xfrm>
              <a:off x="5568028" y="558635"/>
              <a:ext cx="45091" cy="75311"/>
            </a:xfrm>
            <a:custGeom>
              <a:avLst/>
              <a:gdLst/>
              <a:ahLst/>
              <a:cxnLst/>
              <a:rect l="l" t="t" r="r" b="b"/>
              <a:pathLst>
                <a:path w="946" h="1580" extrusionOk="0">
                  <a:moveTo>
                    <a:pt x="262" y="1"/>
                  </a:moveTo>
                  <a:cubicBezTo>
                    <a:pt x="259" y="1"/>
                    <a:pt x="257" y="2"/>
                    <a:pt x="257" y="6"/>
                  </a:cubicBezTo>
                  <a:cubicBezTo>
                    <a:pt x="264" y="437"/>
                    <a:pt x="0" y="963"/>
                    <a:pt x="268" y="1363"/>
                  </a:cubicBezTo>
                  <a:cubicBezTo>
                    <a:pt x="355" y="1493"/>
                    <a:pt x="513" y="1579"/>
                    <a:pt x="666" y="1579"/>
                  </a:cubicBezTo>
                  <a:cubicBezTo>
                    <a:pt x="765" y="1579"/>
                    <a:pt x="862" y="1543"/>
                    <a:pt x="935" y="1458"/>
                  </a:cubicBezTo>
                  <a:cubicBezTo>
                    <a:pt x="945" y="1443"/>
                    <a:pt x="935" y="1427"/>
                    <a:pt x="922" y="1427"/>
                  </a:cubicBezTo>
                  <a:cubicBezTo>
                    <a:pt x="919" y="1427"/>
                    <a:pt x="915" y="1429"/>
                    <a:pt x="911" y="1432"/>
                  </a:cubicBezTo>
                  <a:cubicBezTo>
                    <a:pt x="834" y="1494"/>
                    <a:pt x="748" y="1523"/>
                    <a:pt x="662" y="1523"/>
                  </a:cubicBezTo>
                  <a:cubicBezTo>
                    <a:pt x="539" y="1523"/>
                    <a:pt x="417" y="1463"/>
                    <a:pt x="330" y="1359"/>
                  </a:cubicBezTo>
                  <a:cubicBezTo>
                    <a:pt x="206" y="1213"/>
                    <a:pt x="185" y="1008"/>
                    <a:pt x="194" y="825"/>
                  </a:cubicBezTo>
                  <a:cubicBezTo>
                    <a:pt x="205" y="549"/>
                    <a:pt x="281" y="285"/>
                    <a:pt x="267" y="6"/>
                  </a:cubicBezTo>
                  <a:cubicBezTo>
                    <a:pt x="267" y="2"/>
                    <a:pt x="264" y="1"/>
                    <a:pt x="26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5"/>
            <p:cNvSpPr/>
            <p:nvPr/>
          </p:nvSpPr>
          <p:spPr>
            <a:xfrm>
              <a:off x="5560687" y="668026"/>
              <a:ext cx="78361" cy="52003"/>
            </a:xfrm>
            <a:custGeom>
              <a:avLst/>
              <a:gdLst/>
              <a:ahLst/>
              <a:cxnLst/>
              <a:rect l="l" t="t" r="r" b="b"/>
              <a:pathLst>
                <a:path w="1644" h="1091" extrusionOk="0">
                  <a:moveTo>
                    <a:pt x="1628" y="1"/>
                  </a:moveTo>
                  <a:cubicBezTo>
                    <a:pt x="1625" y="1"/>
                    <a:pt x="1622" y="2"/>
                    <a:pt x="1620" y="4"/>
                  </a:cubicBezTo>
                  <a:cubicBezTo>
                    <a:pt x="1150" y="471"/>
                    <a:pt x="684" y="964"/>
                    <a:pt x="2" y="1090"/>
                  </a:cubicBezTo>
                  <a:cubicBezTo>
                    <a:pt x="0" y="1090"/>
                    <a:pt x="0" y="1091"/>
                    <a:pt x="2" y="1091"/>
                  </a:cubicBezTo>
                  <a:cubicBezTo>
                    <a:pt x="679" y="1007"/>
                    <a:pt x="1201" y="508"/>
                    <a:pt x="1637" y="20"/>
                  </a:cubicBezTo>
                  <a:cubicBezTo>
                    <a:pt x="1644" y="12"/>
                    <a:pt x="1636" y="1"/>
                    <a:pt x="16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5"/>
            <p:cNvSpPr/>
            <p:nvPr/>
          </p:nvSpPr>
          <p:spPr>
            <a:xfrm>
              <a:off x="5692291" y="368261"/>
              <a:ext cx="4576" cy="5672"/>
            </a:xfrm>
            <a:custGeom>
              <a:avLst/>
              <a:gdLst/>
              <a:ahLst/>
              <a:cxnLst/>
              <a:rect l="l" t="t" r="r" b="b"/>
              <a:pathLst>
                <a:path w="96" h="119" extrusionOk="0">
                  <a:moveTo>
                    <a:pt x="48" y="1"/>
                  </a:moveTo>
                  <a:cubicBezTo>
                    <a:pt x="35" y="1"/>
                    <a:pt x="22" y="8"/>
                    <a:pt x="18" y="24"/>
                  </a:cubicBezTo>
                  <a:cubicBezTo>
                    <a:pt x="13" y="38"/>
                    <a:pt x="11" y="52"/>
                    <a:pt x="7" y="65"/>
                  </a:cubicBezTo>
                  <a:cubicBezTo>
                    <a:pt x="1" y="92"/>
                    <a:pt x="21" y="119"/>
                    <a:pt x="48" y="119"/>
                  </a:cubicBezTo>
                  <a:cubicBezTo>
                    <a:pt x="74" y="119"/>
                    <a:pt x="95" y="92"/>
                    <a:pt x="89" y="65"/>
                  </a:cubicBezTo>
                  <a:cubicBezTo>
                    <a:pt x="85" y="51"/>
                    <a:pt x="80" y="36"/>
                    <a:pt x="78" y="24"/>
                  </a:cubicBezTo>
                  <a:cubicBezTo>
                    <a:pt x="74" y="8"/>
                    <a:pt x="61"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5"/>
            <p:cNvSpPr/>
            <p:nvPr/>
          </p:nvSpPr>
          <p:spPr>
            <a:xfrm>
              <a:off x="5689288" y="338661"/>
              <a:ext cx="11869" cy="10391"/>
            </a:xfrm>
            <a:custGeom>
              <a:avLst/>
              <a:gdLst/>
              <a:ahLst/>
              <a:cxnLst/>
              <a:rect l="l" t="t" r="r" b="b"/>
              <a:pathLst>
                <a:path w="249" h="218" extrusionOk="0">
                  <a:moveTo>
                    <a:pt x="107" y="1"/>
                  </a:moveTo>
                  <a:cubicBezTo>
                    <a:pt x="81" y="1"/>
                    <a:pt x="50" y="14"/>
                    <a:pt x="32" y="32"/>
                  </a:cubicBezTo>
                  <a:cubicBezTo>
                    <a:pt x="14" y="50"/>
                    <a:pt x="0" y="81"/>
                    <a:pt x="1" y="110"/>
                  </a:cubicBezTo>
                  <a:cubicBezTo>
                    <a:pt x="2" y="138"/>
                    <a:pt x="12" y="167"/>
                    <a:pt x="32" y="186"/>
                  </a:cubicBezTo>
                  <a:cubicBezTo>
                    <a:pt x="52" y="203"/>
                    <a:pt x="76" y="218"/>
                    <a:pt x="102" y="218"/>
                  </a:cubicBezTo>
                  <a:cubicBezTo>
                    <a:pt x="105" y="218"/>
                    <a:pt x="107" y="218"/>
                    <a:pt x="110" y="217"/>
                  </a:cubicBezTo>
                  <a:cubicBezTo>
                    <a:pt x="127" y="216"/>
                    <a:pt x="142" y="216"/>
                    <a:pt x="159" y="212"/>
                  </a:cubicBezTo>
                  <a:cubicBezTo>
                    <a:pt x="183" y="207"/>
                    <a:pt x="201" y="195"/>
                    <a:pt x="218" y="180"/>
                  </a:cubicBezTo>
                  <a:cubicBezTo>
                    <a:pt x="236" y="164"/>
                    <a:pt x="248" y="133"/>
                    <a:pt x="247" y="110"/>
                  </a:cubicBezTo>
                  <a:cubicBezTo>
                    <a:pt x="247" y="85"/>
                    <a:pt x="238" y="57"/>
                    <a:pt x="218" y="38"/>
                  </a:cubicBezTo>
                  <a:cubicBezTo>
                    <a:pt x="201" y="23"/>
                    <a:pt x="181" y="11"/>
                    <a:pt x="159" y="6"/>
                  </a:cubicBezTo>
                  <a:cubicBezTo>
                    <a:pt x="143" y="2"/>
                    <a:pt x="127" y="2"/>
                    <a:pt x="110" y="1"/>
                  </a:cubicBezTo>
                  <a:cubicBezTo>
                    <a:pt x="109" y="1"/>
                    <a:pt x="108" y="1"/>
                    <a:pt x="10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5"/>
            <p:cNvSpPr/>
            <p:nvPr/>
          </p:nvSpPr>
          <p:spPr>
            <a:xfrm>
              <a:off x="5732186" y="345667"/>
              <a:ext cx="6530" cy="5005"/>
            </a:xfrm>
            <a:custGeom>
              <a:avLst/>
              <a:gdLst/>
              <a:ahLst/>
              <a:cxnLst/>
              <a:rect l="l" t="t" r="r" b="b"/>
              <a:pathLst>
                <a:path w="137" h="105" extrusionOk="0">
                  <a:moveTo>
                    <a:pt x="68" y="0"/>
                  </a:moveTo>
                  <a:cubicBezTo>
                    <a:pt x="0" y="0"/>
                    <a:pt x="0" y="105"/>
                    <a:pt x="68" y="105"/>
                  </a:cubicBezTo>
                  <a:cubicBezTo>
                    <a:pt x="136" y="105"/>
                    <a:pt x="136"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5"/>
            <p:cNvSpPr/>
            <p:nvPr/>
          </p:nvSpPr>
          <p:spPr>
            <a:xfrm>
              <a:off x="5740956" y="378032"/>
              <a:ext cx="9962" cy="9247"/>
            </a:xfrm>
            <a:custGeom>
              <a:avLst/>
              <a:gdLst/>
              <a:ahLst/>
              <a:cxnLst/>
              <a:rect l="l" t="t" r="r" b="b"/>
              <a:pathLst>
                <a:path w="209" h="194" extrusionOk="0">
                  <a:moveTo>
                    <a:pt x="117" y="1"/>
                  </a:moveTo>
                  <a:cubicBezTo>
                    <a:pt x="115" y="1"/>
                    <a:pt x="113" y="1"/>
                    <a:pt x="112" y="1"/>
                  </a:cubicBezTo>
                  <a:cubicBezTo>
                    <a:pt x="80" y="2"/>
                    <a:pt x="50" y="17"/>
                    <a:pt x="32" y="43"/>
                  </a:cubicBezTo>
                  <a:cubicBezTo>
                    <a:pt x="13" y="54"/>
                    <a:pt x="1" y="76"/>
                    <a:pt x="2" y="97"/>
                  </a:cubicBezTo>
                  <a:cubicBezTo>
                    <a:pt x="3" y="119"/>
                    <a:pt x="15" y="140"/>
                    <a:pt x="33" y="153"/>
                  </a:cubicBezTo>
                  <a:cubicBezTo>
                    <a:pt x="52" y="177"/>
                    <a:pt x="81" y="193"/>
                    <a:pt x="112" y="193"/>
                  </a:cubicBezTo>
                  <a:cubicBezTo>
                    <a:pt x="137" y="193"/>
                    <a:pt x="163" y="183"/>
                    <a:pt x="180" y="165"/>
                  </a:cubicBezTo>
                  <a:cubicBezTo>
                    <a:pt x="196" y="148"/>
                    <a:pt x="209" y="121"/>
                    <a:pt x="209" y="97"/>
                  </a:cubicBezTo>
                  <a:cubicBezTo>
                    <a:pt x="206" y="72"/>
                    <a:pt x="198" y="46"/>
                    <a:pt x="180" y="29"/>
                  </a:cubicBezTo>
                  <a:cubicBezTo>
                    <a:pt x="163" y="13"/>
                    <a:pt x="140" y="1"/>
                    <a:pt x="11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5"/>
            <p:cNvSpPr/>
            <p:nvPr/>
          </p:nvSpPr>
          <p:spPr>
            <a:xfrm>
              <a:off x="5769269" y="313732"/>
              <a:ext cx="5672" cy="7007"/>
            </a:xfrm>
            <a:custGeom>
              <a:avLst/>
              <a:gdLst/>
              <a:ahLst/>
              <a:cxnLst/>
              <a:rect l="l" t="t" r="r" b="b"/>
              <a:pathLst>
                <a:path w="119" h="147" extrusionOk="0">
                  <a:moveTo>
                    <a:pt x="59" y="0"/>
                  </a:moveTo>
                  <a:cubicBezTo>
                    <a:pt x="47" y="0"/>
                    <a:pt x="36" y="5"/>
                    <a:pt x="26" y="13"/>
                  </a:cubicBezTo>
                  <a:cubicBezTo>
                    <a:pt x="13" y="28"/>
                    <a:pt x="5" y="42"/>
                    <a:pt x="4" y="63"/>
                  </a:cubicBezTo>
                  <a:cubicBezTo>
                    <a:pt x="3" y="73"/>
                    <a:pt x="3" y="81"/>
                    <a:pt x="3" y="90"/>
                  </a:cubicBezTo>
                  <a:cubicBezTo>
                    <a:pt x="0" y="120"/>
                    <a:pt x="29" y="147"/>
                    <a:pt x="57" y="147"/>
                  </a:cubicBezTo>
                  <a:cubicBezTo>
                    <a:pt x="58" y="147"/>
                    <a:pt x="58" y="147"/>
                    <a:pt x="59" y="147"/>
                  </a:cubicBezTo>
                  <a:cubicBezTo>
                    <a:pt x="88" y="146"/>
                    <a:pt x="118" y="122"/>
                    <a:pt x="115" y="90"/>
                  </a:cubicBezTo>
                  <a:cubicBezTo>
                    <a:pt x="114" y="81"/>
                    <a:pt x="114" y="73"/>
                    <a:pt x="113" y="63"/>
                  </a:cubicBezTo>
                  <a:cubicBezTo>
                    <a:pt x="112" y="42"/>
                    <a:pt x="105" y="28"/>
                    <a:pt x="91" y="13"/>
                  </a:cubicBezTo>
                  <a:cubicBezTo>
                    <a:pt x="82" y="5"/>
                    <a:pt x="70" y="0"/>
                    <a:pt x="5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5"/>
            <p:cNvSpPr/>
            <p:nvPr/>
          </p:nvSpPr>
          <p:spPr>
            <a:xfrm>
              <a:off x="5768364" y="276315"/>
              <a:ext cx="7531" cy="5815"/>
            </a:xfrm>
            <a:custGeom>
              <a:avLst/>
              <a:gdLst/>
              <a:ahLst/>
              <a:cxnLst/>
              <a:rect l="l" t="t" r="r" b="b"/>
              <a:pathLst>
                <a:path w="158" h="122" extrusionOk="0">
                  <a:moveTo>
                    <a:pt x="79" y="0"/>
                  </a:moveTo>
                  <a:cubicBezTo>
                    <a:pt x="0" y="0"/>
                    <a:pt x="0" y="122"/>
                    <a:pt x="79" y="122"/>
                  </a:cubicBezTo>
                  <a:cubicBezTo>
                    <a:pt x="79" y="122"/>
                    <a:pt x="79" y="122"/>
                    <a:pt x="80" y="122"/>
                  </a:cubicBezTo>
                  <a:cubicBezTo>
                    <a:pt x="157" y="122"/>
                    <a:pt x="157" y="0"/>
                    <a:pt x="7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5"/>
            <p:cNvSpPr/>
            <p:nvPr/>
          </p:nvSpPr>
          <p:spPr>
            <a:xfrm>
              <a:off x="5663120" y="644289"/>
              <a:ext cx="8532" cy="6768"/>
            </a:xfrm>
            <a:custGeom>
              <a:avLst/>
              <a:gdLst/>
              <a:ahLst/>
              <a:cxnLst/>
              <a:rect l="l" t="t" r="r" b="b"/>
              <a:pathLst>
                <a:path w="179" h="142" extrusionOk="0">
                  <a:moveTo>
                    <a:pt x="73" y="1"/>
                  </a:moveTo>
                  <a:cubicBezTo>
                    <a:pt x="35" y="1"/>
                    <a:pt x="0" y="30"/>
                    <a:pt x="0" y="71"/>
                  </a:cubicBezTo>
                  <a:cubicBezTo>
                    <a:pt x="0" y="111"/>
                    <a:pt x="33" y="142"/>
                    <a:pt x="71" y="142"/>
                  </a:cubicBezTo>
                  <a:cubicBezTo>
                    <a:pt x="77" y="142"/>
                    <a:pt x="84" y="141"/>
                    <a:pt x="90" y="139"/>
                  </a:cubicBezTo>
                  <a:cubicBezTo>
                    <a:pt x="105" y="135"/>
                    <a:pt x="120" y="133"/>
                    <a:pt x="132" y="128"/>
                  </a:cubicBezTo>
                  <a:cubicBezTo>
                    <a:pt x="157" y="122"/>
                    <a:pt x="178" y="96"/>
                    <a:pt x="177" y="71"/>
                  </a:cubicBezTo>
                  <a:cubicBezTo>
                    <a:pt x="175" y="45"/>
                    <a:pt x="159" y="21"/>
                    <a:pt x="132" y="13"/>
                  </a:cubicBezTo>
                  <a:cubicBezTo>
                    <a:pt x="118" y="10"/>
                    <a:pt x="104" y="7"/>
                    <a:pt x="90" y="3"/>
                  </a:cubicBezTo>
                  <a:cubicBezTo>
                    <a:pt x="85" y="1"/>
                    <a:pt x="79" y="1"/>
                    <a:pt x="7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5"/>
            <p:cNvSpPr/>
            <p:nvPr/>
          </p:nvSpPr>
          <p:spPr>
            <a:xfrm>
              <a:off x="5684187" y="603726"/>
              <a:ext cx="7722" cy="6053"/>
            </a:xfrm>
            <a:custGeom>
              <a:avLst/>
              <a:gdLst/>
              <a:ahLst/>
              <a:cxnLst/>
              <a:rect l="l" t="t" r="r" b="b"/>
              <a:pathLst>
                <a:path w="162" h="127" extrusionOk="0">
                  <a:moveTo>
                    <a:pt x="82" y="1"/>
                  </a:moveTo>
                  <a:cubicBezTo>
                    <a:pt x="0" y="1"/>
                    <a:pt x="0" y="126"/>
                    <a:pt x="82" y="126"/>
                  </a:cubicBezTo>
                  <a:cubicBezTo>
                    <a:pt x="161" y="126"/>
                    <a:pt x="161" y="1"/>
                    <a:pt x="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5"/>
            <p:cNvSpPr/>
            <p:nvPr/>
          </p:nvSpPr>
          <p:spPr>
            <a:xfrm>
              <a:off x="5703873" y="572886"/>
              <a:ext cx="5148" cy="3051"/>
            </a:xfrm>
            <a:custGeom>
              <a:avLst/>
              <a:gdLst/>
              <a:ahLst/>
              <a:cxnLst/>
              <a:rect l="l" t="t" r="r" b="b"/>
              <a:pathLst>
                <a:path w="108" h="64" extrusionOk="0">
                  <a:moveTo>
                    <a:pt x="77" y="1"/>
                  </a:moveTo>
                  <a:cubicBezTo>
                    <a:pt x="76" y="1"/>
                    <a:pt x="75" y="1"/>
                    <a:pt x="74" y="1"/>
                  </a:cubicBezTo>
                  <a:cubicBezTo>
                    <a:pt x="66" y="1"/>
                    <a:pt x="55" y="1"/>
                    <a:pt x="46" y="2"/>
                  </a:cubicBezTo>
                  <a:cubicBezTo>
                    <a:pt x="37" y="3"/>
                    <a:pt x="31" y="7"/>
                    <a:pt x="24" y="9"/>
                  </a:cubicBezTo>
                  <a:cubicBezTo>
                    <a:pt x="2" y="18"/>
                    <a:pt x="1" y="45"/>
                    <a:pt x="24" y="54"/>
                  </a:cubicBezTo>
                  <a:cubicBezTo>
                    <a:pt x="31" y="56"/>
                    <a:pt x="37" y="60"/>
                    <a:pt x="46" y="61"/>
                  </a:cubicBezTo>
                  <a:cubicBezTo>
                    <a:pt x="51" y="63"/>
                    <a:pt x="57" y="64"/>
                    <a:pt x="63" y="64"/>
                  </a:cubicBezTo>
                  <a:cubicBezTo>
                    <a:pt x="67" y="64"/>
                    <a:pt x="71" y="64"/>
                    <a:pt x="74" y="64"/>
                  </a:cubicBezTo>
                  <a:cubicBezTo>
                    <a:pt x="92" y="64"/>
                    <a:pt x="108" y="48"/>
                    <a:pt x="108" y="30"/>
                  </a:cubicBezTo>
                  <a:cubicBezTo>
                    <a:pt x="106" y="15"/>
                    <a:pt x="94" y="1"/>
                    <a:pt x="7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5"/>
            <p:cNvSpPr/>
            <p:nvPr/>
          </p:nvSpPr>
          <p:spPr>
            <a:xfrm>
              <a:off x="5625131" y="608492"/>
              <a:ext cx="6959" cy="5148"/>
            </a:xfrm>
            <a:custGeom>
              <a:avLst/>
              <a:gdLst/>
              <a:ahLst/>
              <a:cxnLst/>
              <a:rect l="l" t="t" r="r" b="b"/>
              <a:pathLst>
                <a:path w="146" h="108" extrusionOk="0">
                  <a:moveTo>
                    <a:pt x="55" y="0"/>
                  </a:moveTo>
                  <a:cubicBezTo>
                    <a:pt x="28" y="0"/>
                    <a:pt x="1" y="25"/>
                    <a:pt x="2" y="55"/>
                  </a:cubicBezTo>
                  <a:cubicBezTo>
                    <a:pt x="3" y="83"/>
                    <a:pt x="25" y="108"/>
                    <a:pt x="55" y="108"/>
                  </a:cubicBezTo>
                  <a:cubicBezTo>
                    <a:pt x="69" y="108"/>
                    <a:pt x="80" y="107"/>
                    <a:pt x="93" y="105"/>
                  </a:cubicBezTo>
                  <a:cubicBezTo>
                    <a:pt x="108" y="103"/>
                    <a:pt x="119" y="94"/>
                    <a:pt x="130" y="84"/>
                  </a:cubicBezTo>
                  <a:cubicBezTo>
                    <a:pt x="145" y="67"/>
                    <a:pt x="145" y="41"/>
                    <a:pt x="130" y="24"/>
                  </a:cubicBezTo>
                  <a:cubicBezTo>
                    <a:pt x="119" y="14"/>
                    <a:pt x="108" y="5"/>
                    <a:pt x="93" y="3"/>
                  </a:cubicBezTo>
                  <a:cubicBezTo>
                    <a:pt x="80" y="0"/>
                    <a:pt x="69" y="0"/>
                    <a:pt x="5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5"/>
            <p:cNvSpPr/>
            <p:nvPr/>
          </p:nvSpPr>
          <p:spPr>
            <a:xfrm>
              <a:off x="5641670" y="586900"/>
              <a:ext cx="6578" cy="5148"/>
            </a:xfrm>
            <a:custGeom>
              <a:avLst/>
              <a:gdLst/>
              <a:ahLst/>
              <a:cxnLst/>
              <a:rect l="l" t="t" r="r" b="b"/>
              <a:pathLst>
                <a:path w="138" h="108" extrusionOk="0">
                  <a:moveTo>
                    <a:pt x="69" y="1"/>
                  </a:moveTo>
                  <a:cubicBezTo>
                    <a:pt x="1" y="1"/>
                    <a:pt x="0" y="108"/>
                    <a:pt x="69" y="108"/>
                  </a:cubicBezTo>
                  <a:cubicBezTo>
                    <a:pt x="137" y="108"/>
                    <a:pt x="137" y="1"/>
                    <a:pt x="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5"/>
            <p:cNvSpPr/>
            <p:nvPr/>
          </p:nvSpPr>
          <p:spPr>
            <a:xfrm>
              <a:off x="5541478" y="686758"/>
              <a:ext cx="4433" cy="6196"/>
            </a:xfrm>
            <a:custGeom>
              <a:avLst/>
              <a:gdLst/>
              <a:ahLst/>
              <a:cxnLst/>
              <a:rect l="l" t="t" r="r" b="b"/>
              <a:pathLst>
                <a:path w="93" h="130" extrusionOk="0">
                  <a:moveTo>
                    <a:pt x="45" y="1"/>
                  </a:moveTo>
                  <a:cubicBezTo>
                    <a:pt x="34" y="1"/>
                    <a:pt x="23" y="6"/>
                    <a:pt x="14" y="14"/>
                  </a:cubicBezTo>
                  <a:cubicBezTo>
                    <a:pt x="3" y="23"/>
                    <a:pt x="0" y="37"/>
                    <a:pt x="0" y="51"/>
                  </a:cubicBezTo>
                  <a:lnTo>
                    <a:pt x="0" y="83"/>
                  </a:lnTo>
                  <a:cubicBezTo>
                    <a:pt x="0" y="106"/>
                    <a:pt x="21" y="129"/>
                    <a:pt x="46" y="129"/>
                  </a:cubicBezTo>
                  <a:cubicBezTo>
                    <a:pt x="71" y="127"/>
                    <a:pt x="92" y="109"/>
                    <a:pt x="92" y="83"/>
                  </a:cubicBezTo>
                  <a:cubicBezTo>
                    <a:pt x="92" y="74"/>
                    <a:pt x="92" y="63"/>
                    <a:pt x="91" y="53"/>
                  </a:cubicBezTo>
                  <a:cubicBezTo>
                    <a:pt x="91" y="40"/>
                    <a:pt x="88" y="30"/>
                    <a:pt x="81" y="19"/>
                  </a:cubicBezTo>
                  <a:cubicBezTo>
                    <a:pt x="72" y="9"/>
                    <a:pt x="60" y="1"/>
                    <a:pt x="4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5"/>
            <p:cNvSpPr/>
            <p:nvPr/>
          </p:nvSpPr>
          <p:spPr>
            <a:xfrm>
              <a:off x="5536140" y="651581"/>
              <a:ext cx="6530" cy="5100"/>
            </a:xfrm>
            <a:custGeom>
              <a:avLst/>
              <a:gdLst/>
              <a:ahLst/>
              <a:cxnLst/>
              <a:rect l="l" t="t" r="r" b="b"/>
              <a:pathLst>
                <a:path w="137" h="107" extrusionOk="0">
                  <a:moveTo>
                    <a:pt x="68" y="1"/>
                  </a:moveTo>
                  <a:cubicBezTo>
                    <a:pt x="0" y="1"/>
                    <a:pt x="0" y="106"/>
                    <a:pt x="68" y="106"/>
                  </a:cubicBezTo>
                  <a:cubicBezTo>
                    <a:pt x="136" y="106"/>
                    <a:pt x="136"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15"/>
          <p:cNvGrpSpPr/>
          <p:nvPr/>
        </p:nvGrpSpPr>
        <p:grpSpPr>
          <a:xfrm rot="-633036">
            <a:off x="-127942" y="3948806"/>
            <a:ext cx="1179431" cy="1316309"/>
            <a:chOff x="5072836" y="892909"/>
            <a:chExt cx="282224" cy="314970"/>
          </a:xfrm>
        </p:grpSpPr>
        <p:sp>
          <p:nvSpPr>
            <p:cNvPr id="1161" name="Google Shape;1161;p15"/>
            <p:cNvSpPr/>
            <p:nvPr/>
          </p:nvSpPr>
          <p:spPr>
            <a:xfrm>
              <a:off x="5084705" y="892909"/>
              <a:ext cx="16969" cy="37894"/>
            </a:xfrm>
            <a:custGeom>
              <a:avLst/>
              <a:gdLst/>
              <a:ahLst/>
              <a:cxnLst/>
              <a:rect l="l" t="t" r="r" b="b"/>
              <a:pathLst>
                <a:path w="356" h="795" extrusionOk="0">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5"/>
            <p:cNvSpPr/>
            <p:nvPr/>
          </p:nvSpPr>
          <p:spPr>
            <a:xfrm>
              <a:off x="5100148" y="956351"/>
              <a:ext cx="26549" cy="40134"/>
            </a:xfrm>
            <a:custGeom>
              <a:avLst/>
              <a:gdLst/>
              <a:ahLst/>
              <a:cxnLst/>
              <a:rect l="l" t="t" r="r" b="b"/>
              <a:pathLst>
                <a:path w="557" h="842" extrusionOk="0">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5"/>
            <p:cNvSpPr/>
            <p:nvPr/>
          </p:nvSpPr>
          <p:spPr>
            <a:xfrm>
              <a:off x="5136231" y="1013549"/>
              <a:ext cx="28933" cy="31459"/>
            </a:xfrm>
            <a:custGeom>
              <a:avLst/>
              <a:gdLst/>
              <a:ahLst/>
              <a:cxnLst/>
              <a:rect l="l" t="t" r="r" b="b"/>
              <a:pathLst>
                <a:path w="607" h="660" extrusionOk="0">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5"/>
            <p:cNvSpPr/>
            <p:nvPr/>
          </p:nvSpPr>
          <p:spPr>
            <a:xfrm>
              <a:off x="5179749" y="1060928"/>
              <a:ext cx="48189" cy="34748"/>
            </a:xfrm>
            <a:custGeom>
              <a:avLst/>
              <a:gdLst/>
              <a:ahLst/>
              <a:cxnLst/>
              <a:rect l="l" t="t" r="r" b="b"/>
              <a:pathLst>
                <a:path w="1011" h="729" extrusionOk="0">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5"/>
            <p:cNvSpPr/>
            <p:nvPr/>
          </p:nvSpPr>
          <p:spPr>
            <a:xfrm>
              <a:off x="5241761" y="1097630"/>
              <a:ext cx="46855" cy="30458"/>
            </a:xfrm>
            <a:custGeom>
              <a:avLst/>
              <a:gdLst/>
              <a:ahLst/>
              <a:cxnLst/>
              <a:rect l="l" t="t" r="r" b="b"/>
              <a:pathLst>
                <a:path w="983" h="639" extrusionOk="0">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5"/>
            <p:cNvSpPr/>
            <p:nvPr/>
          </p:nvSpPr>
          <p:spPr>
            <a:xfrm>
              <a:off x="5307682" y="1141292"/>
              <a:ext cx="47379" cy="66588"/>
            </a:xfrm>
            <a:custGeom>
              <a:avLst/>
              <a:gdLst/>
              <a:ahLst/>
              <a:cxnLst/>
              <a:rect l="l" t="t" r="r" b="b"/>
              <a:pathLst>
                <a:path w="994" h="1397" extrusionOk="0">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5"/>
            <p:cNvSpPr/>
            <p:nvPr/>
          </p:nvSpPr>
          <p:spPr>
            <a:xfrm>
              <a:off x="5116497" y="921556"/>
              <a:ext cx="19924" cy="32698"/>
            </a:xfrm>
            <a:custGeom>
              <a:avLst/>
              <a:gdLst/>
              <a:ahLst/>
              <a:cxnLst/>
              <a:rect l="l" t="t" r="r" b="b"/>
              <a:pathLst>
                <a:path w="418" h="686" extrusionOk="0">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5"/>
            <p:cNvSpPr/>
            <p:nvPr/>
          </p:nvSpPr>
          <p:spPr>
            <a:xfrm>
              <a:off x="5148290" y="978849"/>
              <a:ext cx="27312" cy="30506"/>
            </a:xfrm>
            <a:custGeom>
              <a:avLst/>
              <a:gdLst/>
              <a:ahLst/>
              <a:cxnLst/>
              <a:rect l="l" t="t" r="r" b="b"/>
              <a:pathLst>
                <a:path w="573" h="640" extrusionOk="0">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5"/>
            <p:cNvSpPr/>
            <p:nvPr/>
          </p:nvSpPr>
          <p:spPr>
            <a:xfrm>
              <a:off x="5198958" y="1032901"/>
              <a:ext cx="27360" cy="19638"/>
            </a:xfrm>
            <a:custGeom>
              <a:avLst/>
              <a:gdLst/>
              <a:ahLst/>
              <a:cxnLst/>
              <a:rect l="l" t="t" r="r" b="b"/>
              <a:pathLst>
                <a:path w="574" h="412" extrusionOk="0">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5"/>
            <p:cNvSpPr/>
            <p:nvPr/>
          </p:nvSpPr>
          <p:spPr>
            <a:xfrm>
              <a:off x="5255965" y="1068221"/>
              <a:ext cx="36750" cy="20258"/>
            </a:xfrm>
            <a:custGeom>
              <a:avLst/>
              <a:gdLst/>
              <a:ahLst/>
              <a:cxnLst/>
              <a:rect l="l" t="t" r="r" b="b"/>
              <a:pathLst>
                <a:path w="771" h="425" extrusionOk="0">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5"/>
            <p:cNvSpPr/>
            <p:nvPr/>
          </p:nvSpPr>
          <p:spPr>
            <a:xfrm>
              <a:off x="5317787" y="1100395"/>
              <a:ext cx="25119" cy="23690"/>
            </a:xfrm>
            <a:custGeom>
              <a:avLst/>
              <a:gdLst/>
              <a:ahLst/>
              <a:cxnLst/>
              <a:rect l="l" t="t" r="r" b="b"/>
              <a:pathLst>
                <a:path w="527" h="497" extrusionOk="0">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5"/>
            <p:cNvSpPr/>
            <p:nvPr/>
          </p:nvSpPr>
          <p:spPr>
            <a:xfrm>
              <a:off x="5072836" y="956685"/>
              <a:ext cx="20258" cy="40754"/>
            </a:xfrm>
            <a:custGeom>
              <a:avLst/>
              <a:gdLst/>
              <a:ahLst/>
              <a:cxnLst/>
              <a:rect l="l" t="t" r="r" b="b"/>
              <a:pathLst>
                <a:path w="425" h="855" extrusionOk="0">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5"/>
            <p:cNvSpPr/>
            <p:nvPr/>
          </p:nvSpPr>
          <p:spPr>
            <a:xfrm>
              <a:off x="5101816" y="1021605"/>
              <a:ext cx="32126" cy="34509"/>
            </a:xfrm>
            <a:custGeom>
              <a:avLst/>
              <a:gdLst/>
              <a:ahLst/>
              <a:cxnLst/>
              <a:rect l="l" t="t" r="r" b="b"/>
              <a:pathLst>
                <a:path w="674" h="724" extrusionOk="0">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5"/>
            <p:cNvSpPr/>
            <p:nvPr/>
          </p:nvSpPr>
          <p:spPr>
            <a:xfrm>
              <a:off x="5147813" y="1069222"/>
              <a:ext cx="28647" cy="15872"/>
            </a:xfrm>
            <a:custGeom>
              <a:avLst/>
              <a:gdLst/>
              <a:ahLst/>
              <a:cxnLst/>
              <a:rect l="l" t="t" r="r" b="b"/>
              <a:pathLst>
                <a:path w="601" h="333" extrusionOk="0">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5"/>
            <p:cNvSpPr/>
            <p:nvPr/>
          </p:nvSpPr>
          <p:spPr>
            <a:xfrm>
              <a:off x="5201961" y="1104923"/>
              <a:ext cx="27932" cy="20353"/>
            </a:xfrm>
            <a:custGeom>
              <a:avLst/>
              <a:gdLst/>
              <a:ahLst/>
              <a:cxnLst/>
              <a:rect l="l" t="t" r="r" b="b"/>
              <a:pathLst>
                <a:path w="586" h="427" extrusionOk="0">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5"/>
            <p:cNvSpPr/>
            <p:nvPr/>
          </p:nvSpPr>
          <p:spPr>
            <a:xfrm>
              <a:off x="5256156" y="1140624"/>
              <a:ext cx="32412" cy="36654"/>
            </a:xfrm>
            <a:custGeom>
              <a:avLst/>
              <a:gdLst/>
              <a:ahLst/>
              <a:cxnLst/>
              <a:rect l="l" t="t" r="r" b="b"/>
              <a:pathLst>
                <a:path w="680" h="769" extrusionOk="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7" name="Google Shape;1177;p15"/>
          <p:cNvGrpSpPr/>
          <p:nvPr/>
        </p:nvGrpSpPr>
        <p:grpSpPr>
          <a:xfrm rot="-334778">
            <a:off x="661802" y="3960935"/>
            <a:ext cx="929084" cy="940729"/>
            <a:chOff x="3063709" y="-107293"/>
            <a:chExt cx="201909" cy="204435"/>
          </a:xfrm>
        </p:grpSpPr>
        <p:sp>
          <p:nvSpPr>
            <p:cNvPr id="1178" name="Google Shape;1178;p15"/>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5"/>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5"/>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5"/>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5"/>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5"/>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5"/>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5"/>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5"/>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5"/>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5"/>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5"/>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0" name="Google Shape;1190;p15"/>
          <p:cNvGrpSpPr/>
          <p:nvPr/>
        </p:nvGrpSpPr>
        <p:grpSpPr>
          <a:xfrm>
            <a:off x="156686" y="3831567"/>
            <a:ext cx="1311011" cy="980470"/>
            <a:chOff x="574023" y="2653178"/>
            <a:chExt cx="667453" cy="499196"/>
          </a:xfrm>
        </p:grpSpPr>
        <p:sp>
          <p:nvSpPr>
            <p:cNvPr id="1191" name="Google Shape;1191;p15"/>
            <p:cNvSpPr/>
            <p:nvPr/>
          </p:nvSpPr>
          <p:spPr>
            <a:xfrm>
              <a:off x="676407" y="2676248"/>
              <a:ext cx="473075" cy="473075"/>
            </a:xfrm>
            <a:custGeom>
              <a:avLst/>
              <a:gdLst/>
              <a:ahLst/>
              <a:cxnLst/>
              <a:rect l="l" t="t" r="r" b="b"/>
              <a:pathLst>
                <a:path w="9925" h="9925" extrusionOk="0">
                  <a:moveTo>
                    <a:pt x="4962" y="1"/>
                  </a:moveTo>
                  <a:cubicBezTo>
                    <a:pt x="3647" y="1"/>
                    <a:pt x="2385" y="524"/>
                    <a:pt x="1454" y="1455"/>
                  </a:cubicBezTo>
                  <a:cubicBezTo>
                    <a:pt x="524" y="2386"/>
                    <a:pt x="0" y="3647"/>
                    <a:pt x="0" y="4963"/>
                  </a:cubicBezTo>
                  <a:cubicBezTo>
                    <a:pt x="0" y="6279"/>
                    <a:pt x="524" y="7541"/>
                    <a:pt x="1454" y="8472"/>
                  </a:cubicBezTo>
                  <a:cubicBezTo>
                    <a:pt x="2385" y="9403"/>
                    <a:pt x="3647" y="9925"/>
                    <a:pt x="4962" y="9925"/>
                  </a:cubicBezTo>
                  <a:cubicBezTo>
                    <a:pt x="6279" y="9925"/>
                    <a:pt x="7541" y="9403"/>
                    <a:pt x="8471" y="8472"/>
                  </a:cubicBezTo>
                  <a:cubicBezTo>
                    <a:pt x="9402" y="7541"/>
                    <a:pt x="9924" y="6279"/>
                    <a:pt x="9924" y="4963"/>
                  </a:cubicBezTo>
                  <a:cubicBezTo>
                    <a:pt x="9924" y="3647"/>
                    <a:pt x="9402" y="2386"/>
                    <a:pt x="8471" y="1455"/>
                  </a:cubicBezTo>
                  <a:cubicBezTo>
                    <a:pt x="7541" y="524"/>
                    <a:pt x="6279" y="1"/>
                    <a:pt x="4962"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5"/>
            <p:cNvSpPr/>
            <p:nvPr/>
          </p:nvSpPr>
          <p:spPr>
            <a:xfrm>
              <a:off x="893474" y="2676295"/>
              <a:ext cx="256438" cy="254293"/>
            </a:xfrm>
            <a:custGeom>
              <a:avLst/>
              <a:gdLst/>
              <a:ahLst/>
              <a:cxnLst/>
              <a:rect l="l" t="t" r="r" b="b"/>
              <a:pathLst>
                <a:path w="5380" h="5335" extrusionOk="0">
                  <a:moveTo>
                    <a:pt x="421" y="1"/>
                  </a:moveTo>
                  <a:cubicBezTo>
                    <a:pt x="280" y="1"/>
                    <a:pt x="140" y="7"/>
                    <a:pt x="0" y="19"/>
                  </a:cubicBezTo>
                  <a:cubicBezTo>
                    <a:pt x="85" y="328"/>
                    <a:pt x="186" y="633"/>
                    <a:pt x="318" y="926"/>
                  </a:cubicBezTo>
                  <a:cubicBezTo>
                    <a:pt x="431" y="1175"/>
                    <a:pt x="566" y="1413"/>
                    <a:pt x="728" y="1635"/>
                  </a:cubicBezTo>
                  <a:cubicBezTo>
                    <a:pt x="906" y="1878"/>
                    <a:pt x="1114" y="2101"/>
                    <a:pt x="1332" y="2310"/>
                  </a:cubicBezTo>
                  <a:cubicBezTo>
                    <a:pt x="1763" y="2729"/>
                    <a:pt x="2249" y="3087"/>
                    <a:pt x="2760" y="3402"/>
                  </a:cubicBezTo>
                  <a:cubicBezTo>
                    <a:pt x="3017" y="3562"/>
                    <a:pt x="3281" y="3710"/>
                    <a:pt x="3549" y="3851"/>
                  </a:cubicBezTo>
                  <a:cubicBezTo>
                    <a:pt x="3802" y="3985"/>
                    <a:pt x="4059" y="4107"/>
                    <a:pt x="4300" y="4263"/>
                  </a:cubicBezTo>
                  <a:cubicBezTo>
                    <a:pt x="4726" y="4537"/>
                    <a:pt x="5106" y="4896"/>
                    <a:pt x="5359" y="5335"/>
                  </a:cubicBezTo>
                  <a:cubicBezTo>
                    <a:pt x="5380" y="5040"/>
                    <a:pt x="5376" y="4747"/>
                    <a:pt x="5345" y="4459"/>
                  </a:cubicBezTo>
                  <a:cubicBezTo>
                    <a:pt x="5126" y="4039"/>
                    <a:pt x="4858" y="3644"/>
                    <a:pt x="4538" y="3292"/>
                  </a:cubicBezTo>
                  <a:cubicBezTo>
                    <a:pt x="4223" y="2945"/>
                    <a:pt x="3863" y="2639"/>
                    <a:pt x="3482" y="2364"/>
                  </a:cubicBezTo>
                  <a:cubicBezTo>
                    <a:pt x="3041" y="2044"/>
                    <a:pt x="2579" y="1751"/>
                    <a:pt x="2157" y="1404"/>
                  </a:cubicBezTo>
                  <a:cubicBezTo>
                    <a:pt x="1954" y="1238"/>
                    <a:pt x="1763" y="1055"/>
                    <a:pt x="1598" y="849"/>
                  </a:cubicBezTo>
                  <a:cubicBezTo>
                    <a:pt x="1449" y="663"/>
                    <a:pt x="1318" y="464"/>
                    <a:pt x="1203" y="255"/>
                  </a:cubicBezTo>
                  <a:cubicBezTo>
                    <a:pt x="1165" y="186"/>
                    <a:pt x="1130" y="117"/>
                    <a:pt x="1095" y="47"/>
                  </a:cubicBezTo>
                  <a:cubicBezTo>
                    <a:pt x="870" y="16"/>
                    <a:pt x="645" y="1"/>
                    <a:pt x="42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5"/>
            <p:cNvSpPr/>
            <p:nvPr/>
          </p:nvSpPr>
          <p:spPr>
            <a:xfrm>
              <a:off x="756723" y="2700223"/>
              <a:ext cx="370738" cy="341234"/>
            </a:xfrm>
            <a:custGeom>
              <a:avLst/>
              <a:gdLst/>
              <a:ahLst/>
              <a:cxnLst/>
              <a:rect l="l" t="t" r="r" b="b"/>
              <a:pathLst>
                <a:path w="7778" h="7159" extrusionOk="0">
                  <a:moveTo>
                    <a:pt x="1109" y="0"/>
                  </a:moveTo>
                  <a:cubicBezTo>
                    <a:pt x="711" y="196"/>
                    <a:pt x="338" y="442"/>
                    <a:pt x="1" y="737"/>
                  </a:cubicBezTo>
                  <a:cubicBezTo>
                    <a:pt x="120" y="955"/>
                    <a:pt x="249" y="1166"/>
                    <a:pt x="395" y="1369"/>
                  </a:cubicBezTo>
                  <a:cubicBezTo>
                    <a:pt x="890" y="2045"/>
                    <a:pt x="1544" y="2600"/>
                    <a:pt x="2236" y="3065"/>
                  </a:cubicBezTo>
                  <a:cubicBezTo>
                    <a:pt x="2924" y="3528"/>
                    <a:pt x="3658" y="3913"/>
                    <a:pt x="4376" y="4328"/>
                  </a:cubicBezTo>
                  <a:cubicBezTo>
                    <a:pt x="4743" y="4540"/>
                    <a:pt x="5107" y="4760"/>
                    <a:pt x="5462" y="4994"/>
                  </a:cubicBezTo>
                  <a:cubicBezTo>
                    <a:pt x="5806" y="5221"/>
                    <a:pt x="6137" y="5469"/>
                    <a:pt x="6423" y="5766"/>
                  </a:cubicBezTo>
                  <a:cubicBezTo>
                    <a:pt x="6556" y="5903"/>
                    <a:pt x="6671" y="6054"/>
                    <a:pt x="6790" y="6203"/>
                  </a:cubicBezTo>
                  <a:cubicBezTo>
                    <a:pt x="6894" y="6334"/>
                    <a:pt x="6999" y="6467"/>
                    <a:pt x="7097" y="6603"/>
                  </a:cubicBezTo>
                  <a:cubicBezTo>
                    <a:pt x="7224" y="6778"/>
                    <a:pt x="7348" y="6962"/>
                    <a:pt x="7446" y="7159"/>
                  </a:cubicBezTo>
                  <a:cubicBezTo>
                    <a:pt x="7568" y="6969"/>
                    <a:pt x="7679" y="6768"/>
                    <a:pt x="7778" y="6558"/>
                  </a:cubicBezTo>
                  <a:cubicBezTo>
                    <a:pt x="7651" y="5887"/>
                    <a:pt x="7381" y="5239"/>
                    <a:pt x="7012" y="4667"/>
                  </a:cubicBezTo>
                  <a:cubicBezTo>
                    <a:pt x="6616" y="4057"/>
                    <a:pt x="6099" y="3539"/>
                    <a:pt x="5448" y="3208"/>
                  </a:cubicBezTo>
                  <a:cubicBezTo>
                    <a:pt x="5080" y="3020"/>
                    <a:pt x="4691" y="2884"/>
                    <a:pt x="4311" y="2727"/>
                  </a:cubicBezTo>
                  <a:cubicBezTo>
                    <a:pt x="3945" y="2578"/>
                    <a:pt x="3590" y="2402"/>
                    <a:pt x="3254" y="2193"/>
                  </a:cubicBezTo>
                  <a:cubicBezTo>
                    <a:pt x="2916" y="1986"/>
                    <a:pt x="2597" y="1746"/>
                    <a:pt x="2301" y="1482"/>
                  </a:cubicBezTo>
                  <a:cubicBezTo>
                    <a:pt x="2031" y="1243"/>
                    <a:pt x="1775" y="987"/>
                    <a:pt x="1557" y="701"/>
                  </a:cubicBezTo>
                  <a:cubicBezTo>
                    <a:pt x="1390" y="481"/>
                    <a:pt x="1240" y="245"/>
                    <a:pt x="1109"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5"/>
            <p:cNvSpPr/>
            <p:nvPr/>
          </p:nvSpPr>
          <p:spPr>
            <a:xfrm>
              <a:off x="704816" y="2780539"/>
              <a:ext cx="391473" cy="352721"/>
            </a:xfrm>
            <a:custGeom>
              <a:avLst/>
              <a:gdLst/>
              <a:ahLst/>
              <a:cxnLst/>
              <a:rect l="l" t="t" r="r" b="b"/>
              <a:pathLst>
                <a:path w="8213" h="7400" extrusionOk="0">
                  <a:moveTo>
                    <a:pt x="256" y="1"/>
                  </a:moveTo>
                  <a:cubicBezTo>
                    <a:pt x="165" y="137"/>
                    <a:pt x="79" y="278"/>
                    <a:pt x="0" y="425"/>
                  </a:cubicBezTo>
                  <a:cubicBezTo>
                    <a:pt x="487" y="800"/>
                    <a:pt x="980" y="1167"/>
                    <a:pt x="1460" y="1551"/>
                  </a:cubicBezTo>
                  <a:cubicBezTo>
                    <a:pt x="2069" y="2038"/>
                    <a:pt x="2649" y="2559"/>
                    <a:pt x="3181" y="3129"/>
                  </a:cubicBezTo>
                  <a:cubicBezTo>
                    <a:pt x="3693" y="3675"/>
                    <a:pt x="4184" y="4255"/>
                    <a:pt x="4536" y="4921"/>
                  </a:cubicBezTo>
                  <a:cubicBezTo>
                    <a:pt x="4700" y="5236"/>
                    <a:pt x="4847" y="5561"/>
                    <a:pt x="5025" y="5869"/>
                  </a:cubicBezTo>
                  <a:cubicBezTo>
                    <a:pt x="5196" y="6166"/>
                    <a:pt x="5375" y="6455"/>
                    <a:pt x="5576" y="6730"/>
                  </a:cubicBezTo>
                  <a:cubicBezTo>
                    <a:pt x="5752" y="6971"/>
                    <a:pt x="5947" y="7196"/>
                    <a:pt x="6162" y="7400"/>
                  </a:cubicBezTo>
                  <a:cubicBezTo>
                    <a:pt x="6952" y="7093"/>
                    <a:pt x="7664" y="6585"/>
                    <a:pt x="8213" y="5911"/>
                  </a:cubicBezTo>
                  <a:cubicBezTo>
                    <a:pt x="7931" y="5282"/>
                    <a:pt x="7521" y="4709"/>
                    <a:pt x="7031" y="4226"/>
                  </a:cubicBezTo>
                  <a:cubicBezTo>
                    <a:pt x="6748" y="3947"/>
                    <a:pt x="6436" y="3696"/>
                    <a:pt x="6098" y="3487"/>
                  </a:cubicBezTo>
                  <a:cubicBezTo>
                    <a:pt x="5717" y="3251"/>
                    <a:pt x="5300" y="3074"/>
                    <a:pt x="4879" y="2926"/>
                  </a:cubicBezTo>
                  <a:cubicBezTo>
                    <a:pt x="4437" y="2768"/>
                    <a:pt x="3977" y="2659"/>
                    <a:pt x="3549" y="2460"/>
                  </a:cubicBezTo>
                  <a:cubicBezTo>
                    <a:pt x="3135" y="2267"/>
                    <a:pt x="2744" y="2026"/>
                    <a:pt x="2366" y="1771"/>
                  </a:cubicBezTo>
                  <a:cubicBezTo>
                    <a:pt x="1995" y="1522"/>
                    <a:pt x="1623" y="1268"/>
                    <a:pt x="1276" y="988"/>
                  </a:cubicBezTo>
                  <a:cubicBezTo>
                    <a:pt x="958" y="729"/>
                    <a:pt x="661" y="446"/>
                    <a:pt x="385" y="145"/>
                  </a:cubicBezTo>
                  <a:cubicBezTo>
                    <a:pt x="341" y="98"/>
                    <a:pt x="298" y="49"/>
                    <a:pt x="256"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5"/>
            <p:cNvSpPr/>
            <p:nvPr/>
          </p:nvSpPr>
          <p:spPr>
            <a:xfrm>
              <a:off x="675263" y="2861760"/>
              <a:ext cx="295523" cy="284512"/>
            </a:xfrm>
            <a:custGeom>
              <a:avLst/>
              <a:gdLst/>
              <a:ahLst/>
              <a:cxnLst/>
              <a:rect l="l" t="t" r="r" b="b"/>
              <a:pathLst>
                <a:path w="6200" h="5969" extrusionOk="0">
                  <a:moveTo>
                    <a:pt x="144" y="1"/>
                  </a:moveTo>
                  <a:cubicBezTo>
                    <a:pt x="24" y="535"/>
                    <a:pt x="0" y="1074"/>
                    <a:pt x="56" y="1600"/>
                  </a:cubicBezTo>
                  <a:cubicBezTo>
                    <a:pt x="398" y="1960"/>
                    <a:pt x="771" y="2289"/>
                    <a:pt x="1171" y="2583"/>
                  </a:cubicBezTo>
                  <a:cubicBezTo>
                    <a:pt x="1692" y="2966"/>
                    <a:pt x="2253" y="3278"/>
                    <a:pt x="2844" y="3539"/>
                  </a:cubicBezTo>
                  <a:cubicBezTo>
                    <a:pt x="3481" y="3822"/>
                    <a:pt x="4173" y="4052"/>
                    <a:pt x="4699" y="4528"/>
                  </a:cubicBezTo>
                  <a:cubicBezTo>
                    <a:pt x="5142" y="4927"/>
                    <a:pt x="5526" y="5423"/>
                    <a:pt x="5773" y="5968"/>
                  </a:cubicBezTo>
                  <a:cubicBezTo>
                    <a:pt x="5916" y="5944"/>
                    <a:pt x="6058" y="5916"/>
                    <a:pt x="6200" y="5880"/>
                  </a:cubicBezTo>
                  <a:cubicBezTo>
                    <a:pt x="5845" y="5478"/>
                    <a:pt x="5536" y="5041"/>
                    <a:pt x="5249" y="4586"/>
                  </a:cubicBezTo>
                  <a:cubicBezTo>
                    <a:pt x="5052" y="4273"/>
                    <a:pt x="4865" y="3954"/>
                    <a:pt x="4672" y="3638"/>
                  </a:cubicBezTo>
                  <a:cubicBezTo>
                    <a:pt x="4477" y="3313"/>
                    <a:pt x="4280" y="2989"/>
                    <a:pt x="4052" y="2686"/>
                  </a:cubicBezTo>
                  <a:cubicBezTo>
                    <a:pt x="3602" y="2094"/>
                    <a:pt x="3054" y="1578"/>
                    <a:pt x="2446" y="1151"/>
                  </a:cubicBezTo>
                  <a:cubicBezTo>
                    <a:pt x="2138" y="935"/>
                    <a:pt x="1814" y="741"/>
                    <a:pt x="1479" y="573"/>
                  </a:cubicBezTo>
                  <a:cubicBezTo>
                    <a:pt x="1180" y="421"/>
                    <a:pt x="868" y="298"/>
                    <a:pt x="558" y="173"/>
                  </a:cubicBezTo>
                  <a:cubicBezTo>
                    <a:pt x="421" y="116"/>
                    <a:pt x="283" y="60"/>
                    <a:pt x="144"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5"/>
            <p:cNvSpPr/>
            <p:nvPr/>
          </p:nvSpPr>
          <p:spPr>
            <a:xfrm>
              <a:off x="722166" y="3052372"/>
              <a:ext cx="101622" cy="79505"/>
            </a:xfrm>
            <a:custGeom>
              <a:avLst/>
              <a:gdLst/>
              <a:ahLst/>
              <a:cxnLst/>
              <a:rect l="l" t="t" r="r" b="b"/>
              <a:pathLst>
                <a:path w="2132" h="1668" extrusionOk="0">
                  <a:moveTo>
                    <a:pt x="0" y="1"/>
                  </a:moveTo>
                  <a:cubicBezTo>
                    <a:pt x="525" y="720"/>
                    <a:pt x="1247" y="1308"/>
                    <a:pt x="2132" y="1668"/>
                  </a:cubicBezTo>
                  <a:cubicBezTo>
                    <a:pt x="1791" y="1290"/>
                    <a:pt x="1417" y="945"/>
                    <a:pt x="1016" y="634"/>
                  </a:cubicBezTo>
                  <a:cubicBezTo>
                    <a:pt x="810" y="473"/>
                    <a:pt x="602" y="310"/>
                    <a:pt x="373" y="184"/>
                  </a:cubicBezTo>
                  <a:cubicBezTo>
                    <a:pt x="253" y="116"/>
                    <a:pt x="127" y="57"/>
                    <a:pt x="0"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5"/>
            <p:cNvSpPr/>
            <p:nvPr/>
          </p:nvSpPr>
          <p:spPr>
            <a:xfrm>
              <a:off x="687799" y="2984735"/>
              <a:ext cx="215875" cy="164444"/>
            </a:xfrm>
            <a:custGeom>
              <a:avLst/>
              <a:gdLst/>
              <a:ahLst/>
              <a:cxnLst/>
              <a:rect l="l" t="t" r="r" b="b"/>
              <a:pathLst>
                <a:path w="4529" h="3450" extrusionOk="0">
                  <a:moveTo>
                    <a:pt x="0" y="0"/>
                  </a:moveTo>
                  <a:lnTo>
                    <a:pt x="0" y="0"/>
                  </a:lnTo>
                  <a:cubicBezTo>
                    <a:pt x="90" y="281"/>
                    <a:pt x="205" y="555"/>
                    <a:pt x="344" y="815"/>
                  </a:cubicBezTo>
                  <a:cubicBezTo>
                    <a:pt x="403" y="872"/>
                    <a:pt x="463" y="928"/>
                    <a:pt x="529" y="980"/>
                  </a:cubicBezTo>
                  <a:cubicBezTo>
                    <a:pt x="697" y="1116"/>
                    <a:pt x="879" y="1236"/>
                    <a:pt x="1067" y="1347"/>
                  </a:cubicBezTo>
                  <a:cubicBezTo>
                    <a:pt x="1724" y="1736"/>
                    <a:pt x="2459" y="2024"/>
                    <a:pt x="3054" y="2516"/>
                  </a:cubicBezTo>
                  <a:cubicBezTo>
                    <a:pt x="3335" y="2749"/>
                    <a:pt x="3570" y="3029"/>
                    <a:pt x="3736" y="3354"/>
                  </a:cubicBezTo>
                  <a:cubicBezTo>
                    <a:pt x="4000" y="3407"/>
                    <a:pt x="4266" y="3439"/>
                    <a:pt x="4529" y="3450"/>
                  </a:cubicBezTo>
                  <a:cubicBezTo>
                    <a:pt x="4461" y="3070"/>
                    <a:pt x="4276" y="2707"/>
                    <a:pt x="4071" y="2390"/>
                  </a:cubicBezTo>
                  <a:cubicBezTo>
                    <a:pt x="3812" y="1993"/>
                    <a:pt x="3480" y="1605"/>
                    <a:pt x="3053" y="1383"/>
                  </a:cubicBezTo>
                  <a:cubicBezTo>
                    <a:pt x="2475" y="1081"/>
                    <a:pt x="1826" y="964"/>
                    <a:pt x="1221" y="730"/>
                  </a:cubicBezTo>
                  <a:cubicBezTo>
                    <a:pt x="773" y="558"/>
                    <a:pt x="366" y="306"/>
                    <a:pt x="0"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5"/>
            <p:cNvSpPr/>
            <p:nvPr/>
          </p:nvSpPr>
          <p:spPr>
            <a:xfrm>
              <a:off x="986706" y="2688164"/>
              <a:ext cx="153052" cy="157771"/>
            </a:xfrm>
            <a:custGeom>
              <a:avLst/>
              <a:gdLst/>
              <a:ahLst/>
              <a:cxnLst/>
              <a:rect l="l" t="t" r="r" b="b"/>
              <a:pathLst>
                <a:path w="3211" h="3310" extrusionOk="0">
                  <a:moveTo>
                    <a:pt x="1" y="1"/>
                  </a:moveTo>
                  <a:lnTo>
                    <a:pt x="1" y="1"/>
                  </a:lnTo>
                  <a:cubicBezTo>
                    <a:pt x="215" y="241"/>
                    <a:pt x="442" y="468"/>
                    <a:pt x="677" y="687"/>
                  </a:cubicBezTo>
                  <a:cubicBezTo>
                    <a:pt x="1020" y="1006"/>
                    <a:pt x="1377" y="1311"/>
                    <a:pt x="1729" y="1619"/>
                  </a:cubicBezTo>
                  <a:cubicBezTo>
                    <a:pt x="2095" y="1942"/>
                    <a:pt x="2453" y="2265"/>
                    <a:pt x="2754" y="2650"/>
                  </a:cubicBezTo>
                  <a:cubicBezTo>
                    <a:pt x="2919" y="2860"/>
                    <a:pt x="3068" y="3082"/>
                    <a:pt x="3210" y="3309"/>
                  </a:cubicBezTo>
                  <a:cubicBezTo>
                    <a:pt x="2794" y="1901"/>
                    <a:pt x="1759" y="692"/>
                    <a:pt x="290" y="106"/>
                  </a:cubicBezTo>
                  <a:cubicBezTo>
                    <a:pt x="194" y="67"/>
                    <a:pt x="98" y="32"/>
                    <a:pt x="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5"/>
            <p:cNvSpPr/>
            <p:nvPr/>
          </p:nvSpPr>
          <p:spPr>
            <a:xfrm>
              <a:off x="574023" y="2653178"/>
              <a:ext cx="667453" cy="499196"/>
            </a:xfrm>
            <a:custGeom>
              <a:avLst/>
              <a:gdLst/>
              <a:ahLst/>
              <a:cxnLst/>
              <a:rect l="l" t="t" r="r" b="b"/>
              <a:pathLst>
                <a:path w="14003" h="10473" extrusionOk="0">
                  <a:moveTo>
                    <a:pt x="2477" y="1"/>
                  </a:moveTo>
                  <a:cubicBezTo>
                    <a:pt x="1967" y="1"/>
                    <a:pt x="1491" y="212"/>
                    <a:pt x="1058" y="734"/>
                  </a:cubicBezTo>
                  <a:cubicBezTo>
                    <a:pt x="0" y="2006"/>
                    <a:pt x="551" y="3871"/>
                    <a:pt x="5251" y="7430"/>
                  </a:cubicBezTo>
                  <a:cubicBezTo>
                    <a:pt x="8134" y="9612"/>
                    <a:pt x="10158" y="10473"/>
                    <a:pt x="11480" y="10473"/>
                  </a:cubicBezTo>
                  <a:cubicBezTo>
                    <a:pt x="12284" y="10473"/>
                    <a:pt x="12828" y="10155"/>
                    <a:pt x="13151" y="9624"/>
                  </a:cubicBezTo>
                  <a:cubicBezTo>
                    <a:pt x="14003" y="8218"/>
                    <a:pt x="12683" y="6906"/>
                    <a:pt x="11968" y="6476"/>
                  </a:cubicBezTo>
                  <a:cubicBezTo>
                    <a:pt x="11877" y="6862"/>
                    <a:pt x="11818" y="7046"/>
                    <a:pt x="11722" y="7284"/>
                  </a:cubicBezTo>
                  <a:cubicBezTo>
                    <a:pt x="11921" y="7363"/>
                    <a:pt x="12248" y="7771"/>
                    <a:pt x="11989" y="8251"/>
                  </a:cubicBezTo>
                  <a:cubicBezTo>
                    <a:pt x="11874" y="8464"/>
                    <a:pt x="11670" y="8587"/>
                    <a:pt x="11347" y="8587"/>
                  </a:cubicBezTo>
                  <a:cubicBezTo>
                    <a:pt x="10576" y="8587"/>
                    <a:pt x="9133" y="7886"/>
                    <a:pt x="6636" y="6038"/>
                  </a:cubicBezTo>
                  <a:cubicBezTo>
                    <a:pt x="3094" y="3418"/>
                    <a:pt x="2215" y="2023"/>
                    <a:pt x="2607" y="1623"/>
                  </a:cubicBezTo>
                  <a:cubicBezTo>
                    <a:pt x="2724" y="1503"/>
                    <a:pt x="2874" y="1457"/>
                    <a:pt x="3030" y="1457"/>
                  </a:cubicBezTo>
                  <a:cubicBezTo>
                    <a:pt x="3332" y="1457"/>
                    <a:pt x="3655" y="1627"/>
                    <a:pt x="3795" y="1756"/>
                  </a:cubicBezTo>
                  <a:cubicBezTo>
                    <a:pt x="4079" y="1511"/>
                    <a:pt x="4460" y="1244"/>
                    <a:pt x="4869" y="1022"/>
                  </a:cubicBezTo>
                  <a:cubicBezTo>
                    <a:pt x="4016" y="439"/>
                    <a:pt x="3211" y="1"/>
                    <a:pt x="2477"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5"/>
            <p:cNvSpPr/>
            <p:nvPr/>
          </p:nvSpPr>
          <p:spPr>
            <a:xfrm>
              <a:off x="743520" y="2721339"/>
              <a:ext cx="15014" cy="13728"/>
            </a:xfrm>
            <a:custGeom>
              <a:avLst/>
              <a:gdLst/>
              <a:ahLst/>
              <a:cxnLst/>
              <a:rect l="l" t="t" r="r" b="b"/>
              <a:pathLst>
                <a:path w="315" h="288" extrusionOk="0">
                  <a:moveTo>
                    <a:pt x="0" y="0"/>
                  </a:moveTo>
                  <a:lnTo>
                    <a:pt x="0" y="0"/>
                  </a:lnTo>
                  <a:cubicBezTo>
                    <a:pt x="25" y="21"/>
                    <a:pt x="50" y="42"/>
                    <a:pt x="73" y="64"/>
                  </a:cubicBezTo>
                  <a:cubicBezTo>
                    <a:pt x="147" y="133"/>
                    <a:pt x="218" y="209"/>
                    <a:pt x="285" y="288"/>
                  </a:cubicBezTo>
                  <a:cubicBezTo>
                    <a:pt x="293" y="282"/>
                    <a:pt x="303" y="272"/>
                    <a:pt x="314" y="264"/>
                  </a:cubicBezTo>
                  <a:cubicBezTo>
                    <a:pt x="212" y="174"/>
                    <a:pt x="108" y="85"/>
                    <a:pt x="0" y="0"/>
                  </a:cubicBezTo>
                  <a:close/>
                </a:path>
              </a:pathLst>
            </a:custGeom>
            <a:solidFill>
              <a:srgbClr val="D77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5"/>
            <p:cNvSpPr/>
            <p:nvPr/>
          </p:nvSpPr>
          <p:spPr>
            <a:xfrm>
              <a:off x="665444" y="2694837"/>
              <a:ext cx="70830" cy="108343"/>
            </a:xfrm>
            <a:custGeom>
              <a:avLst/>
              <a:gdLst/>
              <a:ahLst/>
              <a:cxnLst/>
              <a:rect l="l" t="t" r="r" b="b"/>
              <a:pathLst>
                <a:path w="1486" h="2273" extrusionOk="0">
                  <a:moveTo>
                    <a:pt x="530" y="1"/>
                  </a:moveTo>
                  <a:cubicBezTo>
                    <a:pt x="515" y="1"/>
                    <a:pt x="500" y="1"/>
                    <a:pt x="485" y="2"/>
                  </a:cubicBezTo>
                  <a:cubicBezTo>
                    <a:pt x="282" y="18"/>
                    <a:pt x="103" y="168"/>
                    <a:pt x="52" y="367"/>
                  </a:cubicBezTo>
                  <a:cubicBezTo>
                    <a:pt x="0" y="578"/>
                    <a:pt x="78" y="809"/>
                    <a:pt x="160" y="1003"/>
                  </a:cubicBezTo>
                  <a:cubicBezTo>
                    <a:pt x="266" y="1253"/>
                    <a:pt x="411" y="1485"/>
                    <a:pt x="567" y="1708"/>
                  </a:cubicBezTo>
                  <a:cubicBezTo>
                    <a:pt x="705" y="1902"/>
                    <a:pt x="851" y="2091"/>
                    <a:pt x="1007" y="2273"/>
                  </a:cubicBezTo>
                  <a:cubicBezTo>
                    <a:pt x="715" y="1903"/>
                    <a:pt x="449" y="1495"/>
                    <a:pt x="344" y="1030"/>
                  </a:cubicBezTo>
                  <a:cubicBezTo>
                    <a:pt x="302" y="835"/>
                    <a:pt x="282" y="600"/>
                    <a:pt x="398" y="424"/>
                  </a:cubicBezTo>
                  <a:cubicBezTo>
                    <a:pt x="497" y="273"/>
                    <a:pt x="676" y="220"/>
                    <a:pt x="850" y="220"/>
                  </a:cubicBezTo>
                  <a:cubicBezTo>
                    <a:pt x="903" y="220"/>
                    <a:pt x="957" y="225"/>
                    <a:pt x="1007" y="234"/>
                  </a:cubicBezTo>
                  <a:cubicBezTo>
                    <a:pt x="1181" y="265"/>
                    <a:pt x="1340" y="341"/>
                    <a:pt x="1486" y="441"/>
                  </a:cubicBezTo>
                  <a:cubicBezTo>
                    <a:pt x="1361" y="349"/>
                    <a:pt x="1234" y="264"/>
                    <a:pt x="1101" y="190"/>
                  </a:cubicBezTo>
                  <a:cubicBezTo>
                    <a:pt x="931" y="93"/>
                    <a:pt x="731" y="1"/>
                    <a:pt x="530"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5"/>
            <p:cNvSpPr/>
            <p:nvPr/>
          </p:nvSpPr>
          <p:spPr>
            <a:xfrm>
              <a:off x="584032" y="2713283"/>
              <a:ext cx="599959" cy="439090"/>
            </a:xfrm>
            <a:custGeom>
              <a:avLst/>
              <a:gdLst/>
              <a:ahLst/>
              <a:cxnLst/>
              <a:rect l="l" t="t" r="r" b="b"/>
              <a:pathLst>
                <a:path w="12587" h="9212" extrusionOk="0">
                  <a:moveTo>
                    <a:pt x="521" y="1"/>
                  </a:moveTo>
                  <a:lnTo>
                    <a:pt x="521" y="1"/>
                  </a:lnTo>
                  <a:cubicBezTo>
                    <a:pt x="1" y="1258"/>
                    <a:pt x="948" y="3073"/>
                    <a:pt x="5040" y="6170"/>
                  </a:cubicBezTo>
                  <a:cubicBezTo>
                    <a:pt x="7923" y="8351"/>
                    <a:pt x="9946" y="9212"/>
                    <a:pt x="11269" y="9212"/>
                  </a:cubicBezTo>
                  <a:cubicBezTo>
                    <a:pt x="11830" y="9212"/>
                    <a:pt x="12265" y="9057"/>
                    <a:pt x="12587" y="8783"/>
                  </a:cubicBezTo>
                  <a:lnTo>
                    <a:pt x="12587" y="8783"/>
                  </a:lnTo>
                  <a:cubicBezTo>
                    <a:pt x="12191" y="9049"/>
                    <a:pt x="11711" y="9162"/>
                    <a:pt x="11239" y="9171"/>
                  </a:cubicBezTo>
                  <a:cubicBezTo>
                    <a:pt x="11218" y="9171"/>
                    <a:pt x="11197" y="9172"/>
                    <a:pt x="11176" y="9172"/>
                  </a:cubicBezTo>
                  <a:cubicBezTo>
                    <a:pt x="10629" y="9172"/>
                    <a:pt x="10113" y="9028"/>
                    <a:pt x="9607" y="8821"/>
                  </a:cubicBezTo>
                  <a:cubicBezTo>
                    <a:pt x="8887" y="8526"/>
                    <a:pt x="8207" y="8145"/>
                    <a:pt x="7549" y="7729"/>
                  </a:cubicBezTo>
                  <a:cubicBezTo>
                    <a:pt x="6270" y="6921"/>
                    <a:pt x="5016" y="6047"/>
                    <a:pt x="3885" y="5037"/>
                  </a:cubicBezTo>
                  <a:cubicBezTo>
                    <a:pt x="2951" y="4202"/>
                    <a:pt x="2105" y="3277"/>
                    <a:pt x="1470" y="2191"/>
                  </a:cubicBezTo>
                  <a:cubicBezTo>
                    <a:pt x="1067" y="1500"/>
                    <a:pt x="758" y="762"/>
                    <a:pt x="521"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5"/>
            <p:cNvSpPr/>
            <p:nvPr/>
          </p:nvSpPr>
          <p:spPr>
            <a:xfrm>
              <a:off x="630411" y="2653225"/>
              <a:ext cx="571074" cy="481131"/>
            </a:xfrm>
            <a:custGeom>
              <a:avLst/>
              <a:gdLst/>
              <a:ahLst/>
              <a:cxnLst/>
              <a:rect l="l" t="t" r="r" b="b"/>
              <a:pathLst>
                <a:path w="11981" h="10094" extrusionOk="0">
                  <a:moveTo>
                    <a:pt x="1294" y="0"/>
                  </a:moveTo>
                  <a:cubicBezTo>
                    <a:pt x="941" y="0"/>
                    <a:pt x="606" y="101"/>
                    <a:pt x="289" y="335"/>
                  </a:cubicBezTo>
                  <a:cubicBezTo>
                    <a:pt x="196" y="491"/>
                    <a:pt x="143" y="671"/>
                    <a:pt x="118" y="847"/>
                  </a:cubicBezTo>
                  <a:cubicBezTo>
                    <a:pt x="0" y="1728"/>
                    <a:pt x="521" y="2549"/>
                    <a:pt x="1000" y="3240"/>
                  </a:cubicBezTo>
                  <a:cubicBezTo>
                    <a:pt x="1553" y="4040"/>
                    <a:pt x="2172" y="4795"/>
                    <a:pt x="2855" y="5487"/>
                  </a:cubicBezTo>
                  <a:cubicBezTo>
                    <a:pt x="3553" y="6194"/>
                    <a:pt x="4317" y="6830"/>
                    <a:pt x="5124" y="7408"/>
                  </a:cubicBezTo>
                  <a:cubicBezTo>
                    <a:pt x="5560" y="7721"/>
                    <a:pt x="6010" y="8013"/>
                    <a:pt x="6467" y="8295"/>
                  </a:cubicBezTo>
                  <a:cubicBezTo>
                    <a:pt x="6927" y="8580"/>
                    <a:pt x="7398" y="8848"/>
                    <a:pt x="7854" y="9141"/>
                  </a:cubicBezTo>
                  <a:cubicBezTo>
                    <a:pt x="8308" y="9432"/>
                    <a:pt x="8758" y="9728"/>
                    <a:pt x="9261" y="9928"/>
                  </a:cubicBezTo>
                  <a:cubicBezTo>
                    <a:pt x="9539" y="10038"/>
                    <a:pt x="9839" y="10093"/>
                    <a:pt x="10138" y="10093"/>
                  </a:cubicBezTo>
                  <a:cubicBezTo>
                    <a:pt x="10203" y="10093"/>
                    <a:pt x="10269" y="10091"/>
                    <a:pt x="10334" y="10086"/>
                  </a:cubicBezTo>
                  <a:cubicBezTo>
                    <a:pt x="10688" y="10056"/>
                    <a:pt x="11043" y="9947"/>
                    <a:pt x="11332" y="9736"/>
                  </a:cubicBezTo>
                  <a:cubicBezTo>
                    <a:pt x="11630" y="9518"/>
                    <a:pt x="11823" y="9202"/>
                    <a:pt x="11899" y="8843"/>
                  </a:cubicBezTo>
                  <a:cubicBezTo>
                    <a:pt x="11980" y="8456"/>
                    <a:pt x="11904" y="8046"/>
                    <a:pt x="11757" y="7684"/>
                  </a:cubicBezTo>
                  <a:cubicBezTo>
                    <a:pt x="11603" y="7302"/>
                    <a:pt x="11363" y="6944"/>
                    <a:pt x="11050" y="6674"/>
                  </a:cubicBezTo>
                  <a:cubicBezTo>
                    <a:pt x="10967" y="6602"/>
                    <a:pt x="10878" y="6538"/>
                    <a:pt x="10784" y="6481"/>
                  </a:cubicBezTo>
                  <a:cubicBezTo>
                    <a:pt x="10770" y="6538"/>
                    <a:pt x="10758" y="6588"/>
                    <a:pt x="10746" y="6637"/>
                  </a:cubicBezTo>
                  <a:cubicBezTo>
                    <a:pt x="10809" y="6685"/>
                    <a:pt x="10870" y="6732"/>
                    <a:pt x="10929" y="6784"/>
                  </a:cubicBezTo>
                  <a:cubicBezTo>
                    <a:pt x="11064" y="6899"/>
                    <a:pt x="11187" y="7032"/>
                    <a:pt x="11282" y="7183"/>
                  </a:cubicBezTo>
                  <a:cubicBezTo>
                    <a:pt x="11444" y="7436"/>
                    <a:pt x="11526" y="7732"/>
                    <a:pt x="11516" y="8033"/>
                  </a:cubicBezTo>
                  <a:cubicBezTo>
                    <a:pt x="11505" y="8330"/>
                    <a:pt x="11406" y="8620"/>
                    <a:pt x="11253" y="8872"/>
                  </a:cubicBezTo>
                  <a:cubicBezTo>
                    <a:pt x="11097" y="9130"/>
                    <a:pt x="10875" y="9384"/>
                    <a:pt x="10611" y="9533"/>
                  </a:cubicBezTo>
                  <a:cubicBezTo>
                    <a:pt x="10434" y="9633"/>
                    <a:pt x="10245" y="9674"/>
                    <a:pt x="10054" y="9674"/>
                  </a:cubicBezTo>
                  <a:cubicBezTo>
                    <a:pt x="9671" y="9674"/>
                    <a:pt x="9278" y="9511"/>
                    <a:pt x="8947" y="9340"/>
                  </a:cubicBezTo>
                  <a:cubicBezTo>
                    <a:pt x="8652" y="9190"/>
                    <a:pt x="8370" y="9019"/>
                    <a:pt x="8078" y="8863"/>
                  </a:cubicBezTo>
                  <a:cubicBezTo>
                    <a:pt x="7666" y="8643"/>
                    <a:pt x="7256" y="8422"/>
                    <a:pt x="6850" y="8194"/>
                  </a:cubicBezTo>
                  <a:cubicBezTo>
                    <a:pt x="6036" y="7736"/>
                    <a:pt x="5241" y="7245"/>
                    <a:pt x="4507" y="6669"/>
                  </a:cubicBezTo>
                  <a:cubicBezTo>
                    <a:pt x="4138" y="6380"/>
                    <a:pt x="3788" y="6064"/>
                    <a:pt x="3444" y="5746"/>
                  </a:cubicBezTo>
                  <a:cubicBezTo>
                    <a:pt x="3104" y="5432"/>
                    <a:pt x="2771" y="5109"/>
                    <a:pt x="2446" y="4780"/>
                  </a:cubicBezTo>
                  <a:cubicBezTo>
                    <a:pt x="2133" y="4465"/>
                    <a:pt x="1827" y="4146"/>
                    <a:pt x="1536" y="3811"/>
                  </a:cubicBezTo>
                  <a:cubicBezTo>
                    <a:pt x="1264" y="3497"/>
                    <a:pt x="1008" y="3167"/>
                    <a:pt x="808" y="2802"/>
                  </a:cubicBezTo>
                  <a:cubicBezTo>
                    <a:pt x="646" y="2507"/>
                    <a:pt x="478" y="2210"/>
                    <a:pt x="362" y="1894"/>
                  </a:cubicBezTo>
                  <a:cubicBezTo>
                    <a:pt x="259" y="1609"/>
                    <a:pt x="179" y="1268"/>
                    <a:pt x="310" y="979"/>
                  </a:cubicBezTo>
                  <a:cubicBezTo>
                    <a:pt x="414" y="749"/>
                    <a:pt x="645" y="580"/>
                    <a:pt x="882" y="507"/>
                  </a:cubicBezTo>
                  <a:cubicBezTo>
                    <a:pt x="1011" y="466"/>
                    <a:pt x="1145" y="449"/>
                    <a:pt x="1279" y="449"/>
                  </a:cubicBezTo>
                  <a:cubicBezTo>
                    <a:pt x="1399" y="449"/>
                    <a:pt x="1518" y="463"/>
                    <a:pt x="1634" y="486"/>
                  </a:cubicBezTo>
                  <a:cubicBezTo>
                    <a:pt x="2157" y="588"/>
                    <a:pt x="2664" y="857"/>
                    <a:pt x="3059" y="1211"/>
                  </a:cubicBezTo>
                  <a:cubicBezTo>
                    <a:pt x="3101" y="1248"/>
                    <a:pt x="3141" y="1287"/>
                    <a:pt x="3179" y="1326"/>
                  </a:cubicBezTo>
                  <a:cubicBezTo>
                    <a:pt x="3259" y="1274"/>
                    <a:pt x="3342" y="1221"/>
                    <a:pt x="3426" y="1169"/>
                  </a:cubicBezTo>
                  <a:cubicBezTo>
                    <a:pt x="3362" y="1114"/>
                    <a:pt x="3296" y="1057"/>
                    <a:pt x="3228" y="1004"/>
                  </a:cubicBezTo>
                  <a:cubicBezTo>
                    <a:pt x="3041" y="855"/>
                    <a:pt x="2849" y="713"/>
                    <a:pt x="2651" y="581"/>
                  </a:cubicBezTo>
                  <a:cubicBezTo>
                    <a:pt x="2326" y="365"/>
                    <a:pt x="1966" y="147"/>
                    <a:pt x="1586" y="22"/>
                  </a:cubicBezTo>
                  <a:cubicBezTo>
                    <a:pt x="1487" y="8"/>
                    <a:pt x="1390" y="0"/>
                    <a:pt x="129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5"/>
            <p:cNvSpPr/>
            <p:nvPr/>
          </p:nvSpPr>
          <p:spPr>
            <a:xfrm>
              <a:off x="851242" y="2924725"/>
              <a:ext cx="321119" cy="167066"/>
            </a:xfrm>
            <a:custGeom>
              <a:avLst/>
              <a:gdLst/>
              <a:ahLst/>
              <a:cxnLst/>
              <a:rect l="l" t="t" r="r" b="b"/>
              <a:pathLst>
                <a:path w="6737" h="3505" extrusionOk="0">
                  <a:moveTo>
                    <a:pt x="1" y="0"/>
                  </a:moveTo>
                  <a:cubicBezTo>
                    <a:pt x="204" y="163"/>
                    <a:pt x="404" y="330"/>
                    <a:pt x="600" y="503"/>
                  </a:cubicBezTo>
                  <a:cubicBezTo>
                    <a:pt x="911" y="776"/>
                    <a:pt x="1217" y="1049"/>
                    <a:pt x="1549" y="1299"/>
                  </a:cubicBezTo>
                  <a:cubicBezTo>
                    <a:pt x="2205" y="1794"/>
                    <a:pt x="2909" y="2223"/>
                    <a:pt x="3590" y="2679"/>
                  </a:cubicBezTo>
                  <a:cubicBezTo>
                    <a:pt x="4066" y="2997"/>
                    <a:pt x="4563" y="3355"/>
                    <a:pt x="5133" y="3471"/>
                  </a:cubicBezTo>
                  <a:cubicBezTo>
                    <a:pt x="5240" y="3493"/>
                    <a:pt x="5348" y="3505"/>
                    <a:pt x="5456" y="3505"/>
                  </a:cubicBezTo>
                  <a:cubicBezTo>
                    <a:pt x="5633" y="3505"/>
                    <a:pt x="5809" y="3474"/>
                    <a:pt x="5976" y="3407"/>
                  </a:cubicBezTo>
                  <a:cubicBezTo>
                    <a:pt x="6244" y="3299"/>
                    <a:pt x="6532" y="3107"/>
                    <a:pt x="6644" y="2829"/>
                  </a:cubicBezTo>
                  <a:cubicBezTo>
                    <a:pt x="6737" y="2603"/>
                    <a:pt x="6680" y="2358"/>
                    <a:pt x="6579" y="2145"/>
                  </a:cubicBezTo>
                  <a:cubicBezTo>
                    <a:pt x="6517" y="2015"/>
                    <a:pt x="6439" y="1894"/>
                    <a:pt x="6353" y="1778"/>
                  </a:cubicBezTo>
                  <a:lnTo>
                    <a:pt x="6353" y="1778"/>
                  </a:lnTo>
                  <a:cubicBezTo>
                    <a:pt x="6533" y="2068"/>
                    <a:pt x="6583" y="2419"/>
                    <a:pt x="6337" y="2712"/>
                  </a:cubicBezTo>
                  <a:cubicBezTo>
                    <a:pt x="6092" y="3005"/>
                    <a:pt x="5735" y="3109"/>
                    <a:pt x="5369" y="3109"/>
                  </a:cubicBezTo>
                  <a:cubicBezTo>
                    <a:pt x="5284" y="3109"/>
                    <a:pt x="5200" y="3104"/>
                    <a:pt x="5115" y="3094"/>
                  </a:cubicBezTo>
                  <a:cubicBezTo>
                    <a:pt x="4656" y="3037"/>
                    <a:pt x="4211" y="2867"/>
                    <a:pt x="3801" y="2659"/>
                  </a:cubicBezTo>
                  <a:cubicBezTo>
                    <a:pt x="3135" y="2322"/>
                    <a:pt x="2510" y="1910"/>
                    <a:pt x="1908" y="1469"/>
                  </a:cubicBezTo>
                  <a:cubicBezTo>
                    <a:pt x="1313" y="1031"/>
                    <a:pt x="740" y="565"/>
                    <a:pt x="153" y="116"/>
                  </a:cubicBezTo>
                  <a:cubicBezTo>
                    <a:pt x="103" y="78"/>
                    <a:pt x="52" y="40"/>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5"/>
            <p:cNvSpPr/>
            <p:nvPr/>
          </p:nvSpPr>
          <p:spPr>
            <a:xfrm>
              <a:off x="999671" y="2874820"/>
              <a:ext cx="160154" cy="189087"/>
            </a:xfrm>
            <a:custGeom>
              <a:avLst/>
              <a:gdLst/>
              <a:ahLst/>
              <a:cxnLst/>
              <a:rect l="l" t="t" r="r" b="b"/>
              <a:pathLst>
                <a:path w="3360" h="3967" extrusionOk="0">
                  <a:moveTo>
                    <a:pt x="3096" y="0"/>
                  </a:moveTo>
                  <a:cubicBezTo>
                    <a:pt x="3093" y="0"/>
                    <a:pt x="3090" y="3"/>
                    <a:pt x="3090" y="6"/>
                  </a:cubicBezTo>
                  <a:cubicBezTo>
                    <a:pt x="3154" y="717"/>
                    <a:pt x="3119" y="1411"/>
                    <a:pt x="2916" y="2098"/>
                  </a:cubicBezTo>
                  <a:cubicBezTo>
                    <a:pt x="2731" y="2727"/>
                    <a:pt x="2408" y="3251"/>
                    <a:pt x="2051" y="3790"/>
                  </a:cubicBezTo>
                  <a:cubicBezTo>
                    <a:pt x="1852" y="3749"/>
                    <a:pt x="1664" y="3690"/>
                    <a:pt x="1525" y="3643"/>
                  </a:cubicBezTo>
                  <a:cubicBezTo>
                    <a:pt x="1012" y="3469"/>
                    <a:pt x="522" y="3210"/>
                    <a:pt x="53" y="2942"/>
                  </a:cubicBezTo>
                  <a:cubicBezTo>
                    <a:pt x="49" y="2939"/>
                    <a:pt x="44" y="2938"/>
                    <a:pt x="40" y="2938"/>
                  </a:cubicBezTo>
                  <a:cubicBezTo>
                    <a:pt x="18" y="2938"/>
                    <a:pt x="1" y="2967"/>
                    <a:pt x="25" y="2984"/>
                  </a:cubicBezTo>
                  <a:cubicBezTo>
                    <a:pt x="409" y="3214"/>
                    <a:pt x="801" y="3414"/>
                    <a:pt x="1210" y="3596"/>
                  </a:cubicBezTo>
                  <a:cubicBezTo>
                    <a:pt x="1561" y="3752"/>
                    <a:pt x="1922" y="3942"/>
                    <a:pt x="2312" y="3966"/>
                  </a:cubicBezTo>
                  <a:cubicBezTo>
                    <a:pt x="2328" y="3967"/>
                    <a:pt x="2343" y="3967"/>
                    <a:pt x="2359" y="3967"/>
                  </a:cubicBezTo>
                  <a:cubicBezTo>
                    <a:pt x="2774" y="3967"/>
                    <a:pt x="3262" y="3661"/>
                    <a:pt x="3129" y="3191"/>
                  </a:cubicBezTo>
                  <a:cubicBezTo>
                    <a:pt x="3127" y="3183"/>
                    <a:pt x="3121" y="3180"/>
                    <a:pt x="3116" y="3180"/>
                  </a:cubicBezTo>
                  <a:cubicBezTo>
                    <a:pt x="3109" y="3180"/>
                    <a:pt x="3103" y="3185"/>
                    <a:pt x="3104" y="3194"/>
                  </a:cubicBezTo>
                  <a:cubicBezTo>
                    <a:pt x="3151" y="3695"/>
                    <a:pt x="2848" y="3840"/>
                    <a:pt x="2478" y="3840"/>
                  </a:cubicBezTo>
                  <a:cubicBezTo>
                    <a:pt x="2377" y="3840"/>
                    <a:pt x="2272" y="3829"/>
                    <a:pt x="2167" y="3812"/>
                  </a:cubicBezTo>
                  <a:cubicBezTo>
                    <a:pt x="3041" y="2820"/>
                    <a:pt x="3359" y="1275"/>
                    <a:pt x="3103" y="5"/>
                  </a:cubicBezTo>
                  <a:cubicBezTo>
                    <a:pt x="3102" y="2"/>
                    <a:pt x="3099" y="0"/>
                    <a:pt x="3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5"/>
            <p:cNvSpPr/>
            <p:nvPr/>
          </p:nvSpPr>
          <p:spPr>
            <a:xfrm>
              <a:off x="590324" y="2659565"/>
              <a:ext cx="157533" cy="395381"/>
            </a:xfrm>
            <a:custGeom>
              <a:avLst/>
              <a:gdLst/>
              <a:ahLst/>
              <a:cxnLst/>
              <a:rect l="l" t="t" r="r" b="b"/>
              <a:pathLst>
                <a:path w="3305" h="8295" extrusionOk="0">
                  <a:moveTo>
                    <a:pt x="1447" y="1"/>
                  </a:moveTo>
                  <a:cubicBezTo>
                    <a:pt x="1443" y="1"/>
                    <a:pt x="1439" y="2"/>
                    <a:pt x="1435" y="4"/>
                  </a:cubicBezTo>
                  <a:cubicBezTo>
                    <a:pt x="482" y="524"/>
                    <a:pt x="1" y="1674"/>
                    <a:pt x="406" y="2702"/>
                  </a:cubicBezTo>
                  <a:cubicBezTo>
                    <a:pt x="662" y="3358"/>
                    <a:pt x="1156" y="3927"/>
                    <a:pt x="1618" y="4447"/>
                  </a:cubicBezTo>
                  <a:cubicBezTo>
                    <a:pt x="1679" y="4513"/>
                    <a:pt x="1738" y="4579"/>
                    <a:pt x="1799" y="4644"/>
                  </a:cubicBezTo>
                  <a:cubicBezTo>
                    <a:pt x="1779" y="4651"/>
                    <a:pt x="1764" y="4665"/>
                    <a:pt x="1762" y="4691"/>
                  </a:cubicBezTo>
                  <a:cubicBezTo>
                    <a:pt x="1658" y="5914"/>
                    <a:pt x="1812" y="7416"/>
                    <a:pt x="2783" y="8294"/>
                  </a:cubicBezTo>
                  <a:cubicBezTo>
                    <a:pt x="2783" y="8295"/>
                    <a:pt x="2784" y="8295"/>
                    <a:pt x="2784" y="8295"/>
                  </a:cubicBezTo>
                  <a:cubicBezTo>
                    <a:pt x="2785" y="8295"/>
                    <a:pt x="2786" y="8292"/>
                    <a:pt x="2785" y="8291"/>
                  </a:cubicBezTo>
                  <a:cubicBezTo>
                    <a:pt x="2405" y="7756"/>
                    <a:pt x="2109" y="7247"/>
                    <a:pt x="1967" y="6598"/>
                  </a:cubicBezTo>
                  <a:cubicBezTo>
                    <a:pt x="1830" y="5983"/>
                    <a:pt x="1823" y="5354"/>
                    <a:pt x="1875" y="4728"/>
                  </a:cubicBezTo>
                  <a:lnTo>
                    <a:pt x="1875" y="4728"/>
                  </a:lnTo>
                  <a:cubicBezTo>
                    <a:pt x="2309" y="5185"/>
                    <a:pt x="2778" y="5605"/>
                    <a:pt x="3281" y="5984"/>
                  </a:cubicBezTo>
                  <a:cubicBezTo>
                    <a:pt x="3284" y="5986"/>
                    <a:pt x="3287" y="5987"/>
                    <a:pt x="3289" y="5987"/>
                  </a:cubicBezTo>
                  <a:cubicBezTo>
                    <a:pt x="3299" y="5987"/>
                    <a:pt x="3304" y="5974"/>
                    <a:pt x="3296" y="5966"/>
                  </a:cubicBezTo>
                  <a:cubicBezTo>
                    <a:pt x="2406" y="5158"/>
                    <a:pt x="1517" y="4274"/>
                    <a:pt x="854" y="3264"/>
                  </a:cubicBezTo>
                  <a:cubicBezTo>
                    <a:pt x="515" y="2748"/>
                    <a:pt x="281" y="2143"/>
                    <a:pt x="401" y="1518"/>
                  </a:cubicBezTo>
                  <a:cubicBezTo>
                    <a:pt x="521" y="902"/>
                    <a:pt x="909" y="358"/>
                    <a:pt x="1456" y="55"/>
                  </a:cubicBezTo>
                  <a:cubicBezTo>
                    <a:pt x="1482" y="39"/>
                    <a:pt x="1470"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5"/>
            <p:cNvSpPr/>
            <p:nvPr/>
          </p:nvSpPr>
          <p:spPr>
            <a:xfrm>
              <a:off x="1059110" y="2859424"/>
              <a:ext cx="35224" cy="31078"/>
            </a:xfrm>
            <a:custGeom>
              <a:avLst/>
              <a:gdLst/>
              <a:ahLst/>
              <a:cxnLst/>
              <a:rect l="l" t="t" r="r" b="b"/>
              <a:pathLst>
                <a:path w="739" h="652" extrusionOk="0">
                  <a:moveTo>
                    <a:pt x="370" y="0"/>
                  </a:moveTo>
                  <a:cubicBezTo>
                    <a:pt x="241" y="0"/>
                    <a:pt x="119" y="78"/>
                    <a:pt x="68" y="206"/>
                  </a:cubicBezTo>
                  <a:cubicBezTo>
                    <a:pt x="1" y="373"/>
                    <a:pt x="82" y="562"/>
                    <a:pt x="250" y="628"/>
                  </a:cubicBezTo>
                  <a:cubicBezTo>
                    <a:pt x="290" y="644"/>
                    <a:pt x="331" y="651"/>
                    <a:pt x="371" y="651"/>
                  </a:cubicBezTo>
                  <a:cubicBezTo>
                    <a:pt x="500" y="651"/>
                    <a:pt x="622" y="574"/>
                    <a:pt x="673" y="447"/>
                  </a:cubicBezTo>
                  <a:cubicBezTo>
                    <a:pt x="739" y="279"/>
                    <a:pt x="658" y="91"/>
                    <a:pt x="491" y="24"/>
                  </a:cubicBezTo>
                  <a:cubicBezTo>
                    <a:pt x="451" y="8"/>
                    <a:pt x="410"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5"/>
            <p:cNvSpPr/>
            <p:nvPr/>
          </p:nvSpPr>
          <p:spPr>
            <a:xfrm>
              <a:off x="1048862" y="2908471"/>
              <a:ext cx="59534" cy="52574"/>
            </a:xfrm>
            <a:custGeom>
              <a:avLst/>
              <a:gdLst/>
              <a:ahLst/>
              <a:cxnLst/>
              <a:rect l="l" t="t" r="r" b="b"/>
              <a:pathLst>
                <a:path w="1249" h="1103" extrusionOk="0">
                  <a:moveTo>
                    <a:pt x="623" y="1"/>
                  </a:moveTo>
                  <a:cubicBezTo>
                    <a:pt x="405" y="1"/>
                    <a:pt x="198" y="132"/>
                    <a:pt x="113" y="347"/>
                  </a:cubicBezTo>
                  <a:cubicBezTo>
                    <a:pt x="0" y="630"/>
                    <a:pt x="137" y="951"/>
                    <a:pt x="420" y="1063"/>
                  </a:cubicBezTo>
                  <a:cubicBezTo>
                    <a:pt x="487" y="1090"/>
                    <a:pt x="556" y="1103"/>
                    <a:pt x="624" y="1103"/>
                  </a:cubicBezTo>
                  <a:cubicBezTo>
                    <a:pt x="843" y="1103"/>
                    <a:pt x="1050" y="971"/>
                    <a:pt x="1136" y="756"/>
                  </a:cubicBezTo>
                  <a:cubicBezTo>
                    <a:pt x="1249" y="473"/>
                    <a:pt x="1111" y="153"/>
                    <a:pt x="828" y="41"/>
                  </a:cubicBezTo>
                  <a:cubicBezTo>
                    <a:pt x="761" y="14"/>
                    <a:pt x="692" y="1"/>
                    <a:pt x="6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5"/>
            <p:cNvSpPr/>
            <p:nvPr/>
          </p:nvSpPr>
          <p:spPr>
            <a:xfrm>
              <a:off x="961635" y="2820530"/>
              <a:ext cx="35272" cy="31125"/>
            </a:xfrm>
            <a:custGeom>
              <a:avLst/>
              <a:gdLst/>
              <a:ahLst/>
              <a:cxnLst/>
              <a:rect l="l" t="t" r="r" b="b"/>
              <a:pathLst>
                <a:path w="740" h="653" extrusionOk="0">
                  <a:moveTo>
                    <a:pt x="369" y="1"/>
                  </a:moveTo>
                  <a:cubicBezTo>
                    <a:pt x="240" y="1"/>
                    <a:pt x="118" y="79"/>
                    <a:pt x="67" y="206"/>
                  </a:cubicBezTo>
                  <a:cubicBezTo>
                    <a:pt x="0" y="374"/>
                    <a:pt x="82" y="562"/>
                    <a:pt x="249" y="629"/>
                  </a:cubicBezTo>
                  <a:cubicBezTo>
                    <a:pt x="289" y="645"/>
                    <a:pt x="329" y="652"/>
                    <a:pt x="369" y="652"/>
                  </a:cubicBezTo>
                  <a:cubicBezTo>
                    <a:pt x="498" y="652"/>
                    <a:pt x="621" y="575"/>
                    <a:pt x="672" y="447"/>
                  </a:cubicBezTo>
                  <a:cubicBezTo>
                    <a:pt x="739" y="280"/>
                    <a:pt x="658" y="91"/>
                    <a:pt x="490" y="24"/>
                  </a:cubicBezTo>
                  <a:cubicBezTo>
                    <a:pt x="450" y="8"/>
                    <a:pt x="409" y="1"/>
                    <a:pt x="3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5"/>
            <p:cNvSpPr/>
            <p:nvPr/>
          </p:nvSpPr>
          <p:spPr>
            <a:xfrm>
              <a:off x="907011" y="2851988"/>
              <a:ext cx="59534" cy="52574"/>
            </a:xfrm>
            <a:custGeom>
              <a:avLst/>
              <a:gdLst/>
              <a:ahLst/>
              <a:cxnLst/>
              <a:rect l="l" t="t" r="r" b="b"/>
              <a:pathLst>
                <a:path w="1249" h="1103" extrusionOk="0">
                  <a:moveTo>
                    <a:pt x="625" y="0"/>
                  </a:moveTo>
                  <a:cubicBezTo>
                    <a:pt x="406" y="0"/>
                    <a:pt x="199" y="131"/>
                    <a:pt x="113" y="347"/>
                  </a:cubicBezTo>
                  <a:cubicBezTo>
                    <a:pt x="1" y="630"/>
                    <a:pt x="138" y="950"/>
                    <a:pt x="421" y="1063"/>
                  </a:cubicBezTo>
                  <a:cubicBezTo>
                    <a:pt x="487" y="1090"/>
                    <a:pt x="556" y="1102"/>
                    <a:pt x="624" y="1102"/>
                  </a:cubicBezTo>
                  <a:cubicBezTo>
                    <a:pt x="843" y="1102"/>
                    <a:pt x="1050" y="971"/>
                    <a:pt x="1137" y="756"/>
                  </a:cubicBezTo>
                  <a:cubicBezTo>
                    <a:pt x="1249" y="473"/>
                    <a:pt x="1112" y="153"/>
                    <a:pt x="829" y="40"/>
                  </a:cubicBezTo>
                  <a:cubicBezTo>
                    <a:pt x="762" y="13"/>
                    <a:pt x="693" y="0"/>
                    <a:pt x="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5"/>
            <p:cNvSpPr/>
            <p:nvPr/>
          </p:nvSpPr>
          <p:spPr>
            <a:xfrm>
              <a:off x="998480" y="2862141"/>
              <a:ext cx="43470" cy="35177"/>
            </a:xfrm>
            <a:custGeom>
              <a:avLst/>
              <a:gdLst/>
              <a:ahLst/>
              <a:cxnLst/>
              <a:rect l="l" t="t" r="r" b="b"/>
              <a:pathLst>
                <a:path w="912" h="738" extrusionOk="0">
                  <a:moveTo>
                    <a:pt x="125" y="1"/>
                  </a:moveTo>
                  <a:cubicBezTo>
                    <a:pt x="91" y="1"/>
                    <a:pt x="59" y="22"/>
                    <a:pt x="47" y="55"/>
                  </a:cubicBezTo>
                  <a:cubicBezTo>
                    <a:pt x="46" y="58"/>
                    <a:pt x="1" y="172"/>
                    <a:pt x="1" y="304"/>
                  </a:cubicBezTo>
                  <a:cubicBezTo>
                    <a:pt x="1" y="492"/>
                    <a:pt x="93" y="634"/>
                    <a:pt x="259" y="700"/>
                  </a:cubicBezTo>
                  <a:cubicBezTo>
                    <a:pt x="327" y="726"/>
                    <a:pt x="391" y="737"/>
                    <a:pt x="451" y="737"/>
                  </a:cubicBezTo>
                  <a:cubicBezTo>
                    <a:pt x="663" y="737"/>
                    <a:pt x="821" y="595"/>
                    <a:pt x="885" y="502"/>
                  </a:cubicBezTo>
                  <a:cubicBezTo>
                    <a:pt x="912" y="463"/>
                    <a:pt x="901" y="411"/>
                    <a:pt x="862" y="385"/>
                  </a:cubicBezTo>
                  <a:cubicBezTo>
                    <a:pt x="848" y="374"/>
                    <a:pt x="831" y="369"/>
                    <a:pt x="814" y="369"/>
                  </a:cubicBezTo>
                  <a:cubicBezTo>
                    <a:pt x="787" y="369"/>
                    <a:pt x="760" y="382"/>
                    <a:pt x="744" y="406"/>
                  </a:cubicBezTo>
                  <a:cubicBezTo>
                    <a:pt x="739" y="414"/>
                    <a:pt x="630" y="569"/>
                    <a:pt x="451" y="569"/>
                  </a:cubicBezTo>
                  <a:cubicBezTo>
                    <a:pt x="411" y="569"/>
                    <a:pt x="368" y="561"/>
                    <a:pt x="322" y="543"/>
                  </a:cubicBezTo>
                  <a:cubicBezTo>
                    <a:pt x="79" y="445"/>
                    <a:pt x="200" y="131"/>
                    <a:pt x="205" y="119"/>
                  </a:cubicBezTo>
                  <a:cubicBezTo>
                    <a:pt x="224" y="74"/>
                    <a:pt x="202" y="24"/>
                    <a:pt x="158" y="8"/>
                  </a:cubicBezTo>
                  <a:cubicBezTo>
                    <a:pt x="147" y="3"/>
                    <a:pt x="136" y="1"/>
                    <a:pt x="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2" name="Google Shape;1212;p1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213" name="Google Shape;1213;p15"/>
          <p:cNvSpPr/>
          <p:nvPr/>
        </p:nvSpPr>
        <p:spPr>
          <a:xfrm>
            <a:off x="8395325" y="4040096"/>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5"/>
          <p:cNvSpPr/>
          <p:nvPr/>
        </p:nvSpPr>
        <p:spPr>
          <a:xfrm>
            <a:off x="8342873" y="2156877"/>
            <a:ext cx="57348" cy="57458"/>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5"/>
          <p:cNvSpPr/>
          <p:nvPr/>
        </p:nvSpPr>
        <p:spPr>
          <a:xfrm>
            <a:off x="199859" y="793425"/>
            <a:ext cx="57458" cy="57458"/>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5"/>
          <p:cNvSpPr/>
          <p:nvPr/>
        </p:nvSpPr>
        <p:spPr>
          <a:xfrm>
            <a:off x="7025211" y="4726340"/>
            <a:ext cx="57458" cy="57568"/>
          </a:xfrm>
          <a:custGeom>
            <a:avLst/>
            <a:gdLst/>
            <a:ahLst/>
            <a:cxnLst/>
            <a:rect l="l" t="t" r="r" b="b"/>
            <a:pathLst>
              <a:path w="524" h="525" extrusionOk="0">
                <a:moveTo>
                  <a:pt x="255" y="1"/>
                </a:moveTo>
                <a:cubicBezTo>
                  <a:pt x="255" y="1"/>
                  <a:pt x="236" y="121"/>
                  <a:pt x="232" y="233"/>
                </a:cubicBezTo>
                <a:cubicBezTo>
                  <a:pt x="143" y="240"/>
                  <a:pt x="1" y="269"/>
                  <a:pt x="1" y="269"/>
                </a:cubicBezTo>
                <a:cubicBezTo>
                  <a:pt x="1" y="269"/>
                  <a:pt x="121" y="287"/>
                  <a:pt x="232" y="291"/>
                </a:cubicBezTo>
                <a:cubicBezTo>
                  <a:pt x="235" y="405"/>
                  <a:pt x="256" y="524"/>
                  <a:pt x="256" y="524"/>
                </a:cubicBezTo>
                <a:cubicBezTo>
                  <a:pt x="256"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5"/>
          <p:cNvSpPr/>
          <p:nvPr/>
        </p:nvSpPr>
        <p:spPr>
          <a:xfrm>
            <a:off x="8342866" y="2938059"/>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5"/>
          <p:cNvSpPr/>
          <p:nvPr/>
        </p:nvSpPr>
        <p:spPr>
          <a:xfrm>
            <a:off x="8770191" y="1296176"/>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5"/>
          <p:cNvSpPr/>
          <p:nvPr/>
        </p:nvSpPr>
        <p:spPr>
          <a:xfrm>
            <a:off x="2052137" y="4816005"/>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5"/>
          <p:cNvSpPr/>
          <p:nvPr/>
        </p:nvSpPr>
        <p:spPr>
          <a:xfrm>
            <a:off x="543408" y="2672495"/>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5"/>
          <p:cNvSpPr/>
          <p:nvPr/>
        </p:nvSpPr>
        <p:spPr>
          <a:xfrm>
            <a:off x="8554448" y="3328265"/>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5"/>
          <p:cNvSpPr/>
          <p:nvPr/>
        </p:nvSpPr>
        <p:spPr>
          <a:xfrm>
            <a:off x="2730834" y="187767"/>
            <a:ext cx="57458" cy="57568"/>
          </a:xfrm>
          <a:custGeom>
            <a:avLst/>
            <a:gdLst/>
            <a:ahLst/>
            <a:cxnLst/>
            <a:rect l="l" t="t" r="r" b="b"/>
            <a:pathLst>
              <a:path w="524" h="525" extrusionOk="0">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1010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223"/>
        <p:cNvGrpSpPr/>
        <p:nvPr/>
      </p:nvGrpSpPr>
      <p:grpSpPr>
        <a:xfrm>
          <a:off x="0" y="0"/>
          <a:ext cx="0" cy="0"/>
          <a:chOff x="0" y="0"/>
          <a:chExt cx="0" cy="0"/>
        </a:xfrm>
      </p:grpSpPr>
      <p:grpSp>
        <p:nvGrpSpPr>
          <p:cNvPr id="1224" name="Google Shape;1224;p16"/>
          <p:cNvGrpSpPr/>
          <p:nvPr/>
        </p:nvGrpSpPr>
        <p:grpSpPr>
          <a:xfrm rot="-764523">
            <a:off x="8655145" y="1008318"/>
            <a:ext cx="786818" cy="1198717"/>
            <a:chOff x="2251545" y="3095652"/>
            <a:chExt cx="344809" cy="525316"/>
          </a:xfrm>
        </p:grpSpPr>
        <p:sp>
          <p:nvSpPr>
            <p:cNvPr id="1225" name="Google Shape;1225;p16"/>
            <p:cNvSpPr/>
            <p:nvPr/>
          </p:nvSpPr>
          <p:spPr>
            <a:xfrm>
              <a:off x="2271516" y="3095652"/>
              <a:ext cx="257486" cy="505535"/>
            </a:xfrm>
            <a:custGeom>
              <a:avLst/>
              <a:gdLst/>
              <a:ahLst/>
              <a:cxnLst/>
              <a:rect l="l" t="t" r="r" b="b"/>
              <a:pathLst>
                <a:path w="5402" h="10606" extrusionOk="0">
                  <a:moveTo>
                    <a:pt x="31" y="1"/>
                  </a:moveTo>
                  <a:cubicBezTo>
                    <a:pt x="14" y="1"/>
                    <a:pt x="1" y="23"/>
                    <a:pt x="17" y="37"/>
                  </a:cubicBezTo>
                  <a:cubicBezTo>
                    <a:pt x="824" y="811"/>
                    <a:pt x="1469" y="1684"/>
                    <a:pt x="1892" y="2726"/>
                  </a:cubicBezTo>
                  <a:cubicBezTo>
                    <a:pt x="2324" y="3789"/>
                    <a:pt x="2398" y="4896"/>
                    <a:pt x="2467" y="6028"/>
                  </a:cubicBezTo>
                  <a:cubicBezTo>
                    <a:pt x="2575" y="7789"/>
                    <a:pt x="3053" y="10270"/>
                    <a:pt x="5172" y="10603"/>
                  </a:cubicBezTo>
                  <a:cubicBezTo>
                    <a:pt x="5182" y="10605"/>
                    <a:pt x="5190" y="10605"/>
                    <a:pt x="5199" y="10605"/>
                  </a:cubicBezTo>
                  <a:cubicBezTo>
                    <a:pt x="5362" y="10605"/>
                    <a:pt x="5401" y="10354"/>
                    <a:pt x="5226" y="10315"/>
                  </a:cubicBezTo>
                  <a:cubicBezTo>
                    <a:pt x="2769" y="9786"/>
                    <a:pt x="2808" y="6792"/>
                    <a:pt x="2573" y="4839"/>
                  </a:cubicBezTo>
                  <a:cubicBezTo>
                    <a:pt x="2350" y="2972"/>
                    <a:pt x="1540" y="1197"/>
                    <a:pt x="44" y="6"/>
                  </a:cubicBezTo>
                  <a:cubicBezTo>
                    <a:pt x="40" y="2"/>
                    <a:pt x="35" y="1"/>
                    <a:pt x="3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6"/>
            <p:cNvSpPr/>
            <p:nvPr/>
          </p:nvSpPr>
          <p:spPr>
            <a:xfrm>
              <a:off x="2295015" y="3099465"/>
              <a:ext cx="301338" cy="439757"/>
            </a:xfrm>
            <a:custGeom>
              <a:avLst/>
              <a:gdLst/>
              <a:ahLst/>
              <a:cxnLst/>
              <a:rect l="l" t="t" r="r" b="b"/>
              <a:pathLst>
                <a:path w="6322" h="9226" extrusionOk="0">
                  <a:moveTo>
                    <a:pt x="21" y="1"/>
                  </a:moveTo>
                  <a:cubicBezTo>
                    <a:pt x="10" y="1"/>
                    <a:pt x="1" y="15"/>
                    <a:pt x="12" y="23"/>
                  </a:cubicBezTo>
                  <a:cubicBezTo>
                    <a:pt x="788" y="683"/>
                    <a:pt x="1486" y="1407"/>
                    <a:pt x="1970" y="2313"/>
                  </a:cubicBezTo>
                  <a:cubicBezTo>
                    <a:pt x="2483" y="3269"/>
                    <a:pt x="2744" y="4291"/>
                    <a:pt x="2850" y="5365"/>
                  </a:cubicBezTo>
                  <a:cubicBezTo>
                    <a:pt x="2938" y="6254"/>
                    <a:pt x="3050" y="7148"/>
                    <a:pt x="3667" y="7842"/>
                  </a:cubicBezTo>
                  <a:cubicBezTo>
                    <a:pt x="4286" y="8535"/>
                    <a:pt x="5230" y="8951"/>
                    <a:pt x="6102" y="9220"/>
                  </a:cubicBezTo>
                  <a:cubicBezTo>
                    <a:pt x="6115" y="9224"/>
                    <a:pt x="6128" y="9226"/>
                    <a:pt x="6139" y="9226"/>
                  </a:cubicBezTo>
                  <a:cubicBezTo>
                    <a:pt x="6267" y="9226"/>
                    <a:pt x="6321" y="9011"/>
                    <a:pt x="6189" y="8953"/>
                  </a:cubicBezTo>
                  <a:cubicBezTo>
                    <a:pt x="5250" y="8536"/>
                    <a:pt x="4192" y="8218"/>
                    <a:pt x="3610" y="7298"/>
                  </a:cubicBezTo>
                  <a:cubicBezTo>
                    <a:pt x="3083" y="6462"/>
                    <a:pt x="3141" y="5406"/>
                    <a:pt x="2943" y="4471"/>
                  </a:cubicBezTo>
                  <a:cubicBezTo>
                    <a:pt x="2575" y="2739"/>
                    <a:pt x="1512" y="1002"/>
                    <a:pt x="29" y="3"/>
                  </a:cubicBezTo>
                  <a:cubicBezTo>
                    <a:pt x="27" y="1"/>
                    <a:pt x="24" y="1"/>
                    <a:pt x="2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6"/>
            <p:cNvSpPr/>
            <p:nvPr/>
          </p:nvSpPr>
          <p:spPr>
            <a:xfrm>
              <a:off x="2291679" y="3155948"/>
              <a:ext cx="128696" cy="463590"/>
            </a:xfrm>
            <a:custGeom>
              <a:avLst/>
              <a:gdLst/>
              <a:ahLst/>
              <a:cxnLst/>
              <a:rect l="l" t="t" r="r" b="b"/>
              <a:pathLst>
                <a:path w="2700" h="9726" extrusionOk="0">
                  <a:moveTo>
                    <a:pt x="20" y="0"/>
                  </a:moveTo>
                  <a:cubicBezTo>
                    <a:pt x="10" y="0"/>
                    <a:pt x="1" y="11"/>
                    <a:pt x="8" y="22"/>
                  </a:cubicBezTo>
                  <a:cubicBezTo>
                    <a:pt x="520" y="845"/>
                    <a:pt x="896" y="1726"/>
                    <a:pt x="1051" y="2686"/>
                  </a:cubicBezTo>
                  <a:cubicBezTo>
                    <a:pt x="1215" y="3703"/>
                    <a:pt x="1054" y="4685"/>
                    <a:pt x="917" y="5694"/>
                  </a:cubicBezTo>
                  <a:cubicBezTo>
                    <a:pt x="800" y="6548"/>
                    <a:pt x="745" y="7430"/>
                    <a:pt x="1054" y="8251"/>
                  </a:cubicBezTo>
                  <a:cubicBezTo>
                    <a:pt x="1283" y="8863"/>
                    <a:pt x="1818" y="9676"/>
                    <a:pt x="2543" y="9725"/>
                  </a:cubicBezTo>
                  <a:cubicBezTo>
                    <a:pt x="2546" y="9726"/>
                    <a:pt x="2549" y="9726"/>
                    <a:pt x="2552" y="9726"/>
                  </a:cubicBezTo>
                  <a:cubicBezTo>
                    <a:pt x="2660" y="9726"/>
                    <a:pt x="2699" y="9598"/>
                    <a:pt x="2604" y="9538"/>
                  </a:cubicBezTo>
                  <a:cubicBezTo>
                    <a:pt x="2206" y="9280"/>
                    <a:pt x="1862" y="9109"/>
                    <a:pt x="1592" y="8693"/>
                  </a:cubicBezTo>
                  <a:cubicBezTo>
                    <a:pt x="1338" y="8302"/>
                    <a:pt x="1187" y="7843"/>
                    <a:pt x="1129" y="7382"/>
                  </a:cubicBezTo>
                  <a:cubicBezTo>
                    <a:pt x="1008" y="6410"/>
                    <a:pt x="1260" y="5435"/>
                    <a:pt x="1333" y="4471"/>
                  </a:cubicBezTo>
                  <a:cubicBezTo>
                    <a:pt x="1453" y="2888"/>
                    <a:pt x="1037" y="1255"/>
                    <a:pt x="32" y="6"/>
                  </a:cubicBezTo>
                  <a:cubicBezTo>
                    <a:pt x="29" y="2"/>
                    <a:pt x="24" y="0"/>
                    <a:pt x="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6"/>
            <p:cNvSpPr/>
            <p:nvPr/>
          </p:nvSpPr>
          <p:spPr>
            <a:xfrm>
              <a:off x="2257884" y="3158999"/>
              <a:ext cx="53242" cy="284417"/>
            </a:xfrm>
            <a:custGeom>
              <a:avLst/>
              <a:gdLst/>
              <a:ahLst/>
              <a:cxnLst/>
              <a:rect l="l" t="t" r="r" b="b"/>
              <a:pathLst>
                <a:path w="1117" h="5967" extrusionOk="0">
                  <a:moveTo>
                    <a:pt x="106" y="1"/>
                  </a:moveTo>
                  <a:cubicBezTo>
                    <a:pt x="99" y="1"/>
                    <a:pt x="92" y="10"/>
                    <a:pt x="98" y="17"/>
                  </a:cubicBezTo>
                  <a:cubicBezTo>
                    <a:pt x="759" y="905"/>
                    <a:pt x="1068" y="1979"/>
                    <a:pt x="888" y="3082"/>
                  </a:cubicBezTo>
                  <a:cubicBezTo>
                    <a:pt x="796" y="3643"/>
                    <a:pt x="544" y="4098"/>
                    <a:pt x="305" y="4602"/>
                  </a:cubicBezTo>
                  <a:cubicBezTo>
                    <a:pt x="107" y="5019"/>
                    <a:pt x="0" y="5470"/>
                    <a:pt x="133" y="5921"/>
                  </a:cubicBezTo>
                  <a:cubicBezTo>
                    <a:pt x="143" y="5951"/>
                    <a:pt x="173" y="5966"/>
                    <a:pt x="202" y="5966"/>
                  </a:cubicBezTo>
                  <a:cubicBezTo>
                    <a:pt x="233" y="5966"/>
                    <a:pt x="264" y="5949"/>
                    <a:pt x="266" y="5913"/>
                  </a:cubicBezTo>
                  <a:cubicBezTo>
                    <a:pt x="293" y="5537"/>
                    <a:pt x="312" y="5187"/>
                    <a:pt x="460" y="4834"/>
                  </a:cubicBezTo>
                  <a:cubicBezTo>
                    <a:pt x="567" y="4579"/>
                    <a:pt x="713" y="4343"/>
                    <a:pt x="821" y="4088"/>
                  </a:cubicBezTo>
                  <a:cubicBezTo>
                    <a:pt x="1010" y="3638"/>
                    <a:pt x="1104" y="3154"/>
                    <a:pt x="1108" y="2665"/>
                  </a:cubicBezTo>
                  <a:cubicBezTo>
                    <a:pt x="1116" y="1697"/>
                    <a:pt x="779" y="714"/>
                    <a:pt x="113" y="4"/>
                  </a:cubicBezTo>
                  <a:cubicBezTo>
                    <a:pt x="111" y="2"/>
                    <a:pt x="109" y="1"/>
                    <a:pt x="10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6"/>
            <p:cNvSpPr/>
            <p:nvPr/>
          </p:nvSpPr>
          <p:spPr>
            <a:xfrm>
              <a:off x="2422519" y="3434407"/>
              <a:ext cx="72355" cy="104386"/>
            </a:xfrm>
            <a:custGeom>
              <a:avLst/>
              <a:gdLst/>
              <a:ahLst/>
              <a:cxnLst/>
              <a:rect l="l" t="t" r="r" b="b"/>
              <a:pathLst>
                <a:path w="1518" h="2190" extrusionOk="0">
                  <a:moveTo>
                    <a:pt x="17" y="0"/>
                  </a:moveTo>
                  <a:cubicBezTo>
                    <a:pt x="8" y="0"/>
                    <a:pt x="0" y="6"/>
                    <a:pt x="1" y="17"/>
                  </a:cubicBezTo>
                  <a:cubicBezTo>
                    <a:pt x="65" y="937"/>
                    <a:pt x="587" y="1721"/>
                    <a:pt x="1377" y="2179"/>
                  </a:cubicBezTo>
                  <a:cubicBezTo>
                    <a:pt x="1390" y="2187"/>
                    <a:pt x="1402" y="2190"/>
                    <a:pt x="1414" y="2190"/>
                  </a:cubicBezTo>
                  <a:cubicBezTo>
                    <a:pt x="1479" y="2190"/>
                    <a:pt x="1518" y="2082"/>
                    <a:pt x="1444" y="2041"/>
                  </a:cubicBezTo>
                  <a:cubicBezTo>
                    <a:pt x="682" y="1611"/>
                    <a:pt x="189" y="871"/>
                    <a:pt x="35" y="15"/>
                  </a:cubicBezTo>
                  <a:cubicBezTo>
                    <a:pt x="33" y="5"/>
                    <a:pt x="25" y="0"/>
                    <a:pt x="1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6"/>
            <p:cNvSpPr/>
            <p:nvPr/>
          </p:nvSpPr>
          <p:spPr>
            <a:xfrm>
              <a:off x="2520089" y="3552283"/>
              <a:ext cx="14395" cy="12631"/>
            </a:xfrm>
            <a:custGeom>
              <a:avLst/>
              <a:gdLst/>
              <a:ahLst/>
              <a:cxnLst/>
              <a:rect l="l" t="t" r="r" b="b"/>
              <a:pathLst>
                <a:path w="302" h="265" extrusionOk="0">
                  <a:moveTo>
                    <a:pt x="134" y="0"/>
                  </a:moveTo>
                  <a:cubicBezTo>
                    <a:pt x="118" y="0"/>
                    <a:pt x="103" y="3"/>
                    <a:pt x="90" y="8"/>
                  </a:cubicBezTo>
                  <a:cubicBezTo>
                    <a:pt x="62" y="18"/>
                    <a:pt x="31" y="43"/>
                    <a:pt x="19" y="72"/>
                  </a:cubicBezTo>
                  <a:cubicBezTo>
                    <a:pt x="6" y="102"/>
                    <a:pt x="0" y="136"/>
                    <a:pt x="14" y="168"/>
                  </a:cubicBezTo>
                  <a:cubicBezTo>
                    <a:pt x="26" y="197"/>
                    <a:pt x="46" y="230"/>
                    <a:pt x="78" y="240"/>
                  </a:cubicBezTo>
                  <a:cubicBezTo>
                    <a:pt x="101" y="247"/>
                    <a:pt x="126" y="259"/>
                    <a:pt x="151" y="262"/>
                  </a:cubicBezTo>
                  <a:cubicBezTo>
                    <a:pt x="160" y="264"/>
                    <a:pt x="169" y="264"/>
                    <a:pt x="178" y="264"/>
                  </a:cubicBezTo>
                  <a:cubicBezTo>
                    <a:pt x="188" y="264"/>
                    <a:pt x="198" y="263"/>
                    <a:pt x="209" y="261"/>
                  </a:cubicBezTo>
                  <a:cubicBezTo>
                    <a:pt x="241" y="255"/>
                    <a:pt x="274" y="233"/>
                    <a:pt x="287" y="201"/>
                  </a:cubicBezTo>
                  <a:cubicBezTo>
                    <a:pt x="299" y="173"/>
                    <a:pt x="302" y="144"/>
                    <a:pt x="292" y="114"/>
                  </a:cubicBezTo>
                  <a:cubicBezTo>
                    <a:pt x="284" y="92"/>
                    <a:pt x="271" y="74"/>
                    <a:pt x="253" y="57"/>
                  </a:cubicBezTo>
                  <a:cubicBezTo>
                    <a:pt x="235" y="39"/>
                    <a:pt x="210" y="25"/>
                    <a:pt x="188" y="13"/>
                  </a:cubicBezTo>
                  <a:cubicBezTo>
                    <a:pt x="173" y="4"/>
                    <a:pt x="154" y="0"/>
                    <a:pt x="13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6"/>
            <p:cNvSpPr/>
            <p:nvPr/>
          </p:nvSpPr>
          <p:spPr>
            <a:xfrm>
              <a:off x="2365512" y="3461671"/>
              <a:ext cx="9533" cy="16158"/>
            </a:xfrm>
            <a:custGeom>
              <a:avLst/>
              <a:gdLst/>
              <a:ahLst/>
              <a:cxnLst/>
              <a:rect l="l" t="t" r="r" b="b"/>
              <a:pathLst>
                <a:path w="200" h="339" extrusionOk="0">
                  <a:moveTo>
                    <a:pt x="101" y="1"/>
                  </a:moveTo>
                  <a:cubicBezTo>
                    <a:pt x="98" y="1"/>
                    <a:pt x="95" y="1"/>
                    <a:pt x="92" y="1"/>
                  </a:cubicBezTo>
                  <a:cubicBezTo>
                    <a:pt x="36" y="9"/>
                    <a:pt x="3" y="52"/>
                    <a:pt x="2" y="106"/>
                  </a:cubicBezTo>
                  <a:cubicBezTo>
                    <a:pt x="2" y="122"/>
                    <a:pt x="0" y="136"/>
                    <a:pt x="2" y="151"/>
                  </a:cubicBezTo>
                  <a:cubicBezTo>
                    <a:pt x="3" y="158"/>
                    <a:pt x="3" y="166"/>
                    <a:pt x="4" y="173"/>
                  </a:cubicBezTo>
                  <a:cubicBezTo>
                    <a:pt x="7" y="190"/>
                    <a:pt x="11" y="205"/>
                    <a:pt x="20" y="219"/>
                  </a:cubicBezTo>
                  <a:cubicBezTo>
                    <a:pt x="19" y="217"/>
                    <a:pt x="18" y="216"/>
                    <a:pt x="17" y="216"/>
                  </a:cubicBezTo>
                  <a:lnTo>
                    <a:pt x="17" y="216"/>
                  </a:lnTo>
                  <a:cubicBezTo>
                    <a:pt x="16" y="216"/>
                    <a:pt x="17" y="220"/>
                    <a:pt x="20" y="226"/>
                  </a:cubicBezTo>
                  <a:cubicBezTo>
                    <a:pt x="21" y="234"/>
                    <a:pt x="24" y="241"/>
                    <a:pt x="25" y="248"/>
                  </a:cubicBezTo>
                  <a:cubicBezTo>
                    <a:pt x="30" y="262"/>
                    <a:pt x="34" y="276"/>
                    <a:pt x="39" y="288"/>
                  </a:cubicBezTo>
                  <a:cubicBezTo>
                    <a:pt x="49" y="320"/>
                    <a:pt x="75" y="339"/>
                    <a:pt x="104" y="339"/>
                  </a:cubicBezTo>
                  <a:cubicBezTo>
                    <a:pt x="105" y="339"/>
                    <a:pt x="107" y="339"/>
                    <a:pt x="108" y="338"/>
                  </a:cubicBezTo>
                  <a:cubicBezTo>
                    <a:pt x="140" y="335"/>
                    <a:pt x="160" y="312"/>
                    <a:pt x="170" y="283"/>
                  </a:cubicBezTo>
                  <a:cubicBezTo>
                    <a:pt x="174" y="268"/>
                    <a:pt x="178" y="255"/>
                    <a:pt x="181" y="240"/>
                  </a:cubicBezTo>
                  <a:cubicBezTo>
                    <a:pt x="182" y="232"/>
                    <a:pt x="183" y="225"/>
                    <a:pt x="186" y="218"/>
                  </a:cubicBezTo>
                  <a:cubicBezTo>
                    <a:pt x="186" y="210"/>
                    <a:pt x="187" y="206"/>
                    <a:pt x="187" y="206"/>
                  </a:cubicBezTo>
                  <a:cubicBezTo>
                    <a:pt x="188" y="206"/>
                    <a:pt x="188" y="207"/>
                    <a:pt x="188" y="210"/>
                  </a:cubicBezTo>
                  <a:cubicBezTo>
                    <a:pt x="199" y="171"/>
                    <a:pt x="199" y="132"/>
                    <a:pt x="197" y="92"/>
                  </a:cubicBezTo>
                  <a:cubicBezTo>
                    <a:pt x="194" y="44"/>
                    <a:pt x="149" y="1"/>
                    <a:pt x="10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6"/>
            <p:cNvSpPr/>
            <p:nvPr/>
          </p:nvSpPr>
          <p:spPr>
            <a:xfrm>
              <a:off x="2370946" y="3524303"/>
              <a:ext cx="17112" cy="13156"/>
            </a:xfrm>
            <a:custGeom>
              <a:avLst/>
              <a:gdLst/>
              <a:ahLst/>
              <a:cxnLst/>
              <a:rect l="l" t="t" r="r" b="b"/>
              <a:pathLst>
                <a:path w="359" h="276" extrusionOk="0">
                  <a:moveTo>
                    <a:pt x="171" y="0"/>
                  </a:moveTo>
                  <a:cubicBezTo>
                    <a:pt x="125" y="0"/>
                    <a:pt x="80" y="23"/>
                    <a:pt x="53" y="76"/>
                  </a:cubicBezTo>
                  <a:cubicBezTo>
                    <a:pt x="0" y="185"/>
                    <a:pt x="95" y="275"/>
                    <a:pt x="187" y="275"/>
                  </a:cubicBezTo>
                  <a:cubicBezTo>
                    <a:pt x="234" y="275"/>
                    <a:pt x="279" y="253"/>
                    <a:pt x="306" y="199"/>
                  </a:cubicBezTo>
                  <a:cubicBezTo>
                    <a:pt x="358" y="91"/>
                    <a:pt x="264" y="0"/>
                    <a:pt x="17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6"/>
            <p:cNvSpPr/>
            <p:nvPr/>
          </p:nvSpPr>
          <p:spPr>
            <a:xfrm>
              <a:off x="2399926" y="3566916"/>
              <a:ext cx="63013" cy="54052"/>
            </a:xfrm>
            <a:custGeom>
              <a:avLst/>
              <a:gdLst/>
              <a:ahLst/>
              <a:cxnLst/>
              <a:rect l="l" t="t" r="r" b="b"/>
              <a:pathLst>
                <a:path w="1322" h="1134" extrusionOk="0">
                  <a:moveTo>
                    <a:pt x="45" y="0"/>
                  </a:moveTo>
                  <a:cubicBezTo>
                    <a:pt x="23" y="0"/>
                    <a:pt x="1" y="29"/>
                    <a:pt x="15" y="51"/>
                  </a:cubicBezTo>
                  <a:cubicBezTo>
                    <a:pt x="308" y="482"/>
                    <a:pt x="756" y="974"/>
                    <a:pt x="1269" y="1132"/>
                  </a:cubicBezTo>
                  <a:cubicBezTo>
                    <a:pt x="1273" y="1133"/>
                    <a:pt x="1276" y="1133"/>
                    <a:pt x="1279" y="1133"/>
                  </a:cubicBezTo>
                  <a:cubicBezTo>
                    <a:pt x="1308" y="1133"/>
                    <a:pt x="1322" y="1090"/>
                    <a:pt x="1300" y="1069"/>
                  </a:cubicBezTo>
                  <a:cubicBezTo>
                    <a:pt x="1097" y="888"/>
                    <a:pt x="852" y="762"/>
                    <a:pt x="643" y="584"/>
                  </a:cubicBezTo>
                  <a:cubicBezTo>
                    <a:pt x="437" y="407"/>
                    <a:pt x="245" y="213"/>
                    <a:pt x="64" y="10"/>
                  </a:cubicBezTo>
                  <a:cubicBezTo>
                    <a:pt x="59" y="3"/>
                    <a:pt x="52" y="0"/>
                    <a:pt x="4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6"/>
            <p:cNvSpPr/>
            <p:nvPr/>
          </p:nvSpPr>
          <p:spPr>
            <a:xfrm>
              <a:off x="2278714" y="3372824"/>
              <a:ext cx="43709" cy="187085"/>
            </a:xfrm>
            <a:custGeom>
              <a:avLst/>
              <a:gdLst/>
              <a:ahLst/>
              <a:cxnLst/>
              <a:rect l="l" t="t" r="r" b="b"/>
              <a:pathLst>
                <a:path w="917" h="3925" extrusionOk="0">
                  <a:moveTo>
                    <a:pt x="896" y="0"/>
                  </a:moveTo>
                  <a:cubicBezTo>
                    <a:pt x="891" y="0"/>
                    <a:pt x="886" y="3"/>
                    <a:pt x="883" y="9"/>
                  </a:cubicBezTo>
                  <a:cubicBezTo>
                    <a:pt x="590" y="666"/>
                    <a:pt x="323" y="1341"/>
                    <a:pt x="189" y="2052"/>
                  </a:cubicBezTo>
                  <a:cubicBezTo>
                    <a:pt x="86" y="2602"/>
                    <a:pt x="1" y="3417"/>
                    <a:pt x="354" y="3898"/>
                  </a:cubicBezTo>
                  <a:cubicBezTo>
                    <a:pt x="367" y="3916"/>
                    <a:pt x="387" y="3924"/>
                    <a:pt x="406" y="3924"/>
                  </a:cubicBezTo>
                  <a:cubicBezTo>
                    <a:pt x="439" y="3924"/>
                    <a:pt x="472" y="3900"/>
                    <a:pt x="468" y="3859"/>
                  </a:cubicBezTo>
                  <a:cubicBezTo>
                    <a:pt x="433" y="3538"/>
                    <a:pt x="306" y="3239"/>
                    <a:pt x="283" y="2911"/>
                  </a:cubicBezTo>
                  <a:cubicBezTo>
                    <a:pt x="260" y="2591"/>
                    <a:pt x="281" y="2269"/>
                    <a:pt x="336" y="1952"/>
                  </a:cubicBezTo>
                  <a:cubicBezTo>
                    <a:pt x="445" y="1288"/>
                    <a:pt x="684" y="653"/>
                    <a:pt x="913" y="24"/>
                  </a:cubicBezTo>
                  <a:cubicBezTo>
                    <a:pt x="917" y="11"/>
                    <a:pt x="906" y="0"/>
                    <a:pt x="8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6"/>
            <p:cNvSpPr/>
            <p:nvPr/>
          </p:nvSpPr>
          <p:spPr>
            <a:xfrm>
              <a:off x="2304739" y="3584981"/>
              <a:ext cx="12155" cy="9390"/>
            </a:xfrm>
            <a:custGeom>
              <a:avLst/>
              <a:gdLst/>
              <a:ahLst/>
              <a:cxnLst/>
              <a:rect l="l" t="t" r="r" b="b"/>
              <a:pathLst>
                <a:path w="255" h="197" extrusionOk="0">
                  <a:moveTo>
                    <a:pt x="121" y="1"/>
                  </a:moveTo>
                  <a:cubicBezTo>
                    <a:pt x="89" y="1"/>
                    <a:pt x="57" y="16"/>
                    <a:pt x="38" y="54"/>
                  </a:cubicBezTo>
                  <a:cubicBezTo>
                    <a:pt x="0" y="132"/>
                    <a:pt x="68" y="196"/>
                    <a:pt x="134" y="196"/>
                  </a:cubicBezTo>
                  <a:cubicBezTo>
                    <a:pt x="166" y="196"/>
                    <a:pt x="198" y="180"/>
                    <a:pt x="217" y="142"/>
                  </a:cubicBezTo>
                  <a:cubicBezTo>
                    <a:pt x="255" y="65"/>
                    <a:pt x="187" y="1"/>
                    <a:pt x="12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6"/>
            <p:cNvSpPr/>
            <p:nvPr/>
          </p:nvSpPr>
          <p:spPr>
            <a:xfrm>
              <a:off x="2251545" y="3474875"/>
              <a:ext cx="9867" cy="10582"/>
            </a:xfrm>
            <a:custGeom>
              <a:avLst/>
              <a:gdLst/>
              <a:ahLst/>
              <a:cxnLst/>
              <a:rect l="l" t="t" r="r" b="b"/>
              <a:pathLst>
                <a:path w="207" h="222" extrusionOk="0">
                  <a:moveTo>
                    <a:pt x="104" y="0"/>
                  </a:moveTo>
                  <a:cubicBezTo>
                    <a:pt x="63" y="0"/>
                    <a:pt x="25" y="29"/>
                    <a:pt x="18" y="72"/>
                  </a:cubicBezTo>
                  <a:cubicBezTo>
                    <a:pt x="14" y="95"/>
                    <a:pt x="9" y="120"/>
                    <a:pt x="6" y="143"/>
                  </a:cubicBezTo>
                  <a:cubicBezTo>
                    <a:pt x="0" y="171"/>
                    <a:pt x="14" y="204"/>
                    <a:pt x="42" y="215"/>
                  </a:cubicBezTo>
                  <a:cubicBezTo>
                    <a:pt x="51" y="220"/>
                    <a:pt x="61" y="222"/>
                    <a:pt x="71" y="222"/>
                  </a:cubicBezTo>
                  <a:cubicBezTo>
                    <a:pt x="89" y="222"/>
                    <a:pt x="107" y="214"/>
                    <a:pt x="121" y="200"/>
                  </a:cubicBezTo>
                  <a:cubicBezTo>
                    <a:pt x="136" y="182"/>
                    <a:pt x="153" y="163"/>
                    <a:pt x="169" y="145"/>
                  </a:cubicBezTo>
                  <a:cubicBezTo>
                    <a:pt x="206" y="103"/>
                    <a:pt x="192" y="33"/>
                    <a:pt x="142" y="9"/>
                  </a:cubicBezTo>
                  <a:cubicBezTo>
                    <a:pt x="129" y="3"/>
                    <a:pt x="117" y="0"/>
                    <a:pt x="10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7" name="Google Shape;1237;p16"/>
          <p:cNvGrpSpPr/>
          <p:nvPr/>
        </p:nvGrpSpPr>
        <p:grpSpPr>
          <a:xfrm>
            <a:off x="2189575" y="3248521"/>
            <a:ext cx="2650933" cy="2065403"/>
            <a:chOff x="1551108" y="3780503"/>
            <a:chExt cx="1043387" cy="812927"/>
          </a:xfrm>
        </p:grpSpPr>
        <p:sp>
          <p:nvSpPr>
            <p:cNvPr id="1238" name="Google Shape;1238;p16"/>
            <p:cNvSpPr/>
            <p:nvPr/>
          </p:nvSpPr>
          <p:spPr>
            <a:xfrm>
              <a:off x="2562416" y="3854526"/>
              <a:ext cx="32079" cy="30267"/>
            </a:xfrm>
            <a:custGeom>
              <a:avLst/>
              <a:gdLst/>
              <a:ahLst/>
              <a:cxnLst/>
              <a:rect l="l" t="t" r="r" b="b"/>
              <a:pathLst>
                <a:path w="673" h="635" extrusionOk="0">
                  <a:moveTo>
                    <a:pt x="265" y="0"/>
                  </a:moveTo>
                  <a:cubicBezTo>
                    <a:pt x="243" y="0"/>
                    <a:pt x="221" y="3"/>
                    <a:pt x="201" y="7"/>
                  </a:cubicBezTo>
                  <a:cubicBezTo>
                    <a:pt x="150" y="19"/>
                    <a:pt x="97" y="45"/>
                    <a:pt x="65" y="90"/>
                  </a:cubicBezTo>
                  <a:cubicBezTo>
                    <a:pt x="39" y="126"/>
                    <a:pt x="21" y="165"/>
                    <a:pt x="12" y="207"/>
                  </a:cubicBezTo>
                  <a:cubicBezTo>
                    <a:pt x="0" y="263"/>
                    <a:pt x="17" y="346"/>
                    <a:pt x="54" y="389"/>
                  </a:cubicBezTo>
                  <a:cubicBezTo>
                    <a:pt x="89" y="430"/>
                    <a:pt x="123" y="472"/>
                    <a:pt x="158" y="514"/>
                  </a:cubicBezTo>
                  <a:cubicBezTo>
                    <a:pt x="215" y="584"/>
                    <a:pt x="293" y="635"/>
                    <a:pt x="383" y="635"/>
                  </a:cubicBezTo>
                  <a:cubicBezTo>
                    <a:pt x="393" y="635"/>
                    <a:pt x="404" y="634"/>
                    <a:pt x="415" y="632"/>
                  </a:cubicBezTo>
                  <a:cubicBezTo>
                    <a:pt x="488" y="622"/>
                    <a:pt x="555" y="591"/>
                    <a:pt x="603" y="531"/>
                  </a:cubicBezTo>
                  <a:cubicBezTo>
                    <a:pt x="649" y="476"/>
                    <a:pt x="672" y="398"/>
                    <a:pt x="665" y="327"/>
                  </a:cubicBezTo>
                  <a:cubicBezTo>
                    <a:pt x="653" y="222"/>
                    <a:pt x="590" y="148"/>
                    <a:pt x="501" y="100"/>
                  </a:cubicBezTo>
                  <a:cubicBezTo>
                    <a:pt x="452" y="73"/>
                    <a:pt x="405" y="47"/>
                    <a:pt x="357" y="21"/>
                  </a:cubicBezTo>
                  <a:cubicBezTo>
                    <a:pt x="330" y="6"/>
                    <a:pt x="297" y="0"/>
                    <a:pt x="26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6"/>
            <p:cNvSpPr/>
            <p:nvPr/>
          </p:nvSpPr>
          <p:spPr>
            <a:xfrm>
              <a:off x="2479336" y="3810484"/>
              <a:ext cx="32937" cy="23880"/>
            </a:xfrm>
            <a:custGeom>
              <a:avLst/>
              <a:gdLst/>
              <a:ahLst/>
              <a:cxnLst/>
              <a:rect l="l" t="t" r="r" b="b"/>
              <a:pathLst>
                <a:path w="691" h="501" extrusionOk="0">
                  <a:moveTo>
                    <a:pt x="333" y="1"/>
                  </a:moveTo>
                  <a:cubicBezTo>
                    <a:pt x="269" y="1"/>
                    <a:pt x="205" y="28"/>
                    <a:pt x="152" y="92"/>
                  </a:cubicBezTo>
                  <a:cubicBezTo>
                    <a:pt x="0" y="277"/>
                    <a:pt x="176" y="500"/>
                    <a:pt x="360" y="500"/>
                  </a:cubicBezTo>
                  <a:cubicBezTo>
                    <a:pt x="423" y="500"/>
                    <a:pt x="487" y="474"/>
                    <a:pt x="539" y="410"/>
                  </a:cubicBezTo>
                  <a:cubicBezTo>
                    <a:pt x="691" y="225"/>
                    <a:pt x="517" y="1"/>
                    <a:pt x="33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6"/>
            <p:cNvSpPr/>
            <p:nvPr/>
          </p:nvSpPr>
          <p:spPr>
            <a:xfrm>
              <a:off x="2341155" y="3780503"/>
              <a:ext cx="69496" cy="70115"/>
            </a:xfrm>
            <a:custGeom>
              <a:avLst/>
              <a:gdLst/>
              <a:ahLst/>
              <a:cxnLst/>
              <a:rect l="l" t="t" r="r" b="b"/>
              <a:pathLst>
                <a:path w="1458" h="1471" extrusionOk="0">
                  <a:moveTo>
                    <a:pt x="822" y="0"/>
                  </a:moveTo>
                  <a:cubicBezTo>
                    <a:pt x="692" y="0"/>
                    <a:pt x="540" y="43"/>
                    <a:pt x="451" y="116"/>
                  </a:cubicBezTo>
                  <a:cubicBezTo>
                    <a:pt x="398" y="159"/>
                    <a:pt x="347" y="201"/>
                    <a:pt x="295" y="245"/>
                  </a:cubicBezTo>
                  <a:cubicBezTo>
                    <a:pt x="194" y="316"/>
                    <a:pt x="118" y="409"/>
                    <a:pt x="67" y="522"/>
                  </a:cubicBezTo>
                  <a:cubicBezTo>
                    <a:pt x="18" y="630"/>
                    <a:pt x="0" y="744"/>
                    <a:pt x="12" y="862"/>
                  </a:cubicBezTo>
                  <a:cubicBezTo>
                    <a:pt x="37" y="1040"/>
                    <a:pt x="115" y="1200"/>
                    <a:pt x="256" y="1318"/>
                  </a:cubicBezTo>
                  <a:cubicBezTo>
                    <a:pt x="373" y="1414"/>
                    <a:pt x="532" y="1471"/>
                    <a:pt x="686" y="1471"/>
                  </a:cubicBezTo>
                  <a:cubicBezTo>
                    <a:pt x="707" y="1471"/>
                    <a:pt x="728" y="1469"/>
                    <a:pt x="749" y="1467"/>
                  </a:cubicBezTo>
                  <a:cubicBezTo>
                    <a:pt x="866" y="1456"/>
                    <a:pt x="974" y="1415"/>
                    <a:pt x="1072" y="1347"/>
                  </a:cubicBezTo>
                  <a:cubicBezTo>
                    <a:pt x="1173" y="1276"/>
                    <a:pt x="1248" y="1183"/>
                    <a:pt x="1300" y="1070"/>
                  </a:cubicBezTo>
                  <a:cubicBezTo>
                    <a:pt x="1332" y="1011"/>
                    <a:pt x="1363" y="952"/>
                    <a:pt x="1395" y="894"/>
                  </a:cubicBezTo>
                  <a:cubicBezTo>
                    <a:pt x="1411" y="841"/>
                    <a:pt x="1426" y="789"/>
                    <a:pt x="1442" y="735"/>
                  </a:cubicBezTo>
                  <a:cubicBezTo>
                    <a:pt x="1458" y="653"/>
                    <a:pt x="1454" y="571"/>
                    <a:pt x="1429" y="494"/>
                  </a:cubicBezTo>
                  <a:cubicBezTo>
                    <a:pt x="1399" y="362"/>
                    <a:pt x="1330" y="229"/>
                    <a:pt x="1219" y="145"/>
                  </a:cubicBezTo>
                  <a:cubicBezTo>
                    <a:pt x="1128" y="77"/>
                    <a:pt x="1026" y="31"/>
                    <a:pt x="916" y="9"/>
                  </a:cubicBezTo>
                  <a:cubicBezTo>
                    <a:pt x="887" y="3"/>
                    <a:pt x="855" y="0"/>
                    <a:pt x="82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6"/>
            <p:cNvSpPr/>
            <p:nvPr/>
          </p:nvSpPr>
          <p:spPr>
            <a:xfrm>
              <a:off x="2224423" y="3806814"/>
              <a:ext cx="48237" cy="48618"/>
            </a:xfrm>
            <a:custGeom>
              <a:avLst/>
              <a:gdLst/>
              <a:ahLst/>
              <a:cxnLst/>
              <a:rect l="l" t="t" r="r" b="b"/>
              <a:pathLst>
                <a:path w="1012" h="1020" extrusionOk="0">
                  <a:moveTo>
                    <a:pt x="541" y="0"/>
                  </a:moveTo>
                  <a:cubicBezTo>
                    <a:pt x="525" y="0"/>
                    <a:pt x="508" y="1"/>
                    <a:pt x="492" y="4"/>
                  </a:cubicBezTo>
                  <a:cubicBezTo>
                    <a:pt x="376" y="20"/>
                    <a:pt x="243" y="71"/>
                    <a:pt x="175" y="172"/>
                  </a:cubicBezTo>
                  <a:cubicBezTo>
                    <a:pt x="153" y="206"/>
                    <a:pt x="131" y="238"/>
                    <a:pt x="111" y="270"/>
                  </a:cubicBezTo>
                  <a:cubicBezTo>
                    <a:pt x="69" y="318"/>
                    <a:pt x="42" y="371"/>
                    <a:pt x="30" y="432"/>
                  </a:cubicBezTo>
                  <a:cubicBezTo>
                    <a:pt x="7" y="486"/>
                    <a:pt x="1" y="546"/>
                    <a:pt x="9" y="605"/>
                  </a:cubicBezTo>
                  <a:cubicBezTo>
                    <a:pt x="20" y="716"/>
                    <a:pt x="82" y="845"/>
                    <a:pt x="174" y="914"/>
                  </a:cubicBezTo>
                  <a:cubicBezTo>
                    <a:pt x="254" y="976"/>
                    <a:pt x="354" y="1019"/>
                    <a:pt x="457" y="1019"/>
                  </a:cubicBezTo>
                  <a:cubicBezTo>
                    <a:pt x="473" y="1019"/>
                    <a:pt x="490" y="1018"/>
                    <a:pt x="506" y="1016"/>
                  </a:cubicBezTo>
                  <a:cubicBezTo>
                    <a:pt x="544" y="1006"/>
                    <a:pt x="582" y="998"/>
                    <a:pt x="620" y="990"/>
                  </a:cubicBezTo>
                  <a:cubicBezTo>
                    <a:pt x="697" y="960"/>
                    <a:pt x="761" y="914"/>
                    <a:pt x="815" y="850"/>
                  </a:cubicBezTo>
                  <a:cubicBezTo>
                    <a:pt x="844" y="824"/>
                    <a:pt x="871" y="795"/>
                    <a:pt x="899" y="768"/>
                  </a:cubicBezTo>
                  <a:cubicBezTo>
                    <a:pt x="942" y="720"/>
                    <a:pt x="969" y="665"/>
                    <a:pt x="982" y="603"/>
                  </a:cubicBezTo>
                  <a:cubicBezTo>
                    <a:pt x="1005" y="546"/>
                    <a:pt x="1011" y="487"/>
                    <a:pt x="1004" y="425"/>
                  </a:cubicBezTo>
                  <a:cubicBezTo>
                    <a:pt x="991" y="311"/>
                    <a:pt x="927" y="179"/>
                    <a:pt x="834" y="108"/>
                  </a:cubicBezTo>
                  <a:cubicBezTo>
                    <a:pt x="751" y="45"/>
                    <a:pt x="647" y="0"/>
                    <a:pt x="54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6"/>
            <p:cNvSpPr/>
            <p:nvPr/>
          </p:nvSpPr>
          <p:spPr>
            <a:xfrm>
              <a:off x="2129761" y="3846566"/>
              <a:ext cx="70211" cy="61964"/>
            </a:xfrm>
            <a:custGeom>
              <a:avLst/>
              <a:gdLst/>
              <a:ahLst/>
              <a:cxnLst/>
              <a:rect l="l" t="t" r="r" b="b"/>
              <a:pathLst>
                <a:path w="1473" h="1300" extrusionOk="0">
                  <a:moveTo>
                    <a:pt x="818" y="1"/>
                  </a:moveTo>
                  <a:cubicBezTo>
                    <a:pt x="797" y="1"/>
                    <a:pt x="776" y="2"/>
                    <a:pt x="755" y="4"/>
                  </a:cubicBezTo>
                  <a:cubicBezTo>
                    <a:pt x="715" y="9"/>
                    <a:pt x="674" y="12"/>
                    <a:pt x="635" y="20"/>
                  </a:cubicBezTo>
                  <a:cubicBezTo>
                    <a:pt x="582" y="27"/>
                    <a:pt x="515" y="43"/>
                    <a:pt x="463" y="59"/>
                  </a:cubicBezTo>
                  <a:cubicBezTo>
                    <a:pt x="454" y="62"/>
                    <a:pt x="447" y="65"/>
                    <a:pt x="437" y="69"/>
                  </a:cubicBezTo>
                  <a:lnTo>
                    <a:pt x="426" y="73"/>
                  </a:lnTo>
                  <a:cubicBezTo>
                    <a:pt x="344" y="99"/>
                    <a:pt x="275" y="143"/>
                    <a:pt x="219" y="206"/>
                  </a:cubicBezTo>
                  <a:cubicBezTo>
                    <a:pt x="176" y="247"/>
                    <a:pt x="168" y="247"/>
                    <a:pt x="148" y="279"/>
                  </a:cubicBezTo>
                  <a:cubicBezTo>
                    <a:pt x="91" y="342"/>
                    <a:pt x="55" y="414"/>
                    <a:pt x="39" y="494"/>
                  </a:cubicBezTo>
                  <a:cubicBezTo>
                    <a:pt x="9" y="569"/>
                    <a:pt x="1" y="646"/>
                    <a:pt x="11" y="726"/>
                  </a:cubicBezTo>
                  <a:cubicBezTo>
                    <a:pt x="23" y="776"/>
                    <a:pt x="34" y="827"/>
                    <a:pt x="46" y="878"/>
                  </a:cubicBezTo>
                  <a:cubicBezTo>
                    <a:pt x="85" y="981"/>
                    <a:pt x="145" y="1067"/>
                    <a:pt x="231" y="1137"/>
                  </a:cubicBezTo>
                  <a:lnTo>
                    <a:pt x="244" y="1150"/>
                  </a:lnTo>
                  <a:cubicBezTo>
                    <a:pt x="310" y="1207"/>
                    <a:pt x="383" y="1245"/>
                    <a:pt x="467" y="1262"/>
                  </a:cubicBezTo>
                  <a:cubicBezTo>
                    <a:pt x="494" y="1274"/>
                    <a:pt x="522" y="1282"/>
                    <a:pt x="552" y="1287"/>
                  </a:cubicBezTo>
                  <a:cubicBezTo>
                    <a:pt x="603" y="1296"/>
                    <a:pt x="659" y="1300"/>
                    <a:pt x="712" y="1300"/>
                  </a:cubicBezTo>
                  <a:cubicBezTo>
                    <a:pt x="729" y="1300"/>
                    <a:pt x="745" y="1300"/>
                    <a:pt x="761" y="1299"/>
                  </a:cubicBezTo>
                  <a:cubicBezTo>
                    <a:pt x="800" y="1296"/>
                    <a:pt x="841" y="1294"/>
                    <a:pt x="880" y="1290"/>
                  </a:cubicBezTo>
                  <a:cubicBezTo>
                    <a:pt x="966" y="1285"/>
                    <a:pt x="1045" y="1261"/>
                    <a:pt x="1116" y="1215"/>
                  </a:cubicBezTo>
                  <a:cubicBezTo>
                    <a:pt x="1195" y="1181"/>
                    <a:pt x="1263" y="1128"/>
                    <a:pt x="1317" y="1058"/>
                  </a:cubicBezTo>
                  <a:cubicBezTo>
                    <a:pt x="1375" y="991"/>
                    <a:pt x="1415" y="916"/>
                    <a:pt x="1432" y="831"/>
                  </a:cubicBezTo>
                  <a:cubicBezTo>
                    <a:pt x="1463" y="752"/>
                    <a:pt x="1473" y="670"/>
                    <a:pt x="1461" y="585"/>
                  </a:cubicBezTo>
                  <a:cubicBezTo>
                    <a:pt x="1437" y="418"/>
                    <a:pt x="1365" y="251"/>
                    <a:pt x="1228" y="147"/>
                  </a:cubicBezTo>
                  <a:cubicBezTo>
                    <a:pt x="1179" y="117"/>
                    <a:pt x="1129" y="86"/>
                    <a:pt x="1080" y="56"/>
                  </a:cubicBezTo>
                  <a:cubicBezTo>
                    <a:pt x="996" y="19"/>
                    <a:pt x="908" y="1"/>
                    <a:pt x="81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6"/>
            <p:cNvSpPr/>
            <p:nvPr/>
          </p:nvSpPr>
          <p:spPr>
            <a:xfrm>
              <a:off x="2020084" y="3922163"/>
              <a:ext cx="65158" cy="65396"/>
            </a:xfrm>
            <a:custGeom>
              <a:avLst/>
              <a:gdLst/>
              <a:ahLst/>
              <a:cxnLst/>
              <a:rect l="l" t="t" r="r" b="b"/>
              <a:pathLst>
                <a:path w="1367" h="1372" extrusionOk="0">
                  <a:moveTo>
                    <a:pt x="744" y="1"/>
                  </a:moveTo>
                  <a:cubicBezTo>
                    <a:pt x="697" y="1"/>
                    <a:pt x="651" y="8"/>
                    <a:pt x="606" y="23"/>
                  </a:cubicBezTo>
                  <a:cubicBezTo>
                    <a:pt x="525" y="34"/>
                    <a:pt x="454" y="65"/>
                    <a:pt x="388" y="115"/>
                  </a:cubicBezTo>
                  <a:lnTo>
                    <a:pt x="321" y="173"/>
                  </a:lnTo>
                  <a:cubicBezTo>
                    <a:pt x="313" y="181"/>
                    <a:pt x="302" y="190"/>
                    <a:pt x="293" y="199"/>
                  </a:cubicBezTo>
                  <a:cubicBezTo>
                    <a:pt x="189" y="290"/>
                    <a:pt x="117" y="348"/>
                    <a:pt x="64" y="479"/>
                  </a:cubicBezTo>
                  <a:lnTo>
                    <a:pt x="17" y="636"/>
                  </a:lnTo>
                  <a:cubicBezTo>
                    <a:pt x="1" y="719"/>
                    <a:pt x="5" y="798"/>
                    <a:pt x="30" y="877"/>
                  </a:cubicBezTo>
                  <a:cubicBezTo>
                    <a:pt x="34" y="932"/>
                    <a:pt x="54" y="984"/>
                    <a:pt x="86" y="1029"/>
                  </a:cubicBezTo>
                  <a:cubicBezTo>
                    <a:pt x="119" y="1107"/>
                    <a:pt x="172" y="1173"/>
                    <a:pt x="241" y="1227"/>
                  </a:cubicBezTo>
                  <a:cubicBezTo>
                    <a:pt x="290" y="1256"/>
                    <a:pt x="339" y="1286"/>
                    <a:pt x="386" y="1316"/>
                  </a:cubicBezTo>
                  <a:lnTo>
                    <a:pt x="543" y="1363"/>
                  </a:lnTo>
                  <a:cubicBezTo>
                    <a:pt x="575" y="1369"/>
                    <a:pt x="608" y="1372"/>
                    <a:pt x="639" y="1372"/>
                  </a:cubicBezTo>
                  <a:cubicBezTo>
                    <a:pt x="688" y="1372"/>
                    <a:pt x="736" y="1365"/>
                    <a:pt x="784" y="1350"/>
                  </a:cubicBezTo>
                  <a:cubicBezTo>
                    <a:pt x="866" y="1339"/>
                    <a:pt x="941" y="1307"/>
                    <a:pt x="1009" y="1256"/>
                  </a:cubicBezTo>
                  <a:cubicBezTo>
                    <a:pt x="1127" y="1177"/>
                    <a:pt x="1170" y="1095"/>
                    <a:pt x="1240" y="975"/>
                  </a:cubicBezTo>
                  <a:cubicBezTo>
                    <a:pt x="1247" y="965"/>
                    <a:pt x="1253" y="953"/>
                    <a:pt x="1260" y="943"/>
                  </a:cubicBezTo>
                  <a:cubicBezTo>
                    <a:pt x="1274" y="918"/>
                    <a:pt x="1290" y="892"/>
                    <a:pt x="1304" y="867"/>
                  </a:cubicBezTo>
                  <a:cubicBezTo>
                    <a:pt x="1320" y="816"/>
                    <a:pt x="1335" y="765"/>
                    <a:pt x="1350" y="714"/>
                  </a:cubicBezTo>
                  <a:cubicBezTo>
                    <a:pt x="1366" y="634"/>
                    <a:pt x="1362" y="556"/>
                    <a:pt x="1337" y="480"/>
                  </a:cubicBezTo>
                  <a:cubicBezTo>
                    <a:pt x="1332" y="426"/>
                    <a:pt x="1314" y="377"/>
                    <a:pt x="1282" y="333"/>
                  </a:cubicBezTo>
                  <a:cubicBezTo>
                    <a:pt x="1249" y="257"/>
                    <a:pt x="1200" y="193"/>
                    <a:pt x="1133" y="142"/>
                  </a:cubicBezTo>
                  <a:cubicBezTo>
                    <a:pt x="1086" y="113"/>
                    <a:pt x="1039" y="84"/>
                    <a:pt x="993" y="55"/>
                  </a:cubicBezTo>
                  <a:cubicBezTo>
                    <a:pt x="942" y="39"/>
                    <a:pt x="891" y="26"/>
                    <a:pt x="840" y="10"/>
                  </a:cubicBezTo>
                  <a:cubicBezTo>
                    <a:pt x="807" y="4"/>
                    <a:pt x="776" y="1"/>
                    <a:pt x="74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6"/>
            <p:cNvSpPr/>
            <p:nvPr/>
          </p:nvSpPr>
          <p:spPr>
            <a:xfrm>
              <a:off x="1911121" y="4075072"/>
              <a:ext cx="58056" cy="58628"/>
            </a:xfrm>
            <a:custGeom>
              <a:avLst/>
              <a:gdLst/>
              <a:ahLst/>
              <a:cxnLst/>
              <a:rect l="l" t="t" r="r" b="b"/>
              <a:pathLst>
                <a:path w="1218" h="1230" extrusionOk="0">
                  <a:moveTo>
                    <a:pt x="693" y="0"/>
                  </a:moveTo>
                  <a:cubicBezTo>
                    <a:pt x="652" y="0"/>
                    <a:pt x="613" y="6"/>
                    <a:pt x="573" y="18"/>
                  </a:cubicBezTo>
                  <a:cubicBezTo>
                    <a:pt x="505" y="27"/>
                    <a:pt x="443" y="54"/>
                    <a:pt x="388" y="96"/>
                  </a:cubicBezTo>
                  <a:cubicBezTo>
                    <a:pt x="367" y="110"/>
                    <a:pt x="348" y="125"/>
                    <a:pt x="327" y="138"/>
                  </a:cubicBezTo>
                  <a:cubicBezTo>
                    <a:pt x="327" y="138"/>
                    <a:pt x="325" y="138"/>
                    <a:pt x="325" y="139"/>
                  </a:cubicBezTo>
                  <a:cubicBezTo>
                    <a:pt x="255" y="170"/>
                    <a:pt x="194" y="216"/>
                    <a:pt x="147" y="280"/>
                  </a:cubicBezTo>
                  <a:cubicBezTo>
                    <a:pt x="145" y="283"/>
                    <a:pt x="142" y="286"/>
                    <a:pt x="139" y="289"/>
                  </a:cubicBezTo>
                  <a:cubicBezTo>
                    <a:pt x="86" y="348"/>
                    <a:pt x="52" y="416"/>
                    <a:pt x="36" y="492"/>
                  </a:cubicBezTo>
                  <a:cubicBezTo>
                    <a:pt x="9" y="561"/>
                    <a:pt x="1" y="635"/>
                    <a:pt x="10" y="711"/>
                  </a:cubicBezTo>
                  <a:cubicBezTo>
                    <a:pt x="15" y="786"/>
                    <a:pt x="37" y="858"/>
                    <a:pt x="77" y="920"/>
                  </a:cubicBezTo>
                  <a:cubicBezTo>
                    <a:pt x="107" y="991"/>
                    <a:pt x="152" y="1051"/>
                    <a:pt x="217" y="1099"/>
                  </a:cubicBezTo>
                  <a:cubicBezTo>
                    <a:pt x="318" y="1175"/>
                    <a:pt x="443" y="1230"/>
                    <a:pt x="573" y="1230"/>
                  </a:cubicBezTo>
                  <a:cubicBezTo>
                    <a:pt x="594" y="1230"/>
                    <a:pt x="616" y="1228"/>
                    <a:pt x="637" y="1225"/>
                  </a:cubicBezTo>
                  <a:cubicBezTo>
                    <a:pt x="785" y="1204"/>
                    <a:pt x="931" y="1140"/>
                    <a:pt x="1024" y="1018"/>
                  </a:cubicBezTo>
                  <a:cubicBezTo>
                    <a:pt x="1027" y="1015"/>
                    <a:pt x="1030" y="1012"/>
                    <a:pt x="1032" y="1007"/>
                  </a:cubicBezTo>
                  <a:cubicBezTo>
                    <a:pt x="1060" y="964"/>
                    <a:pt x="1086" y="920"/>
                    <a:pt x="1113" y="876"/>
                  </a:cubicBezTo>
                  <a:cubicBezTo>
                    <a:pt x="1130" y="842"/>
                    <a:pt x="1142" y="806"/>
                    <a:pt x="1150" y="770"/>
                  </a:cubicBezTo>
                  <a:lnTo>
                    <a:pt x="1166" y="734"/>
                  </a:lnTo>
                  <a:cubicBezTo>
                    <a:pt x="1178" y="691"/>
                    <a:pt x="1192" y="648"/>
                    <a:pt x="1203" y="604"/>
                  </a:cubicBezTo>
                  <a:cubicBezTo>
                    <a:pt x="1217" y="536"/>
                    <a:pt x="1213" y="471"/>
                    <a:pt x="1193" y="405"/>
                  </a:cubicBezTo>
                  <a:cubicBezTo>
                    <a:pt x="1188" y="360"/>
                    <a:pt x="1173" y="317"/>
                    <a:pt x="1147" y="282"/>
                  </a:cubicBezTo>
                  <a:cubicBezTo>
                    <a:pt x="1120" y="217"/>
                    <a:pt x="1078" y="163"/>
                    <a:pt x="1020" y="120"/>
                  </a:cubicBezTo>
                  <a:cubicBezTo>
                    <a:pt x="982" y="94"/>
                    <a:pt x="941" y="69"/>
                    <a:pt x="901" y="46"/>
                  </a:cubicBezTo>
                  <a:cubicBezTo>
                    <a:pt x="858" y="33"/>
                    <a:pt x="815" y="20"/>
                    <a:pt x="772" y="8"/>
                  </a:cubicBezTo>
                  <a:cubicBezTo>
                    <a:pt x="745" y="3"/>
                    <a:pt x="719" y="0"/>
                    <a:pt x="69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6"/>
            <p:cNvSpPr/>
            <p:nvPr/>
          </p:nvSpPr>
          <p:spPr>
            <a:xfrm>
              <a:off x="1789719" y="4187943"/>
              <a:ext cx="115969" cy="83795"/>
            </a:xfrm>
            <a:custGeom>
              <a:avLst/>
              <a:gdLst/>
              <a:ahLst/>
              <a:cxnLst/>
              <a:rect l="l" t="t" r="r" b="b"/>
              <a:pathLst>
                <a:path w="2433" h="1758" extrusionOk="0">
                  <a:moveTo>
                    <a:pt x="1171" y="0"/>
                  </a:moveTo>
                  <a:cubicBezTo>
                    <a:pt x="948" y="0"/>
                    <a:pt x="721" y="94"/>
                    <a:pt x="536" y="320"/>
                  </a:cubicBezTo>
                  <a:cubicBezTo>
                    <a:pt x="0" y="971"/>
                    <a:pt x="615" y="1758"/>
                    <a:pt x="1262" y="1758"/>
                  </a:cubicBezTo>
                  <a:cubicBezTo>
                    <a:pt x="1485" y="1758"/>
                    <a:pt x="1712" y="1664"/>
                    <a:pt x="1898" y="1439"/>
                  </a:cubicBezTo>
                  <a:cubicBezTo>
                    <a:pt x="2433" y="787"/>
                    <a:pt x="1818" y="0"/>
                    <a:pt x="117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6"/>
            <p:cNvSpPr/>
            <p:nvPr/>
          </p:nvSpPr>
          <p:spPr>
            <a:xfrm>
              <a:off x="1686715" y="4293330"/>
              <a:ext cx="39324" cy="38084"/>
            </a:xfrm>
            <a:custGeom>
              <a:avLst/>
              <a:gdLst/>
              <a:ahLst/>
              <a:cxnLst/>
              <a:rect l="l" t="t" r="r" b="b"/>
              <a:pathLst>
                <a:path w="825" h="799" extrusionOk="0">
                  <a:moveTo>
                    <a:pt x="420" y="0"/>
                  </a:moveTo>
                  <a:cubicBezTo>
                    <a:pt x="390" y="0"/>
                    <a:pt x="360" y="5"/>
                    <a:pt x="332" y="14"/>
                  </a:cubicBezTo>
                  <a:cubicBezTo>
                    <a:pt x="279" y="22"/>
                    <a:pt x="232" y="42"/>
                    <a:pt x="190" y="75"/>
                  </a:cubicBezTo>
                  <a:cubicBezTo>
                    <a:pt x="136" y="106"/>
                    <a:pt x="85" y="159"/>
                    <a:pt x="62" y="217"/>
                  </a:cubicBezTo>
                  <a:cubicBezTo>
                    <a:pt x="23" y="317"/>
                    <a:pt x="1" y="436"/>
                    <a:pt x="45" y="540"/>
                  </a:cubicBezTo>
                  <a:cubicBezTo>
                    <a:pt x="72" y="605"/>
                    <a:pt x="113" y="663"/>
                    <a:pt x="166" y="710"/>
                  </a:cubicBezTo>
                  <a:cubicBezTo>
                    <a:pt x="231" y="770"/>
                    <a:pt x="322" y="796"/>
                    <a:pt x="408" y="798"/>
                  </a:cubicBezTo>
                  <a:cubicBezTo>
                    <a:pt x="414" y="798"/>
                    <a:pt x="419" y="798"/>
                    <a:pt x="425" y="798"/>
                  </a:cubicBezTo>
                  <a:cubicBezTo>
                    <a:pt x="503" y="798"/>
                    <a:pt x="588" y="778"/>
                    <a:pt x="651" y="729"/>
                  </a:cubicBezTo>
                  <a:cubicBezTo>
                    <a:pt x="709" y="684"/>
                    <a:pt x="755" y="629"/>
                    <a:pt x="786" y="563"/>
                  </a:cubicBezTo>
                  <a:cubicBezTo>
                    <a:pt x="824" y="487"/>
                    <a:pt x="825" y="394"/>
                    <a:pt x="807" y="312"/>
                  </a:cubicBezTo>
                  <a:cubicBezTo>
                    <a:pt x="787" y="228"/>
                    <a:pt x="744" y="145"/>
                    <a:pt x="675" y="92"/>
                  </a:cubicBezTo>
                  <a:cubicBezTo>
                    <a:pt x="619" y="49"/>
                    <a:pt x="553" y="21"/>
                    <a:pt x="484" y="6"/>
                  </a:cubicBezTo>
                  <a:cubicBezTo>
                    <a:pt x="462" y="2"/>
                    <a:pt x="441" y="0"/>
                    <a:pt x="4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6"/>
            <p:cNvSpPr/>
            <p:nvPr/>
          </p:nvSpPr>
          <p:spPr>
            <a:xfrm>
              <a:off x="1570603" y="4297334"/>
              <a:ext cx="55387" cy="39991"/>
            </a:xfrm>
            <a:custGeom>
              <a:avLst/>
              <a:gdLst/>
              <a:ahLst/>
              <a:cxnLst/>
              <a:rect l="l" t="t" r="r" b="b"/>
              <a:pathLst>
                <a:path w="1162" h="839" extrusionOk="0">
                  <a:moveTo>
                    <a:pt x="559" y="1"/>
                  </a:moveTo>
                  <a:cubicBezTo>
                    <a:pt x="452" y="1"/>
                    <a:pt x="344" y="45"/>
                    <a:pt x="255" y="153"/>
                  </a:cubicBezTo>
                  <a:cubicBezTo>
                    <a:pt x="1" y="463"/>
                    <a:pt x="295" y="839"/>
                    <a:pt x="603" y="839"/>
                  </a:cubicBezTo>
                  <a:cubicBezTo>
                    <a:pt x="709" y="839"/>
                    <a:pt x="817" y="794"/>
                    <a:pt x="905" y="687"/>
                  </a:cubicBezTo>
                  <a:cubicBezTo>
                    <a:pt x="1162" y="376"/>
                    <a:pt x="868" y="1"/>
                    <a:pt x="55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6"/>
            <p:cNvSpPr/>
            <p:nvPr/>
          </p:nvSpPr>
          <p:spPr>
            <a:xfrm>
              <a:off x="2488106" y="3912487"/>
              <a:ext cx="47903" cy="34605"/>
            </a:xfrm>
            <a:custGeom>
              <a:avLst/>
              <a:gdLst/>
              <a:ahLst/>
              <a:cxnLst/>
              <a:rect l="l" t="t" r="r" b="b"/>
              <a:pathLst>
                <a:path w="1005" h="726" extrusionOk="0">
                  <a:moveTo>
                    <a:pt x="483" y="0"/>
                  </a:moveTo>
                  <a:cubicBezTo>
                    <a:pt x="391" y="0"/>
                    <a:pt x="298" y="39"/>
                    <a:pt x="221" y="131"/>
                  </a:cubicBezTo>
                  <a:cubicBezTo>
                    <a:pt x="0" y="400"/>
                    <a:pt x="255" y="726"/>
                    <a:pt x="522" y="726"/>
                  </a:cubicBezTo>
                  <a:cubicBezTo>
                    <a:pt x="614" y="726"/>
                    <a:pt x="708" y="687"/>
                    <a:pt x="784" y="594"/>
                  </a:cubicBezTo>
                  <a:cubicBezTo>
                    <a:pt x="1005" y="326"/>
                    <a:pt x="751" y="0"/>
                    <a:pt x="48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6"/>
            <p:cNvSpPr/>
            <p:nvPr/>
          </p:nvSpPr>
          <p:spPr>
            <a:xfrm>
              <a:off x="2382814" y="3900380"/>
              <a:ext cx="74500" cy="53814"/>
            </a:xfrm>
            <a:custGeom>
              <a:avLst/>
              <a:gdLst/>
              <a:ahLst/>
              <a:cxnLst/>
              <a:rect l="l" t="t" r="r" b="b"/>
              <a:pathLst>
                <a:path w="1563" h="1129" extrusionOk="0">
                  <a:moveTo>
                    <a:pt x="753" y="0"/>
                  </a:moveTo>
                  <a:cubicBezTo>
                    <a:pt x="609" y="0"/>
                    <a:pt x="464" y="61"/>
                    <a:pt x="345" y="205"/>
                  </a:cubicBezTo>
                  <a:cubicBezTo>
                    <a:pt x="1" y="623"/>
                    <a:pt x="395" y="1129"/>
                    <a:pt x="811" y="1129"/>
                  </a:cubicBezTo>
                  <a:cubicBezTo>
                    <a:pt x="954" y="1129"/>
                    <a:pt x="1100" y="1068"/>
                    <a:pt x="1219" y="924"/>
                  </a:cubicBezTo>
                  <a:cubicBezTo>
                    <a:pt x="1562" y="506"/>
                    <a:pt x="1168" y="0"/>
                    <a:pt x="7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6"/>
            <p:cNvSpPr/>
            <p:nvPr/>
          </p:nvSpPr>
          <p:spPr>
            <a:xfrm>
              <a:off x="2293156" y="3929980"/>
              <a:ext cx="51669" cy="37322"/>
            </a:xfrm>
            <a:custGeom>
              <a:avLst/>
              <a:gdLst/>
              <a:ahLst/>
              <a:cxnLst/>
              <a:rect l="l" t="t" r="r" b="b"/>
              <a:pathLst>
                <a:path w="1084" h="783" extrusionOk="0">
                  <a:moveTo>
                    <a:pt x="521" y="0"/>
                  </a:moveTo>
                  <a:cubicBezTo>
                    <a:pt x="422" y="0"/>
                    <a:pt x="321" y="42"/>
                    <a:pt x="239" y="141"/>
                  </a:cubicBezTo>
                  <a:cubicBezTo>
                    <a:pt x="1" y="432"/>
                    <a:pt x="274" y="783"/>
                    <a:pt x="562" y="783"/>
                  </a:cubicBezTo>
                  <a:cubicBezTo>
                    <a:pt x="661" y="783"/>
                    <a:pt x="762" y="741"/>
                    <a:pt x="845" y="641"/>
                  </a:cubicBezTo>
                  <a:cubicBezTo>
                    <a:pt x="1083" y="350"/>
                    <a:pt x="809" y="0"/>
                    <a:pt x="52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6"/>
            <p:cNvSpPr/>
            <p:nvPr/>
          </p:nvSpPr>
          <p:spPr>
            <a:xfrm>
              <a:off x="2168417" y="3984604"/>
              <a:ext cx="60106" cy="43423"/>
            </a:xfrm>
            <a:custGeom>
              <a:avLst/>
              <a:gdLst/>
              <a:ahLst/>
              <a:cxnLst/>
              <a:rect l="l" t="t" r="r" b="b"/>
              <a:pathLst>
                <a:path w="1261" h="911" extrusionOk="0">
                  <a:moveTo>
                    <a:pt x="608" y="0"/>
                  </a:moveTo>
                  <a:cubicBezTo>
                    <a:pt x="492" y="0"/>
                    <a:pt x="374" y="49"/>
                    <a:pt x="279" y="166"/>
                  </a:cubicBezTo>
                  <a:cubicBezTo>
                    <a:pt x="0" y="503"/>
                    <a:pt x="318" y="911"/>
                    <a:pt x="653" y="911"/>
                  </a:cubicBezTo>
                  <a:cubicBezTo>
                    <a:pt x="769" y="911"/>
                    <a:pt x="887" y="862"/>
                    <a:pt x="983" y="745"/>
                  </a:cubicBezTo>
                  <a:cubicBezTo>
                    <a:pt x="1261" y="408"/>
                    <a:pt x="942" y="0"/>
                    <a:pt x="6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6"/>
            <p:cNvSpPr/>
            <p:nvPr/>
          </p:nvSpPr>
          <p:spPr>
            <a:xfrm>
              <a:off x="2071228" y="4068066"/>
              <a:ext cx="95378" cy="91755"/>
            </a:xfrm>
            <a:custGeom>
              <a:avLst/>
              <a:gdLst/>
              <a:ahLst/>
              <a:cxnLst/>
              <a:rect l="l" t="t" r="r" b="b"/>
              <a:pathLst>
                <a:path w="2001" h="1925" extrusionOk="0">
                  <a:moveTo>
                    <a:pt x="1092" y="0"/>
                  </a:moveTo>
                  <a:cubicBezTo>
                    <a:pt x="1059" y="0"/>
                    <a:pt x="1026" y="2"/>
                    <a:pt x="993" y="7"/>
                  </a:cubicBezTo>
                  <a:cubicBezTo>
                    <a:pt x="759" y="39"/>
                    <a:pt x="534" y="142"/>
                    <a:pt x="384" y="332"/>
                  </a:cubicBezTo>
                  <a:cubicBezTo>
                    <a:pt x="304" y="435"/>
                    <a:pt x="216" y="538"/>
                    <a:pt x="161" y="660"/>
                  </a:cubicBezTo>
                  <a:cubicBezTo>
                    <a:pt x="1" y="1018"/>
                    <a:pt x="100" y="1476"/>
                    <a:pt x="405" y="1727"/>
                  </a:cubicBezTo>
                  <a:cubicBezTo>
                    <a:pt x="563" y="1856"/>
                    <a:pt x="775" y="1925"/>
                    <a:pt x="986" y="1925"/>
                  </a:cubicBezTo>
                  <a:cubicBezTo>
                    <a:pt x="1171" y="1925"/>
                    <a:pt x="1354" y="1872"/>
                    <a:pt x="1499" y="1759"/>
                  </a:cubicBezTo>
                  <a:cubicBezTo>
                    <a:pt x="1604" y="1678"/>
                    <a:pt x="1692" y="1577"/>
                    <a:pt x="1779" y="1477"/>
                  </a:cubicBezTo>
                  <a:cubicBezTo>
                    <a:pt x="1927" y="1304"/>
                    <a:pt x="2000" y="1041"/>
                    <a:pt x="1978" y="816"/>
                  </a:cubicBezTo>
                  <a:cubicBezTo>
                    <a:pt x="1958" y="596"/>
                    <a:pt x="1833" y="342"/>
                    <a:pt x="1654" y="207"/>
                  </a:cubicBezTo>
                  <a:cubicBezTo>
                    <a:pt x="1492" y="86"/>
                    <a:pt x="1295" y="0"/>
                    <a:pt x="10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6"/>
            <p:cNvSpPr/>
            <p:nvPr/>
          </p:nvSpPr>
          <p:spPr>
            <a:xfrm>
              <a:off x="2016223" y="4196618"/>
              <a:ext cx="85749" cy="85749"/>
            </a:xfrm>
            <a:custGeom>
              <a:avLst/>
              <a:gdLst/>
              <a:ahLst/>
              <a:cxnLst/>
              <a:rect l="l" t="t" r="r" b="b"/>
              <a:pathLst>
                <a:path w="1799" h="1799" extrusionOk="0">
                  <a:moveTo>
                    <a:pt x="938" y="0"/>
                  </a:moveTo>
                  <a:cubicBezTo>
                    <a:pt x="908" y="0"/>
                    <a:pt x="877" y="2"/>
                    <a:pt x="846" y="7"/>
                  </a:cubicBezTo>
                  <a:cubicBezTo>
                    <a:pt x="633" y="37"/>
                    <a:pt x="393" y="130"/>
                    <a:pt x="268" y="316"/>
                  </a:cubicBezTo>
                  <a:cubicBezTo>
                    <a:pt x="202" y="413"/>
                    <a:pt x="125" y="510"/>
                    <a:pt x="83" y="620"/>
                  </a:cubicBezTo>
                  <a:cubicBezTo>
                    <a:pt x="62" y="690"/>
                    <a:pt x="42" y="759"/>
                    <a:pt x="21" y="828"/>
                  </a:cubicBezTo>
                  <a:cubicBezTo>
                    <a:pt x="0" y="937"/>
                    <a:pt x="7" y="1043"/>
                    <a:pt x="39" y="1147"/>
                  </a:cubicBezTo>
                  <a:cubicBezTo>
                    <a:pt x="78" y="1320"/>
                    <a:pt x="170" y="1497"/>
                    <a:pt x="316" y="1607"/>
                  </a:cubicBezTo>
                  <a:cubicBezTo>
                    <a:pt x="437" y="1696"/>
                    <a:pt x="570" y="1757"/>
                    <a:pt x="715" y="1786"/>
                  </a:cubicBezTo>
                  <a:cubicBezTo>
                    <a:pt x="757" y="1795"/>
                    <a:pt x="799" y="1799"/>
                    <a:pt x="841" y="1799"/>
                  </a:cubicBezTo>
                  <a:cubicBezTo>
                    <a:pt x="1013" y="1799"/>
                    <a:pt x="1187" y="1733"/>
                    <a:pt x="1329" y="1644"/>
                  </a:cubicBezTo>
                  <a:cubicBezTo>
                    <a:pt x="1430" y="1581"/>
                    <a:pt x="1510" y="1488"/>
                    <a:pt x="1593" y="1404"/>
                  </a:cubicBezTo>
                  <a:cubicBezTo>
                    <a:pt x="1671" y="1315"/>
                    <a:pt x="1721" y="1216"/>
                    <a:pt x="1745" y="1103"/>
                  </a:cubicBezTo>
                  <a:cubicBezTo>
                    <a:pt x="1786" y="998"/>
                    <a:pt x="1799" y="890"/>
                    <a:pt x="1783" y="776"/>
                  </a:cubicBezTo>
                  <a:cubicBezTo>
                    <a:pt x="1762" y="567"/>
                    <a:pt x="1646" y="326"/>
                    <a:pt x="1474" y="198"/>
                  </a:cubicBezTo>
                  <a:cubicBezTo>
                    <a:pt x="1321" y="83"/>
                    <a:pt x="1132" y="0"/>
                    <a:pt x="9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6"/>
            <p:cNvSpPr/>
            <p:nvPr/>
          </p:nvSpPr>
          <p:spPr>
            <a:xfrm>
              <a:off x="1945202" y="4343331"/>
              <a:ext cx="42422" cy="42994"/>
            </a:xfrm>
            <a:custGeom>
              <a:avLst/>
              <a:gdLst/>
              <a:ahLst/>
              <a:cxnLst/>
              <a:rect l="l" t="t" r="r" b="b"/>
              <a:pathLst>
                <a:path w="890" h="902" extrusionOk="0">
                  <a:moveTo>
                    <a:pt x="513" y="0"/>
                  </a:moveTo>
                  <a:cubicBezTo>
                    <a:pt x="436" y="0"/>
                    <a:pt x="348" y="26"/>
                    <a:pt x="293" y="69"/>
                  </a:cubicBezTo>
                  <a:lnTo>
                    <a:pt x="223" y="125"/>
                  </a:lnTo>
                  <a:cubicBezTo>
                    <a:pt x="212" y="132"/>
                    <a:pt x="204" y="140"/>
                    <a:pt x="193" y="148"/>
                  </a:cubicBezTo>
                  <a:cubicBezTo>
                    <a:pt x="123" y="203"/>
                    <a:pt x="78" y="252"/>
                    <a:pt x="40" y="334"/>
                  </a:cubicBezTo>
                  <a:cubicBezTo>
                    <a:pt x="4" y="414"/>
                    <a:pt x="1" y="503"/>
                    <a:pt x="19" y="587"/>
                  </a:cubicBezTo>
                  <a:cubicBezTo>
                    <a:pt x="39" y="671"/>
                    <a:pt x="82" y="756"/>
                    <a:pt x="153" y="810"/>
                  </a:cubicBezTo>
                  <a:cubicBezTo>
                    <a:pt x="211" y="851"/>
                    <a:pt x="276" y="881"/>
                    <a:pt x="346" y="895"/>
                  </a:cubicBezTo>
                  <a:cubicBezTo>
                    <a:pt x="366" y="899"/>
                    <a:pt x="386" y="901"/>
                    <a:pt x="407" y="901"/>
                  </a:cubicBezTo>
                  <a:cubicBezTo>
                    <a:pt x="489" y="901"/>
                    <a:pt x="579" y="871"/>
                    <a:pt x="641" y="827"/>
                  </a:cubicBezTo>
                  <a:cubicBezTo>
                    <a:pt x="715" y="775"/>
                    <a:pt x="753" y="721"/>
                    <a:pt x="795" y="641"/>
                  </a:cubicBezTo>
                  <a:cubicBezTo>
                    <a:pt x="799" y="630"/>
                    <a:pt x="807" y="619"/>
                    <a:pt x="812" y="607"/>
                  </a:cubicBezTo>
                  <a:cubicBezTo>
                    <a:pt x="825" y="581"/>
                    <a:pt x="838" y="555"/>
                    <a:pt x="853" y="529"/>
                  </a:cubicBezTo>
                  <a:cubicBezTo>
                    <a:pt x="861" y="497"/>
                    <a:pt x="871" y="466"/>
                    <a:pt x="880" y="436"/>
                  </a:cubicBezTo>
                  <a:cubicBezTo>
                    <a:pt x="889" y="387"/>
                    <a:pt x="886" y="339"/>
                    <a:pt x="872" y="293"/>
                  </a:cubicBezTo>
                  <a:cubicBezTo>
                    <a:pt x="854" y="215"/>
                    <a:pt x="813" y="136"/>
                    <a:pt x="748" y="86"/>
                  </a:cubicBezTo>
                  <a:cubicBezTo>
                    <a:pt x="694" y="46"/>
                    <a:pt x="634" y="18"/>
                    <a:pt x="568" y="5"/>
                  </a:cubicBezTo>
                  <a:cubicBezTo>
                    <a:pt x="551" y="2"/>
                    <a:pt x="532" y="0"/>
                    <a:pt x="51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6"/>
            <p:cNvSpPr/>
            <p:nvPr/>
          </p:nvSpPr>
          <p:spPr>
            <a:xfrm>
              <a:off x="1826087" y="4422884"/>
              <a:ext cx="78790" cy="76788"/>
            </a:xfrm>
            <a:custGeom>
              <a:avLst/>
              <a:gdLst/>
              <a:ahLst/>
              <a:cxnLst/>
              <a:rect l="l" t="t" r="r" b="b"/>
              <a:pathLst>
                <a:path w="1653" h="1611" extrusionOk="0">
                  <a:moveTo>
                    <a:pt x="910" y="1"/>
                  </a:moveTo>
                  <a:cubicBezTo>
                    <a:pt x="884" y="1"/>
                    <a:pt x="858" y="3"/>
                    <a:pt x="832" y="6"/>
                  </a:cubicBezTo>
                  <a:cubicBezTo>
                    <a:pt x="628" y="35"/>
                    <a:pt x="484" y="127"/>
                    <a:pt x="338" y="271"/>
                  </a:cubicBezTo>
                  <a:cubicBezTo>
                    <a:pt x="300" y="308"/>
                    <a:pt x="264" y="344"/>
                    <a:pt x="225" y="381"/>
                  </a:cubicBezTo>
                  <a:cubicBezTo>
                    <a:pt x="53" y="548"/>
                    <a:pt x="1" y="900"/>
                    <a:pt x="101" y="1116"/>
                  </a:cubicBezTo>
                  <a:cubicBezTo>
                    <a:pt x="157" y="1236"/>
                    <a:pt x="214" y="1356"/>
                    <a:pt x="326" y="1438"/>
                  </a:cubicBezTo>
                  <a:cubicBezTo>
                    <a:pt x="438" y="1522"/>
                    <a:pt x="548" y="1562"/>
                    <a:pt x="685" y="1596"/>
                  </a:cubicBezTo>
                  <a:cubicBezTo>
                    <a:pt x="724" y="1606"/>
                    <a:pt x="766" y="1610"/>
                    <a:pt x="809" y="1610"/>
                  </a:cubicBezTo>
                  <a:cubicBezTo>
                    <a:pt x="1023" y="1610"/>
                    <a:pt x="1273" y="1499"/>
                    <a:pt x="1384" y="1331"/>
                  </a:cubicBezTo>
                  <a:cubicBezTo>
                    <a:pt x="1412" y="1289"/>
                    <a:pt x="1440" y="1244"/>
                    <a:pt x="1470" y="1201"/>
                  </a:cubicBezTo>
                  <a:cubicBezTo>
                    <a:pt x="1579" y="1033"/>
                    <a:pt x="1653" y="873"/>
                    <a:pt x="1633" y="665"/>
                  </a:cubicBezTo>
                  <a:cubicBezTo>
                    <a:pt x="1616" y="485"/>
                    <a:pt x="1516" y="279"/>
                    <a:pt x="1369" y="169"/>
                  </a:cubicBezTo>
                  <a:cubicBezTo>
                    <a:pt x="1238" y="71"/>
                    <a:pt x="1076" y="1"/>
                    <a:pt x="91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6"/>
            <p:cNvSpPr/>
            <p:nvPr/>
          </p:nvSpPr>
          <p:spPr>
            <a:xfrm>
              <a:off x="1677658" y="4444476"/>
              <a:ext cx="68876" cy="66064"/>
            </a:xfrm>
            <a:custGeom>
              <a:avLst/>
              <a:gdLst/>
              <a:ahLst/>
              <a:cxnLst/>
              <a:rect l="l" t="t" r="r" b="b"/>
              <a:pathLst>
                <a:path w="1445" h="1386" extrusionOk="0">
                  <a:moveTo>
                    <a:pt x="625" y="0"/>
                  </a:moveTo>
                  <a:cubicBezTo>
                    <a:pt x="505" y="13"/>
                    <a:pt x="395" y="52"/>
                    <a:pt x="297" y="123"/>
                  </a:cubicBezTo>
                  <a:cubicBezTo>
                    <a:pt x="243" y="157"/>
                    <a:pt x="198" y="201"/>
                    <a:pt x="162" y="249"/>
                  </a:cubicBezTo>
                  <a:lnTo>
                    <a:pt x="162" y="248"/>
                  </a:lnTo>
                  <a:cubicBezTo>
                    <a:pt x="119" y="296"/>
                    <a:pt x="87" y="349"/>
                    <a:pt x="65" y="406"/>
                  </a:cubicBezTo>
                  <a:cubicBezTo>
                    <a:pt x="39" y="459"/>
                    <a:pt x="21" y="515"/>
                    <a:pt x="14" y="575"/>
                  </a:cubicBezTo>
                  <a:cubicBezTo>
                    <a:pt x="14" y="579"/>
                    <a:pt x="14" y="581"/>
                    <a:pt x="13" y="585"/>
                  </a:cubicBezTo>
                  <a:cubicBezTo>
                    <a:pt x="4" y="639"/>
                    <a:pt x="0" y="694"/>
                    <a:pt x="9" y="751"/>
                  </a:cubicBezTo>
                  <a:cubicBezTo>
                    <a:pt x="14" y="808"/>
                    <a:pt x="27" y="866"/>
                    <a:pt x="48" y="921"/>
                  </a:cubicBezTo>
                  <a:cubicBezTo>
                    <a:pt x="92" y="1039"/>
                    <a:pt x="161" y="1135"/>
                    <a:pt x="256" y="1214"/>
                  </a:cubicBezTo>
                  <a:cubicBezTo>
                    <a:pt x="387" y="1307"/>
                    <a:pt x="459" y="1347"/>
                    <a:pt x="616" y="1378"/>
                  </a:cubicBezTo>
                  <a:cubicBezTo>
                    <a:pt x="624" y="1379"/>
                    <a:pt x="631" y="1380"/>
                    <a:pt x="637" y="1380"/>
                  </a:cubicBezTo>
                  <a:cubicBezTo>
                    <a:pt x="693" y="1381"/>
                    <a:pt x="751" y="1384"/>
                    <a:pt x="808" y="1385"/>
                  </a:cubicBezTo>
                  <a:lnTo>
                    <a:pt x="812" y="1385"/>
                  </a:lnTo>
                  <a:cubicBezTo>
                    <a:pt x="815" y="1385"/>
                    <a:pt x="819" y="1384"/>
                    <a:pt x="821" y="1384"/>
                  </a:cubicBezTo>
                  <a:cubicBezTo>
                    <a:pt x="1002" y="1363"/>
                    <a:pt x="1170" y="1278"/>
                    <a:pt x="1285" y="1135"/>
                  </a:cubicBezTo>
                  <a:cubicBezTo>
                    <a:pt x="1360" y="1043"/>
                    <a:pt x="1411" y="933"/>
                    <a:pt x="1428" y="815"/>
                  </a:cubicBezTo>
                  <a:cubicBezTo>
                    <a:pt x="1438" y="755"/>
                    <a:pt x="1444" y="690"/>
                    <a:pt x="1433" y="630"/>
                  </a:cubicBezTo>
                  <a:cubicBezTo>
                    <a:pt x="1421" y="577"/>
                    <a:pt x="1407" y="525"/>
                    <a:pt x="1396" y="470"/>
                  </a:cubicBezTo>
                  <a:cubicBezTo>
                    <a:pt x="1369" y="389"/>
                    <a:pt x="1324" y="318"/>
                    <a:pt x="1261" y="261"/>
                  </a:cubicBezTo>
                  <a:cubicBezTo>
                    <a:pt x="1227" y="214"/>
                    <a:pt x="1183" y="177"/>
                    <a:pt x="1130" y="154"/>
                  </a:cubicBezTo>
                  <a:cubicBezTo>
                    <a:pt x="1120" y="146"/>
                    <a:pt x="1108" y="139"/>
                    <a:pt x="1096" y="131"/>
                  </a:cubicBezTo>
                  <a:cubicBezTo>
                    <a:pt x="1008" y="67"/>
                    <a:pt x="909" y="24"/>
                    <a:pt x="800" y="5"/>
                  </a:cubicBezTo>
                  <a:cubicBezTo>
                    <a:pt x="742" y="4"/>
                    <a:pt x="684" y="2"/>
                    <a:pt x="62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6"/>
            <p:cNvSpPr/>
            <p:nvPr/>
          </p:nvSpPr>
          <p:spPr>
            <a:xfrm>
              <a:off x="2246397" y="3887749"/>
              <a:ext cx="43423" cy="42660"/>
            </a:xfrm>
            <a:custGeom>
              <a:avLst/>
              <a:gdLst/>
              <a:ahLst/>
              <a:cxnLst/>
              <a:rect l="l" t="t" r="r" b="b"/>
              <a:pathLst>
                <a:path w="911" h="895" extrusionOk="0">
                  <a:moveTo>
                    <a:pt x="474" y="0"/>
                  </a:moveTo>
                  <a:cubicBezTo>
                    <a:pt x="426" y="0"/>
                    <a:pt x="378" y="9"/>
                    <a:pt x="331" y="25"/>
                  </a:cubicBezTo>
                  <a:cubicBezTo>
                    <a:pt x="261" y="52"/>
                    <a:pt x="202" y="94"/>
                    <a:pt x="153" y="152"/>
                  </a:cubicBezTo>
                  <a:cubicBezTo>
                    <a:pt x="106" y="211"/>
                    <a:pt x="77" y="277"/>
                    <a:pt x="64" y="351"/>
                  </a:cubicBezTo>
                  <a:cubicBezTo>
                    <a:pt x="53" y="398"/>
                    <a:pt x="41" y="446"/>
                    <a:pt x="30" y="493"/>
                  </a:cubicBezTo>
                  <a:cubicBezTo>
                    <a:pt x="0" y="608"/>
                    <a:pt x="63" y="743"/>
                    <a:pt x="151" y="813"/>
                  </a:cubicBezTo>
                  <a:cubicBezTo>
                    <a:pt x="209" y="862"/>
                    <a:pt x="294" y="894"/>
                    <a:pt x="375" y="894"/>
                  </a:cubicBezTo>
                  <a:cubicBezTo>
                    <a:pt x="414" y="894"/>
                    <a:pt x="453" y="887"/>
                    <a:pt x="487" y="870"/>
                  </a:cubicBezTo>
                  <a:cubicBezTo>
                    <a:pt x="531" y="849"/>
                    <a:pt x="576" y="828"/>
                    <a:pt x="619" y="807"/>
                  </a:cubicBezTo>
                  <a:cubicBezTo>
                    <a:pt x="690" y="781"/>
                    <a:pt x="749" y="739"/>
                    <a:pt x="797" y="681"/>
                  </a:cubicBezTo>
                  <a:cubicBezTo>
                    <a:pt x="844" y="623"/>
                    <a:pt x="875" y="556"/>
                    <a:pt x="886" y="482"/>
                  </a:cubicBezTo>
                  <a:cubicBezTo>
                    <a:pt x="910" y="336"/>
                    <a:pt x="853" y="188"/>
                    <a:pt x="740" y="95"/>
                  </a:cubicBezTo>
                  <a:cubicBezTo>
                    <a:pt x="664" y="33"/>
                    <a:pt x="570" y="0"/>
                    <a:pt x="47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6"/>
            <p:cNvSpPr/>
            <p:nvPr/>
          </p:nvSpPr>
          <p:spPr>
            <a:xfrm>
              <a:off x="2120466" y="3974737"/>
              <a:ext cx="25548" cy="18494"/>
            </a:xfrm>
            <a:custGeom>
              <a:avLst/>
              <a:gdLst/>
              <a:ahLst/>
              <a:cxnLst/>
              <a:rect l="l" t="t" r="r" b="b"/>
              <a:pathLst>
                <a:path w="536" h="388" extrusionOk="0">
                  <a:moveTo>
                    <a:pt x="258" y="1"/>
                  </a:moveTo>
                  <a:cubicBezTo>
                    <a:pt x="209" y="1"/>
                    <a:pt x="159" y="21"/>
                    <a:pt x="118" y="71"/>
                  </a:cubicBezTo>
                  <a:cubicBezTo>
                    <a:pt x="1" y="214"/>
                    <a:pt x="136" y="388"/>
                    <a:pt x="278" y="388"/>
                  </a:cubicBezTo>
                  <a:cubicBezTo>
                    <a:pt x="327" y="388"/>
                    <a:pt x="377" y="367"/>
                    <a:pt x="418" y="317"/>
                  </a:cubicBezTo>
                  <a:cubicBezTo>
                    <a:pt x="535" y="174"/>
                    <a:pt x="400" y="1"/>
                    <a:pt x="25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6"/>
            <p:cNvSpPr/>
            <p:nvPr/>
          </p:nvSpPr>
          <p:spPr>
            <a:xfrm>
              <a:off x="2016366" y="4098285"/>
              <a:ext cx="28742" cy="20830"/>
            </a:xfrm>
            <a:custGeom>
              <a:avLst/>
              <a:gdLst/>
              <a:ahLst/>
              <a:cxnLst/>
              <a:rect l="l" t="t" r="r" b="b"/>
              <a:pathLst>
                <a:path w="603" h="437" extrusionOk="0">
                  <a:moveTo>
                    <a:pt x="290" y="1"/>
                  </a:moveTo>
                  <a:cubicBezTo>
                    <a:pt x="235" y="1"/>
                    <a:pt x="179" y="24"/>
                    <a:pt x="132" y="80"/>
                  </a:cubicBezTo>
                  <a:cubicBezTo>
                    <a:pt x="0" y="241"/>
                    <a:pt x="153" y="436"/>
                    <a:pt x="313" y="436"/>
                  </a:cubicBezTo>
                  <a:cubicBezTo>
                    <a:pt x="369" y="436"/>
                    <a:pt x="425" y="413"/>
                    <a:pt x="470" y="357"/>
                  </a:cubicBezTo>
                  <a:cubicBezTo>
                    <a:pt x="603" y="195"/>
                    <a:pt x="451" y="1"/>
                    <a:pt x="29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6"/>
            <p:cNvSpPr/>
            <p:nvPr/>
          </p:nvSpPr>
          <p:spPr>
            <a:xfrm>
              <a:off x="1906117" y="4209249"/>
              <a:ext cx="92089" cy="66540"/>
            </a:xfrm>
            <a:custGeom>
              <a:avLst/>
              <a:gdLst/>
              <a:ahLst/>
              <a:cxnLst/>
              <a:rect l="l" t="t" r="r" b="b"/>
              <a:pathLst>
                <a:path w="1932" h="1396" extrusionOk="0">
                  <a:moveTo>
                    <a:pt x="929" y="1"/>
                  </a:moveTo>
                  <a:cubicBezTo>
                    <a:pt x="752" y="1"/>
                    <a:pt x="572" y="75"/>
                    <a:pt x="425" y="254"/>
                  </a:cubicBezTo>
                  <a:cubicBezTo>
                    <a:pt x="0" y="771"/>
                    <a:pt x="487" y="1396"/>
                    <a:pt x="1001" y="1396"/>
                  </a:cubicBezTo>
                  <a:cubicBezTo>
                    <a:pt x="1179" y="1396"/>
                    <a:pt x="1359" y="1321"/>
                    <a:pt x="1506" y="1142"/>
                  </a:cubicBezTo>
                  <a:cubicBezTo>
                    <a:pt x="1931" y="625"/>
                    <a:pt x="1443" y="1"/>
                    <a:pt x="92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6"/>
            <p:cNvSpPr/>
            <p:nvPr/>
          </p:nvSpPr>
          <p:spPr>
            <a:xfrm>
              <a:off x="1852493" y="4317020"/>
              <a:ext cx="30744" cy="30887"/>
            </a:xfrm>
            <a:custGeom>
              <a:avLst/>
              <a:gdLst/>
              <a:ahLst/>
              <a:cxnLst/>
              <a:rect l="l" t="t" r="r" b="b"/>
              <a:pathLst>
                <a:path w="645" h="648" extrusionOk="0">
                  <a:moveTo>
                    <a:pt x="351" y="0"/>
                  </a:moveTo>
                  <a:cubicBezTo>
                    <a:pt x="341" y="0"/>
                    <a:pt x="330" y="1"/>
                    <a:pt x="320" y="3"/>
                  </a:cubicBezTo>
                  <a:cubicBezTo>
                    <a:pt x="249" y="13"/>
                    <a:pt x="166" y="44"/>
                    <a:pt x="124" y="107"/>
                  </a:cubicBezTo>
                  <a:cubicBezTo>
                    <a:pt x="97" y="148"/>
                    <a:pt x="60" y="194"/>
                    <a:pt x="40" y="237"/>
                  </a:cubicBezTo>
                  <a:cubicBezTo>
                    <a:pt x="31" y="259"/>
                    <a:pt x="20" y="300"/>
                    <a:pt x="14" y="328"/>
                  </a:cubicBezTo>
                  <a:cubicBezTo>
                    <a:pt x="1" y="383"/>
                    <a:pt x="11" y="428"/>
                    <a:pt x="26" y="480"/>
                  </a:cubicBezTo>
                  <a:cubicBezTo>
                    <a:pt x="48" y="563"/>
                    <a:pt x="141" y="639"/>
                    <a:pt x="225" y="645"/>
                  </a:cubicBezTo>
                  <a:cubicBezTo>
                    <a:pt x="243" y="647"/>
                    <a:pt x="260" y="648"/>
                    <a:pt x="276" y="648"/>
                  </a:cubicBezTo>
                  <a:cubicBezTo>
                    <a:pt x="310" y="648"/>
                    <a:pt x="341" y="643"/>
                    <a:pt x="376" y="629"/>
                  </a:cubicBezTo>
                  <a:cubicBezTo>
                    <a:pt x="404" y="616"/>
                    <a:pt x="442" y="598"/>
                    <a:pt x="461" y="585"/>
                  </a:cubicBezTo>
                  <a:cubicBezTo>
                    <a:pt x="501" y="557"/>
                    <a:pt x="539" y="513"/>
                    <a:pt x="573" y="478"/>
                  </a:cubicBezTo>
                  <a:cubicBezTo>
                    <a:pt x="622" y="428"/>
                    <a:pt x="644" y="331"/>
                    <a:pt x="638" y="264"/>
                  </a:cubicBezTo>
                  <a:cubicBezTo>
                    <a:pt x="632" y="194"/>
                    <a:pt x="591" y="111"/>
                    <a:pt x="533" y="69"/>
                  </a:cubicBezTo>
                  <a:cubicBezTo>
                    <a:pt x="482" y="29"/>
                    <a:pt x="417" y="0"/>
                    <a:pt x="35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6"/>
            <p:cNvSpPr/>
            <p:nvPr/>
          </p:nvSpPr>
          <p:spPr>
            <a:xfrm>
              <a:off x="1742816" y="4345953"/>
              <a:ext cx="79601" cy="78647"/>
            </a:xfrm>
            <a:custGeom>
              <a:avLst/>
              <a:gdLst/>
              <a:ahLst/>
              <a:cxnLst/>
              <a:rect l="l" t="t" r="r" b="b"/>
              <a:pathLst>
                <a:path w="1670" h="1650" extrusionOk="0">
                  <a:moveTo>
                    <a:pt x="836" y="1"/>
                  </a:moveTo>
                  <a:cubicBezTo>
                    <a:pt x="809" y="1"/>
                    <a:pt x="782" y="2"/>
                    <a:pt x="754" y="5"/>
                  </a:cubicBezTo>
                  <a:cubicBezTo>
                    <a:pt x="686" y="21"/>
                    <a:pt x="616" y="36"/>
                    <a:pt x="548" y="52"/>
                  </a:cubicBezTo>
                  <a:cubicBezTo>
                    <a:pt x="410" y="104"/>
                    <a:pt x="292" y="187"/>
                    <a:pt x="197" y="302"/>
                  </a:cubicBezTo>
                  <a:cubicBezTo>
                    <a:pt x="122" y="387"/>
                    <a:pt x="74" y="484"/>
                    <a:pt x="51" y="593"/>
                  </a:cubicBezTo>
                  <a:cubicBezTo>
                    <a:pt x="12" y="694"/>
                    <a:pt x="1" y="797"/>
                    <a:pt x="14" y="906"/>
                  </a:cubicBezTo>
                  <a:cubicBezTo>
                    <a:pt x="22" y="1015"/>
                    <a:pt x="54" y="1116"/>
                    <a:pt x="112" y="1206"/>
                  </a:cubicBezTo>
                  <a:cubicBezTo>
                    <a:pt x="155" y="1307"/>
                    <a:pt x="222" y="1394"/>
                    <a:pt x="312" y="1462"/>
                  </a:cubicBezTo>
                  <a:cubicBezTo>
                    <a:pt x="374" y="1501"/>
                    <a:pt x="437" y="1538"/>
                    <a:pt x="500" y="1578"/>
                  </a:cubicBezTo>
                  <a:cubicBezTo>
                    <a:pt x="608" y="1625"/>
                    <a:pt x="718" y="1650"/>
                    <a:pt x="832" y="1650"/>
                  </a:cubicBezTo>
                  <a:cubicBezTo>
                    <a:pt x="860" y="1650"/>
                    <a:pt x="888" y="1648"/>
                    <a:pt x="917" y="1645"/>
                  </a:cubicBezTo>
                  <a:cubicBezTo>
                    <a:pt x="985" y="1630"/>
                    <a:pt x="1054" y="1614"/>
                    <a:pt x="1122" y="1598"/>
                  </a:cubicBezTo>
                  <a:cubicBezTo>
                    <a:pt x="1260" y="1546"/>
                    <a:pt x="1378" y="1463"/>
                    <a:pt x="1473" y="1348"/>
                  </a:cubicBezTo>
                  <a:cubicBezTo>
                    <a:pt x="1548" y="1263"/>
                    <a:pt x="1597" y="1166"/>
                    <a:pt x="1619" y="1057"/>
                  </a:cubicBezTo>
                  <a:cubicBezTo>
                    <a:pt x="1658" y="956"/>
                    <a:pt x="1669" y="853"/>
                    <a:pt x="1656" y="745"/>
                  </a:cubicBezTo>
                  <a:cubicBezTo>
                    <a:pt x="1649" y="635"/>
                    <a:pt x="1616" y="536"/>
                    <a:pt x="1558" y="445"/>
                  </a:cubicBezTo>
                  <a:cubicBezTo>
                    <a:pt x="1515" y="343"/>
                    <a:pt x="1448" y="256"/>
                    <a:pt x="1358" y="188"/>
                  </a:cubicBezTo>
                  <a:cubicBezTo>
                    <a:pt x="1296" y="149"/>
                    <a:pt x="1233" y="112"/>
                    <a:pt x="1170" y="72"/>
                  </a:cubicBezTo>
                  <a:cubicBezTo>
                    <a:pt x="1063" y="24"/>
                    <a:pt x="952" y="1"/>
                    <a:pt x="83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6"/>
            <p:cNvSpPr/>
            <p:nvPr/>
          </p:nvSpPr>
          <p:spPr>
            <a:xfrm>
              <a:off x="1656447" y="4404962"/>
              <a:ext cx="35558" cy="33413"/>
            </a:xfrm>
            <a:custGeom>
              <a:avLst/>
              <a:gdLst/>
              <a:ahLst/>
              <a:cxnLst/>
              <a:rect l="l" t="t" r="r" b="b"/>
              <a:pathLst>
                <a:path w="746" h="701" extrusionOk="0">
                  <a:moveTo>
                    <a:pt x="322" y="0"/>
                  </a:moveTo>
                  <a:cubicBezTo>
                    <a:pt x="299" y="0"/>
                    <a:pt x="276" y="3"/>
                    <a:pt x="252" y="8"/>
                  </a:cubicBezTo>
                  <a:cubicBezTo>
                    <a:pt x="188" y="22"/>
                    <a:pt x="124" y="57"/>
                    <a:pt x="83" y="110"/>
                  </a:cubicBezTo>
                  <a:cubicBezTo>
                    <a:pt x="51" y="153"/>
                    <a:pt x="29" y="203"/>
                    <a:pt x="18" y="256"/>
                  </a:cubicBezTo>
                  <a:cubicBezTo>
                    <a:pt x="1" y="338"/>
                    <a:pt x="31" y="414"/>
                    <a:pt x="71" y="482"/>
                  </a:cubicBezTo>
                  <a:cubicBezTo>
                    <a:pt x="122" y="572"/>
                    <a:pt x="234" y="621"/>
                    <a:pt x="322" y="674"/>
                  </a:cubicBezTo>
                  <a:cubicBezTo>
                    <a:pt x="346" y="682"/>
                    <a:pt x="370" y="689"/>
                    <a:pt x="395" y="696"/>
                  </a:cubicBezTo>
                  <a:cubicBezTo>
                    <a:pt x="410" y="699"/>
                    <a:pt x="424" y="701"/>
                    <a:pt x="439" y="701"/>
                  </a:cubicBezTo>
                  <a:cubicBezTo>
                    <a:pt x="462" y="701"/>
                    <a:pt x="485" y="697"/>
                    <a:pt x="507" y="690"/>
                  </a:cubicBezTo>
                  <a:cubicBezTo>
                    <a:pt x="569" y="675"/>
                    <a:pt x="632" y="644"/>
                    <a:pt x="669" y="591"/>
                  </a:cubicBezTo>
                  <a:cubicBezTo>
                    <a:pt x="701" y="550"/>
                    <a:pt x="722" y="503"/>
                    <a:pt x="732" y="450"/>
                  </a:cubicBezTo>
                  <a:cubicBezTo>
                    <a:pt x="746" y="387"/>
                    <a:pt x="726" y="283"/>
                    <a:pt x="683" y="233"/>
                  </a:cubicBezTo>
                  <a:cubicBezTo>
                    <a:pt x="614" y="156"/>
                    <a:pt x="546" y="57"/>
                    <a:pt x="445" y="24"/>
                  </a:cubicBezTo>
                  <a:cubicBezTo>
                    <a:pt x="403" y="9"/>
                    <a:pt x="364" y="0"/>
                    <a:pt x="32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6"/>
            <p:cNvSpPr/>
            <p:nvPr/>
          </p:nvSpPr>
          <p:spPr>
            <a:xfrm>
              <a:off x="1551108" y="4396239"/>
              <a:ext cx="56483" cy="40754"/>
            </a:xfrm>
            <a:custGeom>
              <a:avLst/>
              <a:gdLst/>
              <a:ahLst/>
              <a:cxnLst/>
              <a:rect l="l" t="t" r="r" b="b"/>
              <a:pathLst>
                <a:path w="1185" h="855" extrusionOk="0">
                  <a:moveTo>
                    <a:pt x="571" y="1"/>
                  </a:moveTo>
                  <a:cubicBezTo>
                    <a:pt x="462" y="1"/>
                    <a:pt x="351" y="46"/>
                    <a:pt x="261" y="156"/>
                  </a:cubicBezTo>
                  <a:cubicBezTo>
                    <a:pt x="1" y="473"/>
                    <a:pt x="300" y="855"/>
                    <a:pt x="615" y="855"/>
                  </a:cubicBezTo>
                  <a:cubicBezTo>
                    <a:pt x="724" y="855"/>
                    <a:pt x="834" y="809"/>
                    <a:pt x="924" y="700"/>
                  </a:cubicBezTo>
                  <a:cubicBezTo>
                    <a:pt x="1185" y="383"/>
                    <a:pt x="885" y="1"/>
                    <a:pt x="57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6"/>
            <p:cNvSpPr/>
            <p:nvPr/>
          </p:nvSpPr>
          <p:spPr>
            <a:xfrm>
              <a:off x="1753875" y="4499815"/>
              <a:ext cx="49000" cy="35415"/>
            </a:xfrm>
            <a:custGeom>
              <a:avLst/>
              <a:gdLst/>
              <a:ahLst/>
              <a:cxnLst/>
              <a:rect l="l" t="t" r="r" b="b"/>
              <a:pathLst>
                <a:path w="1028" h="743" extrusionOk="0">
                  <a:moveTo>
                    <a:pt x="495" y="1"/>
                  </a:moveTo>
                  <a:cubicBezTo>
                    <a:pt x="401" y="1"/>
                    <a:pt x="305" y="40"/>
                    <a:pt x="227" y="135"/>
                  </a:cubicBezTo>
                  <a:cubicBezTo>
                    <a:pt x="1" y="411"/>
                    <a:pt x="260" y="742"/>
                    <a:pt x="533" y="742"/>
                  </a:cubicBezTo>
                  <a:cubicBezTo>
                    <a:pt x="628" y="742"/>
                    <a:pt x="724" y="702"/>
                    <a:pt x="802" y="607"/>
                  </a:cubicBezTo>
                  <a:cubicBezTo>
                    <a:pt x="1028" y="333"/>
                    <a:pt x="768" y="1"/>
                    <a:pt x="49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6"/>
            <p:cNvSpPr/>
            <p:nvPr/>
          </p:nvSpPr>
          <p:spPr>
            <a:xfrm>
              <a:off x="1616027" y="4547385"/>
              <a:ext cx="47093" cy="46044"/>
            </a:xfrm>
            <a:custGeom>
              <a:avLst/>
              <a:gdLst/>
              <a:ahLst/>
              <a:cxnLst/>
              <a:rect l="l" t="t" r="r" b="b"/>
              <a:pathLst>
                <a:path w="988" h="966" extrusionOk="0">
                  <a:moveTo>
                    <a:pt x="434" y="0"/>
                  </a:moveTo>
                  <a:cubicBezTo>
                    <a:pt x="421" y="0"/>
                    <a:pt x="409" y="1"/>
                    <a:pt x="396" y="2"/>
                  </a:cubicBezTo>
                  <a:cubicBezTo>
                    <a:pt x="353" y="6"/>
                    <a:pt x="306" y="19"/>
                    <a:pt x="265" y="36"/>
                  </a:cubicBezTo>
                  <a:cubicBezTo>
                    <a:pt x="202" y="63"/>
                    <a:pt x="135" y="99"/>
                    <a:pt x="92" y="156"/>
                  </a:cubicBezTo>
                  <a:cubicBezTo>
                    <a:pt x="29" y="239"/>
                    <a:pt x="5" y="328"/>
                    <a:pt x="3" y="428"/>
                  </a:cubicBezTo>
                  <a:cubicBezTo>
                    <a:pt x="1" y="489"/>
                    <a:pt x="4" y="544"/>
                    <a:pt x="30" y="604"/>
                  </a:cubicBezTo>
                  <a:cubicBezTo>
                    <a:pt x="46" y="643"/>
                    <a:pt x="70" y="682"/>
                    <a:pt x="92" y="717"/>
                  </a:cubicBezTo>
                  <a:cubicBezTo>
                    <a:pt x="103" y="734"/>
                    <a:pt x="115" y="750"/>
                    <a:pt x="127" y="769"/>
                  </a:cubicBezTo>
                  <a:cubicBezTo>
                    <a:pt x="216" y="900"/>
                    <a:pt x="361" y="966"/>
                    <a:pt x="507" y="966"/>
                  </a:cubicBezTo>
                  <a:cubicBezTo>
                    <a:pt x="644" y="966"/>
                    <a:pt x="780" y="909"/>
                    <a:pt x="872" y="796"/>
                  </a:cubicBezTo>
                  <a:cubicBezTo>
                    <a:pt x="947" y="703"/>
                    <a:pt x="988" y="572"/>
                    <a:pt x="976" y="454"/>
                  </a:cubicBezTo>
                  <a:cubicBezTo>
                    <a:pt x="961" y="289"/>
                    <a:pt x="853" y="136"/>
                    <a:pt x="700" y="70"/>
                  </a:cubicBezTo>
                  <a:cubicBezTo>
                    <a:pt x="615" y="33"/>
                    <a:pt x="527" y="0"/>
                    <a:pt x="43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6"/>
            <p:cNvSpPr/>
            <p:nvPr/>
          </p:nvSpPr>
          <p:spPr>
            <a:xfrm>
              <a:off x="1588525" y="4484610"/>
              <a:ext cx="54719" cy="55005"/>
            </a:xfrm>
            <a:custGeom>
              <a:avLst/>
              <a:gdLst/>
              <a:ahLst/>
              <a:cxnLst/>
              <a:rect l="l" t="t" r="r" b="b"/>
              <a:pathLst>
                <a:path w="1148" h="1154" extrusionOk="0">
                  <a:moveTo>
                    <a:pt x="610" y="1"/>
                  </a:moveTo>
                  <a:cubicBezTo>
                    <a:pt x="590" y="1"/>
                    <a:pt x="569" y="2"/>
                    <a:pt x="549" y="5"/>
                  </a:cubicBezTo>
                  <a:lnTo>
                    <a:pt x="416" y="35"/>
                  </a:lnTo>
                  <a:cubicBezTo>
                    <a:pt x="325" y="70"/>
                    <a:pt x="249" y="123"/>
                    <a:pt x="187" y="199"/>
                  </a:cubicBezTo>
                  <a:lnTo>
                    <a:pt x="141" y="271"/>
                  </a:lnTo>
                  <a:cubicBezTo>
                    <a:pt x="123" y="300"/>
                    <a:pt x="104" y="329"/>
                    <a:pt x="88" y="359"/>
                  </a:cubicBezTo>
                  <a:cubicBezTo>
                    <a:pt x="46" y="415"/>
                    <a:pt x="21" y="478"/>
                    <a:pt x="11" y="548"/>
                  </a:cubicBezTo>
                  <a:cubicBezTo>
                    <a:pt x="3" y="597"/>
                    <a:pt x="1" y="644"/>
                    <a:pt x="9" y="691"/>
                  </a:cubicBezTo>
                  <a:cubicBezTo>
                    <a:pt x="29" y="819"/>
                    <a:pt x="87" y="957"/>
                    <a:pt x="193" y="1038"/>
                  </a:cubicBezTo>
                  <a:cubicBezTo>
                    <a:pt x="231" y="1061"/>
                    <a:pt x="271" y="1086"/>
                    <a:pt x="310" y="1109"/>
                  </a:cubicBezTo>
                  <a:cubicBezTo>
                    <a:pt x="377" y="1139"/>
                    <a:pt x="446" y="1154"/>
                    <a:pt x="518" y="1154"/>
                  </a:cubicBezTo>
                  <a:cubicBezTo>
                    <a:pt x="535" y="1154"/>
                    <a:pt x="552" y="1153"/>
                    <a:pt x="569" y="1151"/>
                  </a:cubicBezTo>
                  <a:cubicBezTo>
                    <a:pt x="660" y="1148"/>
                    <a:pt x="751" y="1107"/>
                    <a:pt x="828" y="1059"/>
                  </a:cubicBezTo>
                  <a:cubicBezTo>
                    <a:pt x="864" y="1035"/>
                    <a:pt x="915" y="979"/>
                    <a:pt x="955" y="941"/>
                  </a:cubicBezTo>
                  <a:lnTo>
                    <a:pt x="1018" y="882"/>
                  </a:lnTo>
                  <a:cubicBezTo>
                    <a:pt x="1068" y="827"/>
                    <a:pt x="1099" y="763"/>
                    <a:pt x="1114" y="693"/>
                  </a:cubicBezTo>
                  <a:cubicBezTo>
                    <a:pt x="1140" y="627"/>
                    <a:pt x="1147" y="559"/>
                    <a:pt x="1137" y="489"/>
                  </a:cubicBezTo>
                  <a:cubicBezTo>
                    <a:pt x="1133" y="416"/>
                    <a:pt x="1113" y="353"/>
                    <a:pt x="1074" y="292"/>
                  </a:cubicBezTo>
                  <a:cubicBezTo>
                    <a:pt x="1046" y="225"/>
                    <a:pt x="1003" y="169"/>
                    <a:pt x="943" y="124"/>
                  </a:cubicBezTo>
                  <a:cubicBezTo>
                    <a:pt x="848" y="52"/>
                    <a:pt x="731" y="1"/>
                    <a:pt x="61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8" name="Google Shape;1268;p1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269" name="Google Shape;1269;p16"/>
          <p:cNvSpPr/>
          <p:nvPr/>
        </p:nvSpPr>
        <p:spPr>
          <a:xfrm>
            <a:off x="8355123" y="2710765"/>
            <a:ext cx="57348" cy="57458"/>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6"/>
          <p:cNvSpPr/>
          <p:nvPr/>
        </p:nvSpPr>
        <p:spPr>
          <a:xfrm>
            <a:off x="8804284" y="669825"/>
            <a:ext cx="57458" cy="57458"/>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6"/>
          <p:cNvSpPr/>
          <p:nvPr/>
        </p:nvSpPr>
        <p:spPr>
          <a:xfrm>
            <a:off x="391784" y="3340792"/>
            <a:ext cx="57458" cy="57568"/>
          </a:xfrm>
          <a:custGeom>
            <a:avLst/>
            <a:gdLst/>
            <a:ahLst/>
            <a:cxnLst/>
            <a:rect l="l" t="t" r="r" b="b"/>
            <a:pathLst>
              <a:path w="524" h="525" extrusionOk="0">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6"/>
          <p:cNvSpPr/>
          <p:nvPr/>
        </p:nvSpPr>
        <p:spPr>
          <a:xfrm>
            <a:off x="7274899" y="4674899"/>
            <a:ext cx="129829" cy="129829"/>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6"/>
          <p:cNvSpPr/>
          <p:nvPr/>
        </p:nvSpPr>
        <p:spPr>
          <a:xfrm>
            <a:off x="1790100" y="4804730"/>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6"/>
          <p:cNvSpPr/>
          <p:nvPr/>
        </p:nvSpPr>
        <p:spPr>
          <a:xfrm>
            <a:off x="189814" y="3500960"/>
            <a:ext cx="259438" cy="25932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6"/>
          <p:cNvSpPr/>
          <p:nvPr/>
        </p:nvSpPr>
        <p:spPr>
          <a:xfrm>
            <a:off x="319433" y="540008"/>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6"/>
          <p:cNvSpPr/>
          <p:nvPr/>
        </p:nvSpPr>
        <p:spPr>
          <a:xfrm>
            <a:off x="8532648" y="3067903"/>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6"/>
          <p:cNvSpPr/>
          <p:nvPr/>
        </p:nvSpPr>
        <p:spPr>
          <a:xfrm>
            <a:off x="6732552" y="475085"/>
            <a:ext cx="129829" cy="129829"/>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2" y="650"/>
                  <a:pt x="524" y="659"/>
                </a:cubicBezTo>
                <a:cubicBezTo>
                  <a:pt x="529" y="917"/>
                  <a:pt x="576" y="1184"/>
                  <a:pt x="576" y="1184"/>
                </a:cubicBezTo>
                <a:cubicBezTo>
                  <a:pt x="576" y="1184"/>
                  <a:pt x="641" y="860"/>
                  <a:pt x="657" y="660"/>
                </a:cubicBezTo>
                <a:cubicBezTo>
                  <a:pt x="915" y="655"/>
                  <a:pt x="1183" y="608"/>
                  <a:pt x="1183" y="608"/>
                </a:cubicBezTo>
                <a:cubicBezTo>
                  <a:pt x="1183" y="608"/>
                  <a:pt x="858" y="541"/>
                  <a:pt x="657" y="526"/>
                </a:cubicBezTo>
                <a:cubicBezTo>
                  <a:pt x="642"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47784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278"/>
        <p:cNvGrpSpPr/>
        <p:nvPr/>
      </p:nvGrpSpPr>
      <p:grpSpPr>
        <a:xfrm>
          <a:off x="0" y="0"/>
          <a:ext cx="0" cy="0"/>
          <a:chOff x="0" y="0"/>
          <a:chExt cx="0" cy="0"/>
        </a:xfrm>
      </p:grpSpPr>
      <p:grpSp>
        <p:nvGrpSpPr>
          <p:cNvPr id="1279" name="Google Shape;1279;p17"/>
          <p:cNvGrpSpPr/>
          <p:nvPr/>
        </p:nvGrpSpPr>
        <p:grpSpPr>
          <a:xfrm>
            <a:off x="7708256" y="3219792"/>
            <a:ext cx="1597538" cy="708015"/>
            <a:chOff x="4059002" y="793671"/>
            <a:chExt cx="401482" cy="177933"/>
          </a:xfrm>
        </p:grpSpPr>
        <p:sp>
          <p:nvSpPr>
            <p:cNvPr id="1280" name="Google Shape;1280;p17"/>
            <p:cNvSpPr/>
            <p:nvPr/>
          </p:nvSpPr>
          <p:spPr>
            <a:xfrm>
              <a:off x="4419301" y="862833"/>
              <a:ext cx="20925" cy="15014"/>
            </a:xfrm>
            <a:custGeom>
              <a:avLst/>
              <a:gdLst/>
              <a:ahLst/>
              <a:cxnLst/>
              <a:rect l="l" t="t" r="r" b="b"/>
              <a:pathLst>
                <a:path w="439" h="315" extrusionOk="0">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7"/>
            <p:cNvSpPr/>
            <p:nvPr/>
          </p:nvSpPr>
          <p:spPr>
            <a:xfrm>
              <a:off x="4359148" y="868123"/>
              <a:ext cx="21449" cy="19161"/>
            </a:xfrm>
            <a:custGeom>
              <a:avLst/>
              <a:gdLst/>
              <a:ahLst/>
              <a:cxnLst/>
              <a:rect l="l" t="t" r="r" b="b"/>
              <a:pathLst>
                <a:path w="450" h="402" extrusionOk="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7"/>
            <p:cNvSpPr/>
            <p:nvPr/>
          </p:nvSpPr>
          <p:spPr>
            <a:xfrm>
              <a:off x="4285649" y="845006"/>
              <a:ext cx="34748" cy="37036"/>
            </a:xfrm>
            <a:custGeom>
              <a:avLst/>
              <a:gdLst/>
              <a:ahLst/>
              <a:cxnLst/>
              <a:rect l="l" t="t" r="r" b="b"/>
              <a:pathLst>
                <a:path w="729" h="777" extrusionOk="0">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7"/>
            <p:cNvSpPr/>
            <p:nvPr/>
          </p:nvSpPr>
          <p:spPr>
            <a:xfrm>
              <a:off x="4214104" y="807065"/>
              <a:ext cx="32508" cy="30649"/>
            </a:xfrm>
            <a:custGeom>
              <a:avLst/>
              <a:gdLst/>
              <a:ahLst/>
              <a:cxnLst/>
              <a:rect l="l" t="t" r="r" b="b"/>
              <a:pathLst>
                <a:path w="682" h="643" extrusionOk="0">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7"/>
            <p:cNvSpPr/>
            <p:nvPr/>
          </p:nvSpPr>
          <p:spPr>
            <a:xfrm>
              <a:off x="4122587" y="793671"/>
              <a:ext cx="39085" cy="31602"/>
            </a:xfrm>
            <a:custGeom>
              <a:avLst/>
              <a:gdLst/>
              <a:ahLst/>
              <a:cxnLst/>
              <a:rect l="l" t="t" r="r" b="b"/>
              <a:pathLst>
                <a:path w="820" h="663" extrusionOk="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7"/>
            <p:cNvSpPr/>
            <p:nvPr/>
          </p:nvSpPr>
          <p:spPr>
            <a:xfrm>
              <a:off x="4059002" y="822651"/>
              <a:ext cx="31745" cy="27598"/>
            </a:xfrm>
            <a:custGeom>
              <a:avLst/>
              <a:gdLst/>
              <a:ahLst/>
              <a:cxnLst/>
              <a:rect l="l" t="t" r="r" b="b"/>
              <a:pathLst>
                <a:path w="666" h="579" extrusionOk="0">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7"/>
            <p:cNvSpPr/>
            <p:nvPr/>
          </p:nvSpPr>
          <p:spPr>
            <a:xfrm>
              <a:off x="4438415" y="889239"/>
              <a:ext cx="22069" cy="17159"/>
            </a:xfrm>
            <a:custGeom>
              <a:avLst/>
              <a:gdLst/>
              <a:ahLst/>
              <a:cxnLst/>
              <a:rect l="l" t="t" r="r" b="b"/>
              <a:pathLst>
                <a:path w="463" h="360" extrusionOk="0">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7"/>
            <p:cNvSpPr/>
            <p:nvPr/>
          </p:nvSpPr>
          <p:spPr>
            <a:xfrm>
              <a:off x="4383743" y="914883"/>
              <a:ext cx="31793" cy="27884"/>
            </a:xfrm>
            <a:custGeom>
              <a:avLst/>
              <a:gdLst/>
              <a:ahLst/>
              <a:cxnLst/>
              <a:rect l="l" t="t" r="r" b="b"/>
              <a:pathLst>
                <a:path w="667" h="585" extrusionOk="0">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7"/>
            <p:cNvSpPr/>
            <p:nvPr/>
          </p:nvSpPr>
          <p:spPr>
            <a:xfrm>
              <a:off x="4325878" y="935283"/>
              <a:ext cx="26645" cy="22450"/>
            </a:xfrm>
            <a:custGeom>
              <a:avLst/>
              <a:gdLst/>
              <a:ahLst/>
              <a:cxnLst/>
              <a:rect l="l" t="t" r="r" b="b"/>
              <a:pathLst>
                <a:path w="559" h="471" extrusionOk="0">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7"/>
            <p:cNvSpPr/>
            <p:nvPr/>
          </p:nvSpPr>
          <p:spPr>
            <a:xfrm>
              <a:off x="4274543" y="925512"/>
              <a:ext cx="15253" cy="13013"/>
            </a:xfrm>
            <a:custGeom>
              <a:avLst/>
              <a:gdLst/>
              <a:ahLst/>
              <a:cxnLst/>
              <a:rect l="l" t="t" r="r" b="b"/>
              <a:pathLst>
                <a:path w="320" h="273" extrusionOk="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7"/>
            <p:cNvSpPr/>
            <p:nvPr/>
          </p:nvSpPr>
          <p:spPr>
            <a:xfrm>
              <a:off x="4204857" y="894625"/>
              <a:ext cx="31173" cy="30982"/>
            </a:xfrm>
            <a:custGeom>
              <a:avLst/>
              <a:gdLst/>
              <a:ahLst/>
              <a:cxnLst/>
              <a:rect l="l" t="t" r="r" b="b"/>
              <a:pathLst>
                <a:path w="654" h="650" extrusionOk="0">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7"/>
            <p:cNvSpPr/>
            <p:nvPr/>
          </p:nvSpPr>
          <p:spPr>
            <a:xfrm>
              <a:off x="4139746" y="912214"/>
              <a:ext cx="27264" cy="24261"/>
            </a:xfrm>
            <a:custGeom>
              <a:avLst/>
              <a:gdLst/>
              <a:ahLst/>
              <a:cxnLst/>
              <a:rect l="l" t="t" r="r" b="b"/>
              <a:pathLst>
                <a:path w="572" h="509" extrusionOk="0">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7"/>
            <p:cNvSpPr/>
            <p:nvPr/>
          </p:nvSpPr>
          <p:spPr>
            <a:xfrm>
              <a:off x="4104712" y="950727"/>
              <a:ext cx="28933" cy="20877"/>
            </a:xfrm>
            <a:custGeom>
              <a:avLst/>
              <a:gdLst/>
              <a:ahLst/>
              <a:cxnLst/>
              <a:rect l="l" t="t" r="r" b="b"/>
              <a:pathLst>
                <a:path w="607" h="438" extrusionOk="0">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7"/>
            <p:cNvSpPr/>
            <p:nvPr/>
          </p:nvSpPr>
          <p:spPr>
            <a:xfrm>
              <a:off x="4393658" y="889620"/>
              <a:ext cx="14776" cy="12298"/>
            </a:xfrm>
            <a:custGeom>
              <a:avLst/>
              <a:gdLst/>
              <a:ahLst/>
              <a:cxnLst/>
              <a:rect l="l" t="t" r="r" b="b"/>
              <a:pathLst>
                <a:path w="310" h="258" extrusionOk="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7"/>
            <p:cNvSpPr/>
            <p:nvPr/>
          </p:nvSpPr>
          <p:spPr>
            <a:xfrm>
              <a:off x="4330930" y="896818"/>
              <a:ext cx="30124" cy="21640"/>
            </a:xfrm>
            <a:custGeom>
              <a:avLst/>
              <a:gdLst/>
              <a:ahLst/>
              <a:cxnLst/>
              <a:rect l="l" t="t" r="r" b="b"/>
              <a:pathLst>
                <a:path w="632" h="454" extrusionOk="0">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7"/>
            <p:cNvSpPr/>
            <p:nvPr/>
          </p:nvSpPr>
          <p:spPr>
            <a:xfrm>
              <a:off x="4256192" y="879706"/>
              <a:ext cx="29123" cy="27407"/>
            </a:xfrm>
            <a:custGeom>
              <a:avLst/>
              <a:gdLst/>
              <a:ahLst/>
              <a:cxnLst/>
              <a:rect l="l" t="t" r="r" b="b"/>
              <a:pathLst>
                <a:path w="611" h="575" extrusionOk="0">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7"/>
            <p:cNvSpPr/>
            <p:nvPr/>
          </p:nvSpPr>
          <p:spPr>
            <a:xfrm>
              <a:off x="4188984" y="856827"/>
              <a:ext cx="21497" cy="21926"/>
            </a:xfrm>
            <a:custGeom>
              <a:avLst/>
              <a:gdLst/>
              <a:ahLst/>
              <a:cxnLst/>
              <a:rect l="l" t="t" r="r" b="b"/>
              <a:pathLst>
                <a:path w="451" h="460" extrusionOk="0">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7"/>
            <p:cNvSpPr/>
            <p:nvPr/>
          </p:nvSpPr>
          <p:spPr>
            <a:xfrm>
              <a:off x="4124779" y="855349"/>
              <a:ext cx="24166" cy="22021"/>
            </a:xfrm>
            <a:custGeom>
              <a:avLst/>
              <a:gdLst/>
              <a:ahLst/>
              <a:cxnLst/>
              <a:rect l="l" t="t" r="r" b="b"/>
              <a:pathLst>
                <a:path w="507" h="462" extrusionOk="0">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7"/>
            <p:cNvSpPr/>
            <p:nvPr/>
          </p:nvSpPr>
          <p:spPr>
            <a:xfrm>
              <a:off x="4074207" y="888476"/>
              <a:ext cx="25024" cy="23642"/>
            </a:xfrm>
            <a:custGeom>
              <a:avLst/>
              <a:gdLst/>
              <a:ahLst/>
              <a:cxnLst/>
              <a:rect l="l" t="t" r="r" b="b"/>
              <a:pathLst>
                <a:path w="525" h="496" extrusionOk="0">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9" name="Google Shape;1299;p17"/>
          <p:cNvGrpSpPr/>
          <p:nvPr/>
        </p:nvGrpSpPr>
        <p:grpSpPr>
          <a:xfrm rot="-2700000">
            <a:off x="5065731" y="4277677"/>
            <a:ext cx="993623" cy="1108911"/>
            <a:chOff x="5072836" y="892909"/>
            <a:chExt cx="282224" cy="314970"/>
          </a:xfrm>
        </p:grpSpPr>
        <p:sp>
          <p:nvSpPr>
            <p:cNvPr id="1300" name="Google Shape;1300;p17"/>
            <p:cNvSpPr/>
            <p:nvPr/>
          </p:nvSpPr>
          <p:spPr>
            <a:xfrm>
              <a:off x="5084705" y="892909"/>
              <a:ext cx="16969" cy="37894"/>
            </a:xfrm>
            <a:custGeom>
              <a:avLst/>
              <a:gdLst/>
              <a:ahLst/>
              <a:cxnLst/>
              <a:rect l="l" t="t" r="r" b="b"/>
              <a:pathLst>
                <a:path w="356" h="795" extrusionOk="0">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7"/>
            <p:cNvSpPr/>
            <p:nvPr/>
          </p:nvSpPr>
          <p:spPr>
            <a:xfrm>
              <a:off x="5100148" y="956351"/>
              <a:ext cx="26549" cy="40134"/>
            </a:xfrm>
            <a:custGeom>
              <a:avLst/>
              <a:gdLst/>
              <a:ahLst/>
              <a:cxnLst/>
              <a:rect l="l" t="t" r="r" b="b"/>
              <a:pathLst>
                <a:path w="557" h="842" extrusionOk="0">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7"/>
            <p:cNvSpPr/>
            <p:nvPr/>
          </p:nvSpPr>
          <p:spPr>
            <a:xfrm>
              <a:off x="5136231" y="1013549"/>
              <a:ext cx="28933" cy="31459"/>
            </a:xfrm>
            <a:custGeom>
              <a:avLst/>
              <a:gdLst/>
              <a:ahLst/>
              <a:cxnLst/>
              <a:rect l="l" t="t" r="r" b="b"/>
              <a:pathLst>
                <a:path w="607" h="660" extrusionOk="0">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7"/>
            <p:cNvSpPr/>
            <p:nvPr/>
          </p:nvSpPr>
          <p:spPr>
            <a:xfrm>
              <a:off x="5179749" y="1060928"/>
              <a:ext cx="48189" cy="34748"/>
            </a:xfrm>
            <a:custGeom>
              <a:avLst/>
              <a:gdLst/>
              <a:ahLst/>
              <a:cxnLst/>
              <a:rect l="l" t="t" r="r" b="b"/>
              <a:pathLst>
                <a:path w="1011" h="729" extrusionOk="0">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7"/>
            <p:cNvSpPr/>
            <p:nvPr/>
          </p:nvSpPr>
          <p:spPr>
            <a:xfrm>
              <a:off x="5241761" y="1097630"/>
              <a:ext cx="46855" cy="30458"/>
            </a:xfrm>
            <a:custGeom>
              <a:avLst/>
              <a:gdLst/>
              <a:ahLst/>
              <a:cxnLst/>
              <a:rect l="l" t="t" r="r" b="b"/>
              <a:pathLst>
                <a:path w="983" h="639" extrusionOk="0">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7"/>
            <p:cNvSpPr/>
            <p:nvPr/>
          </p:nvSpPr>
          <p:spPr>
            <a:xfrm>
              <a:off x="5307682" y="1141292"/>
              <a:ext cx="47379" cy="66588"/>
            </a:xfrm>
            <a:custGeom>
              <a:avLst/>
              <a:gdLst/>
              <a:ahLst/>
              <a:cxnLst/>
              <a:rect l="l" t="t" r="r" b="b"/>
              <a:pathLst>
                <a:path w="994" h="1397" extrusionOk="0">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7"/>
            <p:cNvSpPr/>
            <p:nvPr/>
          </p:nvSpPr>
          <p:spPr>
            <a:xfrm>
              <a:off x="5116497" y="921556"/>
              <a:ext cx="19924" cy="32698"/>
            </a:xfrm>
            <a:custGeom>
              <a:avLst/>
              <a:gdLst/>
              <a:ahLst/>
              <a:cxnLst/>
              <a:rect l="l" t="t" r="r" b="b"/>
              <a:pathLst>
                <a:path w="418" h="686" extrusionOk="0">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7"/>
            <p:cNvSpPr/>
            <p:nvPr/>
          </p:nvSpPr>
          <p:spPr>
            <a:xfrm>
              <a:off x="5148290" y="978849"/>
              <a:ext cx="27312" cy="30506"/>
            </a:xfrm>
            <a:custGeom>
              <a:avLst/>
              <a:gdLst/>
              <a:ahLst/>
              <a:cxnLst/>
              <a:rect l="l" t="t" r="r" b="b"/>
              <a:pathLst>
                <a:path w="573" h="640" extrusionOk="0">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7"/>
            <p:cNvSpPr/>
            <p:nvPr/>
          </p:nvSpPr>
          <p:spPr>
            <a:xfrm>
              <a:off x="5198958" y="1032901"/>
              <a:ext cx="27360" cy="19638"/>
            </a:xfrm>
            <a:custGeom>
              <a:avLst/>
              <a:gdLst/>
              <a:ahLst/>
              <a:cxnLst/>
              <a:rect l="l" t="t" r="r" b="b"/>
              <a:pathLst>
                <a:path w="574" h="412" extrusionOk="0">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7"/>
            <p:cNvSpPr/>
            <p:nvPr/>
          </p:nvSpPr>
          <p:spPr>
            <a:xfrm>
              <a:off x="5255965" y="1068221"/>
              <a:ext cx="36750" cy="20258"/>
            </a:xfrm>
            <a:custGeom>
              <a:avLst/>
              <a:gdLst/>
              <a:ahLst/>
              <a:cxnLst/>
              <a:rect l="l" t="t" r="r" b="b"/>
              <a:pathLst>
                <a:path w="771" h="425" extrusionOk="0">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7"/>
            <p:cNvSpPr/>
            <p:nvPr/>
          </p:nvSpPr>
          <p:spPr>
            <a:xfrm>
              <a:off x="5317787" y="1100395"/>
              <a:ext cx="25119" cy="23690"/>
            </a:xfrm>
            <a:custGeom>
              <a:avLst/>
              <a:gdLst/>
              <a:ahLst/>
              <a:cxnLst/>
              <a:rect l="l" t="t" r="r" b="b"/>
              <a:pathLst>
                <a:path w="527" h="497" extrusionOk="0">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7"/>
            <p:cNvSpPr/>
            <p:nvPr/>
          </p:nvSpPr>
          <p:spPr>
            <a:xfrm>
              <a:off x="5072836" y="956685"/>
              <a:ext cx="20258" cy="40754"/>
            </a:xfrm>
            <a:custGeom>
              <a:avLst/>
              <a:gdLst/>
              <a:ahLst/>
              <a:cxnLst/>
              <a:rect l="l" t="t" r="r" b="b"/>
              <a:pathLst>
                <a:path w="425" h="855" extrusionOk="0">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7"/>
            <p:cNvSpPr/>
            <p:nvPr/>
          </p:nvSpPr>
          <p:spPr>
            <a:xfrm>
              <a:off x="5101816" y="1021605"/>
              <a:ext cx="32126" cy="34509"/>
            </a:xfrm>
            <a:custGeom>
              <a:avLst/>
              <a:gdLst/>
              <a:ahLst/>
              <a:cxnLst/>
              <a:rect l="l" t="t" r="r" b="b"/>
              <a:pathLst>
                <a:path w="674" h="724" extrusionOk="0">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7"/>
            <p:cNvSpPr/>
            <p:nvPr/>
          </p:nvSpPr>
          <p:spPr>
            <a:xfrm>
              <a:off x="5147813" y="1069222"/>
              <a:ext cx="28647" cy="15872"/>
            </a:xfrm>
            <a:custGeom>
              <a:avLst/>
              <a:gdLst/>
              <a:ahLst/>
              <a:cxnLst/>
              <a:rect l="l" t="t" r="r" b="b"/>
              <a:pathLst>
                <a:path w="601" h="333" extrusionOk="0">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7"/>
            <p:cNvSpPr/>
            <p:nvPr/>
          </p:nvSpPr>
          <p:spPr>
            <a:xfrm>
              <a:off x="5201961" y="1104923"/>
              <a:ext cx="27932" cy="20353"/>
            </a:xfrm>
            <a:custGeom>
              <a:avLst/>
              <a:gdLst/>
              <a:ahLst/>
              <a:cxnLst/>
              <a:rect l="l" t="t" r="r" b="b"/>
              <a:pathLst>
                <a:path w="586" h="427" extrusionOk="0">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7"/>
            <p:cNvSpPr/>
            <p:nvPr/>
          </p:nvSpPr>
          <p:spPr>
            <a:xfrm>
              <a:off x="5256156" y="1140624"/>
              <a:ext cx="32412" cy="36654"/>
            </a:xfrm>
            <a:custGeom>
              <a:avLst/>
              <a:gdLst/>
              <a:ahLst/>
              <a:cxnLst/>
              <a:rect l="l" t="t" r="r" b="b"/>
              <a:pathLst>
                <a:path w="680" h="769" extrusionOk="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6" name="Google Shape;1316;p17"/>
          <p:cNvGrpSpPr/>
          <p:nvPr/>
        </p:nvGrpSpPr>
        <p:grpSpPr>
          <a:xfrm>
            <a:off x="6059398" y="4755586"/>
            <a:ext cx="466198" cy="463516"/>
            <a:chOff x="4789992" y="5348109"/>
            <a:chExt cx="351768" cy="349718"/>
          </a:xfrm>
        </p:grpSpPr>
        <p:sp>
          <p:nvSpPr>
            <p:cNvPr id="1317" name="Google Shape;1317;p17"/>
            <p:cNvSpPr/>
            <p:nvPr/>
          </p:nvSpPr>
          <p:spPr>
            <a:xfrm>
              <a:off x="4789992" y="5348109"/>
              <a:ext cx="351768" cy="349718"/>
            </a:xfrm>
            <a:custGeom>
              <a:avLst/>
              <a:gdLst/>
              <a:ahLst/>
              <a:cxnLst/>
              <a:rect l="l" t="t" r="r" b="b"/>
              <a:pathLst>
                <a:path w="7380" h="7337" extrusionOk="0">
                  <a:moveTo>
                    <a:pt x="2586" y="1"/>
                  </a:moveTo>
                  <a:cubicBezTo>
                    <a:pt x="2564" y="1"/>
                    <a:pt x="2544" y="5"/>
                    <a:pt x="2526" y="12"/>
                  </a:cubicBezTo>
                  <a:cubicBezTo>
                    <a:pt x="2087" y="193"/>
                    <a:pt x="2353" y="2766"/>
                    <a:pt x="2353" y="2766"/>
                  </a:cubicBezTo>
                  <a:cubicBezTo>
                    <a:pt x="2353" y="2766"/>
                    <a:pt x="1" y="3286"/>
                    <a:pt x="235" y="3987"/>
                  </a:cubicBezTo>
                  <a:cubicBezTo>
                    <a:pt x="398" y="4474"/>
                    <a:pt x="1488" y="4548"/>
                    <a:pt x="2140" y="4548"/>
                  </a:cubicBezTo>
                  <a:cubicBezTo>
                    <a:pt x="2428" y="4548"/>
                    <a:pt x="2631" y="4534"/>
                    <a:pt x="2631" y="4534"/>
                  </a:cubicBezTo>
                  <a:lnTo>
                    <a:pt x="2631" y="4534"/>
                  </a:lnTo>
                  <a:cubicBezTo>
                    <a:pt x="2631" y="4534"/>
                    <a:pt x="2469" y="7170"/>
                    <a:pt x="3049" y="7329"/>
                  </a:cubicBezTo>
                  <a:cubicBezTo>
                    <a:pt x="3067" y="7334"/>
                    <a:pt x="3086" y="7336"/>
                    <a:pt x="3104" y="7336"/>
                  </a:cubicBezTo>
                  <a:cubicBezTo>
                    <a:pt x="3684" y="7336"/>
                    <a:pt x="4537" y="4999"/>
                    <a:pt x="4537" y="4999"/>
                  </a:cubicBezTo>
                  <a:cubicBezTo>
                    <a:pt x="4537" y="4999"/>
                    <a:pt x="5925" y="6096"/>
                    <a:pt x="6636" y="6096"/>
                  </a:cubicBezTo>
                  <a:cubicBezTo>
                    <a:pt x="6786" y="6096"/>
                    <a:pt x="6907" y="6047"/>
                    <a:pt x="6977" y="5928"/>
                  </a:cubicBezTo>
                  <a:cubicBezTo>
                    <a:pt x="7380" y="5248"/>
                    <a:pt x="5764" y="3691"/>
                    <a:pt x="5764" y="3691"/>
                  </a:cubicBezTo>
                  <a:cubicBezTo>
                    <a:pt x="5764" y="3691"/>
                    <a:pt x="7165" y="2254"/>
                    <a:pt x="6972" y="1648"/>
                  </a:cubicBezTo>
                  <a:cubicBezTo>
                    <a:pt x="6922" y="1493"/>
                    <a:pt x="6727" y="1435"/>
                    <a:pt x="6465" y="1435"/>
                  </a:cubicBezTo>
                  <a:cubicBezTo>
                    <a:pt x="5711" y="1435"/>
                    <a:pt x="4401" y="1915"/>
                    <a:pt x="4401" y="1915"/>
                  </a:cubicBezTo>
                  <a:cubicBezTo>
                    <a:pt x="4401" y="1915"/>
                    <a:pt x="3081" y="1"/>
                    <a:pt x="2586"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7"/>
            <p:cNvSpPr/>
            <p:nvPr/>
          </p:nvSpPr>
          <p:spPr>
            <a:xfrm>
              <a:off x="4901195" y="5384525"/>
              <a:ext cx="13632" cy="74119"/>
            </a:xfrm>
            <a:custGeom>
              <a:avLst/>
              <a:gdLst/>
              <a:ahLst/>
              <a:cxnLst/>
              <a:rect l="l" t="t" r="r" b="b"/>
              <a:pathLst>
                <a:path w="286" h="1555" extrusionOk="0">
                  <a:moveTo>
                    <a:pt x="107" y="1"/>
                  </a:moveTo>
                  <a:cubicBezTo>
                    <a:pt x="99" y="1"/>
                    <a:pt x="90" y="6"/>
                    <a:pt x="89" y="14"/>
                  </a:cubicBezTo>
                  <a:cubicBezTo>
                    <a:pt x="0" y="512"/>
                    <a:pt x="94" y="1070"/>
                    <a:pt x="248" y="1544"/>
                  </a:cubicBezTo>
                  <a:cubicBezTo>
                    <a:pt x="251" y="1552"/>
                    <a:pt x="258" y="1555"/>
                    <a:pt x="264" y="1555"/>
                  </a:cubicBezTo>
                  <a:cubicBezTo>
                    <a:pt x="275" y="1555"/>
                    <a:pt x="286" y="1547"/>
                    <a:pt x="283" y="1535"/>
                  </a:cubicBezTo>
                  <a:cubicBezTo>
                    <a:pt x="151" y="1018"/>
                    <a:pt x="137" y="544"/>
                    <a:pt x="121" y="14"/>
                  </a:cubicBezTo>
                  <a:cubicBezTo>
                    <a:pt x="121" y="5"/>
                    <a:pt x="115"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7"/>
            <p:cNvSpPr/>
            <p:nvPr/>
          </p:nvSpPr>
          <p:spPr>
            <a:xfrm>
              <a:off x="4916161" y="5386861"/>
              <a:ext cx="7388" cy="43041"/>
            </a:xfrm>
            <a:custGeom>
              <a:avLst/>
              <a:gdLst/>
              <a:ahLst/>
              <a:cxnLst/>
              <a:rect l="l" t="t" r="r" b="b"/>
              <a:pathLst>
                <a:path w="155" h="903" extrusionOk="0">
                  <a:moveTo>
                    <a:pt x="73" y="0"/>
                  </a:moveTo>
                  <a:cubicBezTo>
                    <a:pt x="65" y="0"/>
                    <a:pt x="56" y="6"/>
                    <a:pt x="55" y="17"/>
                  </a:cubicBezTo>
                  <a:cubicBezTo>
                    <a:pt x="0" y="305"/>
                    <a:pt x="48" y="615"/>
                    <a:pt x="123" y="893"/>
                  </a:cubicBezTo>
                  <a:cubicBezTo>
                    <a:pt x="124" y="900"/>
                    <a:pt x="130" y="902"/>
                    <a:pt x="136" y="902"/>
                  </a:cubicBezTo>
                  <a:cubicBezTo>
                    <a:pt x="145" y="902"/>
                    <a:pt x="154" y="896"/>
                    <a:pt x="152" y="886"/>
                  </a:cubicBezTo>
                  <a:cubicBezTo>
                    <a:pt x="83" y="594"/>
                    <a:pt x="86" y="319"/>
                    <a:pt x="93" y="22"/>
                  </a:cubicBezTo>
                  <a:cubicBezTo>
                    <a:pt x="94" y="8"/>
                    <a:pt x="83" y="0"/>
                    <a:pt x="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7"/>
            <p:cNvSpPr/>
            <p:nvPr/>
          </p:nvSpPr>
          <p:spPr>
            <a:xfrm>
              <a:off x="5062779" y="5547635"/>
              <a:ext cx="38847" cy="43089"/>
            </a:xfrm>
            <a:custGeom>
              <a:avLst/>
              <a:gdLst/>
              <a:ahLst/>
              <a:cxnLst/>
              <a:rect l="l" t="t" r="r" b="b"/>
              <a:pathLst>
                <a:path w="815" h="904" extrusionOk="0">
                  <a:moveTo>
                    <a:pt x="27" y="0"/>
                  </a:moveTo>
                  <a:cubicBezTo>
                    <a:pt x="12" y="0"/>
                    <a:pt x="0" y="21"/>
                    <a:pt x="14" y="32"/>
                  </a:cubicBezTo>
                  <a:cubicBezTo>
                    <a:pt x="333" y="286"/>
                    <a:pt x="532" y="581"/>
                    <a:pt x="774" y="896"/>
                  </a:cubicBezTo>
                  <a:cubicBezTo>
                    <a:pt x="779" y="902"/>
                    <a:pt x="784" y="904"/>
                    <a:pt x="790" y="904"/>
                  </a:cubicBezTo>
                  <a:cubicBezTo>
                    <a:pt x="802" y="904"/>
                    <a:pt x="814" y="892"/>
                    <a:pt x="808" y="877"/>
                  </a:cubicBezTo>
                  <a:cubicBezTo>
                    <a:pt x="660" y="523"/>
                    <a:pt x="341" y="228"/>
                    <a:pt x="37" y="4"/>
                  </a:cubicBezTo>
                  <a:cubicBezTo>
                    <a:pt x="34" y="1"/>
                    <a:pt x="30" y="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7"/>
            <p:cNvSpPr/>
            <p:nvPr/>
          </p:nvSpPr>
          <p:spPr>
            <a:xfrm>
              <a:off x="5065639" y="5570800"/>
              <a:ext cx="29934" cy="30601"/>
            </a:xfrm>
            <a:custGeom>
              <a:avLst/>
              <a:gdLst/>
              <a:ahLst/>
              <a:cxnLst/>
              <a:rect l="l" t="t" r="r" b="b"/>
              <a:pathLst>
                <a:path w="628" h="642" extrusionOk="0">
                  <a:moveTo>
                    <a:pt x="31" y="0"/>
                  </a:moveTo>
                  <a:cubicBezTo>
                    <a:pt x="14" y="0"/>
                    <a:pt x="0" y="24"/>
                    <a:pt x="19" y="37"/>
                  </a:cubicBezTo>
                  <a:cubicBezTo>
                    <a:pt x="244" y="200"/>
                    <a:pt x="413" y="396"/>
                    <a:pt x="559" y="629"/>
                  </a:cubicBezTo>
                  <a:cubicBezTo>
                    <a:pt x="565" y="638"/>
                    <a:pt x="574" y="641"/>
                    <a:pt x="582" y="641"/>
                  </a:cubicBezTo>
                  <a:cubicBezTo>
                    <a:pt x="604" y="641"/>
                    <a:pt x="627" y="619"/>
                    <a:pt x="614" y="596"/>
                  </a:cubicBezTo>
                  <a:cubicBezTo>
                    <a:pt x="475" y="356"/>
                    <a:pt x="274" y="158"/>
                    <a:pt x="43" y="4"/>
                  </a:cubicBezTo>
                  <a:cubicBezTo>
                    <a:pt x="39" y="1"/>
                    <a:pt x="35" y="0"/>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7"/>
            <p:cNvSpPr/>
            <p:nvPr/>
          </p:nvSpPr>
          <p:spPr>
            <a:xfrm>
              <a:off x="4969641" y="5495156"/>
              <a:ext cx="37846" cy="28456"/>
            </a:xfrm>
            <a:custGeom>
              <a:avLst/>
              <a:gdLst/>
              <a:ahLst/>
              <a:cxnLst/>
              <a:rect l="l" t="t" r="r" b="b"/>
              <a:pathLst>
                <a:path w="794" h="597" extrusionOk="0">
                  <a:moveTo>
                    <a:pt x="670" y="0"/>
                  </a:moveTo>
                  <a:cubicBezTo>
                    <a:pt x="661" y="0"/>
                    <a:pt x="652" y="2"/>
                    <a:pt x="644" y="6"/>
                  </a:cubicBezTo>
                  <a:cubicBezTo>
                    <a:pt x="616" y="21"/>
                    <a:pt x="605" y="54"/>
                    <a:pt x="618" y="81"/>
                  </a:cubicBezTo>
                  <a:cubicBezTo>
                    <a:pt x="631" y="106"/>
                    <a:pt x="728" y="326"/>
                    <a:pt x="487" y="445"/>
                  </a:cubicBezTo>
                  <a:cubicBezTo>
                    <a:pt x="434" y="471"/>
                    <a:pt x="385" y="484"/>
                    <a:pt x="340" y="484"/>
                  </a:cubicBezTo>
                  <a:cubicBezTo>
                    <a:pt x="313" y="484"/>
                    <a:pt x="288" y="479"/>
                    <a:pt x="264" y="471"/>
                  </a:cubicBezTo>
                  <a:cubicBezTo>
                    <a:pt x="163" y="434"/>
                    <a:pt x="118" y="327"/>
                    <a:pt x="115" y="325"/>
                  </a:cubicBezTo>
                  <a:cubicBezTo>
                    <a:pt x="107" y="303"/>
                    <a:pt x="86" y="291"/>
                    <a:pt x="64" y="291"/>
                  </a:cubicBezTo>
                  <a:cubicBezTo>
                    <a:pt x="57" y="291"/>
                    <a:pt x="49" y="292"/>
                    <a:pt x="42" y="295"/>
                  </a:cubicBezTo>
                  <a:cubicBezTo>
                    <a:pt x="14" y="306"/>
                    <a:pt x="0" y="340"/>
                    <a:pt x="13" y="368"/>
                  </a:cubicBezTo>
                  <a:cubicBezTo>
                    <a:pt x="15" y="373"/>
                    <a:pt x="77" y="520"/>
                    <a:pt x="223" y="575"/>
                  </a:cubicBezTo>
                  <a:cubicBezTo>
                    <a:pt x="260" y="589"/>
                    <a:pt x="299" y="596"/>
                    <a:pt x="340" y="596"/>
                  </a:cubicBezTo>
                  <a:cubicBezTo>
                    <a:pt x="402" y="596"/>
                    <a:pt x="469" y="579"/>
                    <a:pt x="538" y="546"/>
                  </a:cubicBezTo>
                  <a:cubicBezTo>
                    <a:pt x="643" y="495"/>
                    <a:pt x="711" y="424"/>
                    <a:pt x="743" y="332"/>
                  </a:cubicBezTo>
                  <a:cubicBezTo>
                    <a:pt x="794" y="183"/>
                    <a:pt x="723" y="38"/>
                    <a:pt x="721" y="32"/>
                  </a:cubicBezTo>
                  <a:cubicBezTo>
                    <a:pt x="710" y="11"/>
                    <a:pt x="690" y="0"/>
                    <a:pt x="670"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7"/>
            <p:cNvSpPr/>
            <p:nvPr/>
          </p:nvSpPr>
          <p:spPr>
            <a:xfrm>
              <a:off x="4928840" y="5526281"/>
              <a:ext cx="39514" cy="34795"/>
            </a:xfrm>
            <a:custGeom>
              <a:avLst/>
              <a:gdLst/>
              <a:ahLst/>
              <a:cxnLst/>
              <a:rect l="l" t="t" r="r" b="b"/>
              <a:pathLst>
                <a:path w="829" h="730" extrusionOk="0">
                  <a:moveTo>
                    <a:pt x="414" y="0"/>
                  </a:moveTo>
                  <a:cubicBezTo>
                    <a:pt x="367" y="0"/>
                    <a:pt x="320" y="9"/>
                    <a:pt x="274" y="28"/>
                  </a:cubicBezTo>
                  <a:cubicBezTo>
                    <a:pt x="89" y="105"/>
                    <a:pt x="0" y="318"/>
                    <a:pt x="76" y="505"/>
                  </a:cubicBezTo>
                  <a:cubicBezTo>
                    <a:pt x="135" y="645"/>
                    <a:pt x="272" y="730"/>
                    <a:pt x="415" y="730"/>
                  </a:cubicBezTo>
                  <a:cubicBezTo>
                    <a:pt x="461" y="730"/>
                    <a:pt x="508" y="721"/>
                    <a:pt x="553" y="702"/>
                  </a:cubicBezTo>
                  <a:cubicBezTo>
                    <a:pt x="739" y="625"/>
                    <a:pt x="828" y="411"/>
                    <a:pt x="751" y="226"/>
                  </a:cubicBezTo>
                  <a:cubicBezTo>
                    <a:pt x="692" y="85"/>
                    <a:pt x="557" y="0"/>
                    <a:pt x="414" y="0"/>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7"/>
            <p:cNvSpPr/>
            <p:nvPr/>
          </p:nvSpPr>
          <p:spPr>
            <a:xfrm>
              <a:off x="5022216" y="5487529"/>
              <a:ext cx="39514" cy="34795"/>
            </a:xfrm>
            <a:custGeom>
              <a:avLst/>
              <a:gdLst/>
              <a:ahLst/>
              <a:cxnLst/>
              <a:rect l="l" t="t" r="r" b="b"/>
              <a:pathLst>
                <a:path w="829" h="730" extrusionOk="0">
                  <a:moveTo>
                    <a:pt x="416" y="1"/>
                  </a:moveTo>
                  <a:cubicBezTo>
                    <a:pt x="369" y="1"/>
                    <a:pt x="322" y="10"/>
                    <a:pt x="276" y="29"/>
                  </a:cubicBezTo>
                  <a:cubicBezTo>
                    <a:pt x="89" y="105"/>
                    <a:pt x="1" y="319"/>
                    <a:pt x="78" y="505"/>
                  </a:cubicBezTo>
                  <a:cubicBezTo>
                    <a:pt x="137" y="645"/>
                    <a:pt x="272" y="730"/>
                    <a:pt x="415" y="730"/>
                  </a:cubicBezTo>
                  <a:cubicBezTo>
                    <a:pt x="462" y="730"/>
                    <a:pt x="509" y="721"/>
                    <a:pt x="555" y="702"/>
                  </a:cubicBezTo>
                  <a:cubicBezTo>
                    <a:pt x="742" y="626"/>
                    <a:pt x="829" y="412"/>
                    <a:pt x="752" y="226"/>
                  </a:cubicBezTo>
                  <a:cubicBezTo>
                    <a:pt x="694" y="85"/>
                    <a:pt x="558" y="1"/>
                    <a:pt x="41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7"/>
            <p:cNvSpPr/>
            <p:nvPr/>
          </p:nvSpPr>
          <p:spPr>
            <a:xfrm>
              <a:off x="4932081" y="5494822"/>
              <a:ext cx="28694" cy="23451"/>
            </a:xfrm>
            <a:custGeom>
              <a:avLst/>
              <a:gdLst/>
              <a:ahLst/>
              <a:cxnLst/>
              <a:rect l="l" t="t" r="r" b="b"/>
              <a:pathLst>
                <a:path w="602" h="492" extrusionOk="0">
                  <a:moveTo>
                    <a:pt x="516" y="1"/>
                  </a:moveTo>
                  <a:cubicBezTo>
                    <a:pt x="509" y="1"/>
                    <a:pt x="501" y="2"/>
                    <a:pt x="494" y="5"/>
                  </a:cubicBezTo>
                  <a:cubicBezTo>
                    <a:pt x="466" y="17"/>
                    <a:pt x="452" y="50"/>
                    <a:pt x="464" y="78"/>
                  </a:cubicBezTo>
                  <a:cubicBezTo>
                    <a:pt x="466" y="78"/>
                    <a:pt x="488" y="135"/>
                    <a:pt x="489" y="201"/>
                  </a:cubicBezTo>
                  <a:cubicBezTo>
                    <a:pt x="490" y="280"/>
                    <a:pt x="459" y="332"/>
                    <a:pt x="393" y="359"/>
                  </a:cubicBezTo>
                  <a:cubicBezTo>
                    <a:pt x="361" y="372"/>
                    <a:pt x="331" y="378"/>
                    <a:pt x="304" y="378"/>
                  </a:cubicBezTo>
                  <a:cubicBezTo>
                    <a:pt x="187" y="378"/>
                    <a:pt x="115" y="279"/>
                    <a:pt x="111" y="274"/>
                  </a:cubicBezTo>
                  <a:cubicBezTo>
                    <a:pt x="99" y="257"/>
                    <a:pt x="82" y="248"/>
                    <a:pt x="64" y="248"/>
                  </a:cubicBezTo>
                  <a:cubicBezTo>
                    <a:pt x="53" y="248"/>
                    <a:pt x="42" y="252"/>
                    <a:pt x="33" y="259"/>
                  </a:cubicBezTo>
                  <a:cubicBezTo>
                    <a:pt x="6" y="276"/>
                    <a:pt x="0" y="311"/>
                    <a:pt x="18" y="338"/>
                  </a:cubicBezTo>
                  <a:cubicBezTo>
                    <a:pt x="61" y="400"/>
                    <a:pt x="165" y="491"/>
                    <a:pt x="305" y="491"/>
                  </a:cubicBezTo>
                  <a:cubicBezTo>
                    <a:pt x="346" y="491"/>
                    <a:pt x="389" y="484"/>
                    <a:pt x="432" y="464"/>
                  </a:cubicBezTo>
                  <a:cubicBezTo>
                    <a:pt x="542" y="418"/>
                    <a:pt x="602" y="326"/>
                    <a:pt x="600" y="200"/>
                  </a:cubicBezTo>
                  <a:cubicBezTo>
                    <a:pt x="599" y="112"/>
                    <a:pt x="568" y="38"/>
                    <a:pt x="567" y="35"/>
                  </a:cubicBezTo>
                  <a:cubicBezTo>
                    <a:pt x="559" y="14"/>
                    <a:pt x="538" y="1"/>
                    <a:pt x="516"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7"/>
            <p:cNvSpPr/>
            <p:nvPr/>
          </p:nvSpPr>
          <p:spPr>
            <a:xfrm>
              <a:off x="4998479" y="5467272"/>
              <a:ext cx="30935" cy="23451"/>
            </a:xfrm>
            <a:custGeom>
              <a:avLst/>
              <a:gdLst/>
              <a:ahLst/>
              <a:cxnLst/>
              <a:rect l="l" t="t" r="r" b="b"/>
              <a:pathLst>
                <a:path w="649" h="492" extrusionOk="0">
                  <a:moveTo>
                    <a:pt x="519" y="1"/>
                  </a:moveTo>
                  <a:cubicBezTo>
                    <a:pt x="512" y="1"/>
                    <a:pt x="505" y="2"/>
                    <a:pt x="498" y="5"/>
                  </a:cubicBezTo>
                  <a:cubicBezTo>
                    <a:pt x="468" y="16"/>
                    <a:pt x="455" y="49"/>
                    <a:pt x="466" y="78"/>
                  </a:cubicBezTo>
                  <a:cubicBezTo>
                    <a:pt x="470" y="85"/>
                    <a:pt x="552" y="294"/>
                    <a:pt x="393" y="360"/>
                  </a:cubicBezTo>
                  <a:cubicBezTo>
                    <a:pt x="361" y="373"/>
                    <a:pt x="332" y="378"/>
                    <a:pt x="305" y="378"/>
                  </a:cubicBezTo>
                  <a:cubicBezTo>
                    <a:pt x="187" y="378"/>
                    <a:pt x="115" y="278"/>
                    <a:pt x="111" y="273"/>
                  </a:cubicBezTo>
                  <a:cubicBezTo>
                    <a:pt x="100" y="257"/>
                    <a:pt x="83" y="248"/>
                    <a:pt x="65" y="248"/>
                  </a:cubicBezTo>
                  <a:cubicBezTo>
                    <a:pt x="54" y="248"/>
                    <a:pt x="43" y="251"/>
                    <a:pt x="33" y="258"/>
                  </a:cubicBezTo>
                  <a:cubicBezTo>
                    <a:pt x="7" y="276"/>
                    <a:pt x="0" y="310"/>
                    <a:pt x="18" y="337"/>
                  </a:cubicBezTo>
                  <a:cubicBezTo>
                    <a:pt x="61" y="399"/>
                    <a:pt x="166" y="492"/>
                    <a:pt x="305" y="492"/>
                  </a:cubicBezTo>
                  <a:cubicBezTo>
                    <a:pt x="346" y="492"/>
                    <a:pt x="390" y="483"/>
                    <a:pt x="436" y="464"/>
                  </a:cubicBezTo>
                  <a:cubicBezTo>
                    <a:pt x="648" y="376"/>
                    <a:pt x="617" y="145"/>
                    <a:pt x="571" y="35"/>
                  </a:cubicBezTo>
                  <a:cubicBezTo>
                    <a:pt x="562" y="13"/>
                    <a:pt x="541" y="1"/>
                    <a:pt x="519"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7" name="Google Shape;1327;p17"/>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328" name="Google Shape;1328;p17"/>
          <p:cNvSpPr/>
          <p:nvPr/>
        </p:nvSpPr>
        <p:spPr>
          <a:xfrm>
            <a:off x="7023975" y="4574771"/>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7"/>
          <p:cNvSpPr/>
          <p:nvPr/>
        </p:nvSpPr>
        <p:spPr>
          <a:xfrm>
            <a:off x="1704693" y="297818"/>
            <a:ext cx="57348" cy="57458"/>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7"/>
          <p:cNvSpPr/>
          <p:nvPr/>
        </p:nvSpPr>
        <p:spPr>
          <a:xfrm>
            <a:off x="1508904" y="4860851"/>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7"/>
          <p:cNvSpPr/>
          <p:nvPr/>
        </p:nvSpPr>
        <p:spPr>
          <a:xfrm>
            <a:off x="352496" y="3872946"/>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7"/>
          <p:cNvSpPr/>
          <p:nvPr/>
        </p:nvSpPr>
        <p:spPr>
          <a:xfrm>
            <a:off x="8535310" y="1602212"/>
            <a:ext cx="259438" cy="259328"/>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7"/>
          <p:cNvSpPr/>
          <p:nvPr/>
        </p:nvSpPr>
        <p:spPr>
          <a:xfrm>
            <a:off x="2465050" y="4755567"/>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7"/>
          <p:cNvSpPr/>
          <p:nvPr/>
        </p:nvSpPr>
        <p:spPr>
          <a:xfrm>
            <a:off x="4921593" y="393030"/>
            <a:ext cx="64914" cy="64914"/>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7"/>
          <p:cNvSpPr/>
          <p:nvPr/>
        </p:nvSpPr>
        <p:spPr>
          <a:xfrm>
            <a:off x="352491" y="393080"/>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7"/>
          <p:cNvSpPr/>
          <p:nvPr/>
        </p:nvSpPr>
        <p:spPr>
          <a:xfrm>
            <a:off x="7793423" y="4702528"/>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87524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337"/>
        <p:cNvGrpSpPr/>
        <p:nvPr/>
      </p:nvGrpSpPr>
      <p:grpSpPr>
        <a:xfrm>
          <a:off x="0" y="0"/>
          <a:ext cx="0" cy="0"/>
          <a:chOff x="0" y="0"/>
          <a:chExt cx="0" cy="0"/>
        </a:xfrm>
      </p:grpSpPr>
      <p:grpSp>
        <p:nvGrpSpPr>
          <p:cNvPr id="1338" name="Google Shape;1338;p18"/>
          <p:cNvGrpSpPr/>
          <p:nvPr/>
        </p:nvGrpSpPr>
        <p:grpSpPr>
          <a:xfrm rot="4255318" flipH="1">
            <a:off x="6043398" y="-334441"/>
            <a:ext cx="1287221" cy="1961280"/>
            <a:chOff x="2251545" y="3095652"/>
            <a:chExt cx="344809" cy="525316"/>
          </a:xfrm>
        </p:grpSpPr>
        <p:sp>
          <p:nvSpPr>
            <p:cNvPr id="1339" name="Google Shape;1339;p18"/>
            <p:cNvSpPr/>
            <p:nvPr/>
          </p:nvSpPr>
          <p:spPr>
            <a:xfrm>
              <a:off x="2271516" y="3095652"/>
              <a:ext cx="257486" cy="505535"/>
            </a:xfrm>
            <a:custGeom>
              <a:avLst/>
              <a:gdLst/>
              <a:ahLst/>
              <a:cxnLst/>
              <a:rect l="l" t="t" r="r" b="b"/>
              <a:pathLst>
                <a:path w="5402" h="10606" extrusionOk="0">
                  <a:moveTo>
                    <a:pt x="31" y="1"/>
                  </a:moveTo>
                  <a:cubicBezTo>
                    <a:pt x="14" y="1"/>
                    <a:pt x="1" y="23"/>
                    <a:pt x="17" y="37"/>
                  </a:cubicBezTo>
                  <a:cubicBezTo>
                    <a:pt x="824" y="811"/>
                    <a:pt x="1469" y="1684"/>
                    <a:pt x="1892" y="2726"/>
                  </a:cubicBezTo>
                  <a:cubicBezTo>
                    <a:pt x="2324" y="3789"/>
                    <a:pt x="2398" y="4896"/>
                    <a:pt x="2467" y="6028"/>
                  </a:cubicBezTo>
                  <a:cubicBezTo>
                    <a:pt x="2575" y="7789"/>
                    <a:pt x="3053" y="10270"/>
                    <a:pt x="5172" y="10603"/>
                  </a:cubicBezTo>
                  <a:cubicBezTo>
                    <a:pt x="5182" y="10605"/>
                    <a:pt x="5190" y="10605"/>
                    <a:pt x="5199" y="10605"/>
                  </a:cubicBezTo>
                  <a:cubicBezTo>
                    <a:pt x="5362" y="10605"/>
                    <a:pt x="5401" y="10354"/>
                    <a:pt x="5226" y="10315"/>
                  </a:cubicBezTo>
                  <a:cubicBezTo>
                    <a:pt x="2769" y="9786"/>
                    <a:pt x="2808" y="6792"/>
                    <a:pt x="2573" y="4839"/>
                  </a:cubicBezTo>
                  <a:cubicBezTo>
                    <a:pt x="2350" y="2972"/>
                    <a:pt x="1540" y="1197"/>
                    <a:pt x="44" y="6"/>
                  </a:cubicBezTo>
                  <a:cubicBezTo>
                    <a:pt x="40" y="2"/>
                    <a:pt x="35" y="1"/>
                    <a:pt x="3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8"/>
            <p:cNvSpPr/>
            <p:nvPr/>
          </p:nvSpPr>
          <p:spPr>
            <a:xfrm>
              <a:off x="2295015" y="3099465"/>
              <a:ext cx="301338" cy="439757"/>
            </a:xfrm>
            <a:custGeom>
              <a:avLst/>
              <a:gdLst/>
              <a:ahLst/>
              <a:cxnLst/>
              <a:rect l="l" t="t" r="r" b="b"/>
              <a:pathLst>
                <a:path w="6322" h="9226" extrusionOk="0">
                  <a:moveTo>
                    <a:pt x="21" y="1"/>
                  </a:moveTo>
                  <a:cubicBezTo>
                    <a:pt x="10" y="1"/>
                    <a:pt x="1" y="15"/>
                    <a:pt x="12" y="23"/>
                  </a:cubicBezTo>
                  <a:cubicBezTo>
                    <a:pt x="788" y="683"/>
                    <a:pt x="1486" y="1407"/>
                    <a:pt x="1970" y="2313"/>
                  </a:cubicBezTo>
                  <a:cubicBezTo>
                    <a:pt x="2483" y="3269"/>
                    <a:pt x="2744" y="4291"/>
                    <a:pt x="2850" y="5365"/>
                  </a:cubicBezTo>
                  <a:cubicBezTo>
                    <a:pt x="2938" y="6254"/>
                    <a:pt x="3050" y="7148"/>
                    <a:pt x="3667" y="7842"/>
                  </a:cubicBezTo>
                  <a:cubicBezTo>
                    <a:pt x="4286" y="8535"/>
                    <a:pt x="5230" y="8951"/>
                    <a:pt x="6102" y="9220"/>
                  </a:cubicBezTo>
                  <a:cubicBezTo>
                    <a:pt x="6115" y="9224"/>
                    <a:pt x="6128" y="9226"/>
                    <a:pt x="6139" y="9226"/>
                  </a:cubicBezTo>
                  <a:cubicBezTo>
                    <a:pt x="6267" y="9226"/>
                    <a:pt x="6321" y="9011"/>
                    <a:pt x="6189" y="8953"/>
                  </a:cubicBezTo>
                  <a:cubicBezTo>
                    <a:pt x="5250" y="8536"/>
                    <a:pt x="4192" y="8218"/>
                    <a:pt x="3610" y="7298"/>
                  </a:cubicBezTo>
                  <a:cubicBezTo>
                    <a:pt x="3083" y="6462"/>
                    <a:pt x="3141" y="5406"/>
                    <a:pt x="2943" y="4471"/>
                  </a:cubicBezTo>
                  <a:cubicBezTo>
                    <a:pt x="2575" y="2739"/>
                    <a:pt x="1512" y="1002"/>
                    <a:pt x="29" y="3"/>
                  </a:cubicBezTo>
                  <a:cubicBezTo>
                    <a:pt x="27" y="1"/>
                    <a:pt x="24" y="1"/>
                    <a:pt x="2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8"/>
            <p:cNvSpPr/>
            <p:nvPr/>
          </p:nvSpPr>
          <p:spPr>
            <a:xfrm>
              <a:off x="2291679" y="3155948"/>
              <a:ext cx="128696" cy="463590"/>
            </a:xfrm>
            <a:custGeom>
              <a:avLst/>
              <a:gdLst/>
              <a:ahLst/>
              <a:cxnLst/>
              <a:rect l="l" t="t" r="r" b="b"/>
              <a:pathLst>
                <a:path w="2700" h="9726" extrusionOk="0">
                  <a:moveTo>
                    <a:pt x="20" y="0"/>
                  </a:moveTo>
                  <a:cubicBezTo>
                    <a:pt x="10" y="0"/>
                    <a:pt x="1" y="11"/>
                    <a:pt x="8" y="22"/>
                  </a:cubicBezTo>
                  <a:cubicBezTo>
                    <a:pt x="520" y="845"/>
                    <a:pt x="896" y="1726"/>
                    <a:pt x="1051" y="2686"/>
                  </a:cubicBezTo>
                  <a:cubicBezTo>
                    <a:pt x="1215" y="3703"/>
                    <a:pt x="1054" y="4685"/>
                    <a:pt x="917" y="5694"/>
                  </a:cubicBezTo>
                  <a:cubicBezTo>
                    <a:pt x="800" y="6548"/>
                    <a:pt x="745" y="7430"/>
                    <a:pt x="1054" y="8251"/>
                  </a:cubicBezTo>
                  <a:cubicBezTo>
                    <a:pt x="1283" y="8863"/>
                    <a:pt x="1818" y="9676"/>
                    <a:pt x="2543" y="9725"/>
                  </a:cubicBezTo>
                  <a:cubicBezTo>
                    <a:pt x="2546" y="9726"/>
                    <a:pt x="2549" y="9726"/>
                    <a:pt x="2552" y="9726"/>
                  </a:cubicBezTo>
                  <a:cubicBezTo>
                    <a:pt x="2660" y="9726"/>
                    <a:pt x="2699" y="9598"/>
                    <a:pt x="2604" y="9538"/>
                  </a:cubicBezTo>
                  <a:cubicBezTo>
                    <a:pt x="2206" y="9280"/>
                    <a:pt x="1862" y="9109"/>
                    <a:pt x="1592" y="8693"/>
                  </a:cubicBezTo>
                  <a:cubicBezTo>
                    <a:pt x="1338" y="8302"/>
                    <a:pt x="1187" y="7843"/>
                    <a:pt x="1129" y="7382"/>
                  </a:cubicBezTo>
                  <a:cubicBezTo>
                    <a:pt x="1008" y="6410"/>
                    <a:pt x="1260" y="5435"/>
                    <a:pt x="1333" y="4471"/>
                  </a:cubicBezTo>
                  <a:cubicBezTo>
                    <a:pt x="1453" y="2888"/>
                    <a:pt x="1037" y="1255"/>
                    <a:pt x="32" y="6"/>
                  </a:cubicBezTo>
                  <a:cubicBezTo>
                    <a:pt x="29" y="2"/>
                    <a:pt x="24" y="0"/>
                    <a:pt x="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8"/>
            <p:cNvSpPr/>
            <p:nvPr/>
          </p:nvSpPr>
          <p:spPr>
            <a:xfrm>
              <a:off x="2257884" y="3158999"/>
              <a:ext cx="53242" cy="284417"/>
            </a:xfrm>
            <a:custGeom>
              <a:avLst/>
              <a:gdLst/>
              <a:ahLst/>
              <a:cxnLst/>
              <a:rect l="l" t="t" r="r" b="b"/>
              <a:pathLst>
                <a:path w="1117" h="5967" extrusionOk="0">
                  <a:moveTo>
                    <a:pt x="106" y="1"/>
                  </a:moveTo>
                  <a:cubicBezTo>
                    <a:pt x="99" y="1"/>
                    <a:pt x="92" y="10"/>
                    <a:pt x="98" y="17"/>
                  </a:cubicBezTo>
                  <a:cubicBezTo>
                    <a:pt x="759" y="905"/>
                    <a:pt x="1068" y="1979"/>
                    <a:pt x="888" y="3082"/>
                  </a:cubicBezTo>
                  <a:cubicBezTo>
                    <a:pt x="796" y="3643"/>
                    <a:pt x="544" y="4098"/>
                    <a:pt x="305" y="4602"/>
                  </a:cubicBezTo>
                  <a:cubicBezTo>
                    <a:pt x="107" y="5019"/>
                    <a:pt x="0" y="5470"/>
                    <a:pt x="133" y="5921"/>
                  </a:cubicBezTo>
                  <a:cubicBezTo>
                    <a:pt x="143" y="5951"/>
                    <a:pt x="173" y="5966"/>
                    <a:pt x="202" y="5966"/>
                  </a:cubicBezTo>
                  <a:cubicBezTo>
                    <a:pt x="233" y="5966"/>
                    <a:pt x="264" y="5949"/>
                    <a:pt x="266" y="5913"/>
                  </a:cubicBezTo>
                  <a:cubicBezTo>
                    <a:pt x="293" y="5537"/>
                    <a:pt x="312" y="5187"/>
                    <a:pt x="460" y="4834"/>
                  </a:cubicBezTo>
                  <a:cubicBezTo>
                    <a:pt x="567" y="4579"/>
                    <a:pt x="713" y="4343"/>
                    <a:pt x="821" y="4088"/>
                  </a:cubicBezTo>
                  <a:cubicBezTo>
                    <a:pt x="1010" y="3638"/>
                    <a:pt x="1104" y="3154"/>
                    <a:pt x="1108" y="2665"/>
                  </a:cubicBezTo>
                  <a:cubicBezTo>
                    <a:pt x="1116" y="1697"/>
                    <a:pt x="779" y="714"/>
                    <a:pt x="113" y="4"/>
                  </a:cubicBezTo>
                  <a:cubicBezTo>
                    <a:pt x="111" y="2"/>
                    <a:pt x="109" y="1"/>
                    <a:pt x="10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8"/>
            <p:cNvSpPr/>
            <p:nvPr/>
          </p:nvSpPr>
          <p:spPr>
            <a:xfrm>
              <a:off x="2422519" y="3434407"/>
              <a:ext cx="72355" cy="104386"/>
            </a:xfrm>
            <a:custGeom>
              <a:avLst/>
              <a:gdLst/>
              <a:ahLst/>
              <a:cxnLst/>
              <a:rect l="l" t="t" r="r" b="b"/>
              <a:pathLst>
                <a:path w="1518" h="2190" extrusionOk="0">
                  <a:moveTo>
                    <a:pt x="17" y="0"/>
                  </a:moveTo>
                  <a:cubicBezTo>
                    <a:pt x="8" y="0"/>
                    <a:pt x="0" y="6"/>
                    <a:pt x="1" y="17"/>
                  </a:cubicBezTo>
                  <a:cubicBezTo>
                    <a:pt x="65" y="937"/>
                    <a:pt x="587" y="1721"/>
                    <a:pt x="1377" y="2179"/>
                  </a:cubicBezTo>
                  <a:cubicBezTo>
                    <a:pt x="1390" y="2187"/>
                    <a:pt x="1402" y="2190"/>
                    <a:pt x="1414" y="2190"/>
                  </a:cubicBezTo>
                  <a:cubicBezTo>
                    <a:pt x="1479" y="2190"/>
                    <a:pt x="1518" y="2082"/>
                    <a:pt x="1444" y="2041"/>
                  </a:cubicBezTo>
                  <a:cubicBezTo>
                    <a:pt x="682" y="1611"/>
                    <a:pt x="189" y="871"/>
                    <a:pt x="35" y="15"/>
                  </a:cubicBezTo>
                  <a:cubicBezTo>
                    <a:pt x="33" y="5"/>
                    <a:pt x="25" y="0"/>
                    <a:pt x="1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8"/>
            <p:cNvSpPr/>
            <p:nvPr/>
          </p:nvSpPr>
          <p:spPr>
            <a:xfrm>
              <a:off x="2520089" y="3552283"/>
              <a:ext cx="14395" cy="12631"/>
            </a:xfrm>
            <a:custGeom>
              <a:avLst/>
              <a:gdLst/>
              <a:ahLst/>
              <a:cxnLst/>
              <a:rect l="l" t="t" r="r" b="b"/>
              <a:pathLst>
                <a:path w="302" h="265" extrusionOk="0">
                  <a:moveTo>
                    <a:pt x="134" y="0"/>
                  </a:moveTo>
                  <a:cubicBezTo>
                    <a:pt x="118" y="0"/>
                    <a:pt x="103" y="3"/>
                    <a:pt x="90" y="8"/>
                  </a:cubicBezTo>
                  <a:cubicBezTo>
                    <a:pt x="62" y="18"/>
                    <a:pt x="31" y="43"/>
                    <a:pt x="19" y="72"/>
                  </a:cubicBezTo>
                  <a:cubicBezTo>
                    <a:pt x="6" y="102"/>
                    <a:pt x="0" y="136"/>
                    <a:pt x="14" y="168"/>
                  </a:cubicBezTo>
                  <a:cubicBezTo>
                    <a:pt x="26" y="197"/>
                    <a:pt x="46" y="230"/>
                    <a:pt x="78" y="240"/>
                  </a:cubicBezTo>
                  <a:cubicBezTo>
                    <a:pt x="101" y="247"/>
                    <a:pt x="126" y="259"/>
                    <a:pt x="151" y="262"/>
                  </a:cubicBezTo>
                  <a:cubicBezTo>
                    <a:pt x="160" y="264"/>
                    <a:pt x="169" y="264"/>
                    <a:pt x="178" y="264"/>
                  </a:cubicBezTo>
                  <a:cubicBezTo>
                    <a:pt x="188" y="264"/>
                    <a:pt x="198" y="263"/>
                    <a:pt x="209" y="261"/>
                  </a:cubicBezTo>
                  <a:cubicBezTo>
                    <a:pt x="241" y="255"/>
                    <a:pt x="274" y="233"/>
                    <a:pt x="287" y="201"/>
                  </a:cubicBezTo>
                  <a:cubicBezTo>
                    <a:pt x="299" y="173"/>
                    <a:pt x="302" y="144"/>
                    <a:pt x="292" y="114"/>
                  </a:cubicBezTo>
                  <a:cubicBezTo>
                    <a:pt x="284" y="92"/>
                    <a:pt x="271" y="74"/>
                    <a:pt x="253" y="57"/>
                  </a:cubicBezTo>
                  <a:cubicBezTo>
                    <a:pt x="235" y="39"/>
                    <a:pt x="210" y="25"/>
                    <a:pt x="188" y="13"/>
                  </a:cubicBezTo>
                  <a:cubicBezTo>
                    <a:pt x="173" y="4"/>
                    <a:pt x="154" y="0"/>
                    <a:pt x="13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8"/>
            <p:cNvSpPr/>
            <p:nvPr/>
          </p:nvSpPr>
          <p:spPr>
            <a:xfrm>
              <a:off x="2365512" y="3461671"/>
              <a:ext cx="9533" cy="16158"/>
            </a:xfrm>
            <a:custGeom>
              <a:avLst/>
              <a:gdLst/>
              <a:ahLst/>
              <a:cxnLst/>
              <a:rect l="l" t="t" r="r" b="b"/>
              <a:pathLst>
                <a:path w="200" h="339" extrusionOk="0">
                  <a:moveTo>
                    <a:pt x="101" y="1"/>
                  </a:moveTo>
                  <a:cubicBezTo>
                    <a:pt x="98" y="1"/>
                    <a:pt x="95" y="1"/>
                    <a:pt x="92" y="1"/>
                  </a:cubicBezTo>
                  <a:cubicBezTo>
                    <a:pt x="36" y="9"/>
                    <a:pt x="3" y="52"/>
                    <a:pt x="2" y="106"/>
                  </a:cubicBezTo>
                  <a:cubicBezTo>
                    <a:pt x="2" y="122"/>
                    <a:pt x="0" y="136"/>
                    <a:pt x="2" y="151"/>
                  </a:cubicBezTo>
                  <a:cubicBezTo>
                    <a:pt x="3" y="158"/>
                    <a:pt x="3" y="166"/>
                    <a:pt x="4" y="173"/>
                  </a:cubicBezTo>
                  <a:cubicBezTo>
                    <a:pt x="7" y="190"/>
                    <a:pt x="11" y="205"/>
                    <a:pt x="20" y="219"/>
                  </a:cubicBezTo>
                  <a:cubicBezTo>
                    <a:pt x="19" y="217"/>
                    <a:pt x="18" y="216"/>
                    <a:pt x="17" y="216"/>
                  </a:cubicBezTo>
                  <a:lnTo>
                    <a:pt x="17" y="216"/>
                  </a:lnTo>
                  <a:cubicBezTo>
                    <a:pt x="16" y="216"/>
                    <a:pt x="17" y="220"/>
                    <a:pt x="20" y="226"/>
                  </a:cubicBezTo>
                  <a:cubicBezTo>
                    <a:pt x="21" y="234"/>
                    <a:pt x="24" y="241"/>
                    <a:pt x="25" y="248"/>
                  </a:cubicBezTo>
                  <a:cubicBezTo>
                    <a:pt x="30" y="262"/>
                    <a:pt x="34" y="276"/>
                    <a:pt x="39" y="288"/>
                  </a:cubicBezTo>
                  <a:cubicBezTo>
                    <a:pt x="49" y="320"/>
                    <a:pt x="75" y="339"/>
                    <a:pt x="104" y="339"/>
                  </a:cubicBezTo>
                  <a:cubicBezTo>
                    <a:pt x="105" y="339"/>
                    <a:pt x="107" y="339"/>
                    <a:pt x="108" y="338"/>
                  </a:cubicBezTo>
                  <a:cubicBezTo>
                    <a:pt x="140" y="335"/>
                    <a:pt x="160" y="312"/>
                    <a:pt x="170" y="283"/>
                  </a:cubicBezTo>
                  <a:cubicBezTo>
                    <a:pt x="174" y="268"/>
                    <a:pt x="178" y="255"/>
                    <a:pt x="181" y="240"/>
                  </a:cubicBezTo>
                  <a:cubicBezTo>
                    <a:pt x="182" y="232"/>
                    <a:pt x="183" y="225"/>
                    <a:pt x="186" y="218"/>
                  </a:cubicBezTo>
                  <a:cubicBezTo>
                    <a:pt x="186" y="210"/>
                    <a:pt x="187" y="206"/>
                    <a:pt x="187" y="206"/>
                  </a:cubicBezTo>
                  <a:cubicBezTo>
                    <a:pt x="188" y="206"/>
                    <a:pt x="188" y="207"/>
                    <a:pt x="188" y="210"/>
                  </a:cubicBezTo>
                  <a:cubicBezTo>
                    <a:pt x="199" y="171"/>
                    <a:pt x="199" y="132"/>
                    <a:pt x="197" y="92"/>
                  </a:cubicBezTo>
                  <a:cubicBezTo>
                    <a:pt x="194" y="44"/>
                    <a:pt x="149" y="1"/>
                    <a:pt x="10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8"/>
            <p:cNvSpPr/>
            <p:nvPr/>
          </p:nvSpPr>
          <p:spPr>
            <a:xfrm>
              <a:off x="2370946" y="3524303"/>
              <a:ext cx="17112" cy="13156"/>
            </a:xfrm>
            <a:custGeom>
              <a:avLst/>
              <a:gdLst/>
              <a:ahLst/>
              <a:cxnLst/>
              <a:rect l="l" t="t" r="r" b="b"/>
              <a:pathLst>
                <a:path w="359" h="276" extrusionOk="0">
                  <a:moveTo>
                    <a:pt x="171" y="0"/>
                  </a:moveTo>
                  <a:cubicBezTo>
                    <a:pt x="125" y="0"/>
                    <a:pt x="80" y="23"/>
                    <a:pt x="53" y="76"/>
                  </a:cubicBezTo>
                  <a:cubicBezTo>
                    <a:pt x="0" y="185"/>
                    <a:pt x="95" y="275"/>
                    <a:pt x="187" y="275"/>
                  </a:cubicBezTo>
                  <a:cubicBezTo>
                    <a:pt x="234" y="275"/>
                    <a:pt x="279" y="253"/>
                    <a:pt x="306" y="199"/>
                  </a:cubicBezTo>
                  <a:cubicBezTo>
                    <a:pt x="358" y="91"/>
                    <a:pt x="264" y="0"/>
                    <a:pt x="17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8"/>
            <p:cNvSpPr/>
            <p:nvPr/>
          </p:nvSpPr>
          <p:spPr>
            <a:xfrm>
              <a:off x="2399926" y="3566916"/>
              <a:ext cx="63013" cy="54052"/>
            </a:xfrm>
            <a:custGeom>
              <a:avLst/>
              <a:gdLst/>
              <a:ahLst/>
              <a:cxnLst/>
              <a:rect l="l" t="t" r="r" b="b"/>
              <a:pathLst>
                <a:path w="1322" h="1134" extrusionOk="0">
                  <a:moveTo>
                    <a:pt x="45" y="0"/>
                  </a:moveTo>
                  <a:cubicBezTo>
                    <a:pt x="23" y="0"/>
                    <a:pt x="1" y="29"/>
                    <a:pt x="15" y="51"/>
                  </a:cubicBezTo>
                  <a:cubicBezTo>
                    <a:pt x="308" y="482"/>
                    <a:pt x="756" y="974"/>
                    <a:pt x="1269" y="1132"/>
                  </a:cubicBezTo>
                  <a:cubicBezTo>
                    <a:pt x="1273" y="1133"/>
                    <a:pt x="1276" y="1133"/>
                    <a:pt x="1279" y="1133"/>
                  </a:cubicBezTo>
                  <a:cubicBezTo>
                    <a:pt x="1308" y="1133"/>
                    <a:pt x="1322" y="1090"/>
                    <a:pt x="1300" y="1069"/>
                  </a:cubicBezTo>
                  <a:cubicBezTo>
                    <a:pt x="1097" y="888"/>
                    <a:pt x="852" y="762"/>
                    <a:pt x="643" y="584"/>
                  </a:cubicBezTo>
                  <a:cubicBezTo>
                    <a:pt x="437" y="407"/>
                    <a:pt x="245" y="213"/>
                    <a:pt x="64" y="10"/>
                  </a:cubicBezTo>
                  <a:cubicBezTo>
                    <a:pt x="59" y="3"/>
                    <a:pt x="52" y="0"/>
                    <a:pt x="4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8"/>
            <p:cNvSpPr/>
            <p:nvPr/>
          </p:nvSpPr>
          <p:spPr>
            <a:xfrm>
              <a:off x="2278714" y="3372824"/>
              <a:ext cx="43709" cy="187085"/>
            </a:xfrm>
            <a:custGeom>
              <a:avLst/>
              <a:gdLst/>
              <a:ahLst/>
              <a:cxnLst/>
              <a:rect l="l" t="t" r="r" b="b"/>
              <a:pathLst>
                <a:path w="917" h="3925" extrusionOk="0">
                  <a:moveTo>
                    <a:pt x="896" y="0"/>
                  </a:moveTo>
                  <a:cubicBezTo>
                    <a:pt x="891" y="0"/>
                    <a:pt x="886" y="3"/>
                    <a:pt x="883" y="9"/>
                  </a:cubicBezTo>
                  <a:cubicBezTo>
                    <a:pt x="590" y="666"/>
                    <a:pt x="323" y="1341"/>
                    <a:pt x="189" y="2052"/>
                  </a:cubicBezTo>
                  <a:cubicBezTo>
                    <a:pt x="86" y="2602"/>
                    <a:pt x="1" y="3417"/>
                    <a:pt x="354" y="3898"/>
                  </a:cubicBezTo>
                  <a:cubicBezTo>
                    <a:pt x="367" y="3916"/>
                    <a:pt x="387" y="3924"/>
                    <a:pt x="406" y="3924"/>
                  </a:cubicBezTo>
                  <a:cubicBezTo>
                    <a:pt x="439" y="3924"/>
                    <a:pt x="472" y="3900"/>
                    <a:pt x="468" y="3859"/>
                  </a:cubicBezTo>
                  <a:cubicBezTo>
                    <a:pt x="433" y="3538"/>
                    <a:pt x="306" y="3239"/>
                    <a:pt x="283" y="2911"/>
                  </a:cubicBezTo>
                  <a:cubicBezTo>
                    <a:pt x="260" y="2591"/>
                    <a:pt x="281" y="2269"/>
                    <a:pt x="336" y="1952"/>
                  </a:cubicBezTo>
                  <a:cubicBezTo>
                    <a:pt x="445" y="1288"/>
                    <a:pt x="684" y="653"/>
                    <a:pt x="913" y="24"/>
                  </a:cubicBezTo>
                  <a:cubicBezTo>
                    <a:pt x="917" y="11"/>
                    <a:pt x="906" y="0"/>
                    <a:pt x="8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8"/>
            <p:cNvSpPr/>
            <p:nvPr/>
          </p:nvSpPr>
          <p:spPr>
            <a:xfrm>
              <a:off x="2304739" y="3584981"/>
              <a:ext cx="12155" cy="9390"/>
            </a:xfrm>
            <a:custGeom>
              <a:avLst/>
              <a:gdLst/>
              <a:ahLst/>
              <a:cxnLst/>
              <a:rect l="l" t="t" r="r" b="b"/>
              <a:pathLst>
                <a:path w="255" h="197" extrusionOk="0">
                  <a:moveTo>
                    <a:pt x="121" y="1"/>
                  </a:moveTo>
                  <a:cubicBezTo>
                    <a:pt x="89" y="1"/>
                    <a:pt x="57" y="16"/>
                    <a:pt x="38" y="54"/>
                  </a:cubicBezTo>
                  <a:cubicBezTo>
                    <a:pt x="0" y="132"/>
                    <a:pt x="68" y="196"/>
                    <a:pt x="134" y="196"/>
                  </a:cubicBezTo>
                  <a:cubicBezTo>
                    <a:pt x="166" y="196"/>
                    <a:pt x="198" y="180"/>
                    <a:pt x="217" y="142"/>
                  </a:cubicBezTo>
                  <a:cubicBezTo>
                    <a:pt x="255" y="65"/>
                    <a:pt x="187" y="1"/>
                    <a:pt x="12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8"/>
            <p:cNvSpPr/>
            <p:nvPr/>
          </p:nvSpPr>
          <p:spPr>
            <a:xfrm>
              <a:off x="2251545" y="3474875"/>
              <a:ext cx="9867" cy="10582"/>
            </a:xfrm>
            <a:custGeom>
              <a:avLst/>
              <a:gdLst/>
              <a:ahLst/>
              <a:cxnLst/>
              <a:rect l="l" t="t" r="r" b="b"/>
              <a:pathLst>
                <a:path w="207" h="222" extrusionOk="0">
                  <a:moveTo>
                    <a:pt x="104" y="0"/>
                  </a:moveTo>
                  <a:cubicBezTo>
                    <a:pt x="63" y="0"/>
                    <a:pt x="25" y="29"/>
                    <a:pt x="18" y="72"/>
                  </a:cubicBezTo>
                  <a:cubicBezTo>
                    <a:pt x="14" y="95"/>
                    <a:pt x="9" y="120"/>
                    <a:pt x="6" y="143"/>
                  </a:cubicBezTo>
                  <a:cubicBezTo>
                    <a:pt x="0" y="171"/>
                    <a:pt x="14" y="204"/>
                    <a:pt x="42" y="215"/>
                  </a:cubicBezTo>
                  <a:cubicBezTo>
                    <a:pt x="51" y="220"/>
                    <a:pt x="61" y="222"/>
                    <a:pt x="71" y="222"/>
                  </a:cubicBezTo>
                  <a:cubicBezTo>
                    <a:pt x="89" y="222"/>
                    <a:pt x="107" y="214"/>
                    <a:pt x="121" y="200"/>
                  </a:cubicBezTo>
                  <a:cubicBezTo>
                    <a:pt x="136" y="182"/>
                    <a:pt x="153" y="163"/>
                    <a:pt x="169" y="145"/>
                  </a:cubicBezTo>
                  <a:cubicBezTo>
                    <a:pt x="206" y="103"/>
                    <a:pt x="192" y="33"/>
                    <a:pt x="142" y="9"/>
                  </a:cubicBezTo>
                  <a:cubicBezTo>
                    <a:pt x="129" y="3"/>
                    <a:pt x="117" y="0"/>
                    <a:pt x="10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51;p18"/>
          <p:cNvGrpSpPr/>
          <p:nvPr/>
        </p:nvGrpSpPr>
        <p:grpSpPr>
          <a:xfrm rot="-666174">
            <a:off x="5932496" y="4174083"/>
            <a:ext cx="386701" cy="478876"/>
            <a:chOff x="454479" y="2550746"/>
            <a:chExt cx="94996" cy="117637"/>
          </a:xfrm>
        </p:grpSpPr>
        <p:sp>
          <p:nvSpPr>
            <p:cNvPr id="1352" name="Google Shape;1352;p18"/>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8"/>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8"/>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8"/>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8"/>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8"/>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8"/>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8"/>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0" name="Google Shape;1360;p18"/>
          <p:cNvGrpSpPr/>
          <p:nvPr/>
        </p:nvGrpSpPr>
        <p:grpSpPr>
          <a:xfrm rot="-5976326">
            <a:off x="1273201" y="3490420"/>
            <a:ext cx="1495818" cy="2834400"/>
            <a:chOff x="177688" y="2854372"/>
            <a:chExt cx="568167" cy="1076609"/>
          </a:xfrm>
        </p:grpSpPr>
        <p:sp>
          <p:nvSpPr>
            <p:cNvPr id="1361" name="Google Shape;1361;p18"/>
            <p:cNvSpPr/>
            <p:nvPr/>
          </p:nvSpPr>
          <p:spPr>
            <a:xfrm>
              <a:off x="662632" y="3784363"/>
              <a:ext cx="69448" cy="70449"/>
            </a:xfrm>
            <a:custGeom>
              <a:avLst/>
              <a:gdLst/>
              <a:ahLst/>
              <a:cxnLst/>
              <a:rect l="l" t="t" r="r" b="b"/>
              <a:pathLst>
                <a:path w="1457" h="1478" extrusionOk="0">
                  <a:moveTo>
                    <a:pt x="687" y="0"/>
                  </a:moveTo>
                  <a:cubicBezTo>
                    <a:pt x="559" y="0"/>
                    <a:pt x="433" y="32"/>
                    <a:pt x="321" y="105"/>
                  </a:cubicBezTo>
                  <a:cubicBezTo>
                    <a:pt x="174" y="197"/>
                    <a:pt x="63" y="358"/>
                    <a:pt x="26" y="529"/>
                  </a:cubicBezTo>
                  <a:cubicBezTo>
                    <a:pt x="0" y="645"/>
                    <a:pt x="6" y="759"/>
                    <a:pt x="40" y="872"/>
                  </a:cubicBezTo>
                  <a:cubicBezTo>
                    <a:pt x="78" y="991"/>
                    <a:pt x="142" y="1091"/>
                    <a:pt x="234" y="1175"/>
                  </a:cubicBezTo>
                  <a:cubicBezTo>
                    <a:pt x="279" y="1225"/>
                    <a:pt x="326" y="1272"/>
                    <a:pt x="372" y="1320"/>
                  </a:cubicBezTo>
                  <a:cubicBezTo>
                    <a:pt x="418" y="1352"/>
                    <a:pt x="462" y="1382"/>
                    <a:pt x="508" y="1414"/>
                  </a:cubicBezTo>
                  <a:cubicBezTo>
                    <a:pt x="581" y="1453"/>
                    <a:pt x="660" y="1474"/>
                    <a:pt x="743" y="1474"/>
                  </a:cubicBezTo>
                  <a:cubicBezTo>
                    <a:pt x="764" y="1476"/>
                    <a:pt x="786" y="1477"/>
                    <a:pt x="809" y="1477"/>
                  </a:cubicBezTo>
                  <a:cubicBezTo>
                    <a:pt x="925" y="1477"/>
                    <a:pt x="1045" y="1449"/>
                    <a:pt x="1140" y="1382"/>
                  </a:cubicBezTo>
                  <a:cubicBezTo>
                    <a:pt x="1232" y="1316"/>
                    <a:pt x="1308" y="1233"/>
                    <a:pt x="1362" y="1136"/>
                  </a:cubicBezTo>
                  <a:cubicBezTo>
                    <a:pt x="1434" y="1010"/>
                    <a:pt x="1457" y="794"/>
                    <a:pt x="1403" y="660"/>
                  </a:cubicBezTo>
                  <a:cubicBezTo>
                    <a:pt x="1378" y="597"/>
                    <a:pt x="1354" y="534"/>
                    <a:pt x="1329" y="472"/>
                  </a:cubicBezTo>
                  <a:cubicBezTo>
                    <a:pt x="1291" y="354"/>
                    <a:pt x="1226" y="254"/>
                    <a:pt x="1135" y="170"/>
                  </a:cubicBezTo>
                  <a:cubicBezTo>
                    <a:pt x="1046" y="91"/>
                    <a:pt x="944" y="39"/>
                    <a:pt x="828" y="13"/>
                  </a:cubicBezTo>
                  <a:cubicBezTo>
                    <a:pt x="781" y="5"/>
                    <a:pt x="734" y="0"/>
                    <a:pt x="6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8"/>
            <p:cNvSpPr/>
            <p:nvPr/>
          </p:nvSpPr>
          <p:spPr>
            <a:xfrm>
              <a:off x="698238" y="3668919"/>
              <a:ext cx="47617" cy="48761"/>
            </a:xfrm>
            <a:custGeom>
              <a:avLst/>
              <a:gdLst/>
              <a:ahLst/>
              <a:cxnLst/>
              <a:rect l="l" t="t" r="r" b="b"/>
              <a:pathLst>
                <a:path w="999" h="1023" extrusionOk="0">
                  <a:moveTo>
                    <a:pt x="461" y="0"/>
                  </a:moveTo>
                  <a:cubicBezTo>
                    <a:pt x="372" y="0"/>
                    <a:pt x="279" y="24"/>
                    <a:pt x="211" y="72"/>
                  </a:cubicBezTo>
                  <a:cubicBezTo>
                    <a:pt x="113" y="138"/>
                    <a:pt x="32" y="237"/>
                    <a:pt x="11" y="357"/>
                  </a:cubicBezTo>
                  <a:cubicBezTo>
                    <a:pt x="7" y="397"/>
                    <a:pt x="5" y="434"/>
                    <a:pt x="1" y="473"/>
                  </a:cubicBezTo>
                  <a:cubicBezTo>
                    <a:pt x="5" y="556"/>
                    <a:pt x="28" y="632"/>
                    <a:pt x="73" y="701"/>
                  </a:cubicBezTo>
                  <a:cubicBezTo>
                    <a:pt x="90" y="737"/>
                    <a:pt x="108" y="771"/>
                    <a:pt x="125" y="807"/>
                  </a:cubicBezTo>
                  <a:cubicBezTo>
                    <a:pt x="158" y="864"/>
                    <a:pt x="202" y="906"/>
                    <a:pt x="257" y="938"/>
                  </a:cubicBezTo>
                  <a:cubicBezTo>
                    <a:pt x="304" y="978"/>
                    <a:pt x="359" y="1002"/>
                    <a:pt x="421" y="1012"/>
                  </a:cubicBezTo>
                  <a:cubicBezTo>
                    <a:pt x="451" y="1019"/>
                    <a:pt x="484" y="1022"/>
                    <a:pt x="518" y="1022"/>
                  </a:cubicBezTo>
                  <a:cubicBezTo>
                    <a:pt x="609" y="1022"/>
                    <a:pt x="704" y="998"/>
                    <a:pt x="774" y="948"/>
                  </a:cubicBezTo>
                  <a:cubicBezTo>
                    <a:pt x="874" y="878"/>
                    <a:pt x="958" y="777"/>
                    <a:pt x="980" y="654"/>
                  </a:cubicBezTo>
                  <a:cubicBezTo>
                    <a:pt x="999" y="539"/>
                    <a:pt x="992" y="397"/>
                    <a:pt x="915" y="300"/>
                  </a:cubicBezTo>
                  <a:cubicBezTo>
                    <a:pt x="891" y="271"/>
                    <a:pt x="867" y="240"/>
                    <a:pt x="841" y="209"/>
                  </a:cubicBezTo>
                  <a:cubicBezTo>
                    <a:pt x="810" y="156"/>
                    <a:pt x="767" y="112"/>
                    <a:pt x="714" y="83"/>
                  </a:cubicBezTo>
                  <a:cubicBezTo>
                    <a:pt x="668" y="44"/>
                    <a:pt x="614" y="21"/>
                    <a:pt x="556" y="10"/>
                  </a:cubicBezTo>
                  <a:cubicBezTo>
                    <a:pt x="526" y="4"/>
                    <a:pt x="494" y="0"/>
                    <a:pt x="46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8"/>
            <p:cNvSpPr/>
            <p:nvPr/>
          </p:nvSpPr>
          <p:spPr>
            <a:xfrm>
              <a:off x="671116" y="3564771"/>
              <a:ext cx="63013" cy="69114"/>
            </a:xfrm>
            <a:custGeom>
              <a:avLst/>
              <a:gdLst/>
              <a:ahLst/>
              <a:cxnLst/>
              <a:rect l="l" t="t" r="r" b="b"/>
              <a:pathLst>
                <a:path w="1322" h="1450" extrusionOk="0">
                  <a:moveTo>
                    <a:pt x="669" y="0"/>
                  </a:moveTo>
                  <a:cubicBezTo>
                    <a:pt x="559" y="5"/>
                    <a:pt x="459" y="37"/>
                    <a:pt x="366" y="97"/>
                  </a:cubicBezTo>
                  <a:cubicBezTo>
                    <a:pt x="360" y="100"/>
                    <a:pt x="354" y="103"/>
                    <a:pt x="349" y="107"/>
                  </a:cubicBezTo>
                  <a:cubicBezTo>
                    <a:pt x="274" y="150"/>
                    <a:pt x="216" y="208"/>
                    <a:pt x="174" y="284"/>
                  </a:cubicBezTo>
                  <a:cubicBezTo>
                    <a:pt x="155" y="306"/>
                    <a:pt x="140" y="331"/>
                    <a:pt x="125" y="357"/>
                  </a:cubicBezTo>
                  <a:cubicBezTo>
                    <a:pt x="93" y="418"/>
                    <a:pt x="67" y="489"/>
                    <a:pt x="51" y="552"/>
                  </a:cubicBezTo>
                  <a:cubicBezTo>
                    <a:pt x="40" y="589"/>
                    <a:pt x="31" y="628"/>
                    <a:pt x="21" y="668"/>
                  </a:cubicBezTo>
                  <a:cubicBezTo>
                    <a:pt x="0" y="752"/>
                    <a:pt x="0" y="834"/>
                    <a:pt x="21" y="915"/>
                  </a:cubicBezTo>
                  <a:cubicBezTo>
                    <a:pt x="30" y="1002"/>
                    <a:pt x="58" y="1081"/>
                    <a:pt x="109" y="1155"/>
                  </a:cubicBezTo>
                  <a:cubicBezTo>
                    <a:pt x="155" y="1232"/>
                    <a:pt x="215" y="1291"/>
                    <a:pt x="291" y="1334"/>
                  </a:cubicBezTo>
                  <a:cubicBezTo>
                    <a:pt x="356" y="1387"/>
                    <a:pt x="431" y="1422"/>
                    <a:pt x="516" y="1437"/>
                  </a:cubicBezTo>
                  <a:cubicBezTo>
                    <a:pt x="563" y="1445"/>
                    <a:pt x="610" y="1450"/>
                    <a:pt x="658" y="1450"/>
                  </a:cubicBezTo>
                  <a:cubicBezTo>
                    <a:pt x="780" y="1450"/>
                    <a:pt x="902" y="1421"/>
                    <a:pt x="1003" y="1349"/>
                  </a:cubicBezTo>
                  <a:cubicBezTo>
                    <a:pt x="1047" y="1312"/>
                    <a:pt x="1090" y="1275"/>
                    <a:pt x="1135" y="1237"/>
                  </a:cubicBezTo>
                  <a:cubicBezTo>
                    <a:pt x="1211" y="1152"/>
                    <a:pt x="1261" y="1054"/>
                    <a:pt x="1286" y="942"/>
                  </a:cubicBezTo>
                  <a:cubicBezTo>
                    <a:pt x="1293" y="904"/>
                    <a:pt x="1301" y="864"/>
                    <a:pt x="1308" y="825"/>
                  </a:cubicBezTo>
                  <a:cubicBezTo>
                    <a:pt x="1316" y="772"/>
                    <a:pt x="1322" y="704"/>
                    <a:pt x="1322" y="648"/>
                  </a:cubicBezTo>
                  <a:cubicBezTo>
                    <a:pt x="1322" y="639"/>
                    <a:pt x="1322" y="631"/>
                    <a:pt x="1320" y="622"/>
                  </a:cubicBezTo>
                  <a:cubicBezTo>
                    <a:pt x="1320" y="618"/>
                    <a:pt x="1320" y="612"/>
                    <a:pt x="1319" y="609"/>
                  </a:cubicBezTo>
                  <a:cubicBezTo>
                    <a:pt x="1319" y="522"/>
                    <a:pt x="1298" y="444"/>
                    <a:pt x="1256" y="371"/>
                  </a:cubicBezTo>
                  <a:cubicBezTo>
                    <a:pt x="1230" y="317"/>
                    <a:pt x="1231" y="311"/>
                    <a:pt x="1208" y="280"/>
                  </a:cubicBezTo>
                  <a:cubicBezTo>
                    <a:pt x="1164" y="207"/>
                    <a:pt x="1109" y="151"/>
                    <a:pt x="1037" y="110"/>
                  </a:cubicBezTo>
                  <a:cubicBezTo>
                    <a:pt x="975" y="61"/>
                    <a:pt x="905" y="28"/>
                    <a:pt x="825" y="14"/>
                  </a:cubicBezTo>
                  <a:cubicBezTo>
                    <a:pt x="773" y="9"/>
                    <a:pt x="722" y="4"/>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8"/>
            <p:cNvSpPr/>
            <p:nvPr/>
          </p:nvSpPr>
          <p:spPr>
            <a:xfrm>
              <a:off x="631840" y="3436171"/>
              <a:ext cx="64157" cy="65873"/>
            </a:xfrm>
            <a:custGeom>
              <a:avLst/>
              <a:gdLst/>
              <a:ahLst/>
              <a:cxnLst/>
              <a:rect l="l" t="t" r="r" b="b"/>
              <a:pathLst>
                <a:path w="1346" h="1382" extrusionOk="0">
                  <a:moveTo>
                    <a:pt x="629" y="1"/>
                  </a:moveTo>
                  <a:cubicBezTo>
                    <a:pt x="597" y="1"/>
                    <a:pt x="565" y="6"/>
                    <a:pt x="532" y="15"/>
                  </a:cubicBezTo>
                  <a:cubicBezTo>
                    <a:pt x="448" y="22"/>
                    <a:pt x="369" y="52"/>
                    <a:pt x="297" y="101"/>
                  </a:cubicBezTo>
                  <a:cubicBezTo>
                    <a:pt x="255" y="137"/>
                    <a:pt x="212" y="174"/>
                    <a:pt x="169" y="212"/>
                  </a:cubicBezTo>
                  <a:cubicBezTo>
                    <a:pt x="138" y="258"/>
                    <a:pt x="107" y="303"/>
                    <a:pt x="76" y="348"/>
                  </a:cubicBezTo>
                  <a:cubicBezTo>
                    <a:pt x="35" y="421"/>
                    <a:pt x="14" y="500"/>
                    <a:pt x="14" y="581"/>
                  </a:cubicBezTo>
                  <a:cubicBezTo>
                    <a:pt x="1" y="664"/>
                    <a:pt x="8" y="744"/>
                    <a:pt x="35" y="824"/>
                  </a:cubicBezTo>
                  <a:cubicBezTo>
                    <a:pt x="74" y="962"/>
                    <a:pt x="139" y="1028"/>
                    <a:pt x="231" y="1131"/>
                  </a:cubicBezTo>
                  <a:cubicBezTo>
                    <a:pt x="238" y="1140"/>
                    <a:pt x="248" y="1149"/>
                    <a:pt x="255" y="1158"/>
                  </a:cubicBezTo>
                  <a:cubicBezTo>
                    <a:pt x="275" y="1180"/>
                    <a:pt x="295" y="1201"/>
                    <a:pt x="315" y="1224"/>
                  </a:cubicBezTo>
                  <a:cubicBezTo>
                    <a:pt x="357" y="1253"/>
                    <a:pt x="401" y="1284"/>
                    <a:pt x="445" y="1314"/>
                  </a:cubicBezTo>
                  <a:cubicBezTo>
                    <a:pt x="516" y="1353"/>
                    <a:pt x="592" y="1373"/>
                    <a:pt x="672" y="1374"/>
                  </a:cubicBezTo>
                  <a:cubicBezTo>
                    <a:pt x="693" y="1379"/>
                    <a:pt x="715" y="1382"/>
                    <a:pt x="737" y="1382"/>
                  </a:cubicBezTo>
                  <a:cubicBezTo>
                    <a:pt x="768" y="1382"/>
                    <a:pt x="798" y="1377"/>
                    <a:pt x="829" y="1368"/>
                  </a:cubicBezTo>
                  <a:cubicBezTo>
                    <a:pt x="911" y="1361"/>
                    <a:pt x="987" y="1332"/>
                    <a:pt x="1056" y="1284"/>
                  </a:cubicBezTo>
                  <a:cubicBezTo>
                    <a:pt x="1098" y="1248"/>
                    <a:pt x="1139" y="1214"/>
                    <a:pt x="1181" y="1177"/>
                  </a:cubicBezTo>
                  <a:cubicBezTo>
                    <a:pt x="1212" y="1133"/>
                    <a:pt x="1242" y="1089"/>
                    <a:pt x="1272" y="1046"/>
                  </a:cubicBezTo>
                  <a:cubicBezTo>
                    <a:pt x="1311" y="975"/>
                    <a:pt x="1331" y="900"/>
                    <a:pt x="1332" y="819"/>
                  </a:cubicBezTo>
                  <a:cubicBezTo>
                    <a:pt x="1346" y="739"/>
                    <a:pt x="1338" y="661"/>
                    <a:pt x="1311" y="583"/>
                  </a:cubicBezTo>
                  <a:cubicBezTo>
                    <a:pt x="1300" y="556"/>
                    <a:pt x="1288" y="530"/>
                    <a:pt x="1276" y="503"/>
                  </a:cubicBezTo>
                  <a:cubicBezTo>
                    <a:pt x="1270" y="491"/>
                    <a:pt x="1265" y="479"/>
                    <a:pt x="1262" y="467"/>
                  </a:cubicBezTo>
                  <a:cubicBezTo>
                    <a:pt x="1206" y="341"/>
                    <a:pt x="1173" y="254"/>
                    <a:pt x="1064" y="163"/>
                  </a:cubicBezTo>
                  <a:cubicBezTo>
                    <a:pt x="1018" y="131"/>
                    <a:pt x="974" y="101"/>
                    <a:pt x="928" y="69"/>
                  </a:cubicBezTo>
                  <a:cubicBezTo>
                    <a:pt x="855" y="29"/>
                    <a:pt x="776" y="8"/>
                    <a:pt x="695" y="8"/>
                  </a:cubicBezTo>
                  <a:cubicBezTo>
                    <a:pt x="673" y="3"/>
                    <a:pt x="651" y="1"/>
                    <a:pt x="62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8"/>
            <p:cNvSpPr/>
            <p:nvPr/>
          </p:nvSpPr>
          <p:spPr>
            <a:xfrm>
              <a:off x="526977" y="3286503"/>
              <a:ext cx="57484" cy="59248"/>
            </a:xfrm>
            <a:custGeom>
              <a:avLst/>
              <a:gdLst/>
              <a:ahLst/>
              <a:cxnLst/>
              <a:rect l="l" t="t" r="r" b="b"/>
              <a:pathLst>
                <a:path w="1206" h="1243" extrusionOk="0">
                  <a:moveTo>
                    <a:pt x="599" y="1"/>
                  </a:moveTo>
                  <a:cubicBezTo>
                    <a:pt x="563" y="1"/>
                    <a:pt x="527" y="6"/>
                    <a:pt x="490" y="15"/>
                  </a:cubicBezTo>
                  <a:cubicBezTo>
                    <a:pt x="412" y="22"/>
                    <a:pt x="341" y="48"/>
                    <a:pt x="276" y="94"/>
                  </a:cubicBezTo>
                  <a:cubicBezTo>
                    <a:pt x="156" y="182"/>
                    <a:pt x="52" y="306"/>
                    <a:pt x="26" y="456"/>
                  </a:cubicBezTo>
                  <a:cubicBezTo>
                    <a:pt x="0" y="604"/>
                    <a:pt x="18" y="763"/>
                    <a:pt x="104" y="889"/>
                  </a:cubicBezTo>
                  <a:cubicBezTo>
                    <a:pt x="107" y="892"/>
                    <a:pt x="109" y="895"/>
                    <a:pt x="112" y="899"/>
                  </a:cubicBezTo>
                  <a:cubicBezTo>
                    <a:pt x="144" y="938"/>
                    <a:pt x="178" y="978"/>
                    <a:pt x="211" y="1016"/>
                  </a:cubicBezTo>
                  <a:cubicBezTo>
                    <a:pt x="239" y="1045"/>
                    <a:pt x="270" y="1067"/>
                    <a:pt x="302" y="1084"/>
                  </a:cubicBezTo>
                  <a:cubicBezTo>
                    <a:pt x="311" y="1093"/>
                    <a:pt x="319" y="1101"/>
                    <a:pt x="330" y="1109"/>
                  </a:cubicBezTo>
                  <a:cubicBezTo>
                    <a:pt x="366" y="1135"/>
                    <a:pt x="404" y="1161"/>
                    <a:pt x="442" y="1185"/>
                  </a:cubicBezTo>
                  <a:cubicBezTo>
                    <a:pt x="501" y="1219"/>
                    <a:pt x="565" y="1235"/>
                    <a:pt x="633" y="1236"/>
                  </a:cubicBezTo>
                  <a:cubicBezTo>
                    <a:pt x="653" y="1240"/>
                    <a:pt x="672" y="1242"/>
                    <a:pt x="691" y="1242"/>
                  </a:cubicBezTo>
                  <a:cubicBezTo>
                    <a:pt x="717" y="1242"/>
                    <a:pt x="742" y="1239"/>
                    <a:pt x="767" y="1231"/>
                  </a:cubicBezTo>
                  <a:cubicBezTo>
                    <a:pt x="836" y="1225"/>
                    <a:pt x="901" y="1202"/>
                    <a:pt x="961" y="1161"/>
                  </a:cubicBezTo>
                  <a:lnTo>
                    <a:pt x="1067" y="1071"/>
                  </a:lnTo>
                  <a:cubicBezTo>
                    <a:pt x="1092" y="1034"/>
                    <a:pt x="1118" y="995"/>
                    <a:pt x="1143" y="959"/>
                  </a:cubicBezTo>
                  <a:cubicBezTo>
                    <a:pt x="1177" y="899"/>
                    <a:pt x="1192" y="835"/>
                    <a:pt x="1193" y="766"/>
                  </a:cubicBezTo>
                  <a:cubicBezTo>
                    <a:pt x="1206" y="700"/>
                    <a:pt x="1199" y="633"/>
                    <a:pt x="1177" y="566"/>
                  </a:cubicBezTo>
                  <a:cubicBezTo>
                    <a:pt x="1169" y="543"/>
                    <a:pt x="1162" y="518"/>
                    <a:pt x="1155" y="495"/>
                  </a:cubicBezTo>
                  <a:lnTo>
                    <a:pt x="1155" y="492"/>
                  </a:lnTo>
                  <a:cubicBezTo>
                    <a:pt x="1148" y="414"/>
                    <a:pt x="1122" y="344"/>
                    <a:pt x="1077" y="278"/>
                  </a:cubicBezTo>
                  <a:cubicBezTo>
                    <a:pt x="1075" y="275"/>
                    <a:pt x="1073" y="271"/>
                    <a:pt x="1071" y="267"/>
                  </a:cubicBezTo>
                  <a:cubicBezTo>
                    <a:pt x="1030" y="199"/>
                    <a:pt x="977" y="145"/>
                    <a:pt x="910" y="107"/>
                  </a:cubicBezTo>
                  <a:cubicBezTo>
                    <a:pt x="852" y="59"/>
                    <a:pt x="785" y="30"/>
                    <a:pt x="710" y="15"/>
                  </a:cubicBezTo>
                  <a:cubicBezTo>
                    <a:pt x="672" y="6"/>
                    <a:pt x="635" y="1"/>
                    <a:pt x="5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8"/>
            <p:cNvSpPr/>
            <p:nvPr/>
          </p:nvSpPr>
          <p:spPr>
            <a:xfrm>
              <a:off x="409293" y="3147845"/>
              <a:ext cx="112108" cy="83175"/>
            </a:xfrm>
            <a:custGeom>
              <a:avLst/>
              <a:gdLst/>
              <a:ahLst/>
              <a:cxnLst/>
              <a:rect l="l" t="t" r="r" b="b"/>
              <a:pathLst>
                <a:path w="2352" h="1745" extrusionOk="0">
                  <a:moveTo>
                    <a:pt x="1229" y="0"/>
                  </a:moveTo>
                  <a:cubicBezTo>
                    <a:pt x="615" y="0"/>
                    <a:pt x="1" y="673"/>
                    <a:pt x="435" y="1349"/>
                  </a:cubicBezTo>
                  <a:cubicBezTo>
                    <a:pt x="615" y="1629"/>
                    <a:pt x="869" y="1745"/>
                    <a:pt x="1124" y="1745"/>
                  </a:cubicBezTo>
                  <a:cubicBezTo>
                    <a:pt x="1738" y="1745"/>
                    <a:pt x="2352" y="1072"/>
                    <a:pt x="1918" y="396"/>
                  </a:cubicBezTo>
                  <a:cubicBezTo>
                    <a:pt x="1739" y="116"/>
                    <a:pt x="1484" y="0"/>
                    <a:pt x="122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8"/>
            <p:cNvSpPr/>
            <p:nvPr/>
          </p:nvSpPr>
          <p:spPr>
            <a:xfrm>
              <a:off x="410389" y="3010665"/>
              <a:ext cx="38990" cy="38180"/>
            </a:xfrm>
            <a:custGeom>
              <a:avLst/>
              <a:gdLst/>
              <a:ahLst/>
              <a:cxnLst/>
              <a:rect l="l" t="t" r="r" b="b"/>
              <a:pathLst>
                <a:path w="818" h="801" extrusionOk="0">
                  <a:moveTo>
                    <a:pt x="423" y="1"/>
                  </a:moveTo>
                  <a:cubicBezTo>
                    <a:pt x="414" y="1"/>
                    <a:pt x="405" y="1"/>
                    <a:pt x="396" y="2"/>
                  </a:cubicBezTo>
                  <a:cubicBezTo>
                    <a:pt x="325" y="8"/>
                    <a:pt x="258" y="29"/>
                    <a:pt x="197" y="65"/>
                  </a:cubicBezTo>
                  <a:cubicBezTo>
                    <a:pt x="121" y="112"/>
                    <a:pt x="68" y="190"/>
                    <a:pt x="38" y="270"/>
                  </a:cubicBezTo>
                  <a:cubicBezTo>
                    <a:pt x="11" y="348"/>
                    <a:pt x="1" y="442"/>
                    <a:pt x="31" y="522"/>
                  </a:cubicBezTo>
                  <a:cubicBezTo>
                    <a:pt x="56" y="590"/>
                    <a:pt x="94" y="651"/>
                    <a:pt x="146" y="702"/>
                  </a:cubicBezTo>
                  <a:cubicBezTo>
                    <a:pt x="208" y="762"/>
                    <a:pt x="295" y="792"/>
                    <a:pt x="379" y="798"/>
                  </a:cubicBezTo>
                  <a:cubicBezTo>
                    <a:pt x="392" y="800"/>
                    <a:pt x="407" y="801"/>
                    <a:pt x="421" y="801"/>
                  </a:cubicBezTo>
                  <a:cubicBezTo>
                    <a:pt x="494" y="801"/>
                    <a:pt x="570" y="782"/>
                    <a:pt x="629" y="740"/>
                  </a:cubicBezTo>
                  <a:cubicBezTo>
                    <a:pt x="686" y="699"/>
                    <a:pt x="734" y="647"/>
                    <a:pt x="769" y="584"/>
                  </a:cubicBezTo>
                  <a:cubicBezTo>
                    <a:pt x="795" y="538"/>
                    <a:pt x="807" y="489"/>
                    <a:pt x="808" y="436"/>
                  </a:cubicBezTo>
                  <a:cubicBezTo>
                    <a:pt x="817" y="385"/>
                    <a:pt x="812" y="334"/>
                    <a:pt x="795" y="283"/>
                  </a:cubicBezTo>
                  <a:cubicBezTo>
                    <a:pt x="782" y="222"/>
                    <a:pt x="747" y="156"/>
                    <a:pt x="698" y="117"/>
                  </a:cubicBezTo>
                  <a:cubicBezTo>
                    <a:pt x="620" y="54"/>
                    <a:pt x="525" y="1"/>
                    <a:pt x="42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8"/>
            <p:cNvSpPr/>
            <p:nvPr/>
          </p:nvSpPr>
          <p:spPr>
            <a:xfrm>
              <a:off x="431981" y="2905373"/>
              <a:ext cx="53480" cy="39657"/>
            </a:xfrm>
            <a:custGeom>
              <a:avLst/>
              <a:gdLst/>
              <a:ahLst/>
              <a:cxnLst/>
              <a:rect l="l" t="t" r="r" b="b"/>
              <a:pathLst>
                <a:path w="1122" h="832" extrusionOk="0">
                  <a:moveTo>
                    <a:pt x="586" y="0"/>
                  </a:moveTo>
                  <a:cubicBezTo>
                    <a:pt x="294" y="0"/>
                    <a:pt x="1" y="321"/>
                    <a:pt x="207" y="643"/>
                  </a:cubicBezTo>
                  <a:cubicBezTo>
                    <a:pt x="293" y="776"/>
                    <a:pt x="414" y="832"/>
                    <a:pt x="536" y="832"/>
                  </a:cubicBezTo>
                  <a:cubicBezTo>
                    <a:pt x="829" y="832"/>
                    <a:pt x="1122" y="511"/>
                    <a:pt x="915" y="189"/>
                  </a:cubicBezTo>
                  <a:cubicBezTo>
                    <a:pt x="829" y="56"/>
                    <a:pt x="708" y="0"/>
                    <a:pt x="5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8"/>
            <p:cNvSpPr/>
            <p:nvPr/>
          </p:nvSpPr>
          <p:spPr>
            <a:xfrm>
              <a:off x="523736" y="3896662"/>
              <a:ext cx="46330" cy="34319"/>
            </a:xfrm>
            <a:custGeom>
              <a:avLst/>
              <a:gdLst/>
              <a:ahLst/>
              <a:cxnLst/>
              <a:rect l="l" t="t" r="r" b="b"/>
              <a:pathLst>
                <a:path w="972" h="720" extrusionOk="0">
                  <a:moveTo>
                    <a:pt x="508" y="1"/>
                  </a:moveTo>
                  <a:cubicBezTo>
                    <a:pt x="254" y="1"/>
                    <a:pt x="0" y="278"/>
                    <a:pt x="180" y="557"/>
                  </a:cubicBezTo>
                  <a:cubicBezTo>
                    <a:pt x="254" y="672"/>
                    <a:pt x="359" y="720"/>
                    <a:pt x="464" y="720"/>
                  </a:cubicBezTo>
                  <a:cubicBezTo>
                    <a:pt x="718" y="720"/>
                    <a:pt x="971" y="442"/>
                    <a:pt x="792" y="164"/>
                  </a:cubicBezTo>
                  <a:cubicBezTo>
                    <a:pt x="718" y="49"/>
                    <a:pt x="613" y="1"/>
                    <a:pt x="50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8"/>
            <p:cNvSpPr/>
            <p:nvPr/>
          </p:nvSpPr>
          <p:spPr>
            <a:xfrm>
              <a:off x="541468" y="3800379"/>
              <a:ext cx="72022" cy="53432"/>
            </a:xfrm>
            <a:custGeom>
              <a:avLst/>
              <a:gdLst/>
              <a:ahLst/>
              <a:cxnLst/>
              <a:rect l="l" t="t" r="r" b="b"/>
              <a:pathLst>
                <a:path w="1511" h="1121" extrusionOk="0">
                  <a:moveTo>
                    <a:pt x="789" y="1"/>
                  </a:moveTo>
                  <a:cubicBezTo>
                    <a:pt x="395" y="1"/>
                    <a:pt x="1" y="433"/>
                    <a:pt x="280" y="866"/>
                  </a:cubicBezTo>
                  <a:cubicBezTo>
                    <a:pt x="396" y="1046"/>
                    <a:pt x="559" y="1120"/>
                    <a:pt x="723" y="1120"/>
                  </a:cubicBezTo>
                  <a:cubicBezTo>
                    <a:pt x="1117" y="1120"/>
                    <a:pt x="1511" y="689"/>
                    <a:pt x="1233" y="256"/>
                  </a:cubicBezTo>
                  <a:cubicBezTo>
                    <a:pt x="1117" y="75"/>
                    <a:pt x="953" y="1"/>
                    <a:pt x="7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8"/>
            <p:cNvSpPr/>
            <p:nvPr/>
          </p:nvSpPr>
          <p:spPr>
            <a:xfrm>
              <a:off x="563298" y="3705764"/>
              <a:ext cx="49858" cy="37083"/>
            </a:xfrm>
            <a:custGeom>
              <a:avLst/>
              <a:gdLst/>
              <a:ahLst/>
              <a:cxnLst/>
              <a:rect l="l" t="t" r="r" b="b"/>
              <a:pathLst>
                <a:path w="1046" h="778" extrusionOk="0">
                  <a:moveTo>
                    <a:pt x="546" y="1"/>
                  </a:moveTo>
                  <a:cubicBezTo>
                    <a:pt x="273" y="1"/>
                    <a:pt x="0" y="300"/>
                    <a:pt x="193" y="600"/>
                  </a:cubicBezTo>
                  <a:cubicBezTo>
                    <a:pt x="273" y="725"/>
                    <a:pt x="386" y="777"/>
                    <a:pt x="499" y="777"/>
                  </a:cubicBezTo>
                  <a:cubicBezTo>
                    <a:pt x="772" y="777"/>
                    <a:pt x="1045" y="477"/>
                    <a:pt x="852" y="176"/>
                  </a:cubicBezTo>
                  <a:cubicBezTo>
                    <a:pt x="772" y="52"/>
                    <a:pt x="659" y="1"/>
                    <a:pt x="5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8"/>
            <p:cNvSpPr/>
            <p:nvPr/>
          </p:nvSpPr>
          <p:spPr>
            <a:xfrm>
              <a:off x="541277" y="3570395"/>
              <a:ext cx="58151" cy="43137"/>
            </a:xfrm>
            <a:custGeom>
              <a:avLst/>
              <a:gdLst/>
              <a:ahLst/>
              <a:cxnLst/>
              <a:rect l="l" t="t" r="r" b="b"/>
              <a:pathLst>
                <a:path w="1220" h="905" extrusionOk="0">
                  <a:moveTo>
                    <a:pt x="637" y="0"/>
                  </a:moveTo>
                  <a:cubicBezTo>
                    <a:pt x="319" y="0"/>
                    <a:pt x="1" y="349"/>
                    <a:pt x="226" y="700"/>
                  </a:cubicBezTo>
                  <a:cubicBezTo>
                    <a:pt x="319" y="845"/>
                    <a:pt x="450" y="905"/>
                    <a:pt x="582" y="905"/>
                  </a:cubicBezTo>
                  <a:cubicBezTo>
                    <a:pt x="900" y="905"/>
                    <a:pt x="1219" y="556"/>
                    <a:pt x="995" y="206"/>
                  </a:cubicBezTo>
                  <a:cubicBezTo>
                    <a:pt x="902" y="60"/>
                    <a:pt x="769" y="0"/>
                    <a:pt x="63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8"/>
            <p:cNvSpPr/>
            <p:nvPr/>
          </p:nvSpPr>
          <p:spPr>
            <a:xfrm>
              <a:off x="442563" y="3438602"/>
              <a:ext cx="95187" cy="91993"/>
            </a:xfrm>
            <a:custGeom>
              <a:avLst/>
              <a:gdLst/>
              <a:ahLst/>
              <a:cxnLst/>
              <a:rect l="l" t="t" r="r" b="b"/>
              <a:pathLst>
                <a:path w="1997" h="1930" extrusionOk="0">
                  <a:moveTo>
                    <a:pt x="977" y="0"/>
                  </a:moveTo>
                  <a:cubicBezTo>
                    <a:pt x="810" y="0"/>
                    <a:pt x="643" y="44"/>
                    <a:pt x="501" y="136"/>
                  </a:cubicBezTo>
                  <a:cubicBezTo>
                    <a:pt x="178" y="342"/>
                    <a:pt x="1" y="797"/>
                    <a:pt x="133" y="1164"/>
                  </a:cubicBezTo>
                  <a:cubicBezTo>
                    <a:pt x="178" y="1288"/>
                    <a:pt x="248" y="1403"/>
                    <a:pt x="316" y="1515"/>
                  </a:cubicBezTo>
                  <a:cubicBezTo>
                    <a:pt x="435" y="1710"/>
                    <a:pt x="661" y="1861"/>
                    <a:pt x="883" y="1910"/>
                  </a:cubicBezTo>
                  <a:cubicBezTo>
                    <a:pt x="941" y="1923"/>
                    <a:pt x="1004" y="1929"/>
                    <a:pt x="1069" y="1929"/>
                  </a:cubicBezTo>
                  <a:cubicBezTo>
                    <a:pt x="1243" y="1929"/>
                    <a:pt x="1428" y="1882"/>
                    <a:pt x="1562" y="1788"/>
                  </a:cubicBezTo>
                  <a:cubicBezTo>
                    <a:pt x="1753" y="1654"/>
                    <a:pt x="1915" y="1458"/>
                    <a:pt x="1956" y="1221"/>
                  </a:cubicBezTo>
                  <a:cubicBezTo>
                    <a:pt x="1996" y="989"/>
                    <a:pt x="1969" y="744"/>
                    <a:pt x="1834" y="542"/>
                  </a:cubicBezTo>
                  <a:cubicBezTo>
                    <a:pt x="1761" y="434"/>
                    <a:pt x="1690" y="317"/>
                    <a:pt x="1591" y="230"/>
                  </a:cubicBezTo>
                  <a:cubicBezTo>
                    <a:pt x="1424" y="79"/>
                    <a:pt x="1200" y="0"/>
                    <a:pt x="9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8"/>
            <p:cNvSpPr/>
            <p:nvPr/>
          </p:nvSpPr>
          <p:spPr>
            <a:xfrm>
              <a:off x="348567" y="3344892"/>
              <a:ext cx="85559" cy="85559"/>
            </a:xfrm>
            <a:custGeom>
              <a:avLst/>
              <a:gdLst/>
              <a:ahLst/>
              <a:cxnLst/>
              <a:rect l="l" t="t" r="r" b="b"/>
              <a:pathLst>
                <a:path w="1795" h="1795" extrusionOk="0">
                  <a:moveTo>
                    <a:pt x="836" y="0"/>
                  </a:moveTo>
                  <a:cubicBezTo>
                    <a:pt x="683" y="0"/>
                    <a:pt x="524" y="37"/>
                    <a:pt x="397" y="126"/>
                  </a:cubicBezTo>
                  <a:cubicBezTo>
                    <a:pt x="280" y="212"/>
                    <a:pt x="180" y="320"/>
                    <a:pt x="107" y="450"/>
                  </a:cubicBezTo>
                  <a:cubicBezTo>
                    <a:pt x="1" y="638"/>
                    <a:pt x="3" y="875"/>
                    <a:pt x="53" y="1078"/>
                  </a:cubicBezTo>
                  <a:cubicBezTo>
                    <a:pt x="82" y="1193"/>
                    <a:pt x="146" y="1297"/>
                    <a:pt x="199" y="1402"/>
                  </a:cubicBezTo>
                  <a:cubicBezTo>
                    <a:pt x="260" y="1504"/>
                    <a:pt x="340" y="1582"/>
                    <a:pt x="440" y="1641"/>
                  </a:cubicBezTo>
                  <a:cubicBezTo>
                    <a:pt x="527" y="1711"/>
                    <a:pt x="627" y="1757"/>
                    <a:pt x="739" y="1777"/>
                  </a:cubicBezTo>
                  <a:cubicBezTo>
                    <a:pt x="794" y="1789"/>
                    <a:pt x="854" y="1795"/>
                    <a:pt x="915" y="1795"/>
                  </a:cubicBezTo>
                  <a:cubicBezTo>
                    <a:pt x="1081" y="1795"/>
                    <a:pt x="1257" y="1751"/>
                    <a:pt x="1384" y="1660"/>
                  </a:cubicBezTo>
                  <a:cubicBezTo>
                    <a:pt x="1565" y="1532"/>
                    <a:pt x="1719" y="1346"/>
                    <a:pt x="1758" y="1121"/>
                  </a:cubicBezTo>
                  <a:cubicBezTo>
                    <a:pt x="1795" y="909"/>
                    <a:pt x="1780" y="653"/>
                    <a:pt x="1642" y="476"/>
                  </a:cubicBezTo>
                  <a:cubicBezTo>
                    <a:pt x="1570" y="383"/>
                    <a:pt x="1500" y="281"/>
                    <a:pt x="1408" y="208"/>
                  </a:cubicBezTo>
                  <a:cubicBezTo>
                    <a:pt x="1348" y="167"/>
                    <a:pt x="1288" y="126"/>
                    <a:pt x="1228" y="84"/>
                  </a:cubicBezTo>
                  <a:cubicBezTo>
                    <a:pt x="1131" y="31"/>
                    <a:pt x="1030" y="4"/>
                    <a:pt x="921" y="4"/>
                  </a:cubicBezTo>
                  <a:cubicBezTo>
                    <a:pt x="893" y="1"/>
                    <a:pt x="865" y="0"/>
                    <a:pt x="83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8"/>
            <p:cNvSpPr/>
            <p:nvPr/>
          </p:nvSpPr>
          <p:spPr>
            <a:xfrm>
              <a:off x="279119" y="3239600"/>
              <a:ext cx="42422" cy="43184"/>
            </a:xfrm>
            <a:custGeom>
              <a:avLst/>
              <a:gdLst/>
              <a:ahLst/>
              <a:cxnLst/>
              <a:rect l="l" t="t" r="r" b="b"/>
              <a:pathLst>
                <a:path w="890" h="906" extrusionOk="0">
                  <a:moveTo>
                    <a:pt x="406" y="1"/>
                  </a:moveTo>
                  <a:cubicBezTo>
                    <a:pt x="332" y="1"/>
                    <a:pt x="256" y="19"/>
                    <a:pt x="196" y="61"/>
                  </a:cubicBezTo>
                  <a:cubicBezTo>
                    <a:pt x="139" y="103"/>
                    <a:pt x="90" y="156"/>
                    <a:pt x="55" y="219"/>
                  </a:cubicBezTo>
                  <a:cubicBezTo>
                    <a:pt x="7" y="303"/>
                    <a:pt x="0" y="429"/>
                    <a:pt x="29" y="522"/>
                  </a:cubicBezTo>
                  <a:cubicBezTo>
                    <a:pt x="57" y="608"/>
                    <a:pt x="96" y="660"/>
                    <a:pt x="158" y="725"/>
                  </a:cubicBezTo>
                  <a:lnTo>
                    <a:pt x="185" y="751"/>
                  </a:lnTo>
                  <a:cubicBezTo>
                    <a:pt x="206" y="772"/>
                    <a:pt x="226" y="793"/>
                    <a:pt x="247" y="812"/>
                  </a:cubicBezTo>
                  <a:cubicBezTo>
                    <a:pt x="274" y="831"/>
                    <a:pt x="301" y="849"/>
                    <a:pt x="327" y="868"/>
                  </a:cubicBezTo>
                  <a:cubicBezTo>
                    <a:pt x="371" y="891"/>
                    <a:pt x="418" y="904"/>
                    <a:pt x="466" y="904"/>
                  </a:cubicBezTo>
                  <a:cubicBezTo>
                    <a:pt x="478" y="905"/>
                    <a:pt x="489" y="906"/>
                    <a:pt x="501" y="906"/>
                  </a:cubicBezTo>
                  <a:cubicBezTo>
                    <a:pt x="571" y="906"/>
                    <a:pt x="643" y="889"/>
                    <a:pt x="702" y="849"/>
                  </a:cubicBezTo>
                  <a:cubicBezTo>
                    <a:pt x="756" y="811"/>
                    <a:pt x="801" y="762"/>
                    <a:pt x="834" y="704"/>
                  </a:cubicBezTo>
                  <a:cubicBezTo>
                    <a:pt x="877" y="628"/>
                    <a:pt x="889" y="503"/>
                    <a:pt x="858" y="422"/>
                  </a:cubicBezTo>
                  <a:lnTo>
                    <a:pt x="827" y="339"/>
                  </a:lnTo>
                  <a:cubicBezTo>
                    <a:pt x="823" y="327"/>
                    <a:pt x="818" y="315"/>
                    <a:pt x="814" y="303"/>
                  </a:cubicBezTo>
                  <a:cubicBezTo>
                    <a:pt x="782" y="220"/>
                    <a:pt x="750" y="162"/>
                    <a:pt x="683" y="100"/>
                  </a:cubicBezTo>
                  <a:cubicBezTo>
                    <a:pt x="618" y="42"/>
                    <a:pt x="535" y="10"/>
                    <a:pt x="449" y="3"/>
                  </a:cubicBezTo>
                  <a:cubicBezTo>
                    <a:pt x="435" y="1"/>
                    <a:pt x="420" y="1"/>
                    <a:pt x="40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199900" y="3097701"/>
              <a:ext cx="77551" cy="76979"/>
            </a:xfrm>
            <a:custGeom>
              <a:avLst/>
              <a:gdLst/>
              <a:ahLst/>
              <a:cxnLst/>
              <a:rect l="l" t="t" r="r" b="b"/>
              <a:pathLst>
                <a:path w="1627" h="1615" extrusionOk="0">
                  <a:moveTo>
                    <a:pt x="818" y="0"/>
                  </a:moveTo>
                  <a:cubicBezTo>
                    <a:pt x="798" y="0"/>
                    <a:pt x="779" y="1"/>
                    <a:pt x="760" y="4"/>
                  </a:cubicBezTo>
                  <a:cubicBezTo>
                    <a:pt x="628" y="20"/>
                    <a:pt x="497" y="39"/>
                    <a:pt x="385" y="119"/>
                  </a:cubicBezTo>
                  <a:cubicBezTo>
                    <a:pt x="272" y="198"/>
                    <a:pt x="199" y="292"/>
                    <a:pt x="126" y="412"/>
                  </a:cubicBezTo>
                  <a:cubicBezTo>
                    <a:pt x="1" y="613"/>
                    <a:pt x="12" y="970"/>
                    <a:pt x="162" y="1156"/>
                  </a:cubicBezTo>
                  <a:cubicBezTo>
                    <a:pt x="196" y="1197"/>
                    <a:pt x="228" y="1238"/>
                    <a:pt x="261" y="1280"/>
                  </a:cubicBezTo>
                  <a:cubicBezTo>
                    <a:pt x="386" y="1437"/>
                    <a:pt x="517" y="1554"/>
                    <a:pt x="721" y="1599"/>
                  </a:cubicBezTo>
                  <a:cubicBezTo>
                    <a:pt x="769" y="1609"/>
                    <a:pt x="820" y="1614"/>
                    <a:pt x="872" y="1614"/>
                  </a:cubicBezTo>
                  <a:cubicBezTo>
                    <a:pt x="1014" y="1614"/>
                    <a:pt x="1163" y="1577"/>
                    <a:pt x="1272" y="1500"/>
                  </a:cubicBezTo>
                  <a:cubicBezTo>
                    <a:pt x="1427" y="1390"/>
                    <a:pt x="1559" y="1231"/>
                    <a:pt x="1591" y="1039"/>
                  </a:cubicBezTo>
                  <a:cubicBezTo>
                    <a:pt x="1627" y="836"/>
                    <a:pt x="1584" y="670"/>
                    <a:pt x="1492" y="487"/>
                  </a:cubicBezTo>
                  <a:cubicBezTo>
                    <a:pt x="1469" y="440"/>
                    <a:pt x="1445" y="393"/>
                    <a:pt x="1422" y="348"/>
                  </a:cubicBezTo>
                  <a:cubicBezTo>
                    <a:pt x="1322" y="151"/>
                    <a:pt x="1044" y="0"/>
                    <a:pt x="81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8"/>
            <p:cNvSpPr/>
            <p:nvPr/>
          </p:nvSpPr>
          <p:spPr>
            <a:xfrm>
              <a:off x="236793" y="2950178"/>
              <a:ext cx="68495" cy="68066"/>
            </a:xfrm>
            <a:custGeom>
              <a:avLst/>
              <a:gdLst/>
              <a:ahLst/>
              <a:cxnLst/>
              <a:rect l="l" t="t" r="r" b="b"/>
              <a:pathLst>
                <a:path w="1437" h="1428" extrusionOk="0">
                  <a:moveTo>
                    <a:pt x="724" y="1"/>
                  </a:moveTo>
                  <a:cubicBezTo>
                    <a:pt x="719" y="1"/>
                    <a:pt x="714" y="1"/>
                    <a:pt x="709" y="1"/>
                  </a:cubicBezTo>
                  <a:cubicBezTo>
                    <a:pt x="585" y="6"/>
                    <a:pt x="471" y="43"/>
                    <a:pt x="366" y="110"/>
                  </a:cubicBezTo>
                  <a:cubicBezTo>
                    <a:pt x="243" y="208"/>
                    <a:pt x="183" y="266"/>
                    <a:pt x="105" y="406"/>
                  </a:cubicBezTo>
                  <a:cubicBezTo>
                    <a:pt x="102" y="412"/>
                    <a:pt x="99" y="419"/>
                    <a:pt x="97" y="425"/>
                  </a:cubicBezTo>
                  <a:cubicBezTo>
                    <a:pt x="77" y="479"/>
                    <a:pt x="58" y="533"/>
                    <a:pt x="39" y="585"/>
                  </a:cubicBezTo>
                  <a:cubicBezTo>
                    <a:pt x="39" y="586"/>
                    <a:pt x="37" y="589"/>
                    <a:pt x="37" y="590"/>
                  </a:cubicBezTo>
                  <a:cubicBezTo>
                    <a:pt x="37" y="592"/>
                    <a:pt x="36" y="597"/>
                    <a:pt x="36" y="599"/>
                  </a:cubicBezTo>
                  <a:cubicBezTo>
                    <a:pt x="1" y="779"/>
                    <a:pt x="31" y="963"/>
                    <a:pt x="130" y="1117"/>
                  </a:cubicBezTo>
                  <a:cubicBezTo>
                    <a:pt x="196" y="1218"/>
                    <a:pt x="285" y="1298"/>
                    <a:pt x="391" y="1352"/>
                  </a:cubicBezTo>
                  <a:cubicBezTo>
                    <a:pt x="444" y="1381"/>
                    <a:pt x="503" y="1407"/>
                    <a:pt x="565" y="1413"/>
                  </a:cubicBezTo>
                  <a:cubicBezTo>
                    <a:pt x="618" y="1418"/>
                    <a:pt x="674" y="1423"/>
                    <a:pt x="727" y="1428"/>
                  </a:cubicBezTo>
                  <a:cubicBezTo>
                    <a:pt x="814" y="1428"/>
                    <a:pt x="895" y="1405"/>
                    <a:pt x="968" y="1364"/>
                  </a:cubicBezTo>
                  <a:cubicBezTo>
                    <a:pt x="1024" y="1345"/>
                    <a:pt x="1072" y="1315"/>
                    <a:pt x="1110" y="1272"/>
                  </a:cubicBezTo>
                  <a:cubicBezTo>
                    <a:pt x="1123" y="1265"/>
                    <a:pt x="1131" y="1255"/>
                    <a:pt x="1142" y="1246"/>
                  </a:cubicBezTo>
                  <a:cubicBezTo>
                    <a:pt x="1231" y="1182"/>
                    <a:pt x="1302" y="1100"/>
                    <a:pt x="1353" y="1003"/>
                  </a:cubicBezTo>
                  <a:cubicBezTo>
                    <a:pt x="1372" y="947"/>
                    <a:pt x="1392" y="893"/>
                    <a:pt x="1412" y="836"/>
                  </a:cubicBezTo>
                  <a:cubicBezTo>
                    <a:pt x="1437" y="718"/>
                    <a:pt x="1433" y="601"/>
                    <a:pt x="1396" y="486"/>
                  </a:cubicBezTo>
                  <a:cubicBezTo>
                    <a:pt x="1379" y="424"/>
                    <a:pt x="1351" y="367"/>
                    <a:pt x="1316" y="318"/>
                  </a:cubicBezTo>
                  <a:lnTo>
                    <a:pt x="1318" y="318"/>
                  </a:lnTo>
                  <a:cubicBezTo>
                    <a:pt x="1285" y="263"/>
                    <a:pt x="1244" y="216"/>
                    <a:pt x="1196" y="177"/>
                  </a:cubicBezTo>
                  <a:cubicBezTo>
                    <a:pt x="1154" y="136"/>
                    <a:pt x="1107" y="103"/>
                    <a:pt x="1051" y="76"/>
                  </a:cubicBezTo>
                  <a:cubicBezTo>
                    <a:pt x="1047" y="74"/>
                    <a:pt x="1044" y="73"/>
                    <a:pt x="1040" y="72"/>
                  </a:cubicBezTo>
                  <a:cubicBezTo>
                    <a:pt x="992" y="46"/>
                    <a:pt x="941" y="27"/>
                    <a:pt x="884" y="17"/>
                  </a:cubicBezTo>
                  <a:cubicBezTo>
                    <a:pt x="832" y="6"/>
                    <a:pt x="779" y="1"/>
                    <a:pt x="7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8"/>
            <p:cNvSpPr/>
            <p:nvPr/>
          </p:nvSpPr>
          <p:spPr>
            <a:xfrm>
              <a:off x="621116" y="3666154"/>
              <a:ext cx="41516" cy="43137"/>
            </a:xfrm>
            <a:custGeom>
              <a:avLst/>
              <a:gdLst/>
              <a:ahLst/>
              <a:cxnLst/>
              <a:rect l="l" t="t" r="r" b="b"/>
              <a:pathLst>
                <a:path w="871" h="905" extrusionOk="0">
                  <a:moveTo>
                    <a:pt x="366" y="0"/>
                  </a:moveTo>
                  <a:cubicBezTo>
                    <a:pt x="297" y="0"/>
                    <a:pt x="226" y="21"/>
                    <a:pt x="171" y="56"/>
                  </a:cubicBezTo>
                  <a:cubicBezTo>
                    <a:pt x="77" y="118"/>
                    <a:pt x="0" y="243"/>
                    <a:pt x="14" y="359"/>
                  </a:cubicBezTo>
                  <a:cubicBezTo>
                    <a:pt x="21" y="409"/>
                    <a:pt x="28" y="457"/>
                    <a:pt x="33" y="505"/>
                  </a:cubicBezTo>
                  <a:cubicBezTo>
                    <a:pt x="37" y="580"/>
                    <a:pt x="58" y="649"/>
                    <a:pt x="98" y="713"/>
                  </a:cubicBezTo>
                  <a:cubicBezTo>
                    <a:pt x="139" y="776"/>
                    <a:pt x="192" y="824"/>
                    <a:pt x="259" y="860"/>
                  </a:cubicBezTo>
                  <a:cubicBezTo>
                    <a:pt x="318" y="890"/>
                    <a:pt x="383" y="905"/>
                    <a:pt x="447" y="905"/>
                  </a:cubicBezTo>
                  <a:cubicBezTo>
                    <a:pt x="526" y="905"/>
                    <a:pt x="605" y="883"/>
                    <a:pt x="673" y="839"/>
                  </a:cubicBezTo>
                  <a:cubicBezTo>
                    <a:pt x="796" y="759"/>
                    <a:pt x="870" y="618"/>
                    <a:pt x="864" y="471"/>
                  </a:cubicBezTo>
                  <a:cubicBezTo>
                    <a:pt x="860" y="396"/>
                    <a:pt x="839" y="327"/>
                    <a:pt x="798" y="263"/>
                  </a:cubicBezTo>
                  <a:cubicBezTo>
                    <a:pt x="757" y="200"/>
                    <a:pt x="704" y="152"/>
                    <a:pt x="637" y="116"/>
                  </a:cubicBezTo>
                  <a:cubicBezTo>
                    <a:pt x="595" y="90"/>
                    <a:pt x="555" y="64"/>
                    <a:pt x="513" y="39"/>
                  </a:cubicBezTo>
                  <a:cubicBezTo>
                    <a:pt x="470" y="12"/>
                    <a:pt x="418" y="0"/>
                    <a:pt x="3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8"/>
            <p:cNvSpPr/>
            <p:nvPr/>
          </p:nvSpPr>
          <p:spPr>
            <a:xfrm>
              <a:off x="599238" y="3527497"/>
              <a:ext cx="24786" cy="18351"/>
            </a:xfrm>
            <a:custGeom>
              <a:avLst/>
              <a:gdLst/>
              <a:ahLst/>
              <a:cxnLst/>
              <a:rect l="l" t="t" r="r" b="b"/>
              <a:pathLst>
                <a:path w="520" h="385" extrusionOk="0">
                  <a:moveTo>
                    <a:pt x="271" y="1"/>
                  </a:moveTo>
                  <a:cubicBezTo>
                    <a:pt x="135" y="1"/>
                    <a:pt x="0" y="149"/>
                    <a:pt x="96" y="297"/>
                  </a:cubicBezTo>
                  <a:cubicBezTo>
                    <a:pt x="136" y="359"/>
                    <a:pt x="192" y="385"/>
                    <a:pt x="248" y="385"/>
                  </a:cubicBezTo>
                  <a:cubicBezTo>
                    <a:pt x="384" y="385"/>
                    <a:pt x="519" y="237"/>
                    <a:pt x="424" y="88"/>
                  </a:cubicBezTo>
                  <a:cubicBezTo>
                    <a:pt x="384" y="26"/>
                    <a:pt x="327" y="1"/>
                    <a:pt x="27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8"/>
            <p:cNvSpPr/>
            <p:nvPr/>
          </p:nvSpPr>
          <p:spPr>
            <a:xfrm>
              <a:off x="510533" y="3390555"/>
              <a:ext cx="27789" cy="20639"/>
            </a:xfrm>
            <a:custGeom>
              <a:avLst/>
              <a:gdLst/>
              <a:ahLst/>
              <a:cxnLst/>
              <a:rect l="l" t="t" r="r" b="b"/>
              <a:pathLst>
                <a:path w="583" h="433" extrusionOk="0">
                  <a:moveTo>
                    <a:pt x="304" y="1"/>
                  </a:moveTo>
                  <a:cubicBezTo>
                    <a:pt x="152" y="1"/>
                    <a:pt x="0" y="167"/>
                    <a:pt x="107" y="334"/>
                  </a:cubicBezTo>
                  <a:cubicBezTo>
                    <a:pt x="152" y="404"/>
                    <a:pt x="215" y="433"/>
                    <a:pt x="278" y="433"/>
                  </a:cubicBezTo>
                  <a:cubicBezTo>
                    <a:pt x="430" y="433"/>
                    <a:pt x="582" y="266"/>
                    <a:pt x="475" y="99"/>
                  </a:cubicBezTo>
                  <a:cubicBezTo>
                    <a:pt x="430" y="29"/>
                    <a:pt x="367" y="1"/>
                    <a:pt x="30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8"/>
            <p:cNvSpPr/>
            <p:nvPr/>
          </p:nvSpPr>
          <p:spPr>
            <a:xfrm>
              <a:off x="376737" y="3251898"/>
              <a:ext cx="88991" cy="66064"/>
            </a:xfrm>
            <a:custGeom>
              <a:avLst/>
              <a:gdLst/>
              <a:ahLst/>
              <a:cxnLst/>
              <a:rect l="l" t="t" r="r" b="b"/>
              <a:pathLst>
                <a:path w="1867" h="1386" extrusionOk="0">
                  <a:moveTo>
                    <a:pt x="975" y="1"/>
                  </a:moveTo>
                  <a:cubicBezTo>
                    <a:pt x="487" y="1"/>
                    <a:pt x="0" y="535"/>
                    <a:pt x="344" y="1071"/>
                  </a:cubicBezTo>
                  <a:cubicBezTo>
                    <a:pt x="487" y="1294"/>
                    <a:pt x="690" y="1386"/>
                    <a:pt x="892" y="1386"/>
                  </a:cubicBezTo>
                  <a:cubicBezTo>
                    <a:pt x="1379" y="1386"/>
                    <a:pt x="1866" y="852"/>
                    <a:pt x="1522" y="315"/>
                  </a:cubicBezTo>
                  <a:cubicBezTo>
                    <a:pt x="1379" y="93"/>
                    <a:pt x="1177" y="1"/>
                    <a:pt x="9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8"/>
            <p:cNvSpPr/>
            <p:nvPr/>
          </p:nvSpPr>
          <p:spPr>
            <a:xfrm>
              <a:off x="346708" y="3161239"/>
              <a:ext cx="30124" cy="31316"/>
            </a:xfrm>
            <a:custGeom>
              <a:avLst/>
              <a:gdLst/>
              <a:ahLst/>
              <a:cxnLst/>
              <a:rect l="l" t="t" r="r" b="b"/>
              <a:pathLst>
                <a:path w="632" h="657" extrusionOk="0">
                  <a:moveTo>
                    <a:pt x="252" y="0"/>
                  </a:moveTo>
                  <a:cubicBezTo>
                    <a:pt x="167" y="0"/>
                    <a:pt x="68" y="64"/>
                    <a:pt x="35" y="141"/>
                  </a:cubicBezTo>
                  <a:cubicBezTo>
                    <a:pt x="15" y="193"/>
                    <a:pt x="1" y="235"/>
                    <a:pt x="6" y="291"/>
                  </a:cubicBezTo>
                  <a:cubicBezTo>
                    <a:pt x="8" y="320"/>
                    <a:pt x="13" y="361"/>
                    <a:pt x="22" y="385"/>
                  </a:cubicBezTo>
                  <a:cubicBezTo>
                    <a:pt x="35" y="430"/>
                    <a:pt x="67" y="481"/>
                    <a:pt x="90" y="524"/>
                  </a:cubicBezTo>
                  <a:cubicBezTo>
                    <a:pt x="121" y="586"/>
                    <a:pt x="207" y="637"/>
                    <a:pt x="273" y="650"/>
                  </a:cubicBezTo>
                  <a:cubicBezTo>
                    <a:pt x="292" y="655"/>
                    <a:pt x="313" y="657"/>
                    <a:pt x="334" y="657"/>
                  </a:cubicBezTo>
                  <a:cubicBezTo>
                    <a:pt x="390" y="657"/>
                    <a:pt x="449" y="642"/>
                    <a:pt x="493" y="612"/>
                  </a:cubicBezTo>
                  <a:cubicBezTo>
                    <a:pt x="554" y="569"/>
                    <a:pt x="606" y="506"/>
                    <a:pt x="619" y="428"/>
                  </a:cubicBezTo>
                  <a:cubicBezTo>
                    <a:pt x="631" y="356"/>
                    <a:pt x="627" y="268"/>
                    <a:pt x="580" y="208"/>
                  </a:cubicBezTo>
                  <a:cubicBezTo>
                    <a:pt x="550" y="171"/>
                    <a:pt x="517" y="121"/>
                    <a:pt x="482" y="89"/>
                  </a:cubicBezTo>
                  <a:cubicBezTo>
                    <a:pt x="464" y="73"/>
                    <a:pt x="428" y="51"/>
                    <a:pt x="402" y="36"/>
                  </a:cubicBezTo>
                  <a:cubicBezTo>
                    <a:pt x="354" y="6"/>
                    <a:pt x="308" y="3"/>
                    <a:pt x="254" y="0"/>
                  </a:cubicBezTo>
                  <a:cubicBezTo>
                    <a:pt x="253" y="0"/>
                    <a:pt x="253" y="0"/>
                    <a:pt x="25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8"/>
            <p:cNvSpPr/>
            <p:nvPr/>
          </p:nvSpPr>
          <p:spPr>
            <a:xfrm>
              <a:off x="298185" y="3040360"/>
              <a:ext cx="78552" cy="78886"/>
            </a:xfrm>
            <a:custGeom>
              <a:avLst/>
              <a:gdLst/>
              <a:ahLst/>
              <a:cxnLst/>
              <a:rect l="l" t="t" r="r" b="b"/>
              <a:pathLst>
                <a:path w="1648" h="1655" extrusionOk="0">
                  <a:moveTo>
                    <a:pt x="842" y="0"/>
                  </a:moveTo>
                  <a:cubicBezTo>
                    <a:pt x="789" y="0"/>
                    <a:pt x="737" y="7"/>
                    <a:pt x="685" y="22"/>
                  </a:cubicBezTo>
                  <a:cubicBezTo>
                    <a:pt x="574" y="30"/>
                    <a:pt x="473" y="69"/>
                    <a:pt x="379" y="134"/>
                  </a:cubicBezTo>
                  <a:cubicBezTo>
                    <a:pt x="323" y="181"/>
                    <a:pt x="266" y="229"/>
                    <a:pt x="210" y="276"/>
                  </a:cubicBezTo>
                  <a:cubicBezTo>
                    <a:pt x="113" y="385"/>
                    <a:pt x="50" y="509"/>
                    <a:pt x="19" y="652"/>
                  </a:cubicBezTo>
                  <a:cubicBezTo>
                    <a:pt x="13" y="723"/>
                    <a:pt x="7" y="792"/>
                    <a:pt x="0" y="862"/>
                  </a:cubicBezTo>
                  <a:cubicBezTo>
                    <a:pt x="7" y="1012"/>
                    <a:pt x="50" y="1148"/>
                    <a:pt x="130" y="1274"/>
                  </a:cubicBezTo>
                  <a:cubicBezTo>
                    <a:pt x="188" y="1372"/>
                    <a:pt x="265" y="1447"/>
                    <a:pt x="361" y="1503"/>
                  </a:cubicBezTo>
                  <a:cubicBezTo>
                    <a:pt x="445" y="1571"/>
                    <a:pt x="540" y="1614"/>
                    <a:pt x="648" y="1634"/>
                  </a:cubicBezTo>
                  <a:cubicBezTo>
                    <a:pt x="701" y="1647"/>
                    <a:pt x="754" y="1654"/>
                    <a:pt x="807" y="1654"/>
                  </a:cubicBezTo>
                  <a:cubicBezTo>
                    <a:pt x="859" y="1654"/>
                    <a:pt x="912" y="1647"/>
                    <a:pt x="963" y="1634"/>
                  </a:cubicBezTo>
                  <a:cubicBezTo>
                    <a:pt x="1074" y="1624"/>
                    <a:pt x="1176" y="1587"/>
                    <a:pt x="1270" y="1521"/>
                  </a:cubicBezTo>
                  <a:cubicBezTo>
                    <a:pt x="1327" y="1474"/>
                    <a:pt x="1382" y="1425"/>
                    <a:pt x="1439" y="1378"/>
                  </a:cubicBezTo>
                  <a:cubicBezTo>
                    <a:pt x="1536" y="1269"/>
                    <a:pt x="1599" y="1145"/>
                    <a:pt x="1630" y="1003"/>
                  </a:cubicBezTo>
                  <a:cubicBezTo>
                    <a:pt x="1636" y="932"/>
                    <a:pt x="1642" y="862"/>
                    <a:pt x="1648" y="792"/>
                  </a:cubicBezTo>
                  <a:cubicBezTo>
                    <a:pt x="1642" y="642"/>
                    <a:pt x="1599" y="506"/>
                    <a:pt x="1518" y="381"/>
                  </a:cubicBezTo>
                  <a:cubicBezTo>
                    <a:pt x="1461" y="283"/>
                    <a:pt x="1383" y="207"/>
                    <a:pt x="1287" y="152"/>
                  </a:cubicBezTo>
                  <a:cubicBezTo>
                    <a:pt x="1203" y="84"/>
                    <a:pt x="1108" y="40"/>
                    <a:pt x="1000" y="22"/>
                  </a:cubicBezTo>
                  <a:cubicBezTo>
                    <a:pt x="947" y="7"/>
                    <a:pt x="894"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8"/>
            <p:cNvSpPr/>
            <p:nvPr/>
          </p:nvSpPr>
          <p:spPr>
            <a:xfrm>
              <a:off x="318443" y="2949130"/>
              <a:ext cx="35129" cy="32794"/>
            </a:xfrm>
            <a:custGeom>
              <a:avLst/>
              <a:gdLst/>
              <a:ahLst/>
              <a:cxnLst/>
              <a:rect l="l" t="t" r="r" b="b"/>
              <a:pathLst>
                <a:path w="737" h="688" extrusionOk="0">
                  <a:moveTo>
                    <a:pt x="438" y="1"/>
                  </a:moveTo>
                  <a:cubicBezTo>
                    <a:pt x="404" y="1"/>
                    <a:pt x="370" y="6"/>
                    <a:pt x="337" y="13"/>
                  </a:cubicBezTo>
                  <a:cubicBezTo>
                    <a:pt x="236" y="36"/>
                    <a:pt x="155" y="127"/>
                    <a:pt x="78" y="195"/>
                  </a:cubicBezTo>
                  <a:lnTo>
                    <a:pt x="35" y="258"/>
                  </a:lnTo>
                  <a:cubicBezTo>
                    <a:pt x="16" y="292"/>
                    <a:pt x="7" y="329"/>
                    <a:pt x="7" y="366"/>
                  </a:cubicBezTo>
                  <a:cubicBezTo>
                    <a:pt x="0" y="429"/>
                    <a:pt x="13" y="498"/>
                    <a:pt x="49" y="551"/>
                  </a:cubicBezTo>
                  <a:cubicBezTo>
                    <a:pt x="80" y="594"/>
                    <a:pt x="119" y="628"/>
                    <a:pt x="164" y="654"/>
                  </a:cubicBezTo>
                  <a:cubicBezTo>
                    <a:pt x="198" y="674"/>
                    <a:pt x="253" y="687"/>
                    <a:pt x="303" y="687"/>
                  </a:cubicBezTo>
                  <a:cubicBezTo>
                    <a:pt x="333" y="687"/>
                    <a:pt x="362" y="683"/>
                    <a:pt x="384" y="672"/>
                  </a:cubicBezTo>
                  <a:cubicBezTo>
                    <a:pt x="479" y="630"/>
                    <a:pt x="595" y="596"/>
                    <a:pt x="657" y="512"/>
                  </a:cubicBezTo>
                  <a:cubicBezTo>
                    <a:pt x="697" y="456"/>
                    <a:pt x="725" y="403"/>
                    <a:pt x="731" y="332"/>
                  </a:cubicBezTo>
                  <a:cubicBezTo>
                    <a:pt x="736" y="267"/>
                    <a:pt x="725" y="195"/>
                    <a:pt x="687" y="140"/>
                  </a:cubicBezTo>
                  <a:cubicBezTo>
                    <a:pt x="655" y="95"/>
                    <a:pt x="615" y="59"/>
                    <a:pt x="568" y="32"/>
                  </a:cubicBezTo>
                  <a:cubicBezTo>
                    <a:pt x="527" y="9"/>
                    <a:pt x="482" y="1"/>
                    <a:pt x="43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8"/>
            <p:cNvSpPr/>
            <p:nvPr/>
          </p:nvSpPr>
          <p:spPr>
            <a:xfrm>
              <a:off x="342752" y="2856421"/>
              <a:ext cx="54529" cy="40468"/>
            </a:xfrm>
            <a:custGeom>
              <a:avLst/>
              <a:gdLst/>
              <a:ahLst/>
              <a:cxnLst/>
              <a:rect l="l" t="t" r="r" b="b"/>
              <a:pathLst>
                <a:path w="1144" h="849" extrusionOk="0">
                  <a:moveTo>
                    <a:pt x="598" y="1"/>
                  </a:moveTo>
                  <a:cubicBezTo>
                    <a:pt x="300" y="1"/>
                    <a:pt x="1" y="328"/>
                    <a:pt x="212" y="656"/>
                  </a:cubicBezTo>
                  <a:cubicBezTo>
                    <a:pt x="299" y="792"/>
                    <a:pt x="423" y="849"/>
                    <a:pt x="547" y="849"/>
                  </a:cubicBezTo>
                  <a:cubicBezTo>
                    <a:pt x="845" y="849"/>
                    <a:pt x="1144" y="521"/>
                    <a:pt x="933" y="193"/>
                  </a:cubicBezTo>
                  <a:cubicBezTo>
                    <a:pt x="846" y="57"/>
                    <a:pt x="722" y="1"/>
                    <a:pt x="59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a:off x="189223" y="3017529"/>
              <a:ext cx="47236" cy="35129"/>
            </a:xfrm>
            <a:custGeom>
              <a:avLst/>
              <a:gdLst/>
              <a:ahLst/>
              <a:cxnLst/>
              <a:rect l="l" t="t" r="r" b="b"/>
              <a:pathLst>
                <a:path w="991" h="737" extrusionOk="0">
                  <a:moveTo>
                    <a:pt x="518" y="1"/>
                  </a:moveTo>
                  <a:cubicBezTo>
                    <a:pt x="259" y="1"/>
                    <a:pt x="0" y="285"/>
                    <a:pt x="182" y="570"/>
                  </a:cubicBezTo>
                  <a:cubicBezTo>
                    <a:pt x="258" y="688"/>
                    <a:pt x="366" y="737"/>
                    <a:pt x="473" y="737"/>
                  </a:cubicBezTo>
                  <a:cubicBezTo>
                    <a:pt x="732" y="737"/>
                    <a:pt x="991" y="453"/>
                    <a:pt x="808" y="168"/>
                  </a:cubicBezTo>
                  <a:cubicBezTo>
                    <a:pt x="733" y="50"/>
                    <a:pt x="625" y="1"/>
                    <a:pt x="51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8"/>
            <p:cNvSpPr/>
            <p:nvPr/>
          </p:nvSpPr>
          <p:spPr>
            <a:xfrm>
              <a:off x="177688" y="2863809"/>
              <a:ext cx="51335" cy="45806"/>
            </a:xfrm>
            <a:custGeom>
              <a:avLst/>
              <a:gdLst/>
              <a:ahLst/>
              <a:cxnLst/>
              <a:rect l="l" t="t" r="r" b="b"/>
              <a:pathLst>
                <a:path w="1077" h="961" extrusionOk="0">
                  <a:moveTo>
                    <a:pt x="632" y="1"/>
                  </a:moveTo>
                  <a:cubicBezTo>
                    <a:pt x="623" y="1"/>
                    <a:pt x="614" y="1"/>
                    <a:pt x="604" y="2"/>
                  </a:cubicBezTo>
                  <a:cubicBezTo>
                    <a:pt x="563" y="6"/>
                    <a:pt x="517" y="16"/>
                    <a:pt x="478" y="26"/>
                  </a:cubicBezTo>
                  <a:cubicBezTo>
                    <a:pt x="459" y="31"/>
                    <a:pt x="438" y="38"/>
                    <a:pt x="418" y="44"/>
                  </a:cubicBezTo>
                  <a:cubicBezTo>
                    <a:pt x="124" y="131"/>
                    <a:pt x="0" y="493"/>
                    <a:pt x="162" y="744"/>
                  </a:cubicBezTo>
                  <a:cubicBezTo>
                    <a:pt x="228" y="845"/>
                    <a:pt x="339" y="923"/>
                    <a:pt x="458" y="949"/>
                  </a:cubicBezTo>
                  <a:cubicBezTo>
                    <a:pt x="490" y="957"/>
                    <a:pt x="523" y="960"/>
                    <a:pt x="556" y="960"/>
                  </a:cubicBezTo>
                  <a:cubicBezTo>
                    <a:pt x="688" y="960"/>
                    <a:pt x="820" y="905"/>
                    <a:pt x="906" y="805"/>
                  </a:cubicBezTo>
                  <a:cubicBezTo>
                    <a:pt x="976" y="724"/>
                    <a:pt x="1041" y="643"/>
                    <a:pt x="1065" y="536"/>
                  </a:cubicBezTo>
                  <a:cubicBezTo>
                    <a:pt x="1073" y="493"/>
                    <a:pt x="1076" y="445"/>
                    <a:pt x="1072" y="402"/>
                  </a:cubicBezTo>
                  <a:cubicBezTo>
                    <a:pt x="1067" y="332"/>
                    <a:pt x="1054" y="257"/>
                    <a:pt x="1012" y="200"/>
                  </a:cubicBezTo>
                  <a:cubicBezTo>
                    <a:pt x="952" y="115"/>
                    <a:pt x="874" y="65"/>
                    <a:pt x="780" y="31"/>
                  </a:cubicBezTo>
                  <a:cubicBezTo>
                    <a:pt x="730" y="13"/>
                    <a:pt x="684" y="1"/>
                    <a:pt x="63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8"/>
            <p:cNvSpPr/>
            <p:nvPr/>
          </p:nvSpPr>
          <p:spPr>
            <a:xfrm>
              <a:off x="240749" y="2854372"/>
              <a:ext cx="53957" cy="55244"/>
            </a:xfrm>
            <a:custGeom>
              <a:avLst/>
              <a:gdLst/>
              <a:ahLst/>
              <a:cxnLst/>
              <a:rect l="l" t="t" r="r" b="b"/>
              <a:pathLst>
                <a:path w="1132" h="1159" extrusionOk="0">
                  <a:moveTo>
                    <a:pt x="524" y="0"/>
                  </a:moveTo>
                  <a:cubicBezTo>
                    <a:pt x="426" y="0"/>
                    <a:pt x="327" y="22"/>
                    <a:pt x="247" y="79"/>
                  </a:cubicBezTo>
                  <a:cubicBezTo>
                    <a:pt x="215" y="108"/>
                    <a:pt x="179" y="137"/>
                    <a:pt x="145" y="167"/>
                  </a:cubicBezTo>
                  <a:cubicBezTo>
                    <a:pt x="84" y="236"/>
                    <a:pt x="45" y="313"/>
                    <a:pt x="25" y="401"/>
                  </a:cubicBezTo>
                  <a:cubicBezTo>
                    <a:pt x="0" y="490"/>
                    <a:pt x="11" y="587"/>
                    <a:pt x="34" y="676"/>
                  </a:cubicBezTo>
                  <a:cubicBezTo>
                    <a:pt x="45" y="718"/>
                    <a:pt x="84" y="784"/>
                    <a:pt x="107" y="833"/>
                  </a:cubicBezTo>
                  <a:lnTo>
                    <a:pt x="145" y="911"/>
                  </a:lnTo>
                  <a:cubicBezTo>
                    <a:pt x="182" y="975"/>
                    <a:pt x="232" y="1025"/>
                    <a:pt x="294" y="1060"/>
                  </a:cubicBezTo>
                  <a:cubicBezTo>
                    <a:pt x="348" y="1104"/>
                    <a:pt x="412" y="1134"/>
                    <a:pt x="482" y="1145"/>
                  </a:cubicBezTo>
                  <a:cubicBezTo>
                    <a:pt x="516" y="1154"/>
                    <a:pt x="551" y="1159"/>
                    <a:pt x="585" y="1159"/>
                  </a:cubicBezTo>
                  <a:cubicBezTo>
                    <a:pt x="619" y="1159"/>
                    <a:pt x="653" y="1154"/>
                    <a:pt x="687" y="1145"/>
                  </a:cubicBezTo>
                  <a:cubicBezTo>
                    <a:pt x="759" y="1139"/>
                    <a:pt x="826" y="1115"/>
                    <a:pt x="886" y="1072"/>
                  </a:cubicBezTo>
                  <a:cubicBezTo>
                    <a:pt x="1000" y="992"/>
                    <a:pt x="1096" y="875"/>
                    <a:pt x="1120" y="734"/>
                  </a:cubicBezTo>
                  <a:lnTo>
                    <a:pt x="1132" y="597"/>
                  </a:lnTo>
                  <a:cubicBezTo>
                    <a:pt x="1128" y="500"/>
                    <a:pt x="1099" y="411"/>
                    <a:pt x="1047" y="329"/>
                  </a:cubicBezTo>
                  <a:lnTo>
                    <a:pt x="993" y="263"/>
                  </a:lnTo>
                  <a:lnTo>
                    <a:pt x="926" y="184"/>
                  </a:lnTo>
                  <a:cubicBezTo>
                    <a:pt x="885" y="129"/>
                    <a:pt x="833" y="84"/>
                    <a:pt x="769" y="55"/>
                  </a:cubicBezTo>
                  <a:cubicBezTo>
                    <a:pt x="726" y="31"/>
                    <a:pt x="681" y="16"/>
                    <a:pt x="634" y="9"/>
                  </a:cubicBezTo>
                  <a:cubicBezTo>
                    <a:pt x="598" y="4"/>
                    <a:pt x="561" y="0"/>
                    <a:pt x="52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9" name="Google Shape;1389;p18"/>
          <p:cNvGrpSpPr/>
          <p:nvPr/>
        </p:nvGrpSpPr>
        <p:grpSpPr>
          <a:xfrm>
            <a:off x="173278" y="-200895"/>
            <a:ext cx="1093437" cy="2130973"/>
            <a:chOff x="1099958" y="4292329"/>
            <a:chExt cx="269021" cy="524315"/>
          </a:xfrm>
        </p:grpSpPr>
        <p:sp>
          <p:nvSpPr>
            <p:cNvPr id="1390" name="Google Shape;1390;p18"/>
            <p:cNvSpPr/>
            <p:nvPr/>
          </p:nvSpPr>
          <p:spPr>
            <a:xfrm>
              <a:off x="1184754" y="4370452"/>
              <a:ext cx="132652" cy="261395"/>
            </a:xfrm>
            <a:custGeom>
              <a:avLst/>
              <a:gdLst/>
              <a:ahLst/>
              <a:cxnLst/>
              <a:rect l="l" t="t" r="r" b="b"/>
              <a:pathLst>
                <a:path w="2783" h="5484" extrusionOk="0">
                  <a:moveTo>
                    <a:pt x="2497" y="1"/>
                  </a:moveTo>
                  <a:cubicBezTo>
                    <a:pt x="2488" y="1"/>
                    <a:pt x="2478" y="13"/>
                    <a:pt x="2484" y="23"/>
                  </a:cubicBezTo>
                  <a:cubicBezTo>
                    <a:pt x="2691" y="432"/>
                    <a:pt x="2638" y="968"/>
                    <a:pt x="2560" y="1403"/>
                  </a:cubicBezTo>
                  <a:cubicBezTo>
                    <a:pt x="2489" y="1802"/>
                    <a:pt x="2365" y="2189"/>
                    <a:pt x="2220" y="2565"/>
                  </a:cubicBezTo>
                  <a:cubicBezTo>
                    <a:pt x="1926" y="3330"/>
                    <a:pt x="1607" y="4162"/>
                    <a:pt x="1102" y="4816"/>
                  </a:cubicBezTo>
                  <a:cubicBezTo>
                    <a:pt x="976" y="4979"/>
                    <a:pt x="829" y="5166"/>
                    <a:pt x="651" y="5277"/>
                  </a:cubicBezTo>
                  <a:cubicBezTo>
                    <a:pt x="569" y="5328"/>
                    <a:pt x="501" y="5350"/>
                    <a:pt x="445" y="5350"/>
                  </a:cubicBezTo>
                  <a:cubicBezTo>
                    <a:pt x="222" y="5350"/>
                    <a:pt x="188" y="5001"/>
                    <a:pt x="204" y="4797"/>
                  </a:cubicBezTo>
                  <a:cubicBezTo>
                    <a:pt x="235" y="4382"/>
                    <a:pt x="321" y="3966"/>
                    <a:pt x="451" y="3570"/>
                  </a:cubicBezTo>
                  <a:cubicBezTo>
                    <a:pt x="518" y="3364"/>
                    <a:pt x="597" y="3164"/>
                    <a:pt x="688" y="2970"/>
                  </a:cubicBezTo>
                  <a:cubicBezTo>
                    <a:pt x="754" y="2829"/>
                    <a:pt x="874" y="2488"/>
                    <a:pt x="1016" y="2404"/>
                  </a:cubicBezTo>
                  <a:cubicBezTo>
                    <a:pt x="1057" y="2380"/>
                    <a:pt x="1092" y="2369"/>
                    <a:pt x="1122" y="2369"/>
                  </a:cubicBezTo>
                  <a:cubicBezTo>
                    <a:pt x="1349" y="2369"/>
                    <a:pt x="1260" y="3008"/>
                    <a:pt x="1243" y="3107"/>
                  </a:cubicBezTo>
                  <a:cubicBezTo>
                    <a:pt x="1206" y="3337"/>
                    <a:pt x="1133" y="3557"/>
                    <a:pt x="1036" y="3768"/>
                  </a:cubicBezTo>
                  <a:cubicBezTo>
                    <a:pt x="1035" y="3770"/>
                    <a:pt x="1036" y="3772"/>
                    <a:pt x="1038" y="3772"/>
                  </a:cubicBezTo>
                  <a:cubicBezTo>
                    <a:pt x="1038" y="3772"/>
                    <a:pt x="1039" y="3771"/>
                    <a:pt x="1039" y="3770"/>
                  </a:cubicBezTo>
                  <a:cubicBezTo>
                    <a:pt x="1224" y="3403"/>
                    <a:pt x="1320" y="3002"/>
                    <a:pt x="1303" y="2591"/>
                  </a:cubicBezTo>
                  <a:cubicBezTo>
                    <a:pt x="1297" y="2440"/>
                    <a:pt x="1245" y="2289"/>
                    <a:pt x="1132" y="2289"/>
                  </a:cubicBezTo>
                  <a:cubicBezTo>
                    <a:pt x="1090" y="2289"/>
                    <a:pt x="1040" y="2310"/>
                    <a:pt x="981" y="2360"/>
                  </a:cubicBezTo>
                  <a:cubicBezTo>
                    <a:pt x="865" y="2456"/>
                    <a:pt x="797" y="2613"/>
                    <a:pt x="727" y="2740"/>
                  </a:cubicBezTo>
                  <a:cubicBezTo>
                    <a:pt x="619" y="2936"/>
                    <a:pt x="525" y="3137"/>
                    <a:pt x="442" y="3344"/>
                  </a:cubicBezTo>
                  <a:cubicBezTo>
                    <a:pt x="280" y="3754"/>
                    <a:pt x="168" y="4182"/>
                    <a:pt x="110" y="4618"/>
                  </a:cubicBezTo>
                  <a:cubicBezTo>
                    <a:pt x="75" y="4867"/>
                    <a:pt x="1" y="5261"/>
                    <a:pt x="254" y="5428"/>
                  </a:cubicBezTo>
                  <a:cubicBezTo>
                    <a:pt x="314" y="5467"/>
                    <a:pt x="376" y="5483"/>
                    <a:pt x="437" y="5483"/>
                  </a:cubicBezTo>
                  <a:cubicBezTo>
                    <a:pt x="668" y="5483"/>
                    <a:pt x="896" y="5248"/>
                    <a:pt x="1036" y="5095"/>
                  </a:cubicBezTo>
                  <a:cubicBezTo>
                    <a:pt x="1622" y="4449"/>
                    <a:pt x="1949" y="3574"/>
                    <a:pt x="2271" y="2776"/>
                  </a:cubicBezTo>
                  <a:cubicBezTo>
                    <a:pt x="2470" y="2283"/>
                    <a:pt x="2646" y="1771"/>
                    <a:pt x="2707" y="1239"/>
                  </a:cubicBezTo>
                  <a:cubicBezTo>
                    <a:pt x="2751" y="834"/>
                    <a:pt x="2782" y="336"/>
                    <a:pt x="2507" y="6"/>
                  </a:cubicBezTo>
                  <a:cubicBezTo>
                    <a:pt x="2504" y="2"/>
                    <a:pt x="2501" y="1"/>
                    <a:pt x="249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8"/>
            <p:cNvSpPr/>
            <p:nvPr/>
          </p:nvSpPr>
          <p:spPr>
            <a:xfrm>
              <a:off x="1131894" y="4364399"/>
              <a:ext cx="203339" cy="376363"/>
            </a:xfrm>
            <a:custGeom>
              <a:avLst/>
              <a:gdLst/>
              <a:ahLst/>
              <a:cxnLst/>
              <a:rect l="l" t="t" r="r" b="b"/>
              <a:pathLst>
                <a:path w="4266" h="7896" extrusionOk="0">
                  <a:moveTo>
                    <a:pt x="3046" y="0"/>
                  </a:moveTo>
                  <a:cubicBezTo>
                    <a:pt x="3043" y="0"/>
                    <a:pt x="3040" y="1"/>
                    <a:pt x="3037" y="3"/>
                  </a:cubicBezTo>
                  <a:cubicBezTo>
                    <a:pt x="2236" y="566"/>
                    <a:pt x="1744" y="1459"/>
                    <a:pt x="1369" y="2342"/>
                  </a:cubicBezTo>
                  <a:cubicBezTo>
                    <a:pt x="922" y="3396"/>
                    <a:pt x="504" y="4521"/>
                    <a:pt x="327" y="5657"/>
                  </a:cubicBezTo>
                  <a:cubicBezTo>
                    <a:pt x="240" y="6209"/>
                    <a:pt x="1" y="7896"/>
                    <a:pt x="925" y="7896"/>
                  </a:cubicBezTo>
                  <a:cubicBezTo>
                    <a:pt x="953" y="7896"/>
                    <a:pt x="981" y="7894"/>
                    <a:pt x="1010" y="7891"/>
                  </a:cubicBezTo>
                  <a:cubicBezTo>
                    <a:pt x="1497" y="7842"/>
                    <a:pt x="1801" y="7342"/>
                    <a:pt x="2061" y="6983"/>
                  </a:cubicBezTo>
                  <a:cubicBezTo>
                    <a:pt x="2388" y="6530"/>
                    <a:pt x="2686" y="6058"/>
                    <a:pt x="2954" y="5568"/>
                  </a:cubicBezTo>
                  <a:cubicBezTo>
                    <a:pt x="3551" y="4482"/>
                    <a:pt x="4044" y="3286"/>
                    <a:pt x="4262" y="2061"/>
                  </a:cubicBezTo>
                  <a:cubicBezTo>
                    <a:pt x="4266" y="2042"/>
                    <a:pt x="4251" y="2030"/>
                    <a:pt x="4238" y="2030"/>
                  </a:cubicBezTo>
                  <a:cubicBezTo>
                    <a:pt x="4228" y="2030"/>
                    <a:pt x="4219" y="2035"/>
                    <a:pt x="4216" y="2048"/>
                  </a:cubicBezTo>
                  <a:cubicBezTo>
                    <a:pt x="3694" y="3959"/>
                    <a:pt x="2944" y="5796"/>
                    <a:pt x="1648" y="7325"/>
                  </a:cubicBezTo>
                  <a:cubicBezTo>
                    <a:pt x="1475" y="7529"/>
                    <a:pt x="1264" y="7734"/>
                    <a:pt x="982" y="7753"/>
                  </a:cubicBezTo>
                  <a:cubicBezTo>
                    <a:pt x="968" y="7754"/>
                    <a:pt x="955" y="7754"/>
                    <a:pt x="942" y="7754"/>
                  </a:cubicBezTo>
                  <a:cubicBezTo>
                    <a:pt x="605" y="7754"/>
                    <a:pt x="470" y="7457"/>
                    <a:pt x="424" y="7158"/>
                  </a:cubicBezTo>
                  <a:cubicBezTo>
                    <a:pt x="339" y="6614"/>
                    <a:pt x="383" y="6039"/>
                    <a:pt x="478" y="5500"/>
                  </a:cubicBezTo>
                  <a:cubicBezTo>
                    <a:pt x="654" y="4508"/>
                    <a:pt x="1003" y="3536"/>
                    <a:pt x="1377" y="2602"/>
                  </a:cubicBezTo>
                  <a:cubicBezTo>
                    <a:pt x="1765" y="1630"/>
                    <a:pt x="2272" y="737"/>
                    <a:pt x="3058" y="29"/>
                  </a:cubicBezTo>
                  <a:cubicBezTo>
                    <a:pt x="3070" y="19"/>
                    <a:pt x="3059" y="0"/>
                    <a:pt x="304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
            <p:cNvSpPr/>
            <p:nvPr/>
          </p:nvSpPr>
          <p:spPr>
            <a:xfrm>
              <a:off x="1163782" y="4292329"/>
              <a:ext cx="186418" cy="213158"/>
            </a:xfrm>
            <a:custGeom>
              <a:avLst/>
              <a:gdLst/>
              <a:ahLst/>
              <a:cxnLst/>
              <a:rect l="l" t="t" r="r" b="b"/>
              <a:pathLst>
                <a:path w="3911" h="4472" extrusionOk="0">
                  <a:moveTo>
                    <a:pt x="2936" y="1"/>
                  </a:moveTo>
                  <a:cubicBezTo>
                    <a:pt x="2682" y="1"/>
                    <a:pt x="2463" y="176"/>
                    <a:pt x="2296" y="354"/>
                  </a:cubicBezTo>
                  <a:cubicBezTo>
                    <a:pt x="1776" y="906"/>
                    <a:pt x="1347" y="1577"/>
                    <a:pt x="971" y="2230"/>
                  </a:cubicBezTo>
                  <a:cubicBezTo>
                    <a:pt x="577" y="2921"/>
                    <a:pt x="225" y="3660"/>
                    <a:pt x="8" y="4428"/>
                  </a:cubicBezTo>
                  <a:cubicBezTo>
                    <a:pt x="1" y="4455"/>
                    <a:pt x="21" y="4472"/>
                    <a:pt x="42" y="4472"/>
                  </a:cubicBezTo>
                  <a:cubicBezTo>
                    <a:pt x="56" y="4472"/>
                    <a:pt x="71" y="4464"/>
                    <a:pt x="78" y="4447"/>
                  </a:cubicBezTo>
                  <a:cubicBezTo>
                    <a:pt x="558" y="3231"/>
                    <a:pt x="1102" y="2076"/>
                    <a:pt x="1885" y="1021"/>
                  </a:cubicBezTo>
                  <a:cubicBezTo>
                    <a:pt x="2079" y="759"/>
                    <a:pt x="2279" y="466"/>
                    <a:pt x="2535" y="260"/>
                  </a:cubicBezTo>
                  <a:cubicBezTo>
                    <a:pt x="2671" y="151"/>
                    <a:pt x="2810" y="101"/>
                    <a:pt x="2942" y="101"/>
                  </a:cubicBezTo>
                  <a:cubicBezTo>
                    <a:pt x="3162" y="101"/>
                    <a:pt x="3363" y="239"/>
                    <a:pt x="3499" y="478"/>
                  </a:cubicBezTo>
                  <a:cubicBezTo>
                    <a:pt x="3850" y="1097"/>
                    <a:pt x="3863" y="1932"/>
                    <a:pt x="3745" y="2615"/>
                  </a:cubicBezTo>
                  <a:cubicBezTo>
                    <a:pt x="3744" y="2620"/>
                    <a:pt x="3748" y="2624"/>
                    <a:pt x="3752" y="2624"/>
                  </a:cubicBezTo>
                  <a:cubicBezTo>
                    <a:pt x="3754" y="2624"/>
                    <a:pt x="3756" y="2623"/>
                    <a:pt x="3756" y="2619"/>
                  </a:cubicBezTo>
                  <a:cubicBezTo>
                    <a:pt x="3911" y="1923"/>
                    <a:pt x="3886" y="1093"/>
                    <a:pt x="3545" y="451"/>
                  </a:cubicBezTo>
                  <a:cubicBezTo>
                    <a:pt x="3432" y="241"/>
                    <a:pt x="3257" y="37"/>
                    <a:pt x="3006" y="6"/>
                  </a:cubicBezTo>
                  <a:cubicBezTo>
                    <a:pt x="2983" y="2"/>
                    <a:pt x="2959" y="1"/>
                    <a:pt x="293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8"/>
            <p:cNvSpPr/>
            <p:nvPr/>
          </p:nvSpPr>
          <p:spPr>
            <a:xfrm>
              <a:off x="1099958" y="4550674"/>
              <a:ext cx="138705" cy="265971"/>
            </a:xfrm>
            <a:custGeom>
              <a:avLst/>
              <a:gdLst/>
              <a:ahLst/>
              <a:cxnLst/>
              <a:rect l="l" t="t" r="r" b="b"/>
              <a:pathLst>
                <a:path w="2910" h="5580" extrusionOk="0">
                  <a:moveTo>
                    <a:pt x="1095" y="1"/>
                  </a:moveTo>
                  <a:cubicBezTo>
                    <a:pt x="1093" y="1"/>
                    <a:pt x="1091" y="2"/>
                    <a:pt x="1090" y="4"/>
                  </a:cubicBezTo>
                  <a:cubicBezTo>
                    <a:pt x="468" y="1407"/>
                    <a:pt x="0" y="3107"/>
                    <a:pt x="352" y="4642"/>
                  </a:cubicBezTo>
                  <a:cubicBezTo>
                    <a:pt x="450" y="5070"/>
                    <a:pt x="775" y="5580"/>
                    <a:pt x="1237" y="5580"/>
                  </a:cubicBezTo>
                  <a:cubicBezTo>
                    <a:pt x="1321" y="5580"/>
                    <a:pt x="1410" y="5563"/>
                    <a:pt x="1502" y="5525"/>
                  </a:cubicBezTo>
                  <a:cubicBezTo>
                    <a:pt x="1810" y="5401"/>
                    <a:pt x="2068" y="5081"/>
                    <a:pt x="2277" y="4835"/>
                  </a:cubicBezTo>
                  <a:cubicBezTo>
                    <a:pt x="2523" y="4544"/>
                    <a:pt x="2727" y="4232"/>
                    <a:pt x="2899" y="3893"/>
                  </a:cubicBezTo>
                  <a:cubicBezTo>
                    <a:pt x="2910" y="3871"/>
                    <a:pt x="2891" y="3851"/>
                    <a:pt x="2872" y="3851"/>
                  </a:cubicBezTo>
                  <a:cubicBezTo>
                    <a:pt x="2864" y="3851"/>
                    <a:pt x="2855" y="3855"/>
                    <a:pt x="2850" y="3864"/>
                  </a:cubicBezTo>
                  <a:cubicBezTo>
                    <a:pt x="2534" y="4389"/>
                    <a:pt x="2120" y="5012"/>
                    <a:pt x="1598" y="5352"/>
                  </a:cubicBezTo>
                  <a:cubicBezTo>
                    <a:pt x="1482" y="5427"/>
                    <a:pt x="1364" y="5460"/>
                    <a:pt x="1250" y="5460"/>
                  </a:cubicBezTo>
                  <a:cubicBezTo>
                    <a:pt x="975" y="5460"/>
                    <a:pt x="721" y="5269"/>
                    <a:pt x="581" y="5002"/>
                  </a:cubicBezTo>
                  <a:cubicBezTo>
                    <a:pt x="416" y="4686"/>
                    <a:pt x="371" y="4301"/>
                    <a:pt x="339" y="3952"/>
                  </a:cubicBezTo>
                  <a:cubicBezTo>
                    <a:pt x="215" y="2583"/>
                    <a:pt x="622" y="1272"/>
                    <a:pt x="1100" y="8"/>
                  </a:cubicBezTo>
                  <a:cubicBezTo>
                    <a:pt x="1102" y="4"/>
                    <a:pt x="1099" y="1"/>
                    <a:pt x="109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
            <p:cNvSpPr/>
            <p:nvPr/>
          </p:nvSpPr>
          <p:spPr>
            <a:xfrm>
              <a:off x="1322268" y="4387755"/>
              <a:ext cx="45568" cy="192948"/>
            </a:xfrm>
            <a:custGeom>
              <a:avLst/>
              <a:gdLst/>
              <a:ahLst/>
              <a:cxnLst/>
              <a:rect l="l" t="t" r="r" b="b"/>
              <a:pathLst>
                <a:path w="956" h="4048" extrusionOk="0">
                  <a:moveTo>
                    <a:pt x="924" y="1"/>
                  </a:moveTo>
                  <a:cubicBezTo>
                    <a:pt x="907" y="1"/>
                    <a:pt x="890" y="12"/>
                    <a:pt x="887" y="33"/>
                  </a:cubicBezTo>
                  <a:cubicBezTo>
                    <a:pt x="776" y="1427"/>
                    <a:pt x="507" y="2735"/>
                    <a:pt x="2" y="4040"/>
                  </a:cubicBezTo>
                  <a:cubicBezTo>
                    <a:pt x="0" y="4044"/>
                    <a:pt x="5" y="4048"/>
                    <a:pt x="9" y="4048"/>
                  </a:cubicBezTo>
                  <a:cubicBezTo>
                    <a:pt x="11" y="4048"/>
                    <a:pt x="13" y="4047"/>
                    <a:pt x="13" y="4045"/>
                  </a:cubicBezTo>
                  <a:cubicBezTo>
                    <a:pt x="573" y="2804"/>
                    <a:pt x="925" y="1397"/>
                    <a:pt x="954" y="33"/>
                  </a:cubicBezTo>
                  <a:cubicBezTo>
                    <a:pt x="955" y="12"/>
                    <a:pt x="940" y="1"/>
                    <a:pt x="9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8"/>
            <p:cNvSpPr/>
            <p:nvPr/>
          </p:nvSpPr>
          <p:spPr>
            <a:xfrm>
              <a:off x="1249960" y="4323741"/>
              <a:ext cx="78838" cy="53385"/>
            </a:xfrm>
            <a:custGeom>
              <a:avLst/>
              <a:gdLst/>
              <a:ahLst/>
              <a:cxnLst/>
              <a:rect l="l" t="t" r="r" b="b"/>
              <a:pathLst>
                <a:path w="1654" h="1120" extrusionOk="0">
                  <a:moveTo>
                    <a:pt x="1003" y="1"/>
                  </a:moveTo>
                  <a:cubicBezTo>
                    <a:pt x="837" y="1"/>
                    <a:pt x="699" y="129"/>
                    <a:pt x="577" y="229"/>
                  </a:cubicBezTo>
                  <a:cubicBezTo>
                    <a:pt x="354" y="414"/>
                    <a:pt x="165" y="626"/>
                    <a:pt x="3" y="864"/>
                  </a:cubicBezTo>
                  <a:cubicBezTo>
                    <a:pt x="1" y="867"/>
                    <a:pt x="4" y="872"/>
                    <a:pt x="7" y="872"/>
                  </a:cubicBezTo>
                  <a:cubicBezTo>
                    <a:pt x="8" y="872"/>
                    <a:pt x="9" y="872"/>
                    <a:pt x="10" y="871"/>
                  </a:cubicBezTo>
                  <a:cubicBezTo>
                    <a:pt x="209" y="616"/>
                    <a:pt x="479" y="279"/>
                    <a:pt x="771" y="132"/>
                  </a:cubicBezTo>
                  <a:cubicBezTo>
                    <a:pt x="863" y="86"/>
                    <a:pt x="944" y="66"/>
                    <a:pt x="1016" y="66"/>
                  </a:cubicBezTo>
                  <a:cubicBezTo>
                    <a:pt x="1437" y="66"/>
                    <a:pt x="1547" y="762"/>
                    <a:pt x="1590" y="1103"/>
                  </a:cubicBezTo>
                  <a:cubicBezTo>
                    <a:pt x="1591" y="1114"/>
                    <a:pt x="1599" y="1120"/>
                    <a:pt x="1607" y="1120"/>
                  </a:cubicBezTo>
                  <a:cubicBezTo>
                    <a:pt x="1615" y="1120"/>
                    <a:pt x="1622" y="1114"/>
                    <a:pt x="1622" y="1103"/>
                  </a:cubicBezTo>
                  <a:cubicBezTo>
                    <a:pt x="1654" y="755"/>
                    <a:pt x="1472" y="40"/>
                    <a:pt x="1031" y="2"/>
                  </a:cubicBezTo>
                  <a:cubicBezTo>
                    <a:pt x="1022" y="1"/>
                    <a:pt x="1012" y="1"/>
                    <a:pt x="100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
            <p:cNvSpPr/>
            <p:nvPr/>
          </p:nvSpPr>
          <p:spPr>
            <a:xfrm>
              <a:off x="1229893" y="4446907"/>
              <a:ext cx="59200" cy="139086"/>
            </a:xfrm>
            <a:custGeom>
              <a:avLst/>
              <a:gdLst/>
              <a:ahLst/>
              <a:cxnLst/>
              <a:rect l="l" t="t" r="r" b="b"/>
              <a:pathLst>
                <a:path w="1242" h="2918" extrusionOk="0">
                  <a:moveTo>
                    <a:pt x="1224" y="0"/>
                  </a:moveTo>
                  <a:cubicBezTo>
                    <a:pt x="1218" y="0"/>
                    <a:pt x="1212" y="3"/>
                    <a:pt x="1209" y="11"/>
                  </a:cubicBezTo>
                  <a:cubicBezTo>
                    <a:pt x="897" y="1023"/>
                    <a:pt x="514" y="1983"/>
                    <a:pt x="2" y="2913"/>
                  </a:cubicBezTo>
                  <a:cubicBezTo>
                    <a:pt x="1" y="2915"/>
                    <a:pt x="3" y="2918"/>
                    <a:pt x="6" y="2918"/>
                  </a:cubicBezTo>
                  <a:cubicBezTo>
                    <a:pt x="7" y="2918"/>
                    <a:pt x="8" y="2917"/>
                    <a:pt x="8" y="2916"/>
                  </a:cubicBezTo>
                  <a:cubicBezTo>
                    <a:pt x="557" y="2029"/>
                    <a:pt x="995" y="1036"/>
                    <a:pt x="1238" y="20"/>
                  </a:cubicBezTo>
                  <a:cubicBezTo>
                    <a:pt x="1242" y="8"/>
                    <a:pt x="1233" y="0"/>
                    <a:pt x="122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8"/>
            <p:cNvSpPr/>
            <p:nvPr/>
          </p:nvSpPr>
          <p:spPr>
            <a:xfrm>
              <a:off x="1161113" y="4612734"/>
              <a:ext cx="45139" cy="75263"/>
            </a:xfrm>
            <a:custGeom>
              <a:avLst/>
              <a:gdLst/>
              <a:ahLst/>
              <a:cxnLst/>
              <a:rect l="l" t="t" r="r" b="b"/>
              <a:pathLst>
                <a:path w="947" h="1579" extrusionOk="0">
                  <a:moveTo>
                    <a:pt x="262" y="1"/>
                  </a:moveTo>
                  <a:cubicBezTo>
                    <a:pt x="260" y="1"/>
                    <a:pt x="257" y="2"/>
                    <a:pt x="257" y="5"/>
                  </a:cubicBezTo>
                  <a:cubicBezTo>
                    <a:pt x="264" y="436"/>
                    <a:pt x="0" y="963"/>
                    <a:pt x="268" y="1362"/>
                  </a:cubicBezTo>
                  <a:cubicBezTo>
                    <a:pt x="356" y="1492"/>
                    <a:pt x="515" y="1578"/>
                    <a:pt x="667" y="1578"/>
                  </a:cubicBezTo>
                  <a:cubicBezTo>
                    <a:pt x="767" y="1578"/>
                    <a:pt x="864" y="1541"/>
                    <a:pt x="936" y="1456"/>
                  </a:cubicBezTo>
                  <a:cubicBezTo>
                    <a:pt x="946" y="1442"/>
                    <a:pt x="936" y="1427"/>
                    <a:pt x="923" y="1427"/>
                  </a:cubicBezTo>
                  <a:cubicBezTo>
                    <a:pt x="919" y="1427"/>
                    <a:pt x="915" y="1428"/>
                    <a:pt x="911" y="1431"/>
                  </a:cubicBezTo>
                  <a:cubicBezTo>
                    <a:pt x="834" y="1493"/>
                    <a:pt x="748" y="1522"/>
                    <a:pt x="663" y="1522"/>
                  </a:cubicBezTo>
                  <a:cubicBezTo>
                    <a:pt x="539" y="1522"/>
                    <a:pt x="418" y="1462"/>
                    <a:pt x="330" y="1358"/>
                  </a:cubicBezTo>
                  <a:cubicBezTo>
                    <a:pt x="208" y="1211"/>
                    <a:pt x="187" y="1007"/>
                    <a:pt x="194" y="824"/>
                  </a:cubicBezTo>
                  <a:cubicBezTo>
                    <a:pt x="206" y="549"/>
                    <a:pt x="282" y="284"/>
                    <a:pt x="267" y="5"/>
                  </a:cubicBezTo>
                  <a:cubicBezTo>
                    <a:pt x="267" y="2"/>
                    <a:pt x="265" y="1"/>
                    <a:pt x="26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8"/>
            <p:cNvSpPr/>
            <p:nvPr/>
          </p:nvSpPr>
          <p:spPr>
            <a:xfrm>
              <a:off x="1153820" y="4722077"/>
              <a:ext cx="78361" cy="52050"/>
            </a:xfrm>
            <a:custGeom>
              <a:avLst/>
              <a:gdLst/>
              <a:ahLst/>
              <a:cxnLst/>
              <a:rect l="l" t="t" r="r" b="b"/>
              <a:pathLst>
                <a:path w="1644" h="1092" extrusionOk="0">
                  <a:moveTo>
                    <a:pt x="1627" y="1"/>
                  </a:moveTo>
                  <a:cubicBezTo>
                    <a:pt x="1624" y="1"/>
                    <a:pt x="1621" y="2"/>
                    <a:pt x="1619" y="4"/>
                  </a:cubicBezTo>
                  <a:cubicBezTo>
                    <a:pt x="1149" y="471"/>
                    <a:pt x="683" y="964"/>
                    <a:pt x="2" y="1090"/>
                  </a:cubicBezTo>
                  <a:cubicBezTo>
                    <a:pt x="1" y="1090"/>
                    <a:pt x="1" y="1092"/>
                    <a:pt x="2" y="1092"/>
                  </a:cubicBezTo>
                  <a:cubicBezTo>
                    <a:pt x="678" y="1008"/>
                    <a:pt x="1200" y="508"/>
                    <a:pt x="1636" y="20"/>
                  </a:cubicBezTo>
                  <a:cubicBezTo>
                    <a:pt x="1643" y="12"/>
                    <a:pt x="1635" y="1"/>
                    <a:pt x="162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1285423" y="4422312"/>
              <a:ext cx="4528" cy="5672"/>
            </a:xfrm>
            <a:custGeom>
              <a:avLst/>
              <a:gdLst/>
              <a:ahLst/>
              <a:cxnLst/>
              <a:rect l="l" t="t" r="r" b="b"/>
              <a:pathLst>
                <a:path w="95" h="119" extrusionOk="0">
                  <a:moveTo>
                    <a:pt x="48" y="1"/>
                  </a:moveTo>
                  <a:cubicBezTo>
                    <a:pt x="35" y="1"/>
                    <a:pt x="22" y="8"/>
                    <a:pt x="18" y="23"/>
                  </a:cubicBezTo>
                  <a:cubicBezTo>
                    <a:pt x="14" y="38"/>
                    <a:pt x="11" y="53"/>
                    <a:pt x="6" y="65"/>
                  </a:cubicBezTo>
                  <a:cubicBezTo>
                    <a:pt x="0" y="91"/>
                    <a:pt x="20" y="119"/>
                    <a:pt x="47" y="119"/>
                  </a:cubicBezTo>
                  <a:cubicBezTo>
                    <a:pt x="76" y="119"/>
                    <a:pt x="94" y="91"/>
                    <a:pt x="88" y="65"/>
                  </a:cubicBezTo>
                  <a:cubicBezTo>
                    <a:pt x="84" y="51"/>
                    <a:pt x="81" y="37"/>
                    <a:pt x="78" y="23"/>
                  </a:cubicBezTo>
                  <a:cubicBezTo>
                    <a:pt x="74" y="8"/>
                    <a:pt x="61"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1282420" y="4392712"/>
              <a:ext cx="11916" cy="10391"/>
            </a:xfrm>
            <a:custGeom>
              <a:avLst/>
              <a:gdLst/>
              <a:ahLst/>
              <a:cxnLst/>
              <a:rect l="l" t="t" r="r" b="b"/>
              <a:pathLst>
                <a:path w="250" h="218" extrusionOk="0">
                  <a:moveTo>
                    <a:pt x="108" y="0"/>
                  </a:moveTo>
                  <a:cubicBezTo>
                    <a:pt x="82" y="0"/>
                    <a:pt x="51" y="15"/>
                    <a:pt x="33" y="32"/>
                  </a:cubicBezTo>
                  <a:cubicBezTo>
                    <a:pt x="15" y="51"/>
                    <a:pt x="0" y="82"/>
                    <a:pt x="1" y="109"/>
                  </a:cubicBezTo>
                  <a:cubicBezTo>
                    <a:pt x="3" y="138"/>
                    <a:pt x="12" y="167"/>
                    <a:pt x="33" y="187"/>
                  </a:cubicBezTo>
                  <a:cubicBezTo>
                    <a:pt x="52" y="203"/>
                    <a:pt x="77" y="218"/>
                    <a:pt x="103" y="218"/>
                  </a:cubicBezTo>
                  <a:cubicBezTo>
                    <a:pt x="105" y="218"/>
                    <a:pt x="108" y="218"/>
                    <a:pt x="110" y="217"/>
                  </a:cubicBezTo>
                  <a:cubicBezTo>
                    <a:pt x="127" y="216"/>
                    <a:pt x="143" y="216"/>
                    <a:pt x="161" y="213"/>
                  </a:cubicBezTo>
                  <a:cubicBezTo>
                    <a:pt x="184" y="208"/>
                    <a:pt x="202" y="195"/>
                    <a:pt x="219" y="180"/>
                  </a:cubicBezTo>
                  <a:cubicBezTo>
                    <a:pt x="236" y="164"/>
                    <a:pt x="249" y="132"/>
                    <a:pt x="247" y="109"/>
                  </a:cubicBezTo>
                  <a:cubicBezTo>
                    <a:pt x="246" y="83"/>
                    <a:pt x="239" y="57"/>
                    <a:pt x="219" y="38"/>
                  </a:cubicBezTo>
                  <a:cubicBezTo>
                    <a:pt x="202" y="23"/>
                    <a:pt x="182" y="11"/>
                    <a:pt x="161" y="6"/>
                  </a:cubicBezTo>
                  <a:cubicBezTo>
                    <a:pt x="145" y="2"/>
                    <a:pt x="127" y="2"/>
                    <a:pt x="110" y="1"/>
                  </a:cubicBezTo>
                  <a:cubicBezTo>
                    <a:pt x="109" y="1"/>
                    <a:pt x="108" y="0"/>
                    <a:pt x="1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1325319" y="4399719"/>
              <a:ext cx="6530" cy="5005"/>
            </a:xfrm>
            <a:custGeom>
              <a:avLst/>
              <a:gdLst/>
              <a:ahLst/>
              <a:cxnLst/>
              <a:rect l="l" t="t" r="r" b="b"/>
              <a:pathLst>
                <a:path w="137" h="105" extrusionOk="0">
                  <a:moveTo>
                    <a:pt x="69" y="0"/>
                  </a:moveTo>
                  <a:cubicBezTo>
                    <a:pt x="1" y="0"/>
                    <a:pt x="1" y="105"/>
                    <a:pt x="69" y="105"/>
                  </a:cubicBezTo>
                  <a:cubicBezTo>
                    <a:pt x="136" y="105"/>
                    <a:pt x="137" y="0"/>
                    <a:pt x="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8"/>
            <p:cNvSpPr/>
            <p:nvPr/>
          </p:nvSpPr>
          <p:spPr>
            <a:xfrm>
              <a:off x="1334041" y="4432083"/>
              <a:ext cx="10057" cy="9295"/>
            </a:xfrm>
            <a:custGeom>
              <a:avLst/>
              <a:gdLst/>
              <a:ahLst/>
              <a:cxnLst/>
              <a:rect l="l" t="t" r="r" b="b"/>
              <a:pathLst>
                <a:path w="211" h="195" extrusionOk="0">
                  <a:moveTo>
                    <a:pt x="116" y="0"/>
                  </a:moveTo>
                  <a:cubicBezTo>
                    <a:pt x="115" y="0"/>
                    <a:pt x="114" y="0"/>
                    <a:pt x="113" y="1"/>
                  </a:cubicBezTo>
                  <a:cubicBezTo>
                    <a:pt x="81" y="2"/>
                    <a:pt x="51" y="17"/>
                    <a:pt x="32" y="42"/>
                  </a:cubicBezTo>
                  <a:cubicBezTo>
                    <a:pt x="14" y="54"/>
                    <a:pt x="1" y="76"/>
                    <a:pt x="2" y="97"/>
                  </a:cubicBezTo>
                  <a:cubicBezTo>
                    <a:pt x="4" y="120"/>
                    <a:pt x="15" y="141"/>
                    <a:pt x="33" y="152"/>
                  </a:cubicBezTo>
                  <a:cubicBezTo>
                    <a:pt x="52" y="177"/>
                    <a:pt x="82" y="194"/>
                    <a:pt x="112" y="194"/>
                  </a:cubicBezTo>
                  <a:cubicBezTo>
                    <a:pt x="137" y="194"/>
                    <a:pt x="163" y="184"/>
                    <a:pt x="180" y="165"/>
                  </a:cubicBezTo>
                  <a:cubicBezTo>
                    <a:pt x="198" y="148"/>
                    <a:pt x="210" y="121"/>
                    <a:pt x="209" y="97"/>
                  </a:cubicBezTo>
                  <a:cubicBezTo>
                    <a:pt x="208" y="72"/>
                    <a:pt x="199" y="46"/>
                    <a:pt x="181" y="29"/>
                  </a:cubicBezTo>
                  <a:cubicBezTo>
                    <a:pt x="163" y="13"/>
                    <a:pt x="139" y="0"/>
                    <a:pt x="1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
            <p:cNvSpPr/>
            <p:nvPr/>
          </p:nvSpPr>
          <p:spPr>
            <a:xfrm>
              <a:off x="1362450" y="4367735"/>
              <a:ext cx="5672" cy="7007"/>
            </a:xfrm>
            <a:custGeom>
              <a:avLst/>
              <a:gdLst/>
              <a:ahLst/>
              <a:cxnLst/>
              <a:rect l="l" t="t" r="r" b="b"/>
              <a:pathLst>
                <a:path w="119" h="147" extrusionOk="0">
                  <a:moveTo>
                    <a:pt x="59" y="0"/>
                  </a:moveTo>
                  <a:cubicBezTo>
                    <a:pt x="48" y="0"/>
                    <a:pt x="36" y="4"/>
                    <a:pt x="27" y="13"/>
                  </a:cubicBezTo>
                  <a:cubicBezTo>
                    <a:pt x="12" y="27"/>
                    <a:pt x="6" y="42"/>
                    <a:pt x="5" y="63"/>
                  </a:cubicBezTo>
                  <a:cubicBezTo>
                    <a:pt x="4" y="72"/>
                    <a:pt x="4" y="81"/>
                    <a:pt x="4" y="90"/>
                  </a:cubicBezTo>
                  <a:cubicBezTo>
                    <a:pt x="1" y="120"/>
                    <a:pt x="30" y="147"/>
                    <a:pt x="58" y="147"/>
                  </a:cubicBezTo>
                  <a:cubicBezTo>
                    <a:pt x="58" y="147"/>
                    <a:pt x="59" y="147"/>
                    <a:pt x="59" y="147"/>
                  </a:cubicBezTo>
                  <a:cubicBezTo>
                    <a:pt x="88" y="145"/>
                    <a:pt x="119" y="121"/>
                    <a:pt x="116" y="90"/>
                  </a:cubicBezTo>
                  <a:cubicBezTo>
                    <a:pt x="115" y="83"/>
                    <a:pt x="114" y="72"/>
                    <a:pt x="114" y="63"/>
                  </a:cubicBezTo>
                  <a:cubicBezTo>
                    <a:pt x="111" y="42"/>
                    <a:pt x="105" y="27"/>
                    <a:pt x="91" y="13"/>
                  </a:cubicBezTo>
                  <a:cubicBezTo>
                    <a:pt x="82" y="4"/>
                    <a:pt x="70" y="0"/>
                    <a:pt x="5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8"/>
            <p:cNvSpPr/>
            <p:nvPr/>
          </p:nvSpPr>
          <p:spPr>
            <a:xfrm>
              <a:off x="1361449" y="4330318"/>
              <a:ext cx="7531" cy="5863"/>
            </a:xfrm>
            <a:custGeom>
              <a:avLst/>
              <a:gdLst/>
              <a:ahLst/>
              <a:cxnLst/>
              <a:rect l="l" t="t" r="r" b="b"/>
              <a:pathLst>
                <a:path w="158" h="123" extrusionOk="0">
                  <a:moveTo>
                    <a:pt x="79" y="1"/>
                  </a:moveTo>
                  <a:cubicBezTo>
                    <a:pt x="1" y="1"/>
                    <a:pt x="1" y="122"/>
                    <a:pt x="79" y="122"/>
                  </a:cubicBezTo>
                  <a:cubicBezTo>
                    <a:pt x="158" y="122"/>
                    <a:pt x="158"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8"/>
            <p:cNvSpPr/>
            <p:nvPr/>
          </p:nvSpPr>
          <p:spPr>
            <a:xfrm>
              <a:off x="1256204" y="4698292"/>
              <a:ext cx="8532" cy="6768"/>
            </a:xfrm>
            <a:custGeom>
              <a:avLst/>
              <a:gdLst/>
              <a:ahLst/>
              <a:cxnLst/>
              <a:rect l="l" t="t" r="r" b="b"/>
              <a:pathLst>
                <a:path w="179" h="142" extrusionOk="0">
                  <a:moveTo>
                    <a:pt x="74" y="1"/>
                  </a:moveTo>
                  <a:cubicBezTo>
                    <a:pt x="36" y="1"/>
                    <a:pt x="1" y="30"/>
                    <a:pt x="1" y="71"/>
                  </a:cubicBezTo>
                  <a:cubicBezTo>
                    <a:pt x="1" y="111"/>
                    <a:pt x="34" y="141"/>
                    <a:pt x="72" y="141"/>
                  </a:cubicBezTo>
                  <a:cubicBezTo>
                    <a:pt x="79" y="141"/>
                    <a:pt x="85" y="140"/>
                    <a:pt x="92" y="139"/>
                  </a:cubicBezTo>
                  <a:cubicBezTo>
                    <a:pt x="105" y="136"/>
                    <a:pt x="120" y="132"/>
                    <a:pt x="134" y="128"/>
                  </a:cubicBezTo>
                  <a:cubicBezTo>
                    <a:pt x="158" y="122"/>
                    <a:pt x="179" y="96"/>
                    <a:pt x="178" y="71"/>
                  </a:cubicBezTo>
                  <a:cubicBezTo>
                    <a:pt x="177" y="47"/>
                    <a:pt x="160" y="20"/>
                    <a:pt x="134" y="13"/>
                  </a:cubicBezTo>
                  <a:cubicBezTo>
                    <a:pt x="119" y="10"/>
                    <a:pt x="104" y="7"/>
                    <a:pt x="92" y="3"/>
                  </a:cubicBezTo>
                  <a:cubicBezTo>
                    <a:pt x="86" y="1"/>
                    <a:pt x="80" y="1"/>
                    <a:pt x="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8"/>
            <p:cNvSpPr/>
            <p:nvPr/>
          </p:nvSpPr>
          <p:spPr>
            <a:xfrm>
              <a:off x="1277320" y="4657729"/>
              <a:ext cx="7769" cy="6006"/>
            </a:xfrm>
            <a:custGeom>
              <a:avLst/>
              <a:gdLst/>
              <a:ahLst/>
              <a:cxnLst/>
              <a:rect l="l" t="t" r="r" b="b"/>
              <a:pathLst>
                <a:path w="163" h="126" extrusionOk="0">
                  <a:moveTo>
                    <a:pt x="81" y="0"/>
                  </a:moveTo>
                  <a:cubicBezTo>
                    <a:pt x="1" y="0"/>
                    <a:pt x="1" y="126"/>
                    <a:pt x="81" y="126"/>
                  </a:cubicBezTo>
                  <a:cubicBezTo>
                    <a:pt x="163" y="126"/>
                    <a:pt x="163"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8"/>
            <p:cNvSpPr/>
            <p:nvPr/>
          </p:nvSpPr>
          <p:spPr>
            <a:xfrm>
              <a:off x="1297149" y="4626938"/>
              <a:ext cx="5005" cy="3051"/>
            </a:xfrm>
            <a:custGeom>
              <a:avLst/>
              <a:gdLst/>
              <a:ahLst/>
              <a:cxnLst/>
              <a:rect l="l" t="t" r="r" b="b"/>
              <a:pathLst>
                <a:path w="105" h="64" extrusionOk="0">
                  <a:moveTo>
                    <a:pt x="74" y="0"/>
                  </a:moveTo>
                  <a:cubicBezTo>
                    <a:pt x="74" y="0"/>
                    <a:pt x="73" y="0"/>
                    <a:pt x="72" y="0"/>
                  </a:cubicBezTo>
                  <a:cubicBezTo>
                    <a:pt x="63" y="0"/>
                    <a:pt x="53" y="0"/>
                    <a:pt x="44" y="2"/>
                  </a:cubicBezTo>
                  <a:cubicBezTo>
                    <a:pt x="36" y="3"/>
                    <a:pt x="29" y="7"/>
                    <a:pt x="21" y="10"/>
                  </a:cubicBezTo>
                  <a:cubicBezTo>
                    <a:pt x="0" y="18"/>
                    <a:pt x="0" y="44"/>
                    <a:pt x="21" y="54"/>
                  </a:cubicBezTo>
                  <a:cubicBezTo>
                    <a:pt x="29" y="57"/>
                    <a:pt x="36" y="60"/>
                    <a:pt x="44" y="62"/>
                  </a:cubicBezTo>
                  <a:cubicBezTo>
                    <a:pt x="48" y="63"/>
                    <a:pt x="53" y="64"/>
                    <a:pt x="58" y="64"/>
                  </a:cubicBezTo>
                  <a:cubicBezTo>
                    <a:pt x="63" y="64"/>
                    <a:pt x="68" y="63"/>
                    <a:pt x="72" y="63"/>
                  </a:cubicBezTo>
                  <a:cubicBezTo>
                    <a:pt x="89" y="63"/>
                    <a:pt x="105" y="48"/>
                    <a:pt x="105" y="31"/>
                  </a:cubicBezTo>
                  <a:cubicBezTo>
                    <a:pt x="104" y="16"/>
                    <a:pt x="92" y="0"/>
                    <a:pt x="7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8"/>
            <p:cNvSpPr/>
            <p:nvPr/>
          </p:nvSpPr>
          <p:spPr>
            <a:xfrm>
              <a:off x="1218263" y="4662543"/>
              <a:ext cx="6959" cy="5148"/>
            </a:xfrm>
            <a:custGeom>
              <a:avLst/>
              <a:gdLst/>
              <a:ahLst/>
              <a:cxnLst/>
              <a:rect l="l" t="t" r="r" b="b"/>
              <a:pathLst>
                <a:path w="146" h="108" extrusionOk="0">
                  <a:moveTo>
                    <a:pt x="55" y="1"/>
                  </a:moveTo>
                  <a:cubicBezTo>
                    <a:pt x="27" y="1"/>
                    <a:pt x="0" y="25"/>
                    <a:pt x="1" y="54"/>
                  </a:cubicBezTo>
                  <a:cubicBezTo>
                    <a:pt x="2" y="83"/>
                    <a:pt x="25" y="108"/>
                    <a:pt x="55" y="108"/>
                  </a:cubicBezTo>
                  <a:cubicBezTo>
                    <a:pt x="68" y="108"/>
                    <a:pt x="80" y="107"/>
                    <a:pt x="93" y="106"/>
                  </a:cubicBezTo>
                  <a:cubicBezTo>
                    <a:pt x="107" y="102"/>
                    <a:pt x="119" y="95"/>
                    <a:pt x="130" y="85"/>
                  </a:cubicBezTo>
                  <a:cubicBezTo>
                    <a:pt x="146" y="66"/>
                    <a:pt x="146" y="41"/>
                    <a:pt x="130" y="24"/>
                  </a:cubicBezTo>
                  <a:cubicBezTo>
                    <a:pt x="119" y="13"/>
                    <a:pt x="108" y="6"/>
                    <a:pt x="93" y="3"/>
                  </a:cubicBezTo>
                  <a:cubicBezTo>
                    <a:pt x="80" y="1"/>
                    <a:pt x="68" y="1"/>
                    <a:pt x="5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8"/>
            <p:cNvSpPr/>
            <p:nvPr/>
          </p:nvSpPr>
          <p:spPr>
            <a:xfrm>
              <a:off x="1234755" y="4640951"/>
              <a:ext cx="6673" cy="5195"/>
            </a:xfrm>
            <a:custGeom>
              <a:avLst/>
              <a:gdLst/>
              <a:ahLst/>
              <a:cxnLst/>
              <a:rect l="l" t="t" r="r" b="b"/>
              <a:pathLst>
                <a:path w="140" h="109" extrusionOk="0">
                  <a:moveTo>
                    <a:pt x="71" y="1"/>
                  </a:moveTo>
                  <a:cubicBezTo>
                    <a:pt x="3" y="1"/>
                    <a:pt x="1" y="108"/>
                    <a:pt x="71" y="108"/>
                  </a:cubicBezTo>
                  <a:cubicBezTo>
                    <a:pt x="140" y="108"/>
                    <a:pt x="140" y="1"/>
                    <a:pt x="7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8"/>
            <p:cNvSpPr/>
            <p:nvPr/>
          </p:nvSpPr>
          <p:spPr>
            <a:xfrm>
              <a:off x="1134659" y="4740809"/>
              <a:ext cx="4433" cy="6196"/>
            </a:xfrm>
            <a:custGeom>
              <a:avLst/>
              <a:gdLst/>
              <a:ahLst/>
              <a:cxnLst/>
              <a:rect l="l" t="t" r="r" b="b"/>
              <a:pathLst>
                <a:path w="93" h="130" extrusionOk="0">
                  <a:moveTo>
                    <a:pt x="46" y="0"/>
                  </a:moveTo>
                  <a:cubicBezTo>
                    <a:pt x="33" y="0"/>
                    <a:pt x="23" y="6"/>
                    <a:pt x="14" y="14"/>
                  </a:cubicBezTo>
                  <a:cubicBezTo>
                    <a:pt x="3" y="23"/>
                    <a:pt x="1" y="37"/>
                    <a:pt x="1" y="51"/>
                  </a:cubicBezTo>
                  <a:lnTo>
                    <a:pt x="1" y="83"/>
                  </a:lnTo>
                  <a:cubicBezTo>
                    <a:pt x="1" y="106"/>
                    <a:pt x="22" y="129"/>
                    <a:pt x="47" y="129"/>
                  </a:cubicBezTo>
                  <a:cubicBezTo>
                    <a:pt x="72" y="127"/>
                    <a:pt x="93" y="109"/>
                    <a:pt x="93" y="83"/>
                  </a:cubicBezTo>
                  <a:cubicBezTo>
                    <a:pt x="91" y="74"/>
                    <a:pt x="91" y="63"/>
                    <a:pt x="91" y="53"/>
                  </a:cubicBezTo>
                  <a:cubicBezTo>
                    <a:pt x="91" y="40"/>
                    <a:pt x="89" y="30"/>
                    <a:pt x="80" y="19"/>
                  </a:cubicBezTo>
                  <a:cubicBezTo>
                    <a:pt x="73" y="9"/>
                    <a:pt x="59" y="0"/>
                    <a:pt x="4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8"/>
            <p:cNvSpPr/>
            <p:nvPr/>
          </p:nvSpPr>
          <p:spPr>
            <a:xfrm>
              <a:off x="1129225" y="4705633"/>
              <a:ext cx="6625" cy="5148"/>
            </a:xfrm>
            <a:custGeom>
              <a:avLst/>
              <a:gdLst/>
              <a:ahLst/>
              <a:cxnLst/>
              <a:rect l="l" t="t" r="r" b="b"/>
              <a:pathLst>
                <a:path w="139" h="108" extrusionOk="0">
                  <a:moveTo>
                    <a:pt x="69" y="0"/>
                  </a:moveTo>
                  <a:cubicBezTo>
                    <a:pt x="1" y="0"/>
                    <a:pt x="1" y="107"/>
                    <a:pt x="69" y="107"/>
                  </a:cubicBezTo>
                  <a:cubicBezTo>
                    <a:pt x="137" y="107"/>
                    <a:pt x="139" y="0"/>
                    <a:pt x="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2" name="Google Shape;1412;p18"/>
          <p:cNvGrpSpPr/>
          <p:nvPr/>
        </p:nvGrpSpPr>
        <p:grpSpPr>
          <a:xfrm rot="-1152002">
            <a:off x="7980539" y="4002881"/>
            <a:ext cx="886925" cy="1083003"/>
            <a:chOff x="5253963" y="-691571"/>
            <a:chExt cx="332892" cy="406487"/>
          </a:xfrm>
        </p:grpSpPr>
        <p:sp>
          <p:nvSpPr>
            <p:cNvPr id="1413" name="Google Shape;1413;p18"/>
            <p:cNvSpPr/>
            <p:nvPr/>
          </p:nvSpPr>
          <p:spPr>
            <a:xfrm>
              <a:off x="5262543" y="-534038"/>
              <a:ext cx="88466" cy="108581"/>
            </a:xfrm>
            <a:custGeom>
              <a:avLst/>
              <a:gdLst/>
              <a:ahLst/>
              <a:cxnLst/>
              <a:rect l="l" t="t" r="r" b="b"/>
              <a:pathLst>
                <a:path w="1856" h="2278" extrusionOk="0">
                  <a:moveTo>
                    <a:pt x="1811" y="62"/>
                  </a:moveTo>
                  <a:lnTo>
                    <a:pt x="1811" y="1277"/>
                  </a:lnTo>
                  <a:lnTo>
                    <a:pt x="794" y="2205"/>
                  </a:lnTo>
                  <a:lnTo>
                    <a:pt x="62" y="604"/>
                  </a:lnTo>
                  <a:lnTo>
                    <a:pt x="1811" y="62"/>
                  </a:lnTo>
                  <a:close/>
                  <a:moveTo>
                    <a:pt x="1855" y="0"/>
                  </a:moveTo>
                  <a:lnTo>
                    <a:pt x="0" y="577"/>
                  </a:lnTo>
                  <a:lnTo>
                    <a:pt x="778" y="2277"/>
                  </a:lnTo>
                  <a:lnTo>
                    <a:pt x="1855" y="1295"/>
                  </a:lnTo>
                  <a:lnTo>
                    <a:pt x="18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8"/>
            <p:cNvSpPr/>
            <p:nvPr/>
          </p:nvSpPr>
          <p:spPr>
            <a:xfrm>
              <a:off x="5349198" y="-680941"/>
              <a:ext cx="228840" cy="386801"/>
            </a:xfrm>
            <a:custGeom>
              <a:avLst/>
              <a:gdLst/>
              <a:ahLst/>
              <a:cxnLst/>
              <a:rect l="l" t="t" r="r" b="b"/>
              <a:pathLst>
                <a:path w="4801" h="8115" extrusionOk="0">
                  <a:moveTo>
                    <a:pt x="3427" y="0"/>
                  </a:moveTo>
                  <a:lnTo>
                    <a:pt x="2040" y="1192"/>
                  </a:lnTo>
                  <a:lnTo>
                    <a:pt x="1" y="3097"/>
                  </a:lnTo>
                  <a:lnTo>
                    <a:pt x="30" y="3129"/>
                  </a:lnTo>
                  <a:lnTo>
                    <a:pt x="2069" y="1224"/>
                  </a:lnTo>
                  <a:lnTo>
                    <a:pt x="3417" y="67"/>
                  </a:lnTo>
                  <a:lnTo>
                    <a:pt x="4739" y="2183"/>
                  </a:lnTo>
                  <a:lnTo>
                    <a:pt x="3105" y="3100"/>
                  </a:lnTo>
                  <a:lnTo>
                    <a:pt x="3188" y="5323"/>
                  </a:lnTo>
                  <a:lnTo>
                    <a:pt x="3105" y="6815"/>
                  </a:lnTo>
                  <a:lnTo>
                    <a:pt x="3105" y="6827"/>
                  </a:lnTo>
                  <a:lnTo>
                    <a:pt x="4757" y="8114"/>
                  </a:lnTo>
                  <a:lnTo>
                    <a:pt x="4783" y="8081"/>
                  </a:lnTo>
                  <a:lnTo>
                    <a:pt x="3149" y="6808"/>
                  </a:lnTo>
                  <a:lnTo>
                    <a:pt x="3232" y="5323"/>
                  </a:lnTo>
                  <a:lnTo>
                    <a:pt x="3149" y="3125"/>
                  </a:lnTo>
                  <a:lnTo>
                    <a:pt x="4801" y="2199"/>
                  </a:lnTo>
                  <a:lnTo>
                    <a:pt x="3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8"/>
            <p:cNvSpPr/>
            <p:nvPr/>
          </p:nvSpPr>
          <p:spPr>
            <a:xfrm>
              <a:off x="5253963" y="-515973"/>
              <a:ext cx="20258" cy="20258"/>
            </a:xfrm>
            <a:custGeom>
              <a:avLst/>
              <a:gdLst/>
              <a:ahLst/>
              <a:cxnLst/>
              <a:rect l="l" t="t" r="r" b="b"/>
              <a:pathLst>
                <a:path w="425" h="425" extrusionOk="0">
                  <a:moveTo>
                    <a:pt x="212" y="0"/>
                  </a:moveTo>
                  <a:cubicBezTo>
                    <a:pt x="95" y="0"/>
                    <a:pt x="0" y="95"/>
                    <a:pt x="0" y="213"/>
                  </a:cubicBezTo>
                  <a:cubicBezTo>
                    <a:pt x="0" y="330"/>
                    <a:pt x="95" y="424"/>
                    <a:pt x="212" y="424"/>
                  </a:cubicBezTo>
                  <a:cubicBezTo>
                    <a:pt x="329" y="424"/>
                    <a:pt x="424" y="330"/>
                    <a:pt x="424" y="213"/>
                  </a:cubicBezTo>
                  <a:cubicBezTo>
                    <a:pt x="424" y="95"/>
                    <a:pt x="329" y="0"/>
                    <a:pt x="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8"/>
            <p:cNvSpPr/>
            <p:nvPr/>
          </p:nvSpPr>
          <p:spPr>
            <a:xfrm>
              <a:off x="5437092" y="-633562"/>
              <a:ext cx="20258" cy="20258"/>
            </a:xfrm>
            <a:custGeom>
              <a:avLst/>
              <a:gdLst/>
              <a:ahLst/>
              <a:cxnLst/>
              <a:rect l="l" t="t" r="r" b="b"/>
              <a:pathLst>
                <a:path w="425" h="425" extrusionOk="0">
                  <a:moveTo>
                    <a:pt x="212" y="1"/>
                  </a:moveTo>
                  <a:cubicBezTo>
                    <a:pt x="94" y="1"/>
                    <a:pt x="0" y="96"/>
                    <a:pt x="0" y="213"/>
                  </a:cubicBezTo>
                  <a:cubicBezTo>
                    <a:pt x="0" y="330"/>
                    <a:pt x="94" y="425"/>
                    <a:pt x="212" y="425"/>
                  </a:cubicBezTo>
                  <a:cubicBezTo>
                    <a:pt x="329" y="425"/>
                    <a:pt x="424" y="330"/>
                    <a:pt x="424" y="213"/>
                  </a:cubicBezTo>
                  <a:cubicBezTo>
                    <a:pt x="424" y="96"/>
                    <a:pt x="329"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8"/>
            <p:cNvSpPr/>
            <p:nvPr/>
          </p:nvSpPr>
          <p:spPr>
            <a:xfrm>
              <a:off x="5566360" y="-586898"/>
              <a:ext cx="20448" cy="20258"/>
            </a:xfrm>
            <a:custGeom>
              <a:avLst/>
              <a:gdLst/>
              <a:ahLst/>
              <a:cxnLst/>
              <a:rect l="l" t="t" r="r" b="b"/>
              <a:pathLst>
                <a:path w="429" h="425" extrusionOk="0">
                  <a:moveTo>
                    <a:pt x="216" y="1"/>
                  </a:moveTo>
                  <a:cubicBezTo>
                    <a:pt x="100" y="1"/>
                    <a:pt x="5" y="93"/>
                    <a:pt x="3" y="210"/>
                  </a:cubicBezTo>
                  <a:cubicBezTo>
                    <a:pt x="1" y="326"/>
                    <a:pt x="94" y="424"/>
                    <a:pt x="211" y="425"/>
                  </a:cubicBezTo>
                  <a:cubicBezTo>
                    <a:pt x="212" y="425"/>
                    <a:pt x="214" y="425"/>
                    <a:pt x="215" y="425"/>
                  </a:cubicBezTo>
                  <a:cubicBezTo>
                    <a:pt x="330" y="425"/>
                    <a:pt x="425" y="332"/>
                    <a:pt x="427" y="216"/>
                  </a:cubicBezTo>
                  <a:cubicBezTo>
                    <a:pt x="429" y="99"/>
                    <a:pt x="336" y="3"/>
                    <a:pt x="218" y="1"/>
                  </a:cubicBezTo>
                  <a:cubicBezTo>
                    <a:pt x="218" y="1"/>
                    <a:pt x="217"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8"/>
            <p:cNvSpPr/>
            <p:nvPr/>
          </p:nvSpPr>
          <p:spPr>
            <a:xfrm>
              <a:off x="5492050" y="-437278"/>
              <a:ext cx="20258" cy="20258"/>
            </a:xfrm>
            <a:custGeom>
              <a:avLst/>
              <a:gdLst/>
              <a:ahLst/>
              <a:cxnLst/>
              <a:rect l="l" t="t" r="r" b="b"/>
              <a:pathLst>
                <a:path w="425" h="425" extrusionOk="0">
                  <a:moveTo>
                    <a:pt x="213" y="0"/>
                  </a:moveTo>
                  <a:cubicBezTo>
                    <a:pt x="96" y="0"/>
                    <a:pt x="1" y="94"/>
                    <a:pt x="1" y="212"/>
                  </a:cubicBezTo>
                  <a:cubicBezTo>
                    <a:pt x="1" y="329"/>
                    <a:pt x="96" y="424"/>
                    <a:pt x="213" y="424"/>
                  </a:cubicBezTo>
                  <a:cubicBezTo>
                    <a:pt x="331" y="424"/>
                    <a:pt x="425" y="329"/>
                    <a:pt x="425" y="212"/>
                  </a:cubicBezTo>
                  <a:cubicBezTo>
                    <a:pt x="425" y="94"/>
                    <a:pt x="331"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8"/>
            <p:cNvSpPr/>
            <p:nvPr/>
          </p:nvSpPr>
          <p:spPr>
            <a:xfrm>
              <a:off x="5566407" y="-305389"/>
              <a:ext cx="20448" cy="20305"/>
            </a:xfrm>
            <a:custGeom>
              <a:avLst/>
              <a:gdLst/>
              <a:ahLst/>
              <a:cxnLst/>
              <a:rect l="l" t="t" r="r" b="b"/>
              <a:pathLst>
                <a:path w="429" h="426" extrusionOk="0">
                  <a:moveTo>
                    <a:pt x="216" y="1"/>
                  </a:moveTo>
                  <a:cubicBezTo>
                    <a:pt x="100" y="1"/>
                    <a:pt x="5" y="94"/>
                    <a:pt x="3" y="210"/>
                  </a:cubicBezTo>
                  <a:cubicBezTo>
                    <a:pt x="1" y="327"/>
                    <a:pt x="94" y="423"/>
                    <a:pt x="211" y="425"/>
                  </a:cubicBezTo>
                  <a:cubicBezTo>
                    <a:pt x="212" y="425"/>
                    <a:pt x="214" y="425"/>
                    <a:pt x="215" y="425"/>
                  </a:cubicBezTo>
                  <a:cubicBezTo>
                    <a:pt x="330" y="425"/>
                    <a:pt x="425" y="333"/>
                    <a:pt x="427" y="217"/>
                  </a:cubicBezTo>
                  <a:cubicBezTo>
                    <a:pt x="429" y="99"/>
                    <a:pt x="335" y="3"/>
                    <a:pt x="218" y="1"/>
                  </a:cubicBezTo>
                  <a:cubicBezTo>
                    <a:pt x="218" y="1"/>
                    <a:pt x="217"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8"/>
            <p:cNvSpPr/>
            <p:nvPr/>
          </p:nvSpPr>
          <p:spPr>
            <a:xfrm>
              <a:off x="5287948" y="-439232"/>
              <a:ext cx="24118" cy="24071"/>
            </a:xfrm>
            <a:custGeom>
              <a:avLst/>
              <a:gdLst/>
              <a:ahLst/>
              <a:cxnLst/>
              <a:rect l="l" t="t" r="r" b="b"/>
              <a:pathLst>
                <a:path w="506" h="505" extrusionOk="0">
                  <a:moveTo>
                    <a:pt x="252" y="0"/>
                  </a:moveTo>
                  <a:cubicBezTo>
                    <a:pt x="113" y="0"/>
                    <a:pt x="0" y="112"/>
                    <a:pt x="0" y="253"/>
                  </a:cubicBezTo>
                  <a:cubicBezTo>
                    <a:pt x="0" y="393"/>
                    <a:pt x="113" y="505"/>
                    <a:pt x="252" y="505"/>
                  </a:cubicBezTo>
                  <a:cubicBezTo>
                    <a:pt x="393" y="505"/>
                    <a:pt x="506" y="392"/>
                    <a:pt x="506" y="253"/>
                  </a:cubicBezTo>
                  <a:cubicBezTo>
                    <a:pt x="506" y="114"/>
                    <a:pt x="393"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8"/>
            <p:cNvSpPr/>
            <p:nvPr/>
          </p:nvSpPr>
          <p:spPr>
            <a:xfrm>
              <a:off x="5343764" y="-478842"/>
              <a:ext cx="12298" cy="12250"/>
            </a:xfrm>
            <a:custGeom>
              <a:avLst/>
              <a:gdLst/>
              <a:ahLst/>
              <a:cxnLst/>
              <a:rect l="l" t="t" r="r" b="b"/>
              <a:pathLst>
                <a:path w="258" h="257" extrusionOk="0">
                  <a:moveTo>
                    <a:pt x="128" y="0"/>
                  </a:moveTo>
                  <a:cubicBezTo>
                    <a:pt x="58" y="0"/>
                    <a:pt x="1" y="58"/>
                    <a:pt x="1" y="129"/>
                  </a:cubicBezTo>
                  <a:cubicBezTo>
                    <a:pt x="1" y="199"/>
                    <a:pt x="58" y="257"/>
                    <a:pt x="128" y="257"/>
                  </a:cubicBezTo>
                  <a:cubicBezTo>
                    <a:pt x="200" y="257"/>
                    <a:pt x="257" y="199"/>
                    <a:pt x="257" y="129"/>
                  </a:cubicBezTo>
                  <a:cubicBezTo>
                    <a:pt x="257" y="58"/>
                    <a:pt x="200"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8"/>
            <p:cNvSpPr/>
            <p:nvPr/>
          </p:nvSpPr>
          <p:spPr>
            <a:xfrm>
              <a:off x="5506206" y="-691571"/>
              <a:ext cx="12250" cy="12298"/>
            </a:xfrm>
            <a:custGeom>
              <a:avLst/>
              <a:gdLst/>
              <a:ahLst/>
              <a:cxnLst/>
              <a:rect l="l" t="t" r="r" b="b"/>
              <a:pathLst>
                <a:path w="257" h="258" extrusionOk="0">
                  <a:moveTo>
                    <a:pt x="128" y="0"/>
                  </a:moveTo>
                  <a:cubicBezTo>
                    <a:pt x="58" y="0"/>
                    <a:pt x="0" y="58"/>
                    <a:pt x="0" y="129"/>
                  </a:cubicBezTo>
                  <a:cubicBezTo>
                    <a:pt x="0" y="200"/>
                    <a:pt x="58" y="258"/>
                    <a:pt x="128" y="258"/>
                  </a:cubicBezTo>
                  <a:cubicBezTo>
                    <a:pt x="199" y="258"/>
                    <a:pt x="257" y="200"/>
                    <a:pt x="257" y="129"/>
                  </a:cubicBezTo>
                  <a:cubicBezTo>
                    <a:pt x="257" y="58"/>
                    <a:pt x="199"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8"/>
            <p:cNvSpPr/>
            <p:nvPr/>
          </p:nvSpPr>
          <p:spPr>
            <a:xfrm>
              <a:off x="5492050" y="-538757"/>
              <a:ext cx="12298" cy="12298"/>
            </a:xfrm>
            <a:custGeom>
              <a:avLst/>
              <a:gdLst/>
              <a:ahLst/>
              <a:cxnLst/>
              <a:rect l="l" t="t" r="r" b="b"/>
              <a:pathLst>
                <a:path w="258" h="258" extrusionOk="0">
                  <a:moveTo>
                    <a:pt x="130" y="1"/>
                  </a:moveTo>
                  <a:cubicBezTo>
                    <a:pt x="58" y="1"/>
                    <a:pt x="1" y="58"/>
                    <a:pt x="1" y="130"/>
                  </a:cubicBezTo>
                  <a:cubicBezTo>
                    <a:pt x="1" y="200"/>
                    <a:pt x="58" y="257"/>
                    <a:pt x="130" y="257"/>
                  </a:cubicBezTo>
                  <a:cubicBezTo>
                    <a:pt x="130" y="257"/>
                    <a:pt x="131" y="257"/>
                    <a:pt x="132" y="257"/>
                  </a:cubicBezTo>
                  <a:cubicBezTo>
                    <a:pt x="201" y="257"/>
                    <a:pt x="257" y="200"/>
                    <a:pt x="257" y="130"/>
                  </a:cubicBezTo>
                  <a:cubicBezTo>
                    <a:pt x="257" y="58"/>
                    <a:pt x="200" y="1"/>
                    <a:pt x="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8"/>
            <p:cNvSpPr/>
            <p:nvPr/>
          </p:nvSpPr>
          <p:spPr>
            <a:xfrm>
              <a:off x="5492050" y="-362158"/>
              <a:ext cx="12298" cy="12298"/>
            </a:xfrm>
            <a:custGeom>
              <a:avLst/>
              <a:gdLst/>
              <a:ahLst/>
              <a:cxnLst/>
              <a:rect l="l" t="t" r="r" b="b"/>
              <a:pathLst>
                <a:path w="258" h="258" extrusionOk="0">
                  <a:moveTo>
                    <a:pt x="130" y="1"/>
                  </a:moveTo>
                  <a:cubicBezTo>
                    <a:pt x="58" y="1"/>
                    <a:pt x="1" y="58"/>
                    <a:pt x="1" y="128"/>
                  </a:cubicBezTo>
                  <a:cubicBezTo>
                    <a:pt x="1" y="200"/>
                    <a:pt x="58" y="257"/>
                    <a:pt x="130" y="257"/>
                  </a:cubicBezTo>
                  <a:cubicBezTo>
                    <a:pt x="130" y="257"/>
                    <a:pt x="131" y="257"/>
                    <a:pt x="132" y="257"/>
                  </a:cubicBezTo>
                  <a:cubicBezTo>
                    <a:pt x="201" y="257"/>
                    <a:pt x="257" y="200"/>
                    <a:pt x="257" y="128"/>
                  </a:cubicBezTo>
                  <a:cubicBezTo>
                    <a:pt x="257" y="58"/>
                    <a:pt x="200" y="1"/>
                    <a:pt x="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5" name="Google Shape;1425;p18"/>
          <p:cNvGrpSpPr/>
          <p:nvPr/>
        </p:nvGrpSpPr>
        <p:grpSpPr>
          <a:xfrm>
            <a:off x="173266" y="3887138"/>
            <a:ext cx="483637" cy="522909"/>
            <a:chOff x="3127056" y="-728177"/>
            <a:chExt cx="193711" cy="209440"/>
          </a:xfrm>
        </p:grpSpPr>
        <p:sp>
          <p:nvSpPr>
            <p:cNvPr id="1426" name="Google Shape;1426;p18"/>
            <p:cNvSpPr/>
            <p:nvPr/>
          </p:nvSpPr>
          <p:spPr>
            <a:xfrm>
              <a:off x="3137113" y="-723697"/>
              <a:ext cx="174216" cy="196523"/>
            </a:xfrm>
            <a:custGeom>
              <a:avLst/>
              <a:gdLst/>
              <a:ahLst/>
              <a:cxnLst/>
              <a:rect l="l" t="t" r="r" b="b"/>
              <a:pathLst>
                <a:path w="3655" h="4123" extrusionOk="0">
                  <a:moveTo>
                    <a:pt x="2204" y="71"/>
                  </a:moveTo>
                  <a:lnTo>
                    <a:pt x="3588" y="1395"/>
                  </a:lnTo>
                  <a:lnTo>
                    <a:pt x="132" y="3971"/>
                  </a:lnTo>
                  <a:lnTo>
                    <a:pt x="2204" y="71"/>
                  </a:lnTo>
                  <a:close/>
                  <a:moveTo>
                    <a:pt x="2193" y="0"/>
                  </a:moveTo>
                  <a:lnTo>
                    <a:pt x="1" y="4123"/>
                  </a:lnTo>
                  <a:lnTo>
                    <a:pt x="1" y="4123"/>
                  </a:lnTo>
                  <a:lnTo>
                    <a:pt x="3654" y="1399"/>
                  </a:lnTo>
                  <a:lnTo>
                    <a:pt x="21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8"/>
            <p:cNvSpPr/>
            <p:nvPr/>
          </p:nvSpPr>
          <p:spPr>
            <a:xfrm>
              <a:off x="3298554" y="-667166"/>
              <a:ext cx="22212" cy="20210"/>
            </a:xfrm>
            <a:custGeom>
              <a:avLst/>
              <a:gdLst/>
              <a:ahLst/>
              <a:cxnLst/>
              <a:rect l="l" t="t" r="r" b="b"/>
              <a:pathLst>
                <a:path w="466" h="424" extrusionOk="0">
                  <a:moveTo>
                    <a:pt x="233" y="0"/>
                  </a:moveTo>
                  <a:cubicBezTo>
                    <a:pt x="137" y="0"/>
                    <a:pt x="49" y="66"/>
                    <a:pt x="26" y="165"/>
                  </a:cubicBezTo>
                  <a:cubicBezTo>
                    <a:pt x="0" y="278"/>
                    <a:pt x="72" y="392"/>
                    <a:pt x="186" y="418"/>
                  </a:cubicBezTo>
                  <a:cubicBezTo>
                    <a:pt x="202" y="422"/>
                    <a:pt x="218" y="423"/>
                    <a:pt x="233" y="423"/>
                  </a:cubicBezTo>
                  <a:cubicBezTo>
                    <a:pt x="329" y="423"/>
                    <a:pt x="416" y="358"/>
                    <a:pt x="439" y="260"/>
                  </a:cubicBezTo>
                  <a:cubicBezTo>
                    <a:pt x="465" y="146"/>
                    <a:pt x="395" y="32"/>
                    <a:pt x="281" y="5"/>
                  </a:cubicBezTo>
                  <a:cubicBezTo>
                    <a:pt x="265" y="2"/>
                    <a:pt x="249" y="0"/>
                    <a:pt x="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8"/>
            <p:cNvSpPr/>
            <p:nvPr/>
          </p:nvSpPr>
          <p:spPr>
            <a:xfrm>
              <a:off x="3127056" y="-542808"/>
              <a:ext cx="26454" cy="24071"/>
            </a:xfrm>
            <a:custGeom>
              <a:avLst/>
              <a:gdLst/>
              <a:ahLst/>
              <a:cxnLst/>
              <a:rect l="l" t="t" r="r" b="b"/>
              <a:pathLst>
                <a:path w="555" h="505" extrusionOk="0">
                  <a:moveTo>
                    <a:pt x="277" y="1"/>
                  </a:moveTo>
                  <a:cubicBezTo>
                    <a:pt x="162" y="1"/>
                    <a:pt x="59" y="80"/>
                    <a:pt x="32" y="196"/>
                  </a:cubicBezTo>
                  <a:cubicBezTo>
                    <a:pt x="0" y="332"/>
                    <a:pt x="84" y="467"/>
                    <a:pt x="220" y="498"/>
                  </a:cubicBezTo>
                  <a:cubicBezTo>
                    <a:pt x="239" y="503"/>
                    <a:pt x="258" y="505"/>
                    <a:pt x="277" y="505"/>
                  </a:cubicBezTo>
                  <a:cubicBezTo>
                    <a:pt x="392" y="505"/>
                    <a:pt x="496" y="426"/>
                    <a:pt x="523" y="310"/>
                  </a:cubicBezTo>
                  <a:cubicBezTo>
                    <a:pt x="554" y="174"/>
                    <a:pt x="468" y="39"/>
                    <a:pt x="334" y="7"/>
                  </a:cubicBezTo>
                  <a:cubicBezTo>
                    <a:pt x="315" y="3"/>
                    <a:pt x="296"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8"/>
            <p:cNvSpPr/>
            <p:nvPr/>
          </p:nvSpPr>
          <p:spPr>
            <a:xfrm>
              <a:off x="3235112" y="-728177"/>
              <a:ext cx="13537" cy="12393"/>
            </a:xfrm>
            <a:custGeom>
              <a:avLst/>
              <a:gdLst/>
              <a:ahLst/>
              <a:cxnLst/>
              <a:rect l="l" t="t" r="r" b="b"/>
              <a:pathLst>
                <a:path w="284" h="260" extrusionOk="0">
                  <a:moveTo>
                    <a:pt x="143" y="1"/>
                  </a:moveTo>
                  <a:cubicBezTo>
                    <a:pt x="83" y="1"/>
                    <a:pt x="30" y="42"/>
                    <a:pt x="16" y="101"/>
                  </a:cubicBezTo>
                  <a:cubicBezTo>
                    <a:pt x="1" y="171"/>
                    <a:pt x="44" y="239"/>
                    <a:pt x="114" y="256"/>
                  </a:cubicBezTo>
                  <a:cubicBezTo>
                    <a:pt x="123" y="258"/>
                    <a:pt x="132" y="259"/>
                    <a:pt x="141" y="259"/>
                  </a:cubicBezTo>
                  <a:cubicBezTo>
                    <a:pt x="200" y="259"/>
                    <a:pt x="254" y="219"/>
                    <a:pt x="268" y="159"/>
                  </a:cubicBezTo>
                  <a:cubicBezTo>
                    <a:pt x="283" y="90"/>
                    <a:pt x="241" y="21"/>
                    <a:pt x="171" y="4"/>
                  </a:cubicBezTo>
                  <a:cubicBezTo>
                    <a:pt x="162" y="2"/>
                    <a:pt x="152"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0" name="Google Shape;1430;p18"/>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431" name="Google Shape;1431;p18"/>
          <p:cNvSpPr/>
          <p:nvPr/>
        </p:nvSpPr>
        <p:spPr>
          <a:xfrm>
            <a:off x="8473150" y="357767"/>
            <a:ext cx="239700" cy="245365"/>
          </a:xfrm>
          <a:custGeom>
            <a:avLst/>
            <a:gdLst/>
            <a:ahLst/>
            <a:cxnLst/>
            <a:rect l="l" t="t" r="r" b="b"/>
            <a:pathLst>
              <a:path w="1060" h="1085" extrusionOk="0">
                <a:moveTo>
                  <a:pt x="672" y="0"/>
                </a:moveTo>
                <a:cubicBezTo>
                  <a:pt x="598" y="0"/>
                  <a:pt x="401" y="294"/>
                  <a:pt x="401" y="294"/>
                </a:cubicBezTo>
                <a:cubicBezTo>
                  <a:pt x="401" y="294"/>
                  <a:pt x="219" y="200"/>
                  <a:pt x="115" y="200"/>
                </a:cubicBezTo>
                <a:cubicBezTo>
                  <a:pt x="83" y="200"/>
                  <a:pt x="59" y="209"/>
                  <a:pt x="50" y="233"/>
                </a:cubicBezTo>
                <a:cubicBezTo>
                  <a:pt x="10" y="333"/>
                  <a:pt x="266" y="518"/>
                  <a:pt x="266" y="518"/>
                </a:cubicBezTo>
                <a:cubicBezTo>
                  <a:pt x="266" y="518"/>
                  <a:pt x="0" y="798"/>
                  <a:pt x="52" y="871"/>
                </a:cubicBezTo>
                <a:cubicBezTo>
                  <a:pt x="60" y="883"/>
                  <a:pt x="75" y="887"/>
                  <a:pt x="94" y="887"/>
                </a:cubicBezTo>
                <a:cubicBezTo>
                  <a:pt x="199" y="887"/>
                  <a:pt x="437" y="750"/>
                  <a:pt x="437" y="750"/>
                </a:cubicBezTo>
                <a:cubicBezTo>
                  <a:pt x="437" y="750"/>
                  <a:pt x="508" y="1085"/>
                  <a:pt x="607" y="1085"/>
                </a:cubicBezTo>
                <a:cubicBezTo>
                  <a:pt x="612" y="1085"/>
                  <a:pt x="618" y="1084"/>
                  <a:pt x="623" y="1082"/>
                </a:cubicBezTo>
                <a:cubicBezTo>
                  <a:pt x="732" y="1043"/>
                  <a:pt x="697" y="716"/>
                  <a:pt x="697" y="716"/>
                </a:cubicBezTo>
                <a:cubicBezTo>
                  <a:pt x="697" y="716"/>
                  <a:pt x="989" y="687"/>
                  <a:pt x="1024" y="600"/>
                </a:cubicBezTo>
                <a:cubicBezTo>
                  <a:pt x="1060" y="515"/>
                  <a:pt x="710" y="391"/>
                  <a:pt x="710" y="391"/>
                </a:cubicBezTo>
                <a:cubicBezTo>
                  <a:pt x="710" y="391"/>
                  <a:pt x="744" y="22"/>
                  <a:pt x="679" y="1"/>
                </a:cubicBezTo>
                <a:cubicBezTo>
                  <a:pt x="677" y="1"/>
                  <a:pt x="674" y="0"/>
                  <a:pt x="6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8"/>
          <p:cNvSpPr/>
          <p:nvPr/>
        </p:nvSpPr>
        <p:spPr>
          <a:xfrm>
            <a:off x="2265274" y="4737839"/>
            <a:ext cx="239705" cy="239156"/>
          </a:xfrm>
          <a:custGeom>
            <a:avLst/>
            <a:gdLst/>
            <a:ahLst/>
            <a:cxnLst/>
            <a:rect l="l" t="t" r="r" b="b"/>
            <a:pathLst>
              <a:path w="2184" h="2179" extrusionOk="0">
                <a:moveTo>
                  <a:pt x="1485" y="0"/>
                </a:moveTo>
                <a:cubicBezTo>
                  <a:pt x="1334" y="0"/>
                  <a:pt x="895" y="547"/>
                  <a:pt x="895" y="547"/>
                </a:cubicBezTo>
                <a:cubicBezTo>
                  <a:pt x="895" y="547"/>
                  <a:pt x="514" y="306"/>
                  <a:pt x="309" y="306"/>
                </a:cubicBezTo>
                <a:cubicBezTo>
                  <a:pt x="256" y="306"/>
                  <a:pt x="214" y="322"/>
                  <a:pt x="194" y="363"/>
                </a:cubicBezTo>
                <a:cubicBezTo>
                  <a:pt x="97" y="559"/>
                  <a:pt x="584" y="976"/>
                  <a:pt x="584" y="976"/>
                </a:cubicBezTo>
                <a:cubicBezTo>
                  <a:pt x="584" y="976"/>
                  <a:pt x="1" y="1497"/>
                  <a:pt x="90" y="1651"/>
                </a:cubicBezTo>
                <a:cubicBezTo>
                  <a:pt x="106" y="1680"/>
                  <a:pt x="145" y="1692"/>
                  <a:pt x="196" y="1692"/>
                </a:cubicBezTo>
                <a:cubicBezTo>
                  <a:pt x="419" y="1692"/>
                  <a:pt x="887" y="1471"/>
                  <a:pt x="887" y="1471"/>
                </a:cubicBezTo>
                <a:cubicBezTo>
                  <a:pt x="887" y="1471"/>
                  <a:pt x="974" y="2178"/>
                  <a:pt x="1182" y="2178"/>
                </a:cubicBezTo>
                <a:cubicBezTo>
                  <a:pt x="1190" y="2178"/>
                  <a:pt x="1198" y="2177"/>
                  <a:pt x="1207" y="2175"/>
                </a:cubicBezTo>
                <a:cubicBezTo>
                  <a:pt x="1434" y="2116"/>
                  <a:pt x="1418" y="1452"/>
                  <a:pt x="1418" y="1452"/>
                </a:cubicBezTo>
                <a:cubicBezTo>
                  <a:pt x="1418" y="1452"/>
                  <a:pt x="2012" y="1441"/>
                  <a:pt x="2096" y="1274"/>
                </a:cubicBezTo>
                <a:cubicBezTo>
                  <a:pt x="2183" y="1108"/>
                  <a:pt x="1502" y="796"/>
                  <a:pt x="1502" y="796"/>
                </a:cubicBezTo>
                <a:cubicBezTo>
                  <a:pt x="1502" y="796"/>
                  <a:pt x="1634" y="58"/>
                  <a:pt x="1504" y="4"/>
                </a:cubicBezTo>
                <a:cubicBezTo>
                  <a:pt x="1498" y="1"/>
                  <a:pt x="1492" y="0"/>
                  <a:pt x="1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8"/>
          <p:cNvSpPr/>
          <p:nvPr/>
        </p:nvSpPr>
        <p:spPr>
          <a:xfrm>
            <a:off x="5609950" y="4819734"/>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8"/>
          <p:cNvSpPr/>
          <p:nvPr/>
        </p:nvSpPr>
        <p:spPr>
          <a:xfrm>
            <a:off x="3606348" y="4603502"/>
            <a:ext cx="57348" cy="57458"/>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8"/>
          <p:cNvSpPr/>
          <p:nvPr/>
        </p:nvSpPr>
        <p:spPr>
          <a:xfrm>
            <a:off x="8564271" y="2323254"/>
            <a:ext cx="57458" cy="57568"/>
          </a:xfrm>
          <a:custGeom>
            <a:avLst/>
            <a:gdLst/>
            <a:ahLst/>
            <a:cxnLst/>
            <a:rect l="l" t="t" r="r" b="b"/>
            <a:pathLst>
              <a:path w="524" h="525" extrusionOk="0">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8"/>
          <p:cNvSpPr/>
          <p:nvPr/>
        </p:nvSpPr>
        <p:spPr>
          <a:xfrm>
            <a:off x="7350074" y="4744053"/>
            <a:ext cx="57458" cy="57568"/>
          </a:xfrm>
          <a:custGeom>
            <a:avLst/>
            <a:gdLst/>
            <a:ahLst/>
            <a:cxnLst/>
            <a:rect l="l" t="t" r="r" b="b"/>
            <a:pathLst>
              <a:path w="524" h="525" extrusionOk="0">
                <a:moveTo>
                  <a:pt x="255" y="1"/>
                </a:moveTo>
                <a:cubicBezTo>
                  <a:pt x="255" y="1"/>
                  <a:pt x="236" y="121"/>
                  <a:pt x="232" y="233"/>
                </a:cubicBezTo>
                <a:cubicBezTo>
                  <a:pt x="143" y="240"/>
                  <a:pt x="1" y="269"/>
                  <a:pt x="1" y="269"/>
                </a:cubicBezTo>
                <a:cubicBezTo>
                  <a:pt x="1" y="269"/>
                  <a:pt x="121" y="287"/>
                  <a:pt x="232" y="291"/>
                </a:cubicBezTo>
                <a:cubicBezTo>
                  <a:pt x="235" y="405"/>
                  <a:pt x="256" y="524"/>
                  <a:pt x="256" y="524"/>
                </a:cubicBezTo>
                <a:cubicBezTo>
                  <a:pt x="256"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8"/>
          <p:cNvSpPr/>
          <p:nvPr/>
        </p:nvSpPr>
        <p:spPr>
          <a:xfrm>
            <a:off x="8452166" y="3116484"/>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8"/>
          <p:cNvSpPr/>
          <p:nvPr/>
        </p:nvSpPr>
        <p:spPr>
          <a:xfrm>
            <a:off x="234004" y="686201"/>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8"/>
          <p:cNvSpPr/>
          <p:nvPr/>
        </p:nvSpPr>
        <p:spPr>
          <a:xfrm>
            <a:off x="1804502" y="280860"/>
            <a:ext cx="129829" cy="129829"/>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2" y="650"/>
                  <a:pt x="524" y="659"/>
                </a:cubicBezTo>
                <a:cubicBezTo>
                  <a:pt x="529" y="917"/>
                  <a:pt x="576" y="1184"/>
                  <a:pt x="576" y="1184"/>
                </a:cubicBezTo>
                <a:cubicBezTo>
                  <a:pt x="576" y="1184"/>
                  <a:pt x="641" y="860"/>
                  <a:pt x="657" y="660"/>
                </a:cubicBezTo>
                <a:cubicBezTo>
                  <a:pt x="915" y="655"/>
                  <a:pt x="1183" y="608"/>
                  <a:pt x="1183" y="608"/>
                </a:cubicBezTo>
                <a:cubicBezTo>
                  <a:pt x="1183" y="608"/>
                  <a:pt x="858" y="541"/>
                  <a:pt x="657" y="526"/>
                </a:cubicBezTo>
                <a:cubicBezTo>
                  <a:pt x="642"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8"/>
          <p:cNvSpPr/>
          <p:nvPr/>
        </p:nvSpPr>
        <p:spPr>
          <a:xfrm>
            <a:off x="8770198" y="2923162"/>
            <a:ext cx="259438" cy="259328"/>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8"/>
          <p:cNvSpPr/>
          <p:nvPr/>
        </p:nvSpPr>
        <p:spPr>
          <a:xfrm>
            <a:off x="2052137" y="4816005"/>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8"/>
          <p:cNvSpPr/>
          <p:nvPr/>
        </p:nvSpPr>
        <p:spPr>
          <a:xfrm>
            <a:off x="4508389" y="4718798"/>
            <a:ext cx="259438" cy="25932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8"/>
          <p:cNvSpPr/>
          <p:nvPr/>
        </p:nvSpPr>
        <p:spPr>
          <a:xfrm>
            <a:off x="4876193" y="316493"/>
            <a:ext cx="64914" cy="64914"/>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8"/>
          <p:cNvSpPr/>
          <p:nvPr/>
        </p:nvSpPr>
        <p:spPr>
          <a:xfrm>
            <a:off x="291358" y="2719120"/>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8"/>
          <p:cNvSpPr/>
          <p:nvPr/>
        </p:nvSpPr>
        <p:spPr>
          <a:xfrm>
            <a:off x="626916" y="3020417"/>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4561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446"/>
        <p:cNvGrpSpPr/>
        <p:nvPr/>
      </p:nvGrpSpPr>
      <p:grpSpPr>
        <a:xfrm>
          <a:off x="0" y="0"/>
          <a:ext cx="0" cy="0"/>
          <a:chOff x="0" y="0"/>
          <a:chExt cx="0" cy="0"/>
        </a:xfrm>
      </p:grpSpPr>
      <p:grpSp>
        <p:nvGrpSpPr>
          <p:cNvPr id="1447" name="Google Shape;1447;p19"/>
          <p:cNvGrpSpPr/>
          <p:nvPr/>
        </p:nvGrpSpPr>
        <p:grpSpPr>
          <a:xfrm>
            <a:off x="3847336" y="4147800"/>
            <a:ext cx="1581571" cy="2026425"/>
            <a:chOff x="5506778" y="238278"/>
            <a:chExt cx="269117" cy="524315"/>
          </a:xfrm>
        </p:grpSpPr>
        <p:sp>
          <p:nvSpPr>
            <p:cNvPr id="1448" name="Google Shape;1448;p19"/>
            <p:cNvSpPr/>
            <p:nvPr/>
          </p:nvSpPr>
          <p:spPr>
            <a:xfrm>
              <a:off x="5591622" y="316449"/>
              <a:ext cx="132652" cy="261300"/>
            </a:xfrm>
            <a:custGeom>
              <a:avLst/>
              <a:gdLst/>
              <a:ahLst/>
              <a:cxnLst/>
              <a:rect l="l" t="t" r="r" b="b"/>
              <a:pathLst>
                <a:path w="2783" h="5482" extrusionOk="0">
                  <a:moveTo>
                    <a:pt x="2497" y="0"/>
                  </a:moveTo>
                  <a:cubicBezTo>
                    <a:pt x="2488" y="0"/>
                    <a:pt x="2478" y="12"/>
                    <a:pt x="2484" y="22"/>
                  </a:cubicBezTo>
                  <a:cubicBezTo>
                    <a:pt x="2691" y="431"/>
                    <a:pt x="2637" y="966"/>
                    <a:pt x="2560" y="1403"/>
                  </a:cubicBezTo>
                  <a:cubicBezTo>
                    <a:pt x="2490" y="1801"/>
                    <a:pt x="2365" y="2188"/>
                    <a:pt x="2220" y="2565"/>
                  </a:cubicBezTo>
                  <a:cubicBezTo>
                    <a:pt x="1925" y="3329"/>
                    <a:pt x="1606" y="4161"/>
                    <a:pt x="1103" y="4815"/>
                  </a:cubicBezTo>
                  <a:cubicBezTo>
                    <a:pt x="977" y="4979"/>
                    <a:pt x="829" y="5164"/>
                    <a:pt x="651" y="5276"/>
                  </a:cubicBezTo>
                  <a:cubicBezTo>
                    <a:pt x="569" y="5327"/>
                    <a:pt x="502" y="5349"/>
                    <a:pt x="445" y="5349"/>
                  </a:cubicBezTo>
                  <a:cubicBezTo>
                    <a:pt x="221" y="5349"/>
                    <a:pt x="187" y="5000"/>
                    <a:pt x="203" y="4797"/>
                  </a:cubicBezTo>
                  <a:cubicBezTo>
                    <a:pt x="235" y="4379"/>
                    <a:pt x="321" y="3965"/>
                    <a:pt x="450" y="3569"/>
                  </a:cubicBezTo>
                  <a:cubicBezTo>
                    <a:pt x="517" y="3363"/>
                    <a:pt x="597" y="3163"/>
                    <a:pt x="689" y="2969"/>
                  </a:cubicBezTo>
                  <a:cubicBezTo>
                    <a:pt x="754" y="2828"/>
                    <a:pt x="873" y="2487"/>
                    <a:pt x="1016" y="2403"/>
                  </a:cubicBezTo>
                  <a:cubicBezTo>
                    <a:pt x="1057" y="2379"/>
                    <a:pt x="1092" y="2368"/>
                    <a:pt x="1121" y="2368"/>
                  </a:cubicBezTo>
                  <a:cubicBezTo>
                    <a:pt x="1348" y="2368"/>
                    <a:pt x="1260" y="3007"/>
                    <a:pt x="1244" y="3106"/>
                  </a:cubicBezTo>
                  <a:cubicBezTo>
                    <a:pt x="1205" y="3336"/>
                    <a:pt x="1134" y="3556"/>
                    <a:pt x="1036" y="3766"/>
                  </a:cubicBezTo>
                  <a:cubicBezTo>
                    <a:pt x="1035" y="3769"/>
                    <a:pt x="1037" y="3770"/>
                    <a:pt x="1038" y="3770"/>
                  </a:cubicBezTo>
                  <a:cubicBezTo>
                    <a:pt x="1039" y="3770"/>
                    <a:pt x="1040" y="3770"/>
                    <a:pt x="1040" y="3770"/>
                  </a:cubicBezTo>
                  <a:cubicBezTo>
                    <a:pt x="1224" y="3401"/>
                    <a:pt x="1319" y="3001"/>
                    <a:pt x="1303" y="2589"/>
                  </a:cubicBezTo>
                  <a:cubicBezTo>
                    <a:pt x="1297" y="2439"/>
                    <a:pt x="1244" y="2288"/>
                    <a:pt x="1132" y="2288"/>
                  </a:cubicBezTo>
                  <a:cubicBezTo>
                    <a:pt x="1090" y="2288"/>
                    <a:pt x="1040" y="2309"/>
                    <a:pt x="980" y="2358"/>
                  </a:cubicBezTo>
                  <a:cubicBezTo>
                    <a:pt x="865" y="2455"/>
                    <a:pt x="797" y="2612"/>
                    <a:pt x="727" y="2739"/>
                  </a:cubicBezTo>
                  <a:cubicBezTo>
                    <a:pt x="619" y="2934"/>
                    <a:pt x="525" y="3136"/>
                    <a:pt x="443" y="3342"/>
                  </a:cubicBezTo>
                  <a:cubicBezTo>
                    <a:pt x="281" y="3753"/>
                    <a:pt x="168" y="4180"/>
                    <a:pt x="109" y="4618"/>
                  </a:cubicBezTo>
                  <a:cubicBezTo>
                    <a:pt x="75" y="4866"/>
                    <a:pt x="0" y="5260"/>
                    <a:pt x="255" y="5426"/>
                  </a:cubicBezTo>
                  <a:cubicBezTo>
                    <a:pt x="315" y="5465"/>
                    <a:pt x="376" y="5482"/>
                    <a:pt x="438" y="5482"/>
                  </a:cubicBezTo>
                  <a:cubicBezTo>
                    <a:pt x="668" y="5482"/>
                    <a:pt x="896" y="5247"/>
                    <a:pt x="1036" y="5094"/>
                  </a:cubicBezTo>
                  <a:cubicBezTo>
                    <a:pt x="1622" y="4447"/>
                    <a:pt x="1949" y="3573"/>
                    <a:pt x="2271" y="2775"/>
                  </a:cubicBezTo>
                  <a:cubicBezTo>
                    <a:pt x="2470" y="2282"/>
                    <a:pt x="2647" y="1770"/>
                    <a:pt x="2706" y="1238"/>
                  </a:cubicBezTo>
                  <a:cubicBezTo>
                    <a:pt x="2751" y="833"/>
                    <a:pt x="2783" y="335"/>
                    <a:pt x="2506" y="5"/>
                  </a:cubicBezTo>
                  <a:cubicBezTo>
                    <a:pt x="2504" y="2"/>
                    <a:pt x="2500" y="0"/>
                    <a:pt x="249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9"/>
            <p:cNvSpPr/>
            <p:nvPr/>
          </p:nvSpPr>
          <p:spPr>
            <a:xfrm>
              <a:off x="5538809" y="310348"/>
              <a:ext cx="203339" cy="376363"/>
            </a:xfrm>
            <a:custGeom>
              <a:avLst/>
              <a:gdLst/>
              <a:ahLst/>
              <a:cxnLst/>
              <a:rect l="l" t="t" r="r" b="b"/>
              <a:pathLst>
                <a:path w="4266" h="7896" extrusionOk="0">
                  <a:moveTo>
                    <a:pt x="3045" y="0"/>
                  </a:moveTo>
                  <a:cubicBezTo>
                    <a:pt x="3042" y="0"/>
                    <a:pt x="3040" y="1"/>
                    <a:pt x="3037" y="3"/>
                  </a:cubicBezTo>
                  <a:cubicBezTo>
                    <a:pt x="2236" y="565"/>
                    <a:pt x="1744" y="1459"/>
                    <a:pt x="1369" y="2342"/>
                  </a:cubicBezTo>
                  <a:cubicBezTo>
                    <a:pt x="922" y="3396"/>
                    <a:pt x="503" y="4522"/>
                    <a:pt x="326" y="5657"/>
                  </a:cubicBezTo>
                  <a:cubicBezTo>
                    <a:pt x="240" y="6210"/>
                    <a:pt x="0" y="7896"/>
                    <a:pt x="924" y="7896"/>
                  </a:cubicBezTo>
                  <a:cubicBezTo>
                    <a:pt x="951" y="7896"/>
                    <a:pt x="980" y="7894"/>
                    <a:pt x="1009" y="7891"/>
                  </a:cubicBezTo>
                  <a:cubicBezTo>
                    <a:pt x="1496" y="7841"/>
                    <a:pt x="1799" y="7342"/>
                    <a:pt x="2060" y="6983"/>
                  </a:cubicBezTo>
                  <a:cubicBezTo>
                    <a:pt x="2388" y="6530"/>
                    <a:pt x="2686" y="6058"/>
                    <a:pt x="2954" y="5568"/>
                  </a:cubicBezTo>
                  <a:cubicBezTo>
                    <a:pt x="3551" y="4481"/>
                    <a:pt x="4044" y="3286"/>
                    <a:pt x="4261" y="2061"/>
                  </a:cubicBezTo>
                  <a:cubicBezTo>
                    <a:pt x="4265" y="2042"/>
                    <a:pt x="4250" y="2030"/>
                    <a:pt x="4236" y="2030"/>
                  </a:cubicBezTo>
                  <a:cubicBezTo>
                    <a:pt x="4227" y="2030"/>
                    <a:pt x="4218" y="2035"/>
                    <a:pt x="4215" y="2047"/>
                  </a:cubicBezTo>
                  <a:cubicBezTo>
                    <a:pt x="3693" y="3959"/>
                    <a:pt x="2943" y="5797"/>
                    <a:pt x="1646" y="7325"/>
                  </a:cubicBezTo>
                  <a:cubicBezTo>
                    <a:pt x="1474" y="7529"/>
                    <a:pt x="1263" y="7734"/>
                    <a:pt x="982" y="7752"/>
                  </a:cubicBezTo>
                  <a:cubicBezTo>
                    <a:pt x="968" y="7753"/>
                    <a:pt x="954" y="7754"/>
                    <a:pt x="940" y="7754"/>
                  </a:cubicBezTo>
                  <a:cubicBezTo>
                    <a:pt x="604" y="7754"/>
                    <a:pt x="470" y="7457"/>
                    <a:pt x="423" y="7159"/>
                  </a:cubicBezTo>
                  <a:cubicBezTo>
                    <a:pt x="338" y="6614"/>
                    <a:pt x="383" y="6039"/>
                    <a:pt x="478" y="5500"/>
                  </a:cubicBezTo>
                  <a:cubicBezTo>
                    <a:pt x="653" y="4507"/>
                    <a:pt x="1003" y="3536"/>
                    <a:pt x="1375" y="2602"/>
                  </a:cubicBezTo>
                  <a:cubicBezTo>
                    <a:pt x="1765" y="1630"/>
                    <a:pt x="2270" y="737"/>
                    <a:pt x="3058" y="29"/>
                  </a:cubicBezTo>
                  <a:cubicBezTo>
                    <a:pt x="3069" y="18"/>
                    <a:pt x="3058" y="0"/>
                    <a:pt x="304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9"/>
            <p:cNvSpPr/>
            <p:nvPr/>
          </p:nvSpPr>
          <p:spPr>
            <a:xfrm>
              <a:off x="5570649" y="238278"/>
              <a:ext cx="186418" cy="213349"/>
            </a:xfrm>
            <a:custGeom>
              <a:avLst/>
              <a:gdLst/>
              <a:ahLst/>
              <a:cxnLst/>
              <a:rect l="l" t="t" r="r" b="b"/>
              <a:pathLst>
                <a:path w="3911" h="4476" extrusionOk="0">
                  <a:moveTo>
                    <a:pt x="2937" y="0"/>
                  </a:moveTo>
                  <a:cubicBezTo>
                    <a:pt x="2682" y="0"/>
                    <a:pt x="2464" y="176"/>
                    <a:pt x="2296" y="354"/>
                  </a:cubicBezTo>
                  <a:cubicBezTo>
                    <a:pt x="1777" y="905"/>
                    <a:pt x="1348" y="1577"/>
                    <a:pt x="972" y="2231"/>
                  </a:cubicBezTo>
                  <a:cubicBezTo>
                    <a:pt x="576" y="2922"/>
                    <a:pt x="225" y="3661"/>
                    <a:pt x="9" y="4431"/>
                  </a:cubicBezTo>
                  <a:cubicBezTo>
                    <a:pt x="1" y="4458"/>
                    <a:pt x="21" y="4475"/>
                    <a:pt x="42" y="4475"/>
                  </a:cubicBezTo>
                  <a:cubicBezTo>
                    <a:pt x="57" y="4475"/>
                    <a:pt x="71" y="4467"/>
                    <a:pt x="78" y="4451"/>
                  </a:cubicBezTo>
                  <a:cubicBezTo>
                    <a:pt x="559" y="3233"/>
                    <a:pt x="1103" y="2080"/>
                    <a:pt x="1885" y="1023"/>
                  </a:cubicBezTo>
                  <a:cubicBezTo>
                    <a:pt x="2079" y="762"/>
                    <a:pt x="2280" y="468"/>
                    <a:pt x="2536" y="263"/>
                  </a:cubicBezTo>
                  <a:cubicBezTo>
                    <a:pt x="2671" y="154"/>
                    <a:pt x="2810" y="103"/>
                    <a:pt x="2943" y="103"/>
                  </a:cubicBezTo>
                  <a:cubicBezTo>
                    <a:pt x="3162" y="103"/>
                    <a:pt x="3363" y="242"/>
                    <a:pt x="3499" y="480"/>
                  </a:cubicBezTo>
                  <a:cubicBezTo>
                    <a:pt x="3851" y="1101"/>
                    <a:pt x="3862" y="1934"/>
                    <a:pt x="3745" y="2619"/>
                  </a:cubicBezTo>
                  <a:cubicBezTo>
                    <a:pt x="3744" y="2623"/>
                    <a:pt x="3748" y="2626"/>
                    <a:pt x="3752" y="2626"/>
                  </a:cubicBezTo>
                  <a:cubicBezTo>
                    <a:pt x="3754" y="2626"/>
                    <a:pt x="3756" y="2625"/>
                    <a:pt x="3757" y="2622"/>
                  </a:cubicBezTo>
                  <a:cubicBezTo>
                    <a:pt x="3911" y="1924"/>
                    <a:pt x="3887" y="1093"/>
                    <a:pt x="3544" y="452"/>
                  </a:cubicBezTo>
                  <a:cubicBezTo>
                    <a:pt x="3432" y="240"/>
                    <a:pt x="3256" y="36"/>
                    <a:pt x="3007" y="5"/>
                  </a:cubicBezTo>
                  <a:cubicBezTo>
                    <a:pt x="2983" y="2"/>
                    <a:pt x="2960" y="0"/>
                    <a:pt x="293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9"/>
            <p:cNvSpPr/>
            <p:nvPr/>
          </p:nvSpPr>
          <p:spPr>
            <a:xfrm>
              <a:off x="5506778" y="496622"/>
              <a:ext cx="138705" cy="265971"/>
            </a:xfrm>
            <a:custGeom>
              <a:avLst/>
              <a:gdLst/>
              <a:ahLst/>
              <a:cxnLst/>
              <a:rect l="l" t="t" r="r" b="b"/>
              <a:pathLst>
                <a:path w="2910" h="5580" extrusionOk="0">
                  <a:moveTo>
                    <a:pt x="1096" y="0"/>
                  </a:moveTo>
                  <a:cubicBezTo>
                    <a:pt x="1094" y="0"/>
                    <a:pt x="1092" y="1"/>
                    <a:pt x="1091" y="4"/>
                  </a:cubicBezTo>
                  <a:cubicBezTo>
                    <a:pt x="470" y="1407"/>
                    <a:pt x="1" y="3106"/>
                    <a:pt x="353" y="4641"/>
                  </a:cubicBezTo>
                  <a:cubicBezTo>
                    <a:pt x="452" y="5069"/>
                    <a:pt x="777" y="5579"/>
                    <a:pt x="1237" y="5579"/>
                  </a:cubicBezTo>
                  <a:cubicBezTo>
                    <a:pt x="1321" y="5579"/>
                    <a:pt x="1410" y="5562"/>
                    <a:pt x="1503" y="5524"/>
                  </a:cubicBezTo>
                  <a:cubicBezTo>
                    <a:pt x="1811" y="5399"/>
                    <a:pt x="2068" y="5081"/>
                    <a:pt x="2278" y="4835"/>
                  </a:cubicBezTo>
                  <a:cubicBezTo>
                    <a:pt x="2524" y="4544"/>
                    <a:pt x="2728" y="4231"/>
                    <a:pt x="2899" y="3893"/>
                  </a:cubicBezTo>
                  <a:cubicBezTo>
                    <a:pt x="2910" y="3870"/>
                    <a:pt x="2891" y="3851"/>
                    <a:pt x="2873" y="3851"/>
                  </a:cubicBezTo>
                  <a:cubicBezTo>
                    <a:pt x="2865" y="3851"/>
                    <a:pt x="2857" y="3855"/>
                    <a:pt x="2851" y="3864"/>
                  </a:cubicBezTo>
                  <a:cubicBezTo>
                    <a:pt x="2536" y="4388"/>
                    <a:pt x="2121" y="5011"/>
                    <a:pt x="1598" y="5352"/>
                  </a:cubicBezTo>
                  <a:cubicBezTo>
                    <a:pt x="1483" y="5427"/>
                    <a:pt x="1365" y="5460"/>
                    <a:pt x="1250" y="5460"/>
                  </a:cubicBezTo>
                  <a:cubicBezTo>
                    <a:pt x="976" y="5460"/>
                    <a:pt x="722" y="5269"/>
                    <a:pt x="582" y="5001"/>
                  </a:cubicBezTo>
                  <a:cubicBezTo>
                    <a:pt x="417" y="4686"/>
                    <a:pt x="371" y="4301"/>
                    <a:pt x="340" y="3952"/>
                  </a:cubicBezTo>
                  <a:cubicBezTo>
                    <a:pt x="215" y="2583"/>
                    <a:pt x="623" y="1272"/>
                    <a:pt x="1101" y="7"/>
                  </a:cubicBezTo>
                  <a:cubicBezTo>
                    <a:pt x="1103" y="3"/>
                    <a:pt x="1100" y="0"/>
                    <a:pt x="109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9"/>
            <p:cNvSpPr/>
            <p:nvPr/>
          </p:nvSpPr>
          <p:spPr>
            <a:xfrm>
              <a:off x="5729136" y="333703"/>
              <a:ext cx="45568" cy="192948"/>
            </a:xfrm>
            <a:custGeom>
              <a:avLst/>
              <a:gdLst/>
              <a:ahLst/>
              <a:cxnLst/>
              <a:rect l="l" t="t" r="r" b="b"/>
              <a:pathLst>
                <a:path w="956" h="4048" extrusionOk="0">
                  <a:moveTo>
                    <a:pt x="924" y="1"/>
                  </a:moveTo>
                  <a:cubicBezTo>
                    <a:pt x="907" y="1"/>
                    <a:pt x="890" y="12"/>
                    <a:pt x="888" y="34"/>
                  </a:cubicBezTo>
                  <a:cubicBezTo>
                    <a:pt x="777" y="1426"/>
                    <a:pt x="507" y="2734"/>
                    <a:pt x="3" y="4040"/>
                  </a:cubicBezTo>
                  <a:cubicBezTo>
                    <a:pt x="0" y="4044"/>
                    <a:pt x="5" y="4048"/>
                    <a:pt x="9" y="4048"/>
                  </a:cubicBezTo>
                  <a:cubicBezTo>
                    <a:pt x="11" y="4048"/>
                    <a:pt x="13" y="4047"/>
                    <a:pt x="14" y="4044"/>
                  </a:cubicBezTo>
                  <a:cubicBezTo>
                    <a:pt x="574" y="2804"/>
                    <a:pt x="925" y="1398"/>
                    <a:pt x="955" y="34"/>
                  </a:cubicBezTo>
                  <a:cubicBezTo>
                    <a:pt x="956" y="12"/>
                    <a:pt x="940" y="1"/>
                    <a:pt x="92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9"/>
            <p:cNvSpPr/>
            <p:nvPr/>
          </p:nvSpPr>
          <p:spPr>
            <a:xfrm>
              <a:off x="5656780" y="269737"/>
              <a:ext cx="78933" cy="53385"/>
            </a:xfrm>
            <a:custGeom>
              <a:avLst/>
              <a:gdLst/>
              <a:ahLst/>
              <a:cxnLst/>
              <a:rect l="l" t="t" r="r" b="b"/>
              <a:pathLst>
                <a:path w="1656" h="1120" extrusionOk="0">
                  <a:moveTo>
                    <a:pt x="1003" y="1"/>
                  </a:moveTo>
                  <a:cubicBezTo>
                    <a:pt x="837" y="1"/>
                    <a:pt x="698" y="129"/>
                    <a:pt x="577" y="229"/>
                  </a:cubicBezTo>
                  <a:cubicBezTo>
                    <a:pt x="353" y="415"/>
                    <a:pt x="165" y="626"/>
                    <a:pt x="3" y="865"/>
                  </a:cubicBezTo>
                  <a:cubicBezTo>
                    <a:pt x="0" y="867"/>
                    <a:pt x="4" y="872"/>
                    <a:pt x="8" y="872"/>
                  </a:cubicBezTo>
                  <a:cubicBezTo>
                    <a:pt x="8" y="872"/>
                    <a:pt x="9" y="872"/>
                    <a:pt x="10" y="871"/>
                  </a:cubicBezTo>
                  <a:cubicBezTo>
                    <a:pt x="209" y="617"/>
                    <a:pt x="479" y="280"/>
                    <a:pt x="772" y="132"/>
                  </a:cubicBezTo>
                  <a:cubicBezTo>
                    <a:pt x="863" y="86"/>
                    <a:pt x="944" y="66"/>
                    <a:pt x="1016" y="66"/>
                  </a:cubicBezTo>
                  <a:cubicBezTo>
                    <a:pt x="1437" y="66"/>
                    <a:pt x="1548" y="762"/>
                    <a:pt x="1590" y="1103"/>
                  </a:cubicBezTo>
                  <a:cubicBezTo>
                    <a:pt x="1591" y="1114"/>
                    <a:pt x="1599" y="1120"/>
                    <a:pt x="1607" y="1120"/>
                  </a:cubicBezTo>
                  <a:cubicBezTo>
                    <a:pt x="1615" y="1120"/>
                    <a:pt x="1622" y="1115"/>
                    <a:pt x="1622" y="1103"/>
                  </a:cubicBezTo>
                  <a:cubicBezTo>
                    <a:pt x="1656" y="753"/>
                    <a:pt x="1472" y="39"/>
                    <a:pt x="1031" y="2"/>
                  </a:cubicBezTo>
                  <a:cubicBezTo>
                    <a:pt x="1021" y="1"/>
                    <a:pt x="1012" y="1"/>
                    <a:pt x="1003"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9"/>
            <p:cNvSpPr/>
            <p:nvPr/>
          </p:nvSpPr>
          <p:spPr>
            <a:xfrm>
              <a:off x="5636761" y="392808"/>
              <a:ext cx="59248" cy="139134"/>
            </a:xfrm>
            <a:custGeom>
              <a:avLst/>
              <a:gdLst/>
              <a:ahLst/>
              <a:cxnLst/>
              <a:rect l="l" t="t" r="r" b="b"/>
              <a:pathLst>
                <a:path w="1243" h="2919" extrusionOk="0">
                  <a:moveTo>
                    <a:pt x="1223" y="1"/>
                  </a:moveTo>
                  <a:cubicBezTo>
                    <a:pt x="1217" y="1"/>
                    <a:pt x="1211" y="4"/>
                    <a:pt x="1209" y="12"/>
                  </a:cubicBezTo>
                  <a:cubicBezTo>
                    <a:pt x="898" y="1023"/>
                    <a:pt x="514" y="1984"/>
                    <a:pt x="3" y="2913"/>
                  </a:cubicBezTo>
                  <a:cubicBezTo>
                    <a:pt x="1" y="2916"/>
                    <a:pt x="3" y="2919"/>
                    <a:pt x="6" y="2919"/>
                  </a:cubicBezTo>
                  <a:cubicBezTo>
                    <a:pt x="7" y="2919"/>
                    <a:pt x="8" y="2918"/>
                    <a:pt x="9" y="2917"/>
                  </a:cubicBezTo>
                  <a:cubicBezTo>
                    <a:pt x="558" y="2029"/>
                    <a:pt x="994" y="1037"/>
                    <a:pt x="1239" y="22"/>
                  </a:cubicBezTo>
                  <a:cubicBezTo>
                    <a:pt x="1242" y="9"/>
                    <a:pt x="1233" y="1"/>
                    <a:pt x="1223"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9"/>
            <p:cNvSpPr/>
            <p:nvPr/>
          </p:nvSpPr>
          <p:spPr>
            <a:xfrm>
              <a:off x="5568028" y="558635"/>
              <a:ext cx="45091" cy="75311"/>
            </a:xfrm>
            <a:custGeom>
              <a:avLst/>
              <a:gdLst/>
              <a:ahLst/>
              <a:cxnLst/>
              <a:rect l="l" t="t" r="r" b="b"/>
              <a:pathLst>
                <a:path w="946" h="1580" extrusionOk="0">
                  <a:moveTo>
                    <a:pt x="262" y="1"/>
                  </a:moveTo>
                  <a:cubicBezTo>
                    <a:pt x="259" y="1"/>
                    <a:pt x="257" y="2"/>
                    <a:pt x="257" y="6"/>
                  </a:cubicBezTo>
                  <a:cubicBezTo>
                    <a:pt x="264" y="437"/>
                    <a:pt x="0" y="963"/>
                    <a:pt x="268" y="1363"/>
                  </a:cubicBezTo>
                  <a:cubicBezTo>
                    <a:pt x="355" y="1493"/>
                    <a:pt x="513" y="1579"/>
                    <a:pt x="666" y="1579"/>
                  </a:cubicBezTo>
                  <a:cubicBezTo>
                    <a:pt x="765" y="1579"/>
                    <a:pt x="862" y="1543"/>
                    <a:pt x="935" y="1458"/>
                  </a:cubicBezTo>
                  <a:cubicBezTo>
                    <a:pt x="945" y="1443"/>
                    <a:pt x="935" y="1427"/>
                    <a:pt x="922" y="1427"/>
                  </a:cubicBezTo>
                  <a:cubicBezTo>
                    <a:pt x="919" y="1427"/>
                    <a:pt x="915" y="1429"/>
                    <a:pt x="911" y="1432"/>
                  </a:cubicBezTo>
                  <a:cubicBezTo>
                    <a:pt x="834" y="1494"/>
                    <a:pt x="748" y="1523"/>
                    <a:pt x="662" y="1523"/>
                  </a:cubicBezTo>
                  <a:cubicBezTo>
                    <a:pt x="539" y="1523"/>
                    <a:pt x="417" y="1463"/>
                    <a:pt x="330" y="1359"/>
                  </a:cubicBezTo>
                  <a:cubicBezTo>
                    <a:pt x="206" y="1213"/>
                    <a:pt x="185" y="1008"/>
                    <a:pt x="194" y="825"/>
                  </a:cubicBezTo>
                  <a:cubicBezTo>
                    <a:pt x="205" y="549"/>
                    <a:pt x="281" y="285"/>
                    <a:pt x="267" y="6"/>
                  </a:cubicBezTo>
                  <a:cubicBezTo>
                    <a:pt x="267" y="2"/>
                    <a:pt x="264" y="1"/>
                    <a:pt x="26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9"/>
            <p:cNvSpPr/>
            <p:nvPr/>
          </p:nvSpPr>
          <p:spPr>
            <a:xfrm>
              <a:off x="5560687" y="668026"/>
              <a:ext cx="78361" cy="52003"/>
            </a:xfrm>
            <a:custGeom>
              <a:avLst/>
              <a:gdLst/>
              <a:ahLst/>
              <a:cxnLst/>
              <a:rect l="l" t="t" r="r" b="b"/>
              <a:pathLst>
                <a:path w="1644" h="1091" extrusionOk="0">
                  <a:moveTo>
                    <a:pt x="1628" y="1"/>
                  </a:moveTo>
                  <a:cubicBezTo>
                    <a:pt x="1625" y="1"/>
                    <a:pt x="1622" y="2"/>
                    <a:pt x="1620" y="4"/>
                  </a:cubicBezTo>
                  <a:cubicBezTo>
                    <a:pt x="1150" y="471"/>
                    <a:pt x="684" y="964"/>
                    <a:pt x="2" y="1090"/>
                  </a:cubicBezTo>
                  <a:cubicBezTo>
                    <a:pt x="0" y="1090"/>
                    <a:pt x="0" y="1091"/>
                    <a:pt x="2" y="1091"/>
                  </a:cubicBezTo>
                  <a:cubicBezTo>
                    <a:pt x="679" y="1007"/>
                    <a:pt x="1201" y="508"/>
                    <a:pt x="1637" y="20"/>
                  </a:cubicBezTo>
                  <a:cubicBezTo>
                    <a:pt x="1644" y="12"/>
                    <a:pt x="1636" y="1"/>
                    <a:pt x="162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9"/>
            <p:cNvSpPr/>
            <p:nvPr/>
          </p:nvSpPr>
          <p:spPr>
            <a:xfrm>
              <a:off x="5692291" y="368261"/>
              <a:ext cx="4576" cy="5672"/>
            </a:xfrm>
            <a:custGeom>
              <a:avLst/>
              <a:gdLst/>
              <a:ahLst/>
              <a:cxnLst/>
              <a:rect l="l" t="t" r="r" b="b"/>
              <a:pathLst>
                <a:path w="96" h="119" extrusionOk="0">
                  <a:moveTo>
                    <a:pt x="48" y="1"/>
                  </a:moveTo>
                  <a:cubicBezTo>
                    <a:pt x="35" y="1"/>
                    <a:pt x="22" y="8"/>
                    <a:pt x="18" y="24"/>
                  </a:cubicBezTo>
                  <a:cubicBezTo>
                    <a:pt x="13" y="38"/>
                    <a:pt x="11" y="52"/>
                    <a:pt x="7" y="65"/>
                  </a:cubicBezTo>
                  <a:cubicBezTo>
                    <a:pt x="1" y="92"/>
                    <a:pt x="21" y="119"/>
                    <a:pt x="48" y="119"/>
                  </a:cubicBezTo>
                  <a:cubicBezTo>
                    <a:pt x="74" y="119"/>
                    <a:pt x="95" y="92"/>
                    <a:pt x="89" y="65"/>
                  </a:cubicBezTo>
                  <a:cubicBezTo>
                    <a:pt x="85" y="51"/>
                    <a:pt x="80" y="36"/>
                    <a:pt x="78" y="24"/>
                  </a:cubicBezTo>
                  <a:cubicBezTo>
                    <a:pt x="74" y="8"/>
                    <a:pt x="61" y="1"/>
                    <a:pt x="4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9"/>
            <p:cNvSpPr/>
            <p:nvPr/>
          </p:nvSpPr>
          <p:spPr>
            <a:xfrm>
              <a:off x="5689288" y="338661"/>
              <a:ext cx="11869" cy="10391"/>
            </a:xfrm>
            <a:custGeom>
              <a:avLst/>
              <a:gdLst/>
              <a:ahLst/>
              <a:cxnLst/>
              <a:rect l="l" t="t" r="r" b="b"/>
              <a:pathLst>
                <a:path w="249" h="218" extrusionOk="0">
                  <a:moveTo>
                    <a:pt x="107" y="1"/>
                  </a:moveTo>
                  <a:cubicBezTo>
                    <a:pt x="81" y="1"/>
                    <a:pt x="50" y="14"/>
                    <a:pt x="32" y="32"/>
                  </a:cubicBezTo>
                  <a:cubicBezTo>
                    <a:pt x="14" y="50"/>
                    <a:pt x="0" y="81"/>
                    <a:pt x="1" y="110"/>
                  </a:cubicBezTo>
                  <a:cubicBezTo>
                    <a:pt x="2" y="138"/>
                    <a:pt x="12" y="167"/>
                    <a:pt x="32" y="186"/>
                  </a:cubicBezTo>
                  <a:cubicBezTo>
                    <a:pt x="52" y="203"/>
                    <a:pt x="76" y="218"/>
                    <a:pt x="102" y="218"/>
                  </a:cubicBezTo>
                  <a:cubicBezTo>
                    <a:pt x="105" y="218"/>
                    <a:pt x="107" y="218"/>
                    <a:pt x="110" y="217"/>
                  </a:cubicBezTo>
                  <a:cubicBezTo>
                    <a:pt x="127" y="216"/>
                    <a:pt x="142" y="216"/>
                    <a:pt x="159" y="212"/>
                  </a:cubicBezTo>
                  <a:cubicBezTo>
                    <a:pt x="183" y="207"/>
                    <a:pt x="201" y="195"/>
                    <a:pt x="218" y="180"/>
                  </a:cubicBezTo>
                  <a:cubicBezTo>
                    <a:pt x="236" y="164"/>
                    <a:pt x="248" y="133"/>
                    <a:pt x="247" y="110"/>
                  </a:cubicBezTo>
                  <a:cubicBezTo>
                    <a:pt x="247" y="85"/>
                    <a:pt x="238" y="57"/>
                    <a:pt x="218" y="38"/>
                  </a:cubicBezTo>
                  <a:cubicBezTo>
                    <a:pt x="201" y="23"/>
                    <a:pt x="181" y="11"/>
                    <a:pt x="159" y="6"/>
                  </a:cubicBezTo>
                  <a:cubicBezTo>
                    <a:pt x="143" y="2"/>
                    <a:pt x="127" y="2"/>
                    <a:pt x="110" y="1"/>
                  </a:cubicBezTo>
                  <a:cubicBezTo>
                    <a:pt x="109" y="1"/>
                    <a:pt x="108" y="1"/>
                    <a:pt x="10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9"/>
            <p:cNvSpPr/>
            <p:nvPr/>
          </p:nvSpPr>
          <p:spPr>
            <a:xfrm>
              <a:off x="5732186" y="345667"/>
              <a:ext cx="6530" cy="5005"/>
            </a:xfrm>
            <a:custGeom>
              <a:avLst/>
              <a:gdLst/>
              <a:ahLst/>
              <a:cxnLst/>
              <a:rect l="l" t="t" r="r" b="b"/>
              <a:pathLst>
                <a:path w="137" h="105" extrusionOk="0">
                  <a:moveTo>
                    <a:pt x="68" y="0"/>
                  </a:moveTo>
                  <a:cubicBezTo>
                    <a:pt x="0" y="0"/>
                    <a:pt x="0" y="105"/>
                    <a:pt x="68" y="105"/>
                  </a:cubicBezTo>
                  <a:cubicBezTo>
                    <a:pt x="136" y="105"/>
                    <a:pt x="136" y="0"/>
                    <a:pt x="68"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9"/>
            <p:cNvSpPr/>
            <p:nvPr/>
          </p:nvSpPr>
          <p:spPr>
            <a:xfrm>
              <a:off x="5740956" y="378032"/>
              <a:ext cx="9962" cy="9247"/>
            </a:xfrm>
            <a:custGeom>
              <a:avLst/>
              <a:gdLst/>
              <a:ahLst/>
              <a:cxnLst/>
              <a:rect l="l" t="t" r="r" b="b"/>
              <a:pathLst>
                <a:path w="209" h="194" extrusionOk="0">
                  <a:moveTo>
                    <a:pt x="117" y="1"/>
                  </a:moveTo>
                  <a:cubicBezTo>
                    <a:pt x="115" y="1"/>
                    <a:pt x="113" y="1"/>
                    <a:pt x="112" y="1"/>
                  </a:cubicBezTo>
                  <a:cubicBezTo>
                    <a:pt x="80" y="2"/>
                    <a:pt x="50" y="17"/>
                    <a:pt x="32" y="43"/>
                  </a:cubicBezTo>
                  <a:cubicBezTo>
                    <a:pt x="13" y="54"/>
                    <a:pt x="1" y="76"/>
                    <a:pt x="2" y="97"/>
                  </a:cubicBezTo>
                  <a:cubicBezTo>
                    <a:pt x="3" y="119"/>
                    <a:pt x="15" y="140"/>
                    <a:pt x="33" y="153"/>
                  </a:cubicBezTo>
                  <a:cubicBezTo>
                    <a:pt x="52" y="177"/>
                    <a:pt x="81" y="193"/>
                    <a:pt x="112" y="193"/>
                  </a:cubicBezTo>
                  <a:cubicBezTo>
                    <a:pt x="137" y="193"/>
                    <a:pt x="163" y="183"/>
                    <a:pt x="180" y="165"/>
                  </a:cubicBezTo>
                  <a:cubicBezTo>
                    <a:pt x="196" y="148"/>
                    <a:pt x="209" y="121"/>
                    <a:pt x="209" y="97"/>
                  </a:cubicBezTo>
                  <a:cubicBezTo>
                    <a:pt x="206" y="72"/>
                    <a:pt x="198" y="46"/>
                    <a:pt x="180" y="29"/>
                  </a:cubicBezTo>
                  <a:cubicBezTo>
                    <a:pt x="163" y="13"/>
                    <a:pt x="140" y="1"/>
                    <a:pt x="11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9"/>
            <p:cNvSpPr/>
            <p:nvPr/>
          </p:nvSpPr>
          <p:spPr>
            <a:xfrm>
              <a:off x="5769269" y="313732"/>
              <a:ext cx="5672" cy="7007"/>
            </a:xfrm>
            <a:custGeom>
              <a:avLst/>
              <a:gdLst/>
              <a:ahLst/>
              <a:cxnLst/>
              <a:rect l="l" t="t" r="r" b="b"/>
              <a:pathLst>
                <a:path w="119" h="147" extrusionOk="0">
                  <a:moveTo>
                    <a:pt x="59" y="0"/>
                  </a:moveTo>
                  <a:cubicBezTo>
                    <a:pt x="47" y="0"/>
                    <a:pt x="36" y="5"/>
                    <a:pt x="26" y="13"/>
                  </a:cubicBezTo>
                  <a:cubicBezTo>
                    <a:pt x="13" y="28"/>
                    <a:pt x="5" y="42"/>
                    <a:pt x="4" y="63"/>
                  </a:cubicBezTo>
                  <a:cubicBezTo>
                    <a:pt x="3" y="73"/>
                    <a:pt x="3" y="81"/>
                    <a:pt x="3" y="90"/>
                  </a:cubicBezTo>
                  <a:cubicBezTo>
                    <a:pt x="0" y="120"/>
                    <a:pt x="29" y="147"/>
                    <a:pt x="57" y="147"/>
                  </a:cubicBezTo>
                  <a:cubicBezTo>
                    <a:pt x="58" y="147"/>
                    <a:pt x="58" y="147"/>
                    <a:pt x="59" y="147"/>
                  </a:cubicBezTo>
                  <a:cubicBezTo>
                    <a:pt x="88" y="146"/>
                    <a:pt x="118" y="122"/>
                    <a:pt x="115" y="90"/>
                  </a:cubicBezTo>
                  <a:cubicBezTo>
                    <a:pt x="114" y="81"/>
                    <a:pt x="114" y="73"/>
                    <a:pt x="113" y="63"/>
                  </a:cubicBezTo>
                  <a:cubicBezTo>
                    <a:pt x="112" y="42"/>
                    <a:pt x="105" y="28"/>
                    <a:pt x="91" y="13"/>
                  </a:cubicBezTo>
                  <a:cubicBezTo>
                    <a:pt x="82" y="5"/>
                    <a:pt x="70" y="0"/>
                    <a:pt x="5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9"/>
            <p:cNvSpPr/>
            <p:nvPr/>
          </p:nvSpPr>
          <p:spPr>
            <a:xfrm>
              <a:off x="5768364" y="276315"/>
              <a:ext cx="7531" cy="5815"/>
            </a:xfrm>
            <a:custGeom>
              <a:avLst/>
              <a:gdLst/>
              <a:ahLst/>
              <a:cxnLst/>
              <a:rect l="l" t="t" r="r" b="b"/>
              <a:pathLst>
                <a:path w="158" h="122" extrusionOk="0">
                  <a:moveTo>
                    <a:pt x="79" y="0"/>
                  </a:moveTo>
                  <a:cubicBezTo>
                    <a:pt x="0" y="0"/>
                    <a:pt x="0" y="122"/>
                    <a:pt x="79" y="122"/>
                  </a:cubicBezTo>
                  <a:cubicBezTo>
                    <a:pt x="79" y="122"/>
                    <a:pt x="79" y="122"/>
                    <a:pt x="80" y="122"/>
                  </a:cubicBezTo>
                  <a:cubicBezTo>
                    <a:pt x="157" y="122"/>
                    <a:pt x="157" y="0"/>
                    <a:pt x="7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9"/>
            <p:cNvSpPr/>
            <p:nvPr/>
          </p:nvSpPr>
          <p:spPr>
            <a:xfrm>
              <a:off x="5663120" y="644289"/>
              <a:ext cx="8532" cy="6768"/>
            </a:xfrm>
            <a:custGeom>
              <a:avLst/>
              <a:gdLst/>
              <a:ahLst/>
              <a:cxnLst/>
              <a:rect l="l" t="t" r="r" b="b"/>
              <a:pathLst>
                <a:path w="179" h="142" extrusionOk="0">
                  <a:moveTo>
                    <a:pt x="73" y="1"/>
                  </a:moveTo>
                  <a:cubicBezTo>
                    <a:pt x="35" y="1"/>
                    <a:pt x="0" y="30"/>
                    <a:pt x="0" y="71"/>
                  </a:cubicBezTo>
                  <a:cubicBezTo>
                    <a:pt x="0" y="111"/>
                    <a:pt x="33" y="142"/>
                    <a:pt x="71" y="142"/>
                  </a:cubicBezTo>
                  <a:cubicBezTo>
                    <a:pt x="77" y="142"/>
                    <a:pt x="84" y="141"/>
                    <a:pt x="90" y="139"/>
                  </a:cubicBezTo>
                  <a:cubicBezTo>
                    <a:pt x="105" y="135"/>
                    <a:pt x="120" y="133"/>
                    <a:pt x="132" y="128"/>
                  </a:cubicBezTo>
                  <a:cubicBezTo>
                    <a:pt x="157" y="122"/>
                    <a:pt x="178" y="96"/>
                    <a:pt x="177" y="71"/>
                  </a:cubicBezTo>
                  <a:cubicBezTo>
                    <a:pt x="175" y="45"/>
                    <a:pt x="159" y="21"/>
                    <a:pt x="132" y="13"/>
                  </a:cubicBezTo>
                  <a:cubicBezTo>
                    <a:pt x="118" y="10"/>
                    <a:pt x="104" y="7"/>
                    <a:pt x="90" y="3"/>
                  </a:cubicBezTo>
                  <a:cubicBezTo>
                    <a:pt x="85" y="1"/>
                    <a:pt x="79" y="1"/>
                    <a:pt x="73"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9"/>
            <p:cNvSpPr/>
            <p:nvPr/>
          </p:nvSpPr>
          <p:spPr>
            <a:xfrm>
              <a:off x="5684187" y="603726"/>
              <a:ext cx="7722" cy="6053"/>
            </a:xfrm>
            <a:custGeom>
              <a:avLst/>
              <a:gdLst/>
              <a:ahLst/>
              <a:cxnLst/>
              <a:rect l="l" t="t" r="r" b="b"/>
              <a:pathLst>
                <a:path w="162" h="127" extrusionOk="0">
                  <a:moveTo>
                    <a:pt x="82" y="1"/>
                  </a:moveTo>
                  <a:cubicBezTo>
                    <a:pt x="0" y="1"/>
                    <a:pt x="0" y="126"/>
                    <a:pt x="82" y="126"/>
                  </a:cubicBezTo>
                  <a:cubicBezTo>
                    <a:pt x="161" y="126"/>
                    <a:pt x="161" y="1"/>
                    <a:pt x="8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9"/>
            <p:cNvSpPr/>
            <p:nvPr/>
          </p:nvSpPr>
          <p:spPr>
            <a:xfrm>
              <a:off x="5703873" y="572886"/>
              <a:ext cx="5148" cy="3051"/>
            </a:xfrm>
            <a:custGeom>
              <a:avLst/>
              <a:gdLst/>
              <a:ahLst/>
              <a:cxnLst/>
              <a:rect l="l" t="t" r="r" b="b"/>
              <a:pathLst>
                <a:path w="108" h="64" extrusionOk="0">
                  <a:moveTo>
                    <a:pt x="77" y="1"/>
                  </a:moveTo>
                  <a:cubicBezTo>
                    <a:pt x="76" y="1"/>
                    <a:pt x="75" y="1"/>
                    <a:pt x="74" y="1"/>
                  </a:cubicBezTo>
                  <a:cubicBezTo>
                    <a:pt x="66" y="1"/>
                    <a:pt x="55" y="1"/>
                    <a:pt x="46" y="2"/>
                  </a:cubicBezTo>
                  <a:cubicBezTo>
                    <a:pt x="37" y="3"/>
                    <a:pt x="31" y="7"/>
                    <a:pt x="24" y="9"/>
                  </a:cubicBezTo>
                  <a:cubicBezTo>
                    <a:pt x="2" y="18"/>
                    <a:pt x="1" y="45"/>
                    <a:pt x="24" y="54"/>
                  </a:cubicBezTo>
                  <a:cubicBezTo>
                    <a:pt x="31" y="56"/>
                    <a:pt x="37" y="60"/>
                    <a:pt x="46" y="61"/>
                  </a:cubicBezTo>
                  <a:cubicBezTo>
                    <a:pt x="51" y="63"/>
                    <a:pt x="57" y="64"/>
                    <a:pt x="63" y="64"/>
                  </a:cubicBezTo>
                  <a:cubicBezTo>
                    <a:pt x="67" y="64"/>
                    <a:pt x="71" y="64"/>
                    <a:pt x="74" y="64"/>
                  </a:cubicBezTo>
                  <a:cubicBezTo>
                    <a:pt x="92" y="64"/>
                    <a:pt x="108" y="48"/>
                    <a:pt x="108" y="30"/>
                  </a:cubicBezTo>
                  <a:cubicBezTo>
                    <a:pt x="106" y="15"/>
                    <a:pt x="94" y="1"/>
                    <a:pt x="7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9"/>
            <p:cNvSpPr/>
            <p:nvPr/>
          </p:nvSpPr>
          <p:spPr>
            <a:xfrm>
              <a:off x="5625131" y="608492"/>
              <a:ext cx="6959" cy="5148"/>
            </a:xfrm>
            <a:custGeom>
              <a:avLst/>
              <a:gdLst/>
              <a:ahLst/>
              <a:cxnLst/>
              <a:rect l="l" t="t" r="r" b="b"/>
              <a:pathLst>
                <a:path w="146" h="108" extrusionOk="0">
                  <a:moveTo>
                    <a:pt x="55" y="0"/>
                  </a:moveTo>
                  <a:cubicBezTo>
                    <a:pt x="28" y="0"/>
                    <a:pt x="1" y="25"/>
                    <a:pt x="2" y="55"/>
                  </a:cubicBezTo>
                  <a:cubicBezTo>
                    <a:pt x="3" y="83"/>
                    <a:pt x="25" y="108"/>
                    <a:pt x="55" y="108"/>
                  </a:cubicBezTo>
                  <a:cubicBezTo>
                    <a:pt x="69" y="108"/>
                    <a:pt x="80" y="107"/>
                    <a:pt x="93" y="105"/>
                  </a:cubicBezTo>
                  <a:cubicBezTo>
                    <a:pt x="108" y="103"/>
                    <a:pt x="119" y="94"/>
                    <a:pt x="130" y="84"/>
                  </a:cubicBezTo>
                  <a:cubicBezTo>
                    <a:pt x="145" y="67"/>
                    <a:pt x="145" y="41"/>
                    <a:pt x="130" y="24"/>
                  </a:cubicBezTo>
                  <a:cubicBezTo>
                    <a:pt x="119" y="14"/>
                    <a:pt x="108" y="5"/>
                    <a:pt x="93" y="3"/>
                  </a:cubicBezTo>
                  <a:cubicBezTo>
                    <a:pt x="80" y="0"/>
                    <a:pt x="69" y="0"/>
                    <a:pt x="5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9"/>
            <p:cNvSpPr/>
            <p:nvPr/>
          </p:nvSpPr>
          <p:spPr>
            <a:xfrm>
              <a:off x="5641670" y="586900"/>
              <a:ext cx="6578" cy="5148"/>
            </a:xfrm>
            <a:custGeom>
              <a:avLst/>
              <a:gdLst/>
              <a:ahLst/>
              <a:cxnLst/>
              <a:rect l="l" t="t" r="r" b="b"/>
              <a:pathLst>
                <a:path w="138" h="108" extrusionOk="0">
                  <a:moveTo>
                    <a:pt x="69" y="1"/>
                  </a:moveTo>
                  <a:cubicBezTo>
                    <a:pt x="1" y="1"/>
                    <a:pt x="0" y="108"/>
                    <a:pt x="69" y="108"/>
                  </a:cubicBezTo>
                  <a:cubicBezTo>
                    <a:pt x="137" y="108"/>
                    <a:pt x="137" y="1"/>
                    <a:pt x="6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9"/>
            <p:cNvSpPr/>
            <p:nvPr/>
          </p:nvSpPr>
          <p:spPr>
            <a:xfrm>
              <a:off x="5541478" y="686758"/>
              <a:ext cx="4433" cy="6196"/>
            </a:xfrm>
            <a:custGeom>
              <a:avLst/>
              <a:gdLst/>
              <a:ahLst/>
              <a:cxnLst/>
              <a:rect l="l" t="t" r="r" b="b"/>
              <a:pathLst>
                <a:path w="93" h="130" extrusionOk="0">
                  <a:moveTo>
                    <a:pt x="45" y="1"/>
                  </a:moveTo>
                  <a:cubicBezTo>
                    <a:pt x="34" y="1"/>
                    <a:pt x="23" y="6"/>
                    <a:pt x="14" y="14"/>
                  </a:cubicBezTo>
                  <a:cubicBezTo>
                    <a:pt x="3" y="23"/>
                    <a:pt x="0" y="37"/>
                    <a:pt x="0" y="51"/>
                  </a:cubicBezTo>
                  <a:lnTo>
                    <a:pt x="0" y="83"/>
                  </a:lnTo>
                  <a:cubicBezTo>
                    <a:pt x="0" y="106"/>
                    <a:pt x="21" y="129"/>
                    <a:pt x="46" y="129"/>
                  </a:cubicBezTo>
                  <a:cubicBezTo>
                    <a:pt x="71" y="127"/>
                    <a:pt x="92" y="109"/>
                    <a:pt x="92" y="83"/>
                  </a:cubicBezTo>
                  <a:cubicBezTo>
                    <a:pt x="92" y="74"/>
                    <a:pt x="92" y="63"/>
                    <a:pt x="91" y="53"/>
                  </a:cubicBezTo>
                  <a:cubicBezTo>
                    <a:pt x="91" y="40"/>
                    <a:pt x="88" y="30"/>
                    <a:pt x="81" y="19"/>
                  </a:cubicBezTo>
                  <a:cubicBezTo>
                    <a:pt x="72" y="9"/>
                    <a:pt x="60" y="1"/>
                    <a:pt x="4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9"/>
            <p:cNvSpPr/>
            <p:nvPr/>
          </p:nvSpPr>
          <p:spPr>
            <a:xfrm>
              <a:off x="5536140" y="651581"/>
              <a:ext cx="6530" cy="5100"/>
            </a:xfrm>
            <a:custGeom>
              <a:avLst/>
              <a:gdLst/>
              <a:ahLst/>
              <a:cxnLst/>
              <a:rect l="l" t="t" r="r" b="b"/>
              <a:pathLst>
                <a:path w="137" h="107" extrusionOk="0">
                  <a:moveTo>
                    <a:pt x="68" y="1"/>
                  </a:moveTo>
                  <a:cubicBezTo>
                    <a:pt x="0" y="1"/>
                    <a:pt x="0" y="106"/>
                    <a:pt x="68" y="106"/>
                  </a:cubicBezTo>
                  <a:cubicBezTo>
                    <a:pt x="136" y="106"/>
                    <a:pt x="136" y="1"/>
                    <a:pt x="6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0" name="Google Shape;1470;p19"/>
          <p:cNvGrpSpPr/>
          <p:nvPr/>
        </p:nvGrpSpPr>
        <p:grpSpPr>
          <a:xfrm rot="-1823700">
            <a:off x="-78763" y="2947505"/>
            <a:ext cx="1380301" cy="2103007"/>
            <a:chOff x="2251545" y="3095652"/>
            <a:chExt cx="344809" cy="525316"/>
          </a:xfrm>
        </p:grpSpPr>
        <p:sp>
          <p:nvSpPr>
            <p:cNvPr id="1471" name="Google Shape;1471;p19"/>
            <p:cNvSpPr/>
            <p:nvPr/>
          </p:nvSpPr>
          <p:spPr>
            <a:xfrm>
              <a:off x="2271516" y="3095652"/>
              <a:ext cx="257486" cy="505535"/>
            </a:xfrm>
            <a:custGeom>
              <a:avLst/>
              <a:gdLst/>
              <a:ahLst/>
              <a:cxnLst/>
              <a:rect l="l" t="t" r="r" b="b"/>
              <a:pathLst>
                <a:path w="5402" h="10606" extrusionOk="0">
                  <a:moveTo>
                    <a:pt x="31" y="1"/>
                  </a:moveTo>
                  <a:cubicBezTo>
                    <a:pt x="14" y="1"/>
                    <a:pt x="1" y="23"/>
                    <a:pt x="17" y="37"/>
                  </a:cubicBezTo>
                  <a:cubicBezTo>
                    <a:pt x="824" y="811"/>
                    <a:pt x="1469" y="1684"/>
                    <a:pt x="1892" y="2726"/>
                  </a:cubicBezTo>
                  <a:cubicBezTo>
                    <a:pt x="2324" y="3789"/>
                    <a:pt x="2398" y="4896"/>
                    <a:pt x="2467" y="6028"/>
                  </a:cubicBezTo>
                  <a:cubicBezTo>
                    <a:pt x="2575" y="7789"/>
                    <a:pt x="3053" y="10270"/>
                    <a:pt x="5172" y="10603"/>
                  </a:cubicBezTo>
                  <a:cubicBezTo>
                    <a:pt x="5182" y="10605"/>
                    <a:pt x="5190" y="10605"/>
                    <a:pt x="5199" y="10605"/>
                  </a:cubicBezTo>
                  <a:cubicBezTo>
                    <a:pt x="5362" y="10605"/>
                    <a:pt x="5401" y="10354"/>
                    <a:pt x="5226" y="10315"/>
                  </a:cubicBezTo>
                  <a:cubicBezTo>
                    <a:pt x="2769" y="9786"/>
                    <a:pt x="2808" y="6792"/>
                    <a:pt x="2573" y="4839"/>
                  </a:cubicBezTo>
                  <a:cubicBezTo>
                    <a:pt x="2350" y="2972"/>
                    <a:pt x="1540" y="1197"/>
                    <a:pt x="44" y="6"/>
                  </a:cubicBezTo>
                  <a:cubicBezTo>
                    <a:pt x="40" y="2"/>
                    <a:pt x="35" y="1"/>
                    <a:pt x="3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9"/>
            <p:cNvSpPr/>
            <p:nvPr/>
          </p:nvSpPr>
          <p:spPr>
            <a:xfrm>
              <a:off x="2295015" y="3099465"/>
              <a:ext cx="301338" cy="439757"/>
            </a:xfrm>
            <a:custGeom>
              <a:avLst/>
              <a:gdLst/>
              <a:ahLst/>
              <a:cxnLst/>
              <a:rect l="l" t="t" r="r" b="b"/>
              <a:pathLst>
                <a:path w="6322" h="9226" extrusionOk="0">
                  <a:moveTo>
                    <a:pt x="21" y="1"/>
                  </a:moveTo>
                  <a:cubicBezTo>
                    <a:pt x="10" y="1"/>
                    <a:pt x="1" y="15"/>
                    <a:pt x="12" y="23"/>
                  </a:cubicBezTo>
                  <a:cubicBezTo>
                    <a:pt x="788" y="683"/>
                    <a:pt x="1486" y="1407"/>
                    <a:pt x="1970" y="2313"/>
                  </a:cubicBezTo>
                  <a:cubicBezTo>
                    <a:pt x="2483" y="3269"/>
                    <a:pt x="2744" y="4291"/>
                    <a:pt x="2850" y="5365"/>
                  </a:cubicBezTo>
                  <a:cubicBezTo>
                    <a:pt x="2938" y="6254"/>
                    <a:pt x="3050" y="7148"/>
                    <a:pt x="3667" y="7842"/>
                  </a:cubicBezTo>
                  <a:cubicBezTo>
                    <a:pt x="4286" y="8535"/>
                    <a:pt x="5230" y="8951"/>
                    <a:pt x="6102" y="9220"/>
                  </a:cubicBezTo>
                  <a:cubicBezTo>
                    <a:pt x="6115" y="9224"/>
                    <a:pt x="6128" y="9226"/>
                    <a:pt x="6139" y="9226"/>
                  </a:cubicBezTo>
                  <a:cubicBezTo>
                    <a:pt x="6267" y="9226"/>
                    <a:pt x="6321" y="9011"/>
                    <a:pt x="6189" y="8953"/>
                  </a:cubicBezTo>
                  <a:cubicBezTo>
                    <a:pt x="5250" y="8536"/>
                    <a:pt x="4192" y="8218"/>
                    <a:pt x="3610" y="7298"/>
                  </a:cubicBezTo>
                  <a:cubicBezTo>
                    <a:pt x="3083" y="6462"/>
                    <a:pt x="3141" y="5406"/>
                    <a:pt x="2943" y="4471"/>
                  </a:cubicBezTo>
                  <a:cubicBezTo>
                    <a:pt x="2575" y="2739"/>
                    <a:pt x="1512" y="1002"/>
                    <a:pt x="29" y="3"/>
                  </a:cubicBezTo>
                  <a:cubicBezTo>
                    <a:pt x="27" y="1"/>
                    <a:pt x="24" y="1"/>
                    <a:pt x="2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9"/>
            <p:cNvSpPr/>
            <p:nvPr/>
          </p:nvSpPr>
          <p:spPr>
            <a:xfrm>
              <a:off x="2291679" y="3155948"/>
              <a:ext cx="128696" cy="463590"/>
            </a:xfrm>
            <a:custGeom>
              <a:avLst/>
              <a:gdLst/>
              <a:ahLst/>
              <a:cxnLst/>
              <a:rect l="l" t="t" r="r" b="b"/>
              <a:pathLst>
                <a:path w="2700" h="9726" extrusionOk="0">
                  <a:moveTo>
                    <a:pt x="20" y="0"/>
                  </a:moveTo>
                  <a:cubicBezTo>
                    <a:pt x="10" y="0"/>
                    <a:pt x="1" y="11"/>
                    <a:pt x="8" y="22"/>
                  </a:cubicBezTo>
                  <a:cubicBezTo>
                    <a:pt x="520" y="845"/>
                    <a:pt x="896" y="1726"/>
                    <a:pt x="1051" y="2686"/>
                  </a:cubicBezTo>
                  <a:cubicBezTo>
                    <a:pt x="1215" y="3703"/>
                    <a:pt x="1054" y="4685"/>
                    <a:pt x="917" y="5694"/>
                  </a:cubicBezTo>
                  <a:cubicBezTo>
                    <a:pt x="800" y="6548"/>
                    <a:pt x="745" y="7430"/>
                    <a:pt x="1054" y="8251"/>
                  </a:cubicBezTo>
                  <a:cubicBezTo>
                    <a:pt x="1283" y="8863"/>
                    <a:pt x="1818" y="9676"/>
                    <a:pt x="2543" y="9725"/>
                  </a:cubicBezTo>
                  <a:cubicBezTo>
                    <a:pt x="2546" y="9726"/>
                    <a:pt x="2549" y="9726"/>
                    <a:pt x="2552" y="9726"/>
                  </a:cubicBezTo>
                  <a:cubicBezTo>
                    <a:pt x="2660" y="9726"/>
                    <a:pt x="2699" y="9598"/>
                    <a:pt x="2604" y="9538"/>
                  </a:cubicBezTo>
                  <a:cubicBezTo>
                    <a:pt x="2206" y="9280"/>
                    <a:pt x="1862" y="9109"/>
                    <a:pt x="1592" y="8693"/>
                  </a:cubicBezTo>
                  <a:cubicBezTo>
                    <a:pt x="1338" y="8302"/>
                    <a:pt x="1187" y="7843"/>
                    <a:pt x="1129" y="7382"/>
                  </a:cubicBezTo>
                  <a:cubicBezTo>
                    <a:pt x="1008" y="6410"/>
                    <a:pt x="1260" y="5435"/>
                    <a:pt x="1333" y="4471"/>
                  </a:cubicBezTo>
                  <a:cubicBezTo>
                    <a:pt x="1453" y="2888"/>
                    <a:pt x="1037" y="1255"/>
                    <a:pt x="32" y="6"/>
                  </a:cubicBezTo>
                  <a:cubicBezTo>
                    <a:pt x="29" y="2"/>
                    <a:pt x="24" y="0"/>
                    <a:pt x="2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9"/>
            <p:cNvSpPr/>
            <p:nvPr/>
          </p:nvSpPr>
          <p:spPr>
            <a:xfrm>
              <a:off x="2257884" y="3158999"/>
              <a:ext cx="53242" cy="284417"/>
            </a:xfrm>
            <a:custGeom>
              <a:avLst/>
              <a:gdLst/>
              <a:ahLst/>
              <a:cxnLst/>
              <a:rect l="l" t="t" r="r" b="b"/>
              <a:pathLst>
                <a:path w="1117" h="5967" extrusionOk="0">
                  <a:moveTo>
                    <a:pt x="106" y="1"/>
                  </a:moveTo>
                  <a:cubicBezTo>
                    <a:pt x="99" y="1"/>
                    <a:pt x="92" y="10"/>
                    <a:pt x="98" y="17"/>
                  </a:cubicBezTo>
                  <a:cubicBezTo>
                    <a:pt x="759" y="905"/>
                    <a:pt x="1068" y="1979"/>
                    <a:pt x="888" y="3082"/>
                  </a:cubicBezTo>
                  <a:cubicBezTo>
                    <a:pt x="796" y="3643"/>
                    <a:pt x="544" y="4098"/>
                    <a:pt x="305" y="4602"/>
                  </a:cubicBezTo>
                  <a:cubicBezTo>
                    <a:pt x="107" y="5019"/>
                    <a:pt x="0" y="5470"/>
                    <a:pt x="133" y="5921"/>
                  </a:cubicBezTo>
                  <a:cubicBezTo>
                    <a:pt x="143" y="5951"/>
                    <a:pt x="173" y="5966"/>
                    <a:pt x="202" y="5966"/>
                  </a:cubicBezTo>
                  <a:cubicBezTo>
                    <a:pt x="233" y="5966"/>
                    <a:pt x="264" y="5949"/>
                    <a:pt x="266" y="5913"/>
                  </a:cubicBezTo>
                  <a:cubicBezTo>
                    <a:pt x="293" y="5537"/>
                    <a:pt x="312" y="5187"/>
                    <a:pt x="460" y="4834"/>
                  </a:cubicBezTo>
                  <a:cubicBezTo>
                    <a:pt x="567" y="4579"/>
                    <a:pt x="713" y="4343"/>
                    <a:pt x="821" y="4088"/>
                  </a:cubicBezTo>
                  <a:cubicBezTo>
                    <a:pt x="1010" y="3638"/>
                    <a:pt x="1104" y="3154"/>
                    <a:pt x="1108" y="2665"/>
                  </a:cubicBezTo>
                  <a:cubicBezTo>
                    <a:pt x="1116" y="1697"/>
                    <a:pt x="779" y="714"/>
                    <a:pt x="113" y="4"/>
                  </a:cubicBezTo>
                  <a:cubicBezTo>
                    <a:pt x="111" y="2"/>
                    <a:pt x="109" y="1"/>
                    <a:pt x="10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9"/>
            <p:cNvSpPr/>
            <p:nvPr/>
          </p:nvSpPr>
          <p:spPr>
            <a:xfrm>
              <a:off x="2422519" y="3434407"/>
              <a:ext cx="72355" cy="104386"/>
            </a:xfrm>
            <a:custGeom>
              <a:avLst/>
              <a:gdLst/>
              <a:ahLst/>
              <a:cxnLst/>
              <a:rect l="l" t="t" r="r" b="b"/>
              <a:pathLst>
                <a:path w="1518" h="2190" extrusionOk="0">
                  <a:moveTo>
                    <a:pt x="17" y="0"/>
                  </a:moveTo>
                  <a:cubicBezTo>
                    <a:pt x="8" y="0"/>
                    <a:pt x="0" y="6"/>
                    <a:pt x="1" y="17"/>
                  </a:cubicBezTo>
                  <a:cubicBezTo>
                    <a:pt x="65" y="937"/>
                    <a:pt x="587" y="1721"/>
                    <a:pt x="1377" y="2179"/>
                  </a:cubicBezTo>
                  <a:cubicBezTo>
                    <a:pt x="1390" y="2187"/>
                    <a:pt x="1402" y="2190"/>
                    <a:pt x="1414" y="2190"/>
                  </a:cubicBezTo>
                  <a:cubicBezTo>
                    <a:pt x="1479" y="2190"/>
                    <a:pt x="1518" y="2082"/>
                    <a:pt x="1444" y="2041"/>
                  </a:cubicBezTo>
                  <a:cubicBezTo>
                    <a:pt x="682" y="1611"/>
                    <a:pt x="189" y="871"/>
                    <a:pt x="35" y="15"/>
                  </a:cubicBezTo>
                  <a:cubicBezTo>
                    <a:pt x="33" y="5"/>
                    <a:pt x="25" y="0"/>
                    <a:pt x="1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9"/>
            <p:cNvSpPr/>
            <p:nvPr/>
          </p:nvSpPr>
          <p:spPr>
            <a:xfrm>
              <a:off x="2520089" y="3552283"/>
              <a:ext cx="14395" cy="12631"/>
            </a:xfrm>
            <a:custGeom>
              <a:avLst/>
              <a:gdLst/>
              <a:ahLst/>
              <a:cxnLst/>
              <a:rect l="l" t="t" r="r" b="b"/>
              <a:pathLst>
                <a:path w="302" h="265" extrusionOk="0">
                  <a:moveTo>
                    <a:pt x="134" y="0"/>
                  </a:moveTo>
                  <a:cubicBezTo>
                    <a:pt x="118" y="0"/>
                    <a:pt x="103" y="3"/>
                    <a:pt x="90" y="8"/>
                  </a:cubicBezTo>
                  <a:cubicBezTo>
                    <a:pt x="62" y="18"/>
                    <a:pt x="31" y="43"/>
                    <a:pt x="19" y="72"/>
                  </a:cubicBezTo>
                  <a:cubicBezTo>
                    <a:pt x="6" y="102"/>
                    <a:pt x="0" y="136"/>
                    <a:pt x="14" y="168"/>
                  </a:cubicBezTo>
                  <a:cubicBezTo>
                    <a:pt x="26" y="197"/>
                    <a:pt x="46" y="230"/>
                    <a:pt x="78" y="240"/>
                  </a:cubicBezTo>
                  <a:cubicBezTo>
                    <a:pt x="101" y="247"/>
                    <a:pt x="126" y="259"/>
                    <a:pt x="151" y="262"/>
                  </a:cubicBezTo>
                  <a:cubicBezTo>
                    <a:pt x="160" y="264"/>
                    <a:pt x="169" y="264"/>
                    <a:pt x="178" y="264"/>
                  </a:cubicBezTo>
                  <a:cubicBezTo>
                    <a:pt x="188" y="264"/>
                    <a:pt x="198" y="263"/>
                    <a:pt x="209" y="261"/>
                  </a:cubicBezTo>
                  <a:cubicBezTo>
                    <a:pt x="241" y="255"/>
                    <a:pt x="274" y="233"/>
                    <a:pt x="287" y="201"/>
                  </a:cubicBezTo>
                  <a:cubicBezTo>
                    <a:pt x="299" y="173"/>
                    <a:pt x="302" y="144"/>
                    <a:pt x="292" y="114"/>
                  </a:cubicBezTo>
                  <a:cubicBezTo>
                    <a:pt x="284" y="92"/>
                    <a:pt x="271" y="74"/>
                    <a:pt x="253" y="57"/>
                  </a:cubicBezTo>
                  <a:cubicBezTo>
                    <a:pt x="235" y="39"/>
                    <a:pt x="210" y="25"/>
                    <a:pt x="188" y="13"/>
                  </a:cubicBezTo>
                  <a:cubicBezTo>
                    <a:pt x="173" y="4"/>
                    <a:pt x="154" y="0"/>
                    <a:pt x="13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9"/>
            <p:cNvSpPr/>
            <p:nvPr/>
          </p:nvSpPr>
          <p:spPr>
            <a:xfrm>
              <a:off x="2365512" y="3461671"/>
              <a:ext cx="9533" cy="16158"/>
            </a:xfrm>
            <a:custGeom>
              <a:avLst/>
              <a:gdLst/>
              <a:ahLst/>
              <a:cxnLst/>
              <a:rect l="l" t="t" r="r" b="b"/>
              <a:pathLst>
                <a:path w="200" h="339" extrusionOk="0">
                  <a:moveTo>
                    <a:pt x="101" y="1"/>
                  </a:moveTo>
                  <a:cubicBezTo>
                    <a:pt x="98" y="1"/>
                    <a:pt x="95" y="1"/>
                    <a:pt x="92" y="1"/>
                  </a:cubicBezTo>
                  <a:cubicBezTo>
                    <a:pt x="36" y="9"/>
                    <a:pt x="3" y="52"/>
                    <a:pt x="2" y="106"/>
                  </a:cubicBezTo>
                  <a:cubicBezTo>
                    <a:pt x="2" y="122"/>
                    <a:pt x="0" y="136"/>
                    <a:pt x="2" y="151"/>
                  </a:cubicBezTo>
                  <a:cubicBezTo>
                    <a:pt x="3" y="158"/>
                    <a:pt x="3" y="166"/>
                    <a:pt x="4" y="173"/>
                  </a:cubicBezTo>
                  <a:cubicBezTo>
                    <a:pt x="7" y="190"/>
                    <a:pt x="11" y="205"/>
                    <a:pt x="20" y="219"/>
                  </a:cubicBezTo>
                  <a:cubicBezTo>
                    <a:pt x="19" y="217"/>
                    <a:pt x="18" y="216"/>
                    <a:pt x="17" y="216"/>
                  </a:cubicBezTo>
                  <a:lnTo>
                    <a:pt x="17" y="216"/>
                  </a:lnTo>
                  <a:cubicBezTo>
                    <a:pt x="16" y="216"/>
                    <a:pt x="17" y="220"/>
                    <a:pt x="20" y="226"/>
                  </a:cubicBezTo>
                  <a:cubicBezTo>
                    <a:pt x="21" y="234"/>
                    <a:pt x="24" y="241"/>
                    <a:pt x="25" y="248"/>
                  </a:cubicBezTo>
                  <a:cubicBezTo>
                    <a:pt x="30" y="262"/>
                    <a:pt x="34" y="276"/>
                    <a:pt x="39" y="288"/>
                  </a:cubicBezTo>
                  <a:cubicBezTo>
                    <a:pt x="49" y="320"/>
                    <a:pt x="75" y="339"/>
                    <a:pt x="104" y="339"/>
                  </a:cubicBezTo>
                  <a:cubicBezTo>
                    <a:pt x="105" y="339"/>
                    <a:pt x="107" y="339"/>
                    <a:pt x="108" y="338"/>
                  </a:cubicBezTo>
                  <a:cubicBezTo>
                    <a:pt x="140" y="335"/>
                    <a:pt x="160" y="312"/>
                    <a:pt x="170" y="283"/>
                  </a:cubicBezTo>
                  <a:cubicBezTo>
                    <a:pt x="174" y="268"/>
                    <a:pt x="178" y="255"/>
                    <a:pt x="181" y="240"/>
                  </a:cubicBezTo>
                  <a:cubicBezTo>
                    <a:pt x="182" y="232"/>
                    <a:pt x="183" y="225"/>
                    <a:pt x="186" y="218"/>
                  </a:cubicBezTo>
                  <a:cubicBezTo>
                    <a:pt x="186" y="210"/>
                    <a:pt x="187" y="206"/>
                    <a:pt x="187" y="206"/>
                  </a:cubicBezTo>
                  <a:cubicBezTo>
                    <a:pt x="188" y="206"/>
                    <a:pt x="188" y="207"/>
                    <a:pt x="188" y="210"/>
                  </a:cubicBezTo>
                  <a:cubicBezTo>
                    <a:pt x="199" y="171"/>
                    <a:pt x="199" y="132"/>
                    <a:pt x="197" y="92"/>
                  </a:cubicBezTo>
                  <a:cubicBezTo>
                    <a:pt x="194" y="44"/>
                    <a:pt x="149" y="1"/>
                    <a:pt x="10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9"/>
            <p:cNvSpPr/>
            <p:nvPr/>
          </p:nvSpPr>
          <p:spPr>
            <a:xfrm>
              <a:off x="2370946" y="3524303"/>
              <a:ext cx="17112" cy="13156"/>
            </a:xfrm>
            <a:custGeom>
              <a:avLst/>
              <a:gdLst/>
              <a:ahLst/>
              <a:cxnLst/>
              <a:rect l="l" t="t" r="r" b="b"/>
              <a:pathLst>
                <a:path w="359" h="276" extrusionOk="0">
                  <a:moveTo>
                    <a:pt x="171" y="0"/>
                  </a:moveTo>
                  <a:cubicBezTo>
                    <a:pt x="125" y="0"/>
                    <a:pt x="80" y="23"/>
                    <a:pt x="53" y="76"/>
                  </a:cubicBezTo>
                  <a:cubicBezTo>
                    <a:pt x="0" y="185"/>
                    <a:pt x="95" y="275"/>
                    <a:pt x="187" y="275"/>
                  </a:cubicBezTo>
                  <a:cubicBezTo>
                    <a:pt x="234" y="275"/>
                    <a:pt x="279" y="253"/>
                    <a:pt x="306" y="199"/>
                  </a:cubicBezTo>
                  <a:cubicBezTo>
                    <a:pt x="358" y="91"/>
                    <a:pt x="264" y="0"/>
                    <a:pt x="17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9"/>
            <p:cNvSpPr/>
            <p:nvPr/>
          </p:nvSpPr>
          <p:spPr>
            <a:xfrm>
              <a:off x="2399926" y="3566916"/>
              <a:ext cx="63013" cy="54052"/>
            </a:xfrm>
            <a:custGeom>
              <a:avLst/>
              <a:gdLst/>
              <a:ahLst/>
              <a:cxnLst/>
              <a:rect l="l" t="t" r="r" b="b"/>
              <a:pathLst>
                <a:path w="1322" h="1134" extrusionOk="0">
                  <a:moveTo>
                    <a:pt x="45" y="0"/>
                  </a:moveTo>
                  <a:cubicBezTo>
                    <a:pt x="23" y="0"/>
                    <a:pt x="1" y="29"/>
                    <a:pt x="15" y="51"/>
                  </a:cubicBezTo>
                  <a:cubicBezTo>
                    <a:pt x="308" y="482"/>
                    <a:pt x="756" y="974"/>
                    <a:pt x="1269" y="1132"/>
                  </a:cubicBezTo>
                  <a:cubicBezTo>
                    <a:pt x="1273" y="1133"/>
                    <a:pt x="1276" y="1133"/>
                    <a:pt x="1279" y="1133"/>
                  </a:cubicBezTo>
                  <a:cubicBezTo>
                    <a:pt x="1308" y="1133"/>
                    <a:pt x="1322" y="1090"/>
                    <a:pt x="1300" y="1069"/>
                  </a:cubicBezTo>
                  <a:cubicBezTo>
                    <a:pt x="1097" y="888"/>
                    <a:pt x="852" y="762"/>
                    <a:pt x="643" y="584"/>
                  </a:cubicBezTo>
                  <a:cubicBezTo>
                    <a:pt x="437" y="407"/>
                    <a:pt x="245" y="213"/>
                    <a:pt x="64" y="10"/>
                  </a:cubicBezTo>
                  <a:cubicBezTo>
                    <a:pt x="59" y="3"/>
                    <a:pt x="52" y="0"/>
                    <a:pt x="4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9"/>
            <p:cNvSpPr/>
            <p:nvPr/>
          </p:nvSpPr>
          <p:spPr>
            <a:xfrm>
              <a:off x="2278714" y="3372824"/>
              <a:ext cx="43709" cy="187085"/>
            </a:xfrm>
            <a:custGeom>
              <a:avLst/>
              <a:gdLst/>
              <a:ahLst/>
              <a:cxnLst/>
              <a:rect l="l" t="t" r="r" b="b"/>
              <a:pathLst>
                <a:path w="917" h="3925" extrusionOk="0">
                  <a:moveTo>
                    <a:pt x="896" y="0"/>
                  </a:moveTo>
                  <a:cubicBezTo>
                    <a:pt x="891" y="0"/>
                    <a:pt x="886" y="3"/>
                    <a:pt x="883" y="9"/>
                  </a:cubicBezTo>
                  <a:cubicBezTo>
                    <a:pt x="590" y="666"/>
                    <a:pt x="323" y="1341"/>
                    <a:pt x="189" y="2052"/>
                  </a:cubicBezTo>
                  <a:cubicBezTo>
                    <a:pt x="86" y="2602"/>
                    <a:pt x="1" y="3417"/>
                    <a:pt x="354" y="3898"/>
                  </a:cubicBezTo>
                  <a:cubicBezTo>
                    <a:pt x="367" y="3916"/>
                    <a:pt x="387" y="3924"/>
                    <a:pt x="406" y="3924"/>
                  </a:cubicBezTo>
                  <a:cubicBezTo>
                    <a:pt x="439" y="3924"/>
                    <a:pt x="472" y="3900"/>
                    <a:pt x="468" y="3859"/>
                  </a:cubicBezTo>
                  <a:cubicBezTo>
                    <a:pt x="433" y="3538"/>
                    <a:pt x="306" y="3239"/>
                    <a:pt x="283" y="2911"/>
                  </a:cubicBezTo>
                  <a:cubicBezTo>
                    <a:pt x="260" y="2591"/>
                    <a:pt x="281" y="2269"/>
                    <a:pt x="336" y="1952"/>
                  </a:cubicBezTo>
                  <a:cubicBezTo>
                    <a:pt x="445" y="1288"/>
                    <a:pt x="684" y="653"/>
                    <a:pt x="913" y="24"/>
                  </a:cubicBezTo>
                  <a:cubicBezTo>
                    <a:pt x="917" y="11"/>
                    <a:pt x="906" y="0"/>
                    <a:pt x="89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9"/>
            <p:cNvSpPr/>
            <p:nvPr/>
          </p:nvSpPr>
          <p:spPr>
            <a:xfrm>
              <a:off x="2304739" y="3584981"/>
              <a:ext cx="12155" cy="9390"/>
            </a:xfrm>
            <a:custGeom>
              <a:avLst/>
              <a:gdLst/>
              <a:ahLst/>
              <a:cxnLst/>
              <a:rect l="l" t="t" r="r" b="b"/>
              <a:pathLst>
                <a:path w="255" h="197" extrusionOk="0">
                  <a:moveTo>
                    <a:pt x="121" y="1"/>
                  </a:moveTo>
                  <a:cubicBezTo>
                    <a:pt x="89" y="1"/>
                    <a:pt x="57" y="16"/>
                    <a:pt x="38" y="54"/>
                  </a:cubicBezTo>
                  <a:cubicBezTo>
                    <a:pt x="0" y="132"/>
                    <a:pt x="68" y="196"/>
                    <a:pt x="134" y="196"/>
                  </a:cubicBezTo>
                  <a:cubicBezTo>
                    <a:pt x="166" y="196"/>
                    <a:pt x="198" y="180"/>
                    <a:pt x="217" y="142"/>
                  </a:cubicBezTo>
                  <a:cubicBezTo>
                    <a:pt x="255" y="65"/>
                    <a:pt x="187" y="1"/>
                    <a:pt x="12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9"/>
            <p:cNvSpPr/>
            <p:nvPr/>
          </p:nvSpPr>
          <p:spPr>
            <a:xfrm>
              <a:off x="2251545" y="3474875"/>
              <a:ext cx="9867" cy="10582"/>
            </a:xfrm>
            <a:custGeom>
              <a:avLst/>
              <a:gdLst/>
              <a:ahLst/>
              <a:cxnLst/>
              <a:rect l="l" t="t" r="r" b="b"/>
              <a:pathLst>
                <a:path w="207" h="222" extrusionOk="0">
                  <a:moveTo>
                    <a:pt x="104" y="0"/>
                  </a:moveTo>
                  <a:cubicBezTo>
                    <a:pt x="63" y="0"/>
                    <a:pt x="25" y="29"/>
                    <a:pt x="18" y="72"/>
                  </a:cubicBezTo>
                  <a:cubicBezTo>
                    <a:pt x="14" y="95"/>
                    <a:pt x="9" y="120"/>
                    <a:pt x="6" y="143"/>
                  </a:cubicBezTo>
                  <a:cubicBezTo>
                    <a:pt x="0" y="171"/>
                    <a:pt x="14" y="204"/>
                    <a:pt x="42" y="215"/>
                  </a:cubicBezTo>
                  <a:cubicBezTo>
                    <a:pt x="51" y="220"/>
                    <a:pt x="61" y="222"/>
                    <a:pt x="71" y="222"/>
                  </a:cubicBezTo>
                  <a:cubicBezTo>
                    <a:pt x="89" y="222"/>
                    <a:pt x="107" y="214"/>
                    <a:pt x="121" y="200"/>
                  </a:cubicBezTo>
                  <a:cubicBezTo>
                    <a:pt x="136" y="182"/>
                    <a:pt x="153" y="163"/>
                    <a:pt x="169" y="145"/>
                  </a:cubicBezTo>
                  <a:cubicBezTo>
                    <a:pt x="206" y="103"/>
                    <a:pt x="192" y="33"/>
                    <a:pt x="142" y="9"/>
                  </a:cubicBezTo>
                  <a:cubicBezTo>
                    <a:pt x="129" y="3"/>
                    <a:pt x="117" y="0"/>
                    <a:pt x="10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3" name="Google Shape;1483;p19"/>
          <p:cNvGrpSpPr/>
          <p:nvPr/>
        </p:nvGrpSpPr>
        <p:grpSpPr>
          <a:xfrm>
            <a:off x="198773" y="318531"/>
            <a:ext cx="455697" cy="564306"/>
            <a:chOff x="454479" y="2550746"/>
            <a:chExt cx="94996" cy="117637"/>
          </a:xfrm>
        </p:grpSpPr>
        <p:sp>
          <p:nvSpPr>
            <p:cNvPr id="1484" name="Google Shape;1484;p19"/>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9"/>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9"/>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9"/>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9"/>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9"/>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9"/>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9"/>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2" name="Google Shape;1492;p19"/>
          <p:cNvSpPr/>
          <p:nvPr/>
        </p:nvSpPr>
        <p:spPr>
          <a:xfrm>
            <a:off x="477906" y="4147807"/>
            <a:ext cx="266978" cy="266334"/>
          </a:xfrm>
          <a:custGeom>
            <a:avLst/>
            <a:gdLst/>
            <a:ahLst/>
            <a:cxnLst/>
            <a:rect l="l" t="t" r="r" b="b"/>
            <a:pathLst>
              <a:path w="2184" h="2179" extrusionOk="0">
                <a:moveTo>
                  <a:pt x="1485" y="0"/>
                </a:moveTo>
                <a:cubicBezTo>
                  <a:pt x="1334" y="0"/>
                  <a:pt x="895" y="547"/>
                  <a:pt x="895" y="547"/>
                </a:cubicBezTo>
                <a:cubicBezTo>
                  <a:pt x="895" y="547"/>
                  <a:pt x="514" y="306"/>
                  <a:pt x="309" y="306"/>
                </a:cubicBezTo>
                <a:cubicBezTo>
                  <a:pt x="256" y="306"/>
                  <a:pt x="214" y="322"/>
                  <a:pt x="194" y="363"/>
                </a:cubicBezTo>
                <a:cubicBezTo>
                  <a:pt x="97" y="559"/>
                  <a:pt x="584" y="976"/>
                  <a:pt x="584" y="976"/>
                </a:cubicBezTo>
                <a:cubicBezTo>
                  <a:pt x="584" y="976"/>
                  <a:pt x="1" y="1497"/>
                  <a:pt x="90" y="1651"/>
                </a:cubicBezTo>
                <a:cubicBezTo>
                  <a:pt x="106" y="1680"/>
                  <a:pt x="145" y="1692"/>
                  <a:pt x="196" y="1692"/>
                </a:cubicBezTo>
                <a:cubicBezTo>
                  <a:pt x="419" y="1692"/>
                  <a:pt x="887" y="1471"/>
                  <a:pt x="887" y="1471"/>
                </a:cubicBezTo>
                <a:cubicBezTo>
                  <a:pt x="887" y="1471"/>
                  <a:pt x="974" y="2178"/>
                  <a:pt x="1182" y="2178"/>
                </a:cubicBezTo>
                <a:cubicBezTo>
                  <a:pt x="1190" y="2178"/>
                  <a:pt x="1198" y="2177"/>
                  <a:pt x="1207" y="2175"/>
                </a:cubicBezTo>
                <a:cubicBezTo>
                  <a:pt x="1434" y="2116"/>
                  <a:pt x="1418" y="1452"/>
                  <a:pt x="1418" y="1452"/>
                </a:cubicBezTo>
                <a:cubicBezTo>
                  <a:pt x="1418" y="1452"/>
                  <a:pt x="2012" y="1441"/>
                  <a:pt x="2096" y="1274"/>
                </a:cubicBezTo>
                <a:cubicBezTo>
                  <a:pt x="2183" y="1108"/>
                  <a:pt x="1502" y="796"/>
                  <a:pt x="1502" y="796"/>
                </a:cubicBezTo>
                <a:cubicBezTo>
                  <a:pt x="1502" y="796"/>
                  <a:pt x="1634" y="58"/>
                  <a:pt x="1504" y="4"/>
                </a:cubicBezTo>
                <a:cubicBezTo>
                  <a:pt x="1498" y="1"/>
                  <a:pt x="1492" y="0"/>
                  <a:pt x="1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3" name="Google Shape;1493;p19"/>
          <p:cNvGrpSpPr/>
          <p:nvPr/>
        </p:nvGrpSpPr>
        <p:grpSpPr>
          <a:xfrm>
            <a:off x="8302763" y="4305294"/>
            <a:ext cx="455706" cy="413566"/>
            <a:chOff x="3227772" y="-134367"/>
            <a:chExt cx="166828" cy="151384"/>
          </a:xfrm>
        </p:grpSpPr>
        <p:sp>
          <p:nvSpPr>
            <p:cNvPr id="1494" name="Google Shape;1494;p19"/>
            <p:cNvSpPr/>
            <p:nvPr/>
          </p:nvSpPr>
          <p:spPr>
            <a:xfrm>
              <a:off x="3227772" y="-134367"/>
              <a:ext cx="166828" cy="151384"/>
            </a:xfrm>
            <a:custGeom>
              <a:avLst/>
              <a:gdLst/>
              <a:ahLst/>
              <a:cxnLst/>
              <a:rect l="l" t="t" r="r" b="b"/>
              <a:pathLst>
                <a:path w="3500" h="3176" extrusionOk="0">
                  <a:moveTo>
                    <a:pt x="1" y="1"/>
                  </a:moveTo>
                  <a:lnTo>
                    <a:pt x="1" y="1"/>
                  </a:lnTo>
                  <a:cubicBezTo>
                    <a:pt x="761" y="368"/>
                    <a:pt x="1137" y="1374"/>
                    <a:pt x="1137" y="1374"/>
                  </a:cubicBezTo>
                  <a:cubicBezTo>
                    <a:pt x="1137" y="1374"/>
                    <a:pt x="1137" y="1374"/>
                    <a:pt x="1137" y="1374"/>
                  </a:cubicBezTo>
                  <a:lnTo>
                    <a:pt x="808" y="1374"/>
                  </a:lnTo>
                  <a:cubicBezTo>
                    <a:pt x="808" y="1374"/>
                    <a:pt x="1399" y="2696"/>
                    <a:pt x="1929" y="3030"/>
                  </a:cubicBezTo>
                  <a:cubicBezTo>
                    <a:pt x="2086" y="3128"/>
                    <a:pt x="2267" y="3175"/>
                    <a:pt x="2444" y="3175"/>
                  </a:cubicBezTo>
                  <a:cubicBezTo>
                    <a:pt x="2989" y="3175"/>
                    <a:pt x="3500" y="2728"/>
                    <a:pt x="3158" y="1944"/>
                  </a:cubicBezTo>
                  <a:cubicBezTo>
                    <a:pt x="2705" y="905"/>
                    <a:pt x="1894" y="656"/>
                    <a:pt x="1894" y="656"/>
                  </a:cubicBezTo>
                  <a:lnTo>
                    <a:pt x="1894" y="656"/>
                  </a:lnTo>
                  <a:lnTo>
                    <a:pt x="1953" y="1008"/>
                  </a:lnTo>
                  <a:cubicBezTo>
                    <a:pt x="1953" y="1008"/>
                    <a:pt x="1661" y="638"/>
                    <a:pt x="1202" y="393"/>
                  </a:cubicBezTo>
                  <a:cubicBezTo>
                    <a:pt x="838" y="201"/>
                    <a:pt x="1" y="1"/>
                    <a:pt x="1"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9"/>
            <p:cNvSpPr/>
            <p:nvPr/>
          </p:nvSpPr>
          <p:spPr>
            <a:xfrm>
              <a:off x="3293740" y="-79933"/>
              <a:ext cx="86417" cy="93090"/>
            </a:xfrm>
            <a:custGeom>
              <a:avLst/>
              <a:gdLst/>
              <a:ahLst/>
              <a:cxnLst/>
              <a:rect l="l" t="t" r="r" b="b"/>
              <a:pathLst>
                <a:path w="1813" h="1953" extrusionOk="0">
                  <a:moveTo>
                    <a:pt x="1" y="1"/>
                  </a:moveTo>
                  <a:cubicBezTo>
                    <a:pt x="1" y="1"/>
                    <a:pt x="253" y="257"/>
                    <a:pt x="337" y="504"/>
                  </a:cubicBezTo>
                  <a:cubicBezTo>
                    <a:pt x="415" y="733"/>
                    <a:pt x="413" y="932"/>
                    <a:pt x="413" y="932"/>
                  </a:cubicBezTo>
                  <a:lnTo>
                    <a:pt x="124" y="692"/>
                  </a:lnTo>
                  <a:lnTo>
                    <a:pt x="124" y="692"/>
                  </a:lnTo>
                  <a:cubicBezTo>
                    <a:pt x="124" y="692"/>
                    <a:pt x="131" y="888"/>
                    <a:pt x="232" y="1135"/>
                  </a:cubicBezTo>
                  <a:cubicBezTo>
                    <a:pt x="335" y="1383"/>
                    <a:pt x="653" y="1708"/>
                    <a:pt x="817" y="1823"/>
                  </a:cubicBezTo>
                  <a:cubicBezTo>
                    <a:pt x="937" y="1907"/>
                    <a:pt x="1086" y="1953"/>
                    <a:pt x="1231" y="1953"/>
                  </a:cubicBezTo>
                  <a:cubicBezTo>
                    <a:pt x="1531" y="1953"/>
                    <a:pt x="1812" y="1754"/>
                    <a:pt x="1770" y="1281"/>
                  </a:cubicBezTo>
                  <a:cubicBezTo>
                    <a:pt x="1707" y="580"/>
                    <a:pt x="910" y="267"/>
                    <a:pt x="909" y="267"/>
                  </a:cubicBezTo>
                  <a:lnTo>
                    <a:pt x="909" y="267"/>
                  </a:lnTo>
                  <a:lnTo>
                    <a:pt x="938" y="546"/>
                  </a:lnTo>
                  <a:cubicBezTo>
                    <a:pt x="938" y="546"/>
                    <a:pt x="775" y="362"/>
                    <a:pt x="604" y="257"/>
                  </a:cubicBezTo>
                  <a:cubicBezTo>
                    <a:pt x="376" y="119"/>
                    <a:pt x="1" y="1"/>
                    <a:pt x="1"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9"/>
            <p:cNvSpPr/>
            <p:nvPr/>
          </p:nvSpPr>
          <p:spPr>
            <a:xfrm>
              <a:off x="3326724" y="-36797"/>
              <a:ext cx="60439" cy="45329"/>
            </a:xfrm>
            <a:custGeom>
              <a:avLst/>
              <a:gdLst/>
              <a:ahLst/>
              <a:cxnLst/>
              <a:rect l="l" t="t" r="r" b="b"/>
              <a:pathLst>
                <a:path w="1268" h="951" extrusionOk="0">
                  <a:moveTo>
                    <a:pt x="550" y="0"/>
                  </a:moveTo>
                  <a:lnTo>
                    <a:pt x="633" y="272"/>
                  </a:lnTo>
                  <a:lnTo>
                    <a:pt x="73" y="4"/>
                  </a:lnTo>
                  <a:lnTo>
                    <a:pt x="73" y="4"/>
                  </a:lnTo>
                  <a:lnTo>
                    <a:pt x="302" y="550"/>
                  </a:lnTo>
                  <a:lnTo>
                    <a:pt x="302" y="550"/>
                  </a:lnTo>
                  <a:lnTo>
                    <a:pt x="1" y="450"/>
                  </a:lnTo>
                  <a:lnTo>
                    <a:pt x="1" y="450"/>
                  </a:lnTo>
                  <a:cubicBezTo>
                    <a:pt x="1" y="450"/>
                    <a:pt x="266" y="950"/>
                    <a:pt x="581" y="950"/>
                  </a:cubicBezTo>
                  <a:cubicBezTo>
                    <a:pt x="669" y="950"/>
                    <a:pt x="761" y="911"/>
                    <a:pt x="852" y="811"/>
                  </a:cubicBezTo>
                  <a:cubicBezTo>
                    <a:pt x="1267" y="355"/>
                    <a:pt x="551" y="0"/>
                    <a:pt x="550" y="0"/>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9"/>
            <p:cNvSpPr/>
            <p:nvPr/>
          </p:nvSpPr>
          <p:spPr>
            <a:xfrm>
              <a:off x="3299889" y="-42516"/>
              <a:ext cx="56435" cy="56435"/>
            </a:xfrm>
            <a:custGeom>
              <a:avLst/>
              <a:gdLst/>
              <a:ahLst/>
              <a:cxnLst/>
              <a:rect l="l" t="t" r="r" b="b"/>
              <a:pathLst>
                <a:path w="1184" h="1184" extrusionOk="0">
                  <a:moveTo>
                    <a:pt x="1" y="0"/>
                  </a:moveTo>
                  <a:cubicBezTo>
                    <a:pt x="1" y="0"/>
                    <a:pt x="1" y="1"/>
                    <a:pt x="1" y="1"/>
                  </a:cubicBezTo>
                  <a:cubicBezTo>
                    <a:pt x="102" y="599"/>
                    <a:pt x="542" y="1141"/>
                    <a:pt x="1173" y="1184"/>
                  </a:cubicBezTo>
                  <a:cubicBezTo>
                    <a:pt x="1184" y="1184"/>
                    <a:pt x="1184" y="1166"/>
                    <a:pt x="1173" y="1166"/>
                  </a:cubicBezTo>
                  <a:cubicBezTo>
                    <a:pt x="522" y="1124"/>
                    <a:pt x="192" y="548"/>
                    <a:pt x="2" y="1"/>
                  </a:cubicBezTo>
                  <a:cubicBezTo>
                    <a:pt x="2" y="0"/>
                    <a:pt x="2"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9"/>
            <p:cNvSpPr/>
            <p:nvPr/>
          </p:nvSpPr>
          <p:spPr>
            <a:xfrm>
              <a:off x="3334208" y="-5433"/>
              <a:ext cx="31936" cy="13918"/>
            </a:xfrm>
            <a:custGeom>
              <a:avLst/>
              <a:gdLst/>
              <a:ahLst/>
              <a:cxnLst/>
              <a:rect l="l" t="t" r="r" b="b"/>
              <a:pathLst>
                <a:path w="670" h="292" extrusionOk="0">
                  <a:moveTo>
                    <a:pt x="3" y="1"/>
                  </a:moveTo>
                  <a:cubicBezTo>
                    <a:pt x="3" y="1"/>
                    <a:pt x="1" y="1"/>
                    <a:pt x="1" y="2"/>
                  </a:cubicBezTo>
                  <a:cubicBezTo>
                    <a:pt x="82" y="131"/>
                    <a:pt x="288" y="292"/>
                    <a:pt x="464" y="292"/>
                  </a:cubicBezTo>
                  <a:cubicBezTo>
                    <a:pt x="541" y="292"/>
                    <a:pt x="612" y="261"/>
                    <a:pt x="666" y="184"/>
                  </a:cubicBezTo>
                  <a:cubicBezTo>
                    <a:pt x="669" y="178"/>
                    <a:pt x="665" y="173"/>
                    <a:pt x="660" y="173"/>
                  </a:cubicBezTo>
                  <a:cubicBezTo>
                    <a:pt x="658" y="173"/>
                    <a:pt x="656" y="173"/>
                    <a:pt x="655" y="174"/>
                  </a:cubicBezTo>
                  <a:cubicBezTo>
                    <a:pt x="589" y="231"/>
                    <a:pt x="518" y="255"/>
                    <a:pt x="447" y="255"/>
                  </a:cubicBezTo>
                  <a:cubicBezTo>
                    <a:pt x="280" y="255"/>
                    <a:pt x="113" y="127"/>
                    <a:pt x="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9"/>
            <p:cNvSpPr/>
            <p:nvPr/>
          </p:nvSpPr>
          <p:spPr>
            <a:xfrm>
              <a:off x="3330490" y="-36987"/>
              <a:ext cx="27169" cy="13442"/>
            </a:xfrm>
            <a:custGeom>
              <a:avLst/>
              <a:gdLst/>
              <a:ahLst/>
              <a:cxnLst/>
              <a:rect l="l" t="t" r="r" b="b"/>
              <a:pathLst>
                <a:path w="570" h="282" extrusionOk="0">
                  <a:moveTo>
                    <a:pt x="9" y="1"/>
                  </a:moveTo>
                  <a:cubicBezTo>
                    <a:pt x="4" y="1"/>
                    <a:pt x="1" y="7"/>
                    <a:pt x="6" y="9"/>
                  </a:cubicBezTo>
                  <a:cubicBezTo>
                    <a:pt x="97" y="68"/>
                    <a:pt x="194" y="114"/>
                    <a:pt x="290" y="161"/>
                  </a:cubicBezTo>
                  <a:cubicBezTo>
                    <a:pt x="375" y="203"/>
                    <a:pt x="458" y="251"/>
                    <a:pt x="549" y="281"/>
                  </a:cubicBezTo>
                  <a:cubicBezTo>
                    <a:pt x="550" y="281"/>
                    <a:pt x="552" y="281"/>
                    <a:pt x="553" y="281"/>
                  </a:cubicBezTo>
                  <a:cubicBezTo>
                    <a:pt x="564" y="281"/>
                    <a:pt x="569" y="264"/>
                    <a:pt x="558" y="258"/>
                  </a:cubicBezTo>
                  <a:cubicBezTo>
                    <a:pt x="468" y="212"/>
                    <a:pt x="371" y="182"/>
                    <a:pt x="281" y="139"/>
                  </a:cubicBezTo>
                  <a:cubicBezTo>
                    <a:pt x="189" y="95"/>
                    <a:pt x="103" y="45"/>
                    <a:pt x="11" y="1"/>
                  </a:cubicBezTo>
                  <a:cubicBezTo>
                    <a:pt x="10" y="1"/>
                    <a:pt x="10" y="1"/>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9"/>
            <p:cNvSpPr/>
            <p:nvPr/>
          </p:nvSpPr>
          <p:spPr>
            <a:xfrm>
              <a:off x="3294169" y="-80219"/>
              <a:ext cx="45043" cy="25405"/>
            </a:xfrm>
            <a:custGeom>
              <a:avLst/>
              <a:gdLst/>
              <a:ahLst/>
              <a:cxnLst/>
              <a:rect l="l" t="t" r="r" b="b"/>
              <a:pathLst>
                <a:path w="945" h="533" extrusionOk="0">
                  <a:moveTo>
                    <a:pt x="8" y="0"/>
                  </a:moveTo>
                  <a:cubicBezTo>
                    <a:pt x="2" y="0"/>
                    <a:pt x="1" y="8"/>
                    <a:pt x="6" y="10"/>
                  </a:cubicBezTo>
                  <a:cubicBezTo>
                    <a:pt x="348" y="110"/>
                    <a:pt x="645" y="279"/>
                    <a:pt x="902" y="526"/>
                  </a:cubicBezTo>
                  <a:cubicBezTo>
                    <a:pt x="906" y="530"/>
                    <a:pt x="910" y="532"/>
                    <a:pt x="915" y="532"/>
                  </a:cubicBezTo>
                  <a:cubicBezTo>
                    <a:pt x="930" y="532"/>
                    <a:pt x="944" y="511"/>
                    <a:pt x="930" y="498"/>
                  </a:cubicBezTo>
                  <a:cubicBezTo>
                    <a:pt x="673" y="253"/>
                    <a:pt x="357" y="79"/>
                    <a:pt x="9" y="0"/>
                  </a:cubicBezTo>
                  <a:cubicBezTo>
                    <a:pt x="8" y="0"/>
                    <a:pt x="8" y="0"/>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9"/>
            <p:cNvSpPr/>
            <p:nvPr/>
          </p:nvSpPr>
          <p:spPr>
            <a:xfrm>
              <a:off x="3273435" y="-120639"/>
              <a:ext cx="48046" cy="35844"/>
            </a:xfrm>
            <a:custGeom>
              <a:avLst/>
              <a:gdLst/>
              <a:ahLst/>
              <a:cxnLst/>
              <a:rect l="l" t="t" r="r" b="b"/>
              <a:pathLst>
                <a:path w="1008" h="752" extrusionOk="0">
                  <a:moveTo>
                    <a:pt x="3" y="0"/>
                  </a:moveTo>
                  <a:cubicBezTo>
                    <a:pt x="2" y="0"/>
                    <a:pt x="1" y="3"/>
                    <a:pt x="2" y="3"/>
                  </a:cubicBezTo>
                  <a:cubicBezTo>
                    <a:pt x="372" y="201"/>
                    <a:pt x="678" y="445"/>
                    <a:pt x="971" y="746"/>
                  </a:cubicBezTo>
                  <a:cubicBezTo>
                    <a:pt x="975" y="750"/>
                    <a:pt x="980" y="752"/>
                    <a:pt x="984" y="752"/>
                  </a:cubicBezTo>
                  <a:cubicBezTo>
                    <a:pt x="990" y="752"/>
                    <a:pt x="995" y="748"/>
                    <a:pt x="998" y="744"/>
                  </a:cubicBezTo>
                  <a:cubicBezTo>
                    <a:pt x="1004" y="740"/>
                    <a:pt x="1008" y="735"/>
                    <a:pt x="1007" y="729"/>
                  </a:cubicBezTo>
                  <a:cubicBezTo>
                    <a:pt x="1007" y="686"/>
                    <a:pt x="995" y="644"/>
                    <a:pt x="985" y="603"/>
                  </a:cubicBezTo>
                  <a:cubicBezTo>
                    <a:pt x="972" y="556"/>
                    <a:pt x="965" y="509"/>
                    <a:pt x="950" y="463"/>
                  </a:cubicBezTo>
                  <a:cubicBezTo>
                    <a:pt x="950" y="462"/>
                    <a:pt x="949" y="461"/>
                    <a:pt x="948" y="461"/>
                  </a:cubicBezTo>
                  <a:cubicBezTo>
                    <a:pt x="946" y="461"/>
                    <a:pt x="944" y="463"/>
                    <a:pt x="944" y="465"/>
                  </a:cubicBezTo>
                  <a:cubicBezTo>
                    <a:pt x="945" y="513"/>
                    <a:pt x="953" y="561"/>
                    <a:pt x="959" y="608"/>
                  </a:cubicBezTo>
                  <a:cubicBezTo>
                    <a:pt x="961" y="633"/>
                    <a:pt x="962" y="659"/>
                    <a:pt x="966" y="683"/>
                  </a:cubicBezTo>
                  <a:cubicBezTo>
                    <a:pt x="711" y="385"/>
                    <a:pt x="364" y="146"/>
                    <a:pt x="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2" name="Google Shape;1502;p19"/>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503" name="Google Shape;1503;p19"/>
          <p:cNvGrpSpPr/>
          <p:nvPr/>
        </p:nvGrpSpPr>
        <p:grpSpPr>
          <a:xfrm>
            <a:off x="8526936" y="1104303"/>
            <a:ext cx="387468" cy="266346"/>
            <a:chOff x="5807116" y="-753678"/>
            <a:chExt cx="145807" cy="100239"/>
          </a:xfrm>
        </p:grpSpPr>
        <p:sp>
          <p:nvSpPr>
            <p:cNvPr id="1504" name="Google Shape;1504;p19"/>
            <p:cNvSpPr/>
            <p:nvPr/>
          </p:nvSpPr>
          <p:spPr>
            <a:xfrm>
              <a:off x="5807116" y="-753678"/>
              <a:ext cx="84272" cy="84319"/>
            </a:xfrm>
            <a:custGeom>
              <a:avLst/>
              <a:gdLst/>
              <a:ahLst/>
              <a:cxnLst/>
              <a:rect l="l" t="t" r="r" b="b"/>
              <a:pathLst>
                <a:path w="1768" h="1769" extrusionOk="0">
                  <a:moveTo>
                    <a:pt x="904" y="0"/>
                  </a:moveTo>
                  <a:cubicBezTo>
                    <a:pt x="787" y="0"/>
                    <a:pt x="607" y="606"/>
                    <a:pt x="607" y="606"/>
                  </a:cubicBezTo>
                  <a:cubicBezTo>
                    <a:pt x="607" y="606"/>
                    <a:pt x="442" y="577"/>
                    <a:pt x="287" y="577"/>
                  </a:cubicBezTo>
                  <a:cubicBezTo>
                    <a:pt x="150" y="577"/>
                    <a:pt x="20" y="599"/>
                    <a:pt x="14" y="684"/>
                  </a:cubicBezTo>
                  <a:cubicBezTo>
                    <a:pt x="1" y="865"/>
                    <a:pt x="503" y="1032"/>
                    <a:pt x="503" y="1032"/>
                  </a:cubicBezTo>
                  <a:cubicBezTo>
                    <a:pt x="503" y="1032"/>
                    <a:pt x="219" y="1611"/>
                    <a:pt x="336" y="1701"/>
                  </a:cubicBezTo>
                  <a:cubicBezTo>
                    <a:pt x="346" y="1709"/>
                    <a:pt x="358" y="1713"/>
                    <a:pt x="373" y="1713"/>
                  </a:cubicBezTo>
                  <a:cubicBezTo>
                    <a:pt x="525" y="1713"/>
                    <a:pt x="890" y="1315"/>
                    <a:pt x="890" y="1315"/>
                  </a:cubicBezTo>
                  <a:cubicBezTo>
                    <a:pt x="890" y="1315"/>
                    <a:pt x="1144" y="1769"/>
                    <a:pt x="1307" y="1769"/>
                  </a:cubicBezTo>
                  <a:cubicBezTo>
                    <a:pt x="1324" y="1769"/>
                    <a:pt x="1340" y="1764"/>
                    <a:pt x="1355" y="1752"/>
                  </a:cubicBezTo>
                  <a:cubicBezTo>
                    <a:pt x="1509" y="1636"/>
                    <a:pt x="1291" y="1134"/>
                    <a:pt x="1291" y="1134"/>
                  </a:cubicBezTo>
                  <a:cubicBezTo>
                    <a:pt x="1291" y="1134"/>
                    <a:pt x="1743" y="940"/>
                    <a:pt x="1755" y="785"/>
                  </a:cubicBezTo>
                  <a:cubicBezTo>
                    <a:pt x="1768" y="631"/>
                    <a:pt x="1148" y="606"/>
                    <a:pt x="1148" y="606"/>
                  </a:cubicBezTo>
                  <a:cubicBezTo>
                    <a:pt x="1148" y="606"/>
                    <a:pt x="1019" y="0"/>
                    <a:pt x="904"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9"/>
            <p:cNvSpPr/>
            <p:nvPr/>
          </p:nvSpPr>
          <p:spPr>
            <a:xfrm>
              <a:off x="5875991" y="-697100"/>
              <a:ext cx="76931" cy="31507"/>
            </a:xfrm>
            <a:custGeom>
              <a:avLst/>
              <a:gdLst/>
              <a:ahLst/>
              <a:cxnLst/>
              <a:rect l="l" t="t" r="r" b="b"/>
              <a:pathLst>
                <a:path w="1614" h="661" extrusionOk="0">
                  <a:moveTo>
                    <a:pt x="177" y="1"/>
                  </a:moveTo>
                  <a:cubicBezTo>
                    <a:pt x="66" y="1"/>
                    <a:pt x="0" y="9"/>
                    <a:pt x="0" y="9"/>
                  </a:cubicBezTo>
                  <a:cubicBezTo>
                    <a:pt x="1181" y="291"/>
                    <a:pt x="1475" y="661"/>
                    <a:pt x="1476" y="661"/>
                  </a:cubicBezTo>
                  <a:cubicBezTo>
                    <a:pt x="1476" y="661"/>
                    <a:pt x="1476" y="661"/>
                    <a:pt x="1476" y="661"/>
                  </a:cubicBezTo>
                  <a:lnTo>
                    <a:pt x="1614" y="417"/>
                  </a:lnTo>
                  <a:cubicBezTo>
                    <a:pt x="1614" y="417"/>
                    <a:pt x="1380" y="230"/>
                    <a:pt x="843" y="88"/>
                  </a:cubicBezTo>
                  <a:cubicBezTo>
                    <a:pt x="571" y="16"/>
                    <a:pt x="331" y="1"/>
                    <a:pt x="177"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9"/>
            <p:cNvSpPr/>
            <p:nvPr/>
          </p:nvSpPr>
          <p:spPr>
            <a:xfrm>
              <a:off x="5881378" y="-705394"/>
              <a:ext cx="66064" cy="16492"/>
            </a:xfrm>
            <a:custGeom>
              <a:avLst/>
              <a:gdLst/>
              <a:ahLst/>
              <a:cxnLst/>
              <a:rect l="l" t="t" r="r" b="b"/>
              <a:pathLst>
                <a:path w="1386" h="346" extrusionOk="0">
                  <a:moveTo>
                    <a:pt x="643" y="1"/>
                  </a:moveTo>
                  <a:cubicBezTo>
                    <a:pt x="268" y="1"/>
                    <a:pt x="0" y="99"/>
                    <a:pt x="0" y="99"/>
                  </a:cubicBezTo>
                  <a:cubicBezTo>
                    <a:pt x="1011" y="103"/>
                    <a:pt x="1320" y="346"/>
                    <a:pt x="1320" y="346"/>
                  </a:cubicBezTo>
                  <a:cubicBezTo>
                    <a:pt x="1320" y="346"/>
                    <a:pt x="1320" y="346"/>
                    <a:pt x="1320" y="346"/>
                  </a:cubicBezTo>
                  <a:lnTo>
                    <a:pt x="1385" y="121"/>
                  </a:lnTo>
                  <a:cubicBezTo>
                    <a:pt x="1385" y="121"/>
                    <a:pt x="1160" y="15"/>
                    <a:pt x="699" y="1"/>
                  </a:cubicBezTo>
                  <a:cubicBezTo>
                    <a:pt x="680" y="1"/>
                    <a:pt x="661" y="1"/>
                    <a:pt x="643"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9"/>
            <p:cNvSpPr/>
            <p:nvPr/>
          </p:nvSpPr>
          <p:spPr>
            <a:xfrm>
              <a:off x="5875991" y="-689759"/>
              <a:ext cx="59963" cy="36321"/>
            </a:xfrm>
            <a:custGeom>
              <a:avLst/>
              <a:gdLst/>
              <a:ahLst/>
              <a:cxnLst/>
              <a:rect l="l" t="t" r="r" b="b"/>
              <a:pathLst>
                <a:path w="1258" h="762" extrusionOk="0">
                  <a:moveTo>
                    <a:pt x="0" y="0"/>
                  </a:moveTo>
                  <a:lnTo>
                    <a:pt x="0" y="0"/>
                  </a:lnTo>
                  <a:cubicBezTo>
                    <a:pt x="923" y="412"/>
                    <a:pt x="1107" y="760"/>
                    <a:pt x="1107" y="761"/>
                  </a:cubicBezTo>
                  <a:lnTo>
                    <a:pt x="1107" y="761"/>
                  </a:lnTo>
                  <a:lnTo>
                    <a:pt x="1258" y="582"/>
                  </a:lnTo>
                  <a:cubicBezTo>
                    <a:pt x="1258" y="582"/>
                    <a:pt x="1095" y="394"/>
                    <a:pt x="679" y="195"/>
                  </a:cubicBezTo>
                  <a:cubicBezTo>
                    <a:pt x="313" y="20"/>
                    <a:pt x="0" y="0"/>
                    <a:pt x="0" y="0"/>
                  </a:cubicBezTo>
                  <a:close/>
                  <a:moveTo>
                    <a:pt x="1107" y="761"/>
                  </a:moveTo>
                  <a:lnTo>
                    <a:pt x="1107" y="761"/>
                  </a:lnTo>
                  <a:cubicBezTo>
                    <a:pt x="1107" y="761"/>
                    <a:pt x="1107" y="761"/>
                    <a:pt x="1107" y="76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8" name="Google Shape;1508;p19"/>
          <p:cNvSpPr/>
          <p:nvPr/>
        </p:nvSpPr>
        <p:spPr>
          <a:xfrm>
            <a:off x="3951375" y="4880421"/>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9"/>
          <p:cNvSpPr/>
          <p:nvPr/>
        </p:nvSpPr>
        <p:spPr>
          <a:xfrm>
            <a:off x="8501943" y="3321343"/>
            <a:ext cx="57348" cy="57458"/>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9"/>
          <p:cNvSpPr/>
          <p:nvPr/>
        </p:nvSpPr>
        <p:spPr>
          <a:xfrm>
            <a:off x="263691" y="1208697"/>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9"/>
          <p:cNvSpPr/>
          <p:nvPr/>
        </p:nvSpPr>
        <p:spPr>
          <a:xfrm>
            <a:off x="738666" y="178801"/>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9"/>
          <p:cNvSpPr/>
          <p:nvPr/>
        </p:nvSpPr>
        <p:spPr>
          <a:xfrm>
            <a:off x="457524" y="2656287"/>
            <a:ext cx="129829" cy="129829"/>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9"/>
          <p:cNvSpPr/>
          <p:nvPr/>
        </p:nvSpPr>
        <p:spPr>
          <a:xfrm>
            <a:off x="7815596" y="4718859"/>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9"/>
          <p:cNvSpPr/>
          <p:nvPr/>
        </p:nvSpPr>
        <p:spPr>
          <a:xfrm>
            <a:off x="8423998" y="368574"/>
            <a:ext cx="259438" cy="259328"/>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9"/>
          <p:cNvSpPr/>
          <p:nvPr/>
        </p:nvSpPr>
        <p:spPr>
          <a:xfrm>
            <a:off x="2052137" y="4816005"/>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9"/>
          <p:cNvSpPr/>
          <p:nvPr/>
        </p:nvSpPr>
        <p:spPr>
          <a:xfrm>
            <a:off x="6801993" y="328593"/>
            <a:ext cx="64914" cy="64914"/>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9"/>
          <p:cNvSpPr/>
          <p:nvPr/>
        </p:nvSpPr>
        <p:spPr>
          <a:xfrm>
            <a:off x="4089563" y="393512"/>
            <a:ext cx="57348" cy="57458"/>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56473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518"/>
        <p:cNvGrpSpPr/>
        <p:nvPr/>
      </p:nvGrpSpPr>
      <p:grpSpPr>
        <a:xfrm>
          <a:off x="0" y="0"/>
          <a:ext cx="0" cy="0"/>
          <a:chOff x="0" y="0"/>
          <a:chExt cx="0" cy="0"/>
        </a:xfrm>
      </p:grpSpPr>
      <p:grpSp>
        <p:nvGrpSpPr>
          <p:cNvPr id="1519" name="Google Shape;1519;p20"/>
          <p:cNvGrpSpPr/>
          <p:nvPr/>
        </p:nvGrpSpPr>
        <p:grpSpPr>
          <a:xfrm rot="1586299">
            <a:off x="7841008" y="400764"/>
            <a:ext cx="1414187" cy="2756258"/>
            <a:chOff x="1099958" y="4292329"/>
            <a:chExt cx="269021" cy="524315"/>
          </a:xfrm>
        </p:grpSpPr>
        <p:sp>
          <p:nvSpPr>
            <p:cNvPr id="1520" name="Google Shape;1520;p20"/>
            <p:cNvSpPr/>
            <p:nvPr/>
          </p:nvSpPr>
          <p:spPr>
            <a:xfrm>
              <a:off x="1184754" y="4370452"/>
              <a:ext cx="132652" cy="261395"/>
            </a:xfrm>
            <a:custGeom>
              <a:avLst/>
              <a:gdLst/>
              <a:ahLst/>
              <a:cxnLst/>
              <a:rect l="l" t="t" r="r" b="b"/>
              <a:pathLst>
                <a:path w="2783" h="5484" extrusionOk="0">
                  <a:moveTo>
                    <a:pt x="2497" y="1"/>
                  </a:moveTo>
                  <a:cubicBezTo>
                    <a:pt x="2488" y="1"/>
                    <a:pt x="2478" y="13"/>
                    <a:pt x="2484" y="23"/>
                  </a:cubicBezTo>
                  <a:cubicBezTo>
                    <a:pt x="2691" y="432"/>
                    <a:pt x="2638" y="968"/>
                    <a:pt x="2560" y="1403"/>
                  </a:cubicBezTo>
                  <a:cubicBezTo>
                    <a:pt x="2489" y="1802"/>
                    <a:pt x="2365" y="2189"/>
                    <a:pt x="2220" y="2565"/>
                  </a:cubicBezTo>
                  <a:cubicBezTo>
                    <a:pt x="1926" y="3330"/>
                    <a:pt x="1607" y="4162"/>
                    <a:pt x="1102" y="4816"/>
                  </a:cubicBezTo>
                  <a:cubicBezTo>
                    <a:pt x="976" y="4979"/>
                    <a:pt x="829" y="5166"/>
                    <a:pt x="651" y="5277"/>
                  </a:cubicBezTo>
                  <a:cubicBezTo>
                    <a:pt x="569" y="5328"/>
                    <a:pt x="501" y="5350"/>
                    <a:pt x="445" y="5350"/>
                  </a:cubicBezTo>
                  <a:cubicBezTo>
                    <a:pt x="222" y="5350"/>
                    <a:pt x="188" y="5001"/>
                    <a:pt x="204" y="4797"/>
                  </a:cubicBezTo>
                  <a:cubicBezTo>
                    <a:pt x="235" y="4382"/>
                    <a:pt x="321" y="3966"/>
                    <a:pt x="451" y="3570"/>
                  </a:cubicBezTo>
                  <a:cubicBezTo>
                    <a:pt x="518" y="3364"/>
                    <a:pt x="597" y="3164"/>
                    <a:pt x="688" y="2970"/>
                  </a:cubicBezTo>
                  <a:cubicBezTo>
                    <a:pt x="754" y="2829"/>
                    <a:pt x="874" y="2488"/>
                    <a:pt x="1016" y="2404"/>
                  </a:cubicBezTo>
                  <a:cubicBezTo>
                    <a:pt x="1057" y="2380"/>
                    <a:pt x="1092" y="2369"/>
                    <a:pt x="1122" y="2369"/>
                  </a:cubicBezTo>
                  <a:cubicBezTo>
                    <a:pt x="1349" y="2369"/>
                    <a:pt x="1260" y="3008"/>
                    <a:pt x="1243" y="3107"/>
                  </a:cubicBezTo>
                  <a:cubicBezTo>
                    <a:pt x="1206" y="3337"/>
                    <a:pt x="1133" y="3557"/>
                    <a:pt x="1036" y="3768"/>
                  </a:cubicBezTo>
                  <a:cubicBezTo>
                    <a:pt x="1035" y="3770"/>
                    <a:pt x="1036" y="3772"/>
                    <a:pt x="1038" y="3772"/>
                  </a:cubicBezTo>
                  <a:cubicBezTo>
                    <a:pt x="1038" y="3772"/>
                    <a:pt x="1039" y="3771"/>
                    <a:pt x="1039" y="3770"/>
                  </a:cubicBezTo>
                  <a:cubicBezTo>
                    <a:pt x="1224" y="3403"/>
                    <a:pt x="1320" y="3002"/>
                    <a:pt x="1303" y="2591"/>
                  </a:cubicBezTo>
                  <a:cubicBezTo>
                    <a:pt x="1297" y="2440"/>
                    <a:pt x="1245" y="2289"/>
                    <a:pt x="1132" y="2289"/>
                  </a:cubicBezTo>
                  <a:cubicBezTo>
                    <a:pt x="1090" y="2289"/>
                    <a:pt x="1040" y="2310"/>
                    <a:pt x="981" y="2360"/>
                  </a:cubicBezTo>
                  <a:cubicBezTo>
                    <a:pt x="865" y="2456"/>
                    <a:pt x="797" y="2613"/>
                    <a:pt x="727" y="2740"/>
                  </a:cubicBezTo>
                  <a:cubicBezTo>
                    <a:pt x="619" y="2936"/>
                    <a:pt x="525" y="3137"/>
                    <a:pt x="442" y="3344"/>
                  </a:cubicBezTo>
                  <a:cubicBezTo>
                    <a:pt x="280" y="3754"/>
                    <a:pt x="168" y="4182"/>
                    <a:pt x="110" y="4618"/>
                  </a:cubicBezTo>
                  <a:cubicBezTo>
                    <a:pt x="75" y="4867"/>
                    <a:pt x="1" y="5261"/>
                    <a:pt x="254" y="5428"/>
                  </a:cubicBezTo>
                  <a:cubicBezTo>
                    <a:pt x="314" y="5467"/>
                    <a:pt x="376" y="5483"/>
                    <a:pt x="437" y="5483"/>
                  </a:cubicBezTo>
                  <a:cubicBezTo>
                    <a:pt x="668" y="5483"/>
                    <a:pt x="896" y="5248"/>
                    <a:pt x="1036" y="5095"/>
                  </a:cubicBezTo>
                  <a:cubicBezTo>
                    <a:pt x="1622" y="4449"/>
                    <a:pt x="1949" y="3574"/>
                    <a:pt x="2271" y="2776"/>
                  </a:cubicBezTo>
                  <a:cubicBezTo>
                    <a:pt x="2470" y="2283"/>
                    <a:pt x="2646" y="1771"/>
                    <a:pt x="2707" y="1239"/>
                  </a:cubicBezTo>
                  <a:cubicBezTo>
                    <a:pt x="2751" y="834"/>
                    <a:pt x="2782" y="336"/>
                    <a:pt x="2507" y="6"/>
                  </a:cubicBezTo>
                  <a:cubicBezTo>
                    <a:pt x="2504" y="2"/>
                    <a:pt x="2501" y="1"/>
                    <a:pt x="249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0"/>
            <p:cNvSpPr/>
            <p:nvPr/>
          </p:nvSpPr>
          <p:spPr>
            <a:xfrm>
              <a:off x="1131894" y="4364399"/>
              <a:ext cx="203339" cy="376363"/>
            </a:xfrm>
            <a:custGeom>
              <a:avLst/>
              <a:gdLst/>
              <a:ahLst/>
              <a:cxnLst/>
              <a:rect l="l" t="t" r="r" b="b"/>
              <a:pathLst>
                <a:path w="4266" h="7896" extrusionOk="0">
                  <a:moveTo>
                    <a:pt x="3046" y="0"/>
                  </a:moveTo>
                  <a:cubicBezTo>
                    <a:pt x="3043" y="0"/>
                    <a:pt x="3040" y="1"/>
                    <a:pt x="3037" y="3"/>
                  </a:cubicBezTo>
                  <a:cubicBezTo>
                    <a:pt x="2236" y="566"/>
                    <a:pt x="1744" y="1459"/>
                    <a:pt x="1369" y="2342"/>
                  </a:cubicBezTo>
                  <a:cubicBezTo>
                    <a:pt x="922" y="3396"/>
                    <a:pt x="504" y="4521"/>
                    <a:pt x="327" y="5657"/>
                  </a:cubicBezTo>
                  <a:cubicBezTo>
                    <a:pt x="240" y="6209"/>
                    <a:pt x="1" y="7896"/>
                    <a:pt x="925" y="7896"/>
                  </a:cubicBezTo>
                  <a:cubicBezTo>
                    <a:pt x="953" y="7896"/>
                    <a:pt x="981" y="7894"/>
                    <a:pt x="1010" y="7891"/>
                  </a:cubicBezTo>
                  <a:cubicBezTo>
                    <a:pt x="1497" y="7842"/>
                    <a:pt x="1801" y="7342"/>
                    <a:pt x="2061" y="6983"/>
                  </a:cubicBezTo>
                  <a:cubicBezTo>
                    <a:pt x="2388" y="6530"/>
                    <a:pt x="2686" y="6058"/>
                    <a:pt x="2954" y="5568"/>
                  </a:cubicBezTo>
                  <a:cubicBezTo>
                    <a:pt x="3551" y="4482"/>
                    <a:pt x="4044" y="3286"/>
                    <a:pt x="4262" y="2061"/>
                  </a:cubicBezTo>
                  <a:cubicBezTo>
                    <a:pt x="4266" y="2042"/>
                    <a:pt x="4251" y="2030"/>
                    <a:pt x="4238" y="2030"/>
                  </a:cubicBezTo>
                  <a:cubicBezTo>
                    <a:pt x="4228" y="2030"/>
                    <a:pt x="4219" y="2035"/>
                    <a:pt x="4216" y="2048"/>
                  </a:cubicBezTo>
                  <a:cubicBezTo>
                    <a:pt x="3694" y="3959"/>
                    <a:pt x="2944" y="5796"/>
                    <a:pt x="1648" y="7325"/>
                  </a:cubicBezTo>
                  <a:cubicBezTo>
                    <a:pt x="1475" y="7529"/>
                    <a:pt x="1264" y="7734"/>
                    <a:pt x="982" y="7753"/>
                  </a:cubicBezTo>
                  <a:cubicBezTo>
                    <a:pt x="968" y="7754"/>
                    <a:pt x="955" y="7754"/>
                    <a:pt x="942" y="7754"/>
                  </a:cubicBezTo>
                  <a:cubicBezTo>
                    <a:pt x="605" y="7754"/>
                    <a:pt x="470" y="7457"/>
                    <a:pt x="424" y="7158"/>
                  </a:cubicBezTo>
                  <a:cubicBezTo>
                    <a:pt x="339" y="6614"/>
                    <a:pt x="383" y="6039"/>
                    <a:pt x="478" y="5500"/>
                  </a:cubicBezTo>
                  <a:cubicBezTo>
                    <a:pt x="654" y="4508"/>
                    <a:pt x="1003" y="3536"/>
                    <a:pt x="1377" y="2602"/>
                  </a:cubicBezTo>
                  <a:cubicBezTo>
                    <a:pt x="1765" y="1630"/>
                    <a:pt x="2272" y="737"/>
                    <a:pt x="3058" y="29"/>
                  </a:cubicBezTo>
                  <a:cubicBezTo>
                    <a:pt x="3070" y="19"/>
                    <a:pt x="3059" y="0"/>
                    <a:pt x="304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0"/>
            <p:cNvSpPr/>
            <p:nvPr/>
          </p:nvSpPr>
          <p:spPr>
            <a:xfrm>
              <a:off x="1163782" y="4292329"/>
              <a:ext cx="186418" cy="213158"/>
            </a:xfrm>
            <a:custGeom>
              <a:avLst/>
              <a:gdLst/>
              <a:ahLst/>
              <a:cxnLst/>
              <a:rect l="l" t="t" r="r" b="b"/>
              <a:pathLst>
                <a:path w="3911" h="4472" extrusionOk="0">
                  <a:moveTo>
                    <a:pt x="2936" y="1"/>
                  </a:moveTo>
                  <a:cubicBezTo>
                    <a:pt x="2682" y="1"/>
                    <a:pt x="2463" y="176"/>
                    <a:pt x="2296" y="354"/>
                  </a:cubicBezTo>
                  <a:cubicBezTo>
                    <a:pt x="1776" y="906"/>
                    <a:pt x="1347" y="1577"/>
                    <a:pt x="971" y="2230"/>
                  </a:cubicBezTo>
                  <a:cubicBezTo>
                    <a:pt x="577" y="2921"/>
                    <a:pt x="225" y="3660"/>
                    <a:pt x="8" y="4428"/>
                  </a:cubicBezTo>
                  <a:cubicBezTo>
                    <a:pt x="1" y="4455"/>
                    <a:pt x="21" y="4472"/>
                    <a:pt x="42" y="4472"/>
                  </a:cubicBezTo>
                  <a:cubicBezTo>
                    <a:pt x="56" y="4472"/>
                    <a:pt x="71" y="4464"/>
                    <a:pt x="78" y="4447"/>
                  </a:cubicBezTo>
                  <a:cubicBezTo>
                    <a:pt x="558" y="3231"/>
                    <a:pt x="1102" y="2076"/>
                    <a:pt x="1885" y="1021"/>
                  </a:cubicBezTo>
                  <a:cubicBezTo>
                    <a:pt x="2079" y="759"/>
                    <a:pt x="2279" y="466"/>
                    <a:pt x="2535" y="260"/>
                  </a:cubicBezTo>
                  <a:cubicBezTo>
                    <a:pt x="2671" y="151"/>
                    <a:pt x="2810" y="101"/>
                    <a:pt x="2942" y="101"/>
                  </a:cubicBezTo>
                  <a:cubicBezTo>
                    <a:pt x="3162" y="101"/>
                    <a:pt x="3363" y="239"/>
                    <a:pt x="3499" y="478"/>
                  </a:cubicBezTo>
                  <a:cubicBezTo>
                    <a:pt x="3850" y="1097"/>
                    <a:pt x="3863" y="1932"/>
                    <a:pt x="3745" y="2615"/>
                  </a:cubicBezTo>
                  <a:cubicBezTo>
                    <a:pt x="3744" y="2620"/>
                    <a:pt x="3748" y="2624"/>
                    <a:pt x="3752" y="2624"/>
                  </a:cubicBezTo>
                  <a:cubicBezTo>
                    <a:pt x="3754" y="2624"/>
                    <a:pt x="3756" y="2623"/>
                    <a:pt x="3756" y="2619"/>
                  </a:cubicBezTo>
                  <a:cubicBezTo>
                    <a:pt x="3911" y="1923"/>
                    <a:pt x="3886" y="1093"/>
                    <a:pt x="3545" y="451"/>
                  </a:cubicBezTo>
                  <a:cubicBezTo>
                    <a:pt x="3432" y="241"/>
                    <a:pt x="3257" y="37"/>
                    <a:pt x="3006" y="6"/>
                  </a:cubicBezTo>
                  <a:cubicBezTo>
                    <a:pt x="2983" y="2"/>
                    <a:pt x="2959" y="1"/>
                    <a:pt x="293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0"/>
            <p:cNvSpPr/>
            <p:nvPr/>
          </p:nvSpPr>
          <p:spPr>
            <a:xfrm>
              <a:off x="1099958" y="4550674"/>
              <a:ext cx="138705" cy="265971"/>
            </a:xfrm>
            <a:custGeom>
              <a:avLst/>
              <a:gdLst/>
              <a:ahLst/>
              <a:cxnLst/>
              <a:rect l="l" t="t" r="r" b="b"/>
              <a:pathLst>
                <a:path w="2910" h="5580" extrusionOk="0">
                  <a:moveTo>
                    <a:pt x="1095" y="1"/>
                  </a:moveTo>
                  <a:cubicBezTo>
                    <a:pt x="1093" y="1"/>
                    <a:pt x="1091" y="2"/>
                    <a:pt x="1090" y="4"/>
                  </a:cubicBezTo>
                  <a:cubicBezTo>
                    <a:pt x="468" y="1407"/>
                    <a:pt x="0" y="3107"/>
                    <a:pt x="352" y="4642"/>
                  </a:cubicBezTo>
                  <a:cubicBezTo>
                    <a:pt x="450" y="5070"/>
                    <a:pt x="775" y="5580"/>
                    <a:pt x="1237" y="5580"/>
                  </a:cubicBezTo>
                  <a:cubicBezTo>
                    <a:pt x="1321" y="5580"/>
                    <a:pt x="1410" y="5563"/>
                    <a:pt x="1502" y="5525"/>
                  </a:cubicBezTo>
                  <a:cubicBezTo>
                    <a:pt x="1810" y="5401"/>
                    <a:pt x="2068" y="5081"/>
                    <a:pt x="2277" y="4835"/>
                  </a:cubicBezTo>
                  <a:cubicBezTo>
                    <a:pt x="2523" y="4544"/>
                    <a:pt x="2727" y="4232"/>
                    <a:pt x="2899" y="3893"/>
                  </a:cubicBezTo>
                  <a:cubicBezTo>
                    <a:pt x="2910" y="3871"/>
                    <a:pt x="2891" y="3851"/>
                    <a:pt x="2872" y="3851"/>
                  </a:cubicBezTo>
                  <a:cubicBezTo>
                    <a:pt x="2864" y="3851"/>
                    <a:pt x="2855" y="3855"/>
                    <a:pt x="2850" y="3864"/>
                  </a:cubicBezTo>
                  <a:cubicBezTo>
                    <a:pt x="2534" y="4389"/>
                    <a:pt x="2120" y="5012"/>
                    <a:pt x="1598" y="5352"/>
                  </a:cubicBezTo>
                  <a:cubicBezTo>
                    <a:pt x="1482" y="5427"/>
                    <a:pt x="1364" y="5460"/>
                    <a:pt x="1250" y="5460"/>
                  </a:cubicBezTo>
                  <a:cubicBezTo>
                    <a:pt x="975" y="5460"/>
                    <a:pt x="721" y="5269"/>
                    <a:pt x="581" y="5002"/>
                  </a:cubicBezTo>
                  <a:cubicBezTo>
                    <a:pt x="416" y="4686"/>
                    <a:pt x="371" y="4301"/>
                    <a:pt x="339" y="3952"/>
                  </a:cubicBezTo>
                  <a:cubicBezTo>
                    <a:pt x="215" y="2583"/>
                    <a:pt x="622" y="1272"/>
                    <a:pt x="1100" y="8"/>
                  </a:cubicBezTo>
                  <a:cubicBezTo>
                    <a:pt x="1102" y="4"/>
                    <a:pt x="1099" y="1"/>
                    <a:pt x="109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0"/>
            <p:cNvSpPr/>
            <p:nvPr/>
          </p:nvSpPr>
          <p:spPr>
            <a:xfrm>
              <a:off x="1322268" y="4387755"/>
              <a:ext cx="45568" cy="192948"/>
            </a:xfrm>
            <a:custGeom>
              <a:avLst/>
              <a:gdLst/>
              <a:ahLst/>
              <a:cxnLst/>
              <a:rect l="l" t="t" r="r" b="b"/>
              <a:pathLst>
                <a:path w="956" h="4048" extrusionOk="0">
                  <a:moveTo>
                    <a:pt x="924" y="1"/>
                  </a:moveTo>
                  <a:cubicBezTo>
                    <a:pt x="907" y="1"/>
                    <a:pt x="890" y="12"/>
                    <a:pt x="887" y="33"/>
                  </a:cubicBezTo>
                  <a:cubicBezTo>
                    <a:pt x="776" y="1427"/>
                    <a:pt x="507" y="2735"/>
                    <a:pt x="2" y="4040"/>
                  </a:cubicBezTo>
                  <a:cubicBezTo>
                    <a:pt x="0" y="4044"/>
                    <a:pt x="5" y="4048"/>
                    <a:pt x="9" y="4048"/>
                  </a:cubicBezTo>
                  <a:cubicBezTo>
                    <a:pt x="11" y="4048"/>
                    <a:pt x="13" y="4047"/>
                    <a:pt x="13" y="4045"/>
                  </a:cubicBezTo>
                  <a:cubicBezTo>
                    <a:pt x="573" y="2804"/>
                    <a:pt x="925" y="1397"/>
                    <a:pt x="954" y="33"/>
                  </a:cubicBezTo>
                  <a:cubicBezTo>
                    <a:pt x="955" y="12"/>
                    <a:pt x="940" y="1"/>
                    <a:pt x="92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0"/>
            <p:cNvSpPr/>
            <p:nvPr/>
          </p:nvSpPr>
          <p:spPr>
            <a:xfrm>
              <a:off x="1249960" y="4323741"/>
              <a:ext cx="78838" cy="53385"/>
            </a:xfrm>
            <a:custGeom>
              <a:avLst/>
              <a:gdLst/>
              <a:ahLst/>
              <a:cxnLst/>
              <a:rect l="l" t="t" r="r" b="b"/>
              <a:pathLst>
                <a:path w="1654" h="1120" extrusionOk="0">
                  <a:moveTo>
                    <a:pt x="1003" y="1"/>
                  </a:moveTo>
                  <a:cubicBezTo>
                    <a:pt x="837" y="1"/>
                    <a:pt x="699" y="129"/>
                    <a:pt x="577" y="229"/>
                  </a:cubicBezTo>
                  <a:cubicBezTo>
                    <a:pt x="354" y="414"/>
                    <a:pt x="165" y="626"/>
                    <a:pt x="3" y="864"/>
                  </a:cubicBezTo>
                  <a:cubicBezTo>
                    <a:pt x="1" y="867"/>
                    <a:pt x="4" y="872"/>
                    <a:pt x="7" y="872"/>
                  </a:cubicBezTo>
                  <a:cubicBezTo>
                    <a:pt x="8" y="872"/>
                    <a:pt x="9" y="872"/>
                    <a:pt x="10" y="871"/>
                  </a:cubicBezTo>
                  <a:cubicBezTo>
                    <a:pt x="209" y="616"/>
                    <a:pt x="479" y="279"/>
                    <a:pt x="771" y="132"/>
                  </a:cubicBezTo>
                  <a:cubicBezTo>
                    <a:pt x="863" y="86"/>
                    <a:pt x="944" y="66"/>
                    <a:pt x="1016" y="66"/>
                  </a:cubicBezTo>
                  <a:cubicBezTo>
                    <a:pt x="1437" y="66"/>
                    <a:pt x="1547" y="762"/>
                    <a:pt x="1590" y="1103"/>
                  </a:cubicBezTo>
                  <a:cubicBezTo>
                    <a:pt x="1591" y="1114"/>
                    <a:pt x="1599" y="1120"/>
                    <a:pt x="1607" y="1120"/>
                  </a:cubicBezTo>
                  <a:cubicBezTo>
                    <a:pt x="1615" y="1120"/>
                    <a:pt x="1622" y="1114"/>
                    <a:pt x="1622" y="1103"/>
                  </a:cubicBezTo>
                  <a:cubicBezTo>
                    <a:pt x="1654" y="755"/>
                    <a:pt x="1472" y="40"/>
                    <a:pt x="1031" y="2"/>
                  </a:cubicBezTo>
                  <a:cubicBezTo>
                    <a:pt x="1022" y="1"/>
                    <a:pt x="1012" y="1"/>
                    <a:pt x="1003"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0"/>
            <p:cNvSpPr/>
            <p:nvPr/>
          </p:nvSpPr>
          <p:spPr>
            <a:xfrm>
              <a:off x="1229893" y="4446907"/>
              <a:ext cx="59200" cy="139086"/>
            </a:xfrm>
            <a:custGeom>
              <a:avLst/>
              <a:gdLst/>
              <a:ahLst/>
              <a:cxnLst/>
              <a:rect l="l" t="t" r="r" b="b"/>
              <a:pathLst>
                <a:path w="1242" h="2918" extrusionOk="0">
                  <a:moveTo>
                    <a:pt x="1224" y="0"/>
                  </a:moveTo>
                  <a:cubicBezTo>
                    <a:pt x="1218" y="0"/>
                    <a:pt x="1212" y="3"/>
                    <a:pt x="1209" y="11"/>
                  </a:cubicBezTo>
                  <a:cubicBezTo>
                    <a:pt x="897" y="1023"/>
                    <a:pt x="514" y="1983"/>
                    <a:pt x="2" y="2913"/>
                  </a:cubicBezTo>
                  <a:cubicBezTo>
                    <a:pt x="1" y="2915"/>
                    <a:pt x="3" y="2918"/>
                    <a:pt x="6" y="2918"/>
                  </a:cubicBezTo>
                  <a:cubicBezTo>
                    <a:pt x="7" y="2918"/>
                    <a:pt x="8" y="2917"/>
                    <a:pt x="8" y="2916"/>
                  </a:cubicBezTo>
                  <a:cubicBezTo>
                    <a:pt x="557" y="2029"/>
                    <a:pt x="995" y="1036"/>
                    <a:pt x="1238" y="20"/>
                  </a:cubicBezTo>
                  <a:cubicBezTo>
                    <a:pt x="1242" y="8"/>
                    <a:pt x="1233" y="0"/>
                    <a:pt x="122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0"/>
            <p:cNvSpPr/>
            <p:nvPr/>
          </p:nvSpPr>
          <p:spPr>
            <a:xfrm>
              <a:off x="1161113" y="4612734"/>
              <a:ext cx="45139" cy="75263"/>
            </a:xfrm>
            <a:custGeom>
              <a:avLst/>
              <a:gdLst/>
              <a:ahLst/>
              <a:cxnLst/>
              <a:rect l="l" t="t" r="r" b="b"/>
              <a:pathLst>
                <a:path w="947" h="1579" extrusionOk="0">
                  <a:moveTo>
                    <a:pt x="262" y="1"/>
                  </a:moveTo>
                  <a:cubicBezTo>
                    <a:pt x="260" y="1"/>
                    <a:pt x="257" y="2"/>
                    <a:pt x="257" y="5"/>
                  </a:cubicBezTo>
                  <a:cubicBezTo>
                    <a:pt x="264" y="436"/>
                    <a:pt x="0" y="963"/>
                    <a:pt x="268" y="1362"/>
                  </a:cubicBezTo>
                  <a:cubicBezTo>
                    <a:pt x="356" y="1492"/>
                    <a:pt x="515" y="1578"/>
                    <a:pt x="667" y="1578"/>
                  </a:cubicBezTo>
                  <a:cubicBezTo>
                    <a:pt x="767" y="1578"/>
                    <a:pt x="864" y="1541"/>
                    <a:pt x="936" y="1456"/>
                  </a:cubicBezTo>
                  <a:cubicBezTo>
                    <a:pt x="946" y="1442"/>
                    <a:pt x="936" y="1427"/>
                    <a:pt x="923" y="1427"/>
                  </a:cubicBezTo>
                  <a:cubicBezTo>
                    <a:pt x="919" y="1427"/>
                    <a:pt x="915" y="1428"/>
                    <a:pt x="911" y="1431"/>
                  </a:cubicBezTo>
                  <a:cubicBezTo>
                    <a:pt x="834" y="1493"/>
                    <a:pt x="748" y="1522"/>
                    <a:pt x="663" y="1522"/>
                  </a:cubicBezTo>
                  <a:cubicBezTo>
                    <a:pt x="539" y="1522"/>
                    <a:pt x="418" y="1462"/>
                    <a:pt x="330" y="1358"/>
                  </a:cubicBezTo>
                  <a:cubicBezTo>
                    <a:pt x="208" y="1211"/>
                    <a:pt x="187" y="1007"/>
                    <a:pt x="194" y="824"/>
                  </a:cubicBezTo>
                  <a:cubicBezTo>
                    <a:pt x="206" y="549"/>
                    <a:pt x="282" y="284"/>
                    <a:pt x="267" y="5"/>
                  </a:cubicBezTo>
                  <a:cubicBezTo>
                    <a:pt x="267" y="2"/>
                    <a:pt x="265" y="1"/>
                    <a:pt x="26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0"/>
            <p:cNvSpPr/>
            <p:nvPr/>
          </p:nvSpPr>
          <p:spPr>
            <a:xfrm>
              <a:off x="1153820" y="4722077"/>
              <a:ext cx="78361" cy="52050"/>
            </a:xfrm>
            <a:custGeom>
              <a:avLst/>
              <a:gdLst/>
              <a:ahLst/>
              <a:cxnLst/>
              <a:rect l="l" t="t" r="r" b="b"/>
              <a:pathLst>
                <a:path w="1644" h="1092" extrusionOk="0">
                  <a:moveTo>
                    <a:pt x="1627" y="1"/>
                  </a:moveTo>
                  <a:cubicBezTo>
                    <a:pt x="1624" y="1"/>
                    <a:pt x="1621" y="2"/>
                    <a:pt x="1619" y="4"/>
                  </a:cubicBezTo>
                  <a:cubicBezTo>
                    <a:pt x="1149" y="471"/>
                    <a:pt x="683" y="964"/>
                    <a:pt x="2" y="1090"/>
                  </a:cubicBezTo>
                  <a:cubicBezTo>
                    <a:pt x="1" y="1090"/>
                    <a:pt x="1" y="1092"/>
                    <a:pt x="2" y="1092"/>
                  </a:cubicBezTo>
                  <a:cubicBezTo>
                    <a:pt x="678" y="1008"/>
                    <a:pt x="1200" y="508"/>
                    <a:pt x="1636" y="20"/>
                  </a:cubicBezTo>
                  <a:cubicBezTo>
                    <a:pt x="1643" y="12"/>
                    <a:pt x="1635" y="1"/>
                    <a:pt x="162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0"/>
            <p:cNvSpPr/>
            <p:nvPr/>
          </p:nvSpPr>
          <p:spPr>
            <a:xfrm>
              <a:off x="1285423" y="4422312"/>
              <a:ext cx="4528" cy="5672"/>
            </a:xfrm>
            <a:custGeom>
              <a:avLst/>
              <a:gdLst/>
              <a:ahLst/>
              <a:cxnLst/>
              <a:rect l="l" t="t" r="r" b="b"/>
              <a:pathLst>
                <a:path w="95" h="119" extrusionOk="0">
                  <a:moveTo>
                    <a:pt x="48" y="1"/>
                  </a:moveTo>
                  <a:cubicBezTo>
                    <a:pt x="35" y="1"/>
                    <a:pt x="22" y="8"/>
                    <a:pt x="18" y="23"/>
                  </a:cubicBezTo>
                  <a:cubicBezTo>
                    <a:pt x="14" y="38"/>
                    <a:pt x="11" y="53"/>
                    <a:pt x="6" y="65"/>
                  </a:cubicBezTo>
                  <a:cubicBezTo>
                    <a:pt x="0" y="91"/>
                    <a:pt x="20" y="119"/>
                    <a:pt x="47" y="119"/>
                  </a:cubicBezTo>
                  <a:cubicBezTo>
                    <a:pt x="76" y="119"/>
                    <a:pt x="94" y="91"/>
                    <a:pt x="88" y="65"/>
                  </a:cubicBezTo>
                  <a:cubicBezTo>
                    <a:pt x="84" y="51"/>
                    <a:pt x="81" y="37"/>
                    <a:pt x="78" y="23"/>
                  </a:cubicBezTo>
                  <a:cubicBezTo>
                    <a:pt x="74" y="8"/>
                    <a:pt x="61" y="1"/>
                    <a:pt x="4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0"/>
            <p:cNvSpPr/>
            <p:nvPr/>
          </p:nvSpPr>
          <p:spPr>
            <a:xfrm>
              <a:off x="1282420" y="4392712"/>
              <a:ext cx="11916" cy="10391"/>
            </a:xfrm>
            <a:custGeom>
              <a:avLst/>
              <a:gdLst/>
              <a:ahLst/>
              <a:cxnLst/>
              <a:rect l="l" t="t" r="r" b="b"/>
              <a:pathLst>
                <a:path w="250" h="218" extrusionOk="0">
                  <a:moveTo>
                    <a:pt x="108" y="0"/>
                  </a:moveTo>
                  <a:cubicBezTo>
                    <a:pt x="82" y="0"/>
                    <a:pt x="51" y="15"/>
                    <a:pt x="33" y="32"/>
                  </a:cubicBezTo>
                  <a:cubicBezTo>
                    <a:pt x="15" y="51"/>
                    <a:pt x="0" y="82"/>
                    <a:pt x="1" y="109"/>
                  </a:cubicBezTo>
                  <a:cubicBezTo>
                    <a:pt x="3" y="138"/>
                    <a:pt x="12" y="167"/>
                    <a:pt x="33" y="187"/>
                  </a:cubicBezTo>
                  <a:cubicBezTo>
                    <a:pt x="52" y="203"/>
                    <a:pt x="77" y="218"/>
                    <a:pt x="103" y="218"/>
                  </a:cubicBezTo>
                  <a:cubicBezTo>
                    <a:pt x="105" y="218"/>
                    <a:pt x="108" y="218"/>
                    <a:pt x="110" y="217"/>
                  </a:cubicBezTo>
                  <a:cubicBezTo>
                    <a:pt x="127" y="216"/>
                    <a:pt x="143" y="216"/>
                    <a:pt x="161" y="213"/>
                  </a:cubicBezTo>
                  <a:cubicBezTo>
                    <a:pt x="184" y="208"/>
                    <a:pt x="202" y="195"/>
                    <a:pt x="219" y="180"/>
                  </a:cubicBezTo>
                  <a:cubicBezTo>
                    <a:pt x="236" y="164"/>
                    <a:pt x="249" y="132"/>
                    <a:pt x="247" y="109"/>
                  </a:cubicBezTo>
                  <a:cubicBezTo>
                    <a:pt x="246" y="83"/>
                    <a:pt x="239" y="57"/>
                    <a:pt x="219" y="38"/>
                  </a:cubicBezTo>
                  <a:cubicBezTo>
                    <a:pt x="202" y="23"/>
                    <a:pt x="182" y="11"/>
                    <a:pt x="161" y="6"/>
                  </a:cubicBezTo>
                  <a:cubicBezTo>
                    <a:pt x="145" y="2"/>
                    <a:pt x="127" y="2"/>
                    <a:pt x="110" y="1"/>
                  </a:cubicBezTo>
                  <a:cubicBezTo>
                    <a:pt x="109" y="1"/>
                    <a:pt x="108" y="0"/>
                    <a:pt x="108"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0"/>
            <p:cNvSpPr/>
            <p:nvPr/>
          </p:nvSpPr>
          <p:spPr>
            <a:xfrm>
              <a:off x="1325319" y="4399719"/>
              <a:ext cx="6530" cy="5005"/>
            </a:xfrm>
            <a:custGeom>
              <a:avLst/>
              <a:gdLst/>
              <a:ahLst/>
              <a:cxnLst/>
              <a:rect l="l" t="t" r="r" b="b"/>
              <a:pathLst>
                <a:path w="137" h="105" extrusionOk="0">
                  <a:moveTo>
                    <a:pt x="69" y="0"/>
                  </a:moveTo>
                  <a:cubicBezTo>
                    <a:pt x="1" y="0"/>
                    <a:pt x="1" y="105"/>
                    <a:pt x="69" y="105"/>
                  </a:cubicBezTo>
                  <a:cubicBezTo>
                    <a:pt x="136" y="105"/>
                    <a:pt x="137" y="0"/>
                    <a:pt x="6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0"/>
            <p:cNvSpPr/>
            <p:nvPr/>
          </p:nvSpPr>
          <p:spPr>
            <a:xfrm>
              <a:off x="1334041" y="4432083"/>
              <a:ext cx="10057" cy="9295"/>
            </a:xfrm>
            <a:custGeom>
              <a:avLst/>
              <a:gdLst/>
              <a:ahLst/>
              <a:cxnLst/>
              <a:rect l="l" t="t" r="r" b="b"/>
              <a:pathLst>
                <a:path w="211" h="195" extrusionOk="0">
                  <a:moveTo>
                    <a:pt x="116" y="0"/>
                  </a:moveTo>
                  <a:cubicBezTo>
                    <a:pt x="115" y="0"/>
                    <a:pt x="114" y="0"/>
                    <a:pt x="113" y="1"/>
                  </a:cubicBezTo>
                  <a:cubicBezTo>
                    <a:pt x="81" y="2"/>
                    <a:pt x="51" y="17"/>
                    <a:pt x="32" y="42"/>
                  </a:cubicBezTo>
                  <a:cubicBezTo>
                    <a:pt x="14" y="54"/>
                    <a:pt x="1" y="76"/>
                    <a:pt x="2" y="97"/>
                  </a:cubicBezTo>
                  <a:cubicBezTo>
                    <a:pt x="4" y="120"/>
                    <a:pt x="15" y="141"/>
                    <a:pt x="33" y="152"/>
                  </a:cubicBezTo>
                  <a:cubicBezTo>
                    <a:pt x="52" y="177"/>
                    <a:pt x="82" y="194"/>
                    <a:pt x="112" y="194"/>
                  </a:cubicBezTo>
                  <a:cubicBezTo>
                    <a:pt x="137" y="194"/>
                    <a:pt x="163" y="184"/>
                    <a:pt x="180" y="165"/>
                  </a:cubicBezTo>
                  <a:cubicBezTo>
                    <a:pt x="198" y="148"/>
                    <a:pt x="210" y="121"/>
                    <a:pt x="209" y="97"/>
                  </a:cubicBezTo>
                  <a:cubicBezTo>
                    <a:pt x="208" y="72"/>
                    <a:pt x="199" y="46"/>
                    <a:pt x="181" y="29"/>
                  </a:cubicBezTo>
                  <a:cubicBezTo>
                    <a:pt x="163" y="13"/>
                    <a:pt x="139" y="0"/>
                    <a:pt x="11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0"/>
            <p:cNvSpPr/>
            <p:nvPr/>
          </p:nvSpPr>
          <p:spPr>
            <a:xfrm>
              <a:off x="1362450" y="4367735"/>
              <a:ext cx="5672" cy="7007"/>
            </a:xfrm>
            <a:custGeom>
              <a:avLst/>
              <a:gdLst/>
              <a:ahLst/>
              <a:cxnLst/>
              <a:rect l="l" t="t" r="r" b="b"/>
              <a:pathLst>
                <a:path w="119" h="147" extrusionOk="0">
                  <a:moveTo>
                    <a:pt x="59" y="0"/>
                  </a:moveTo>
                  <a:cubicBezTo>
                    <a:pt x="48" y="0"/>
                    <a:pt x="36" y="4"/>
                    <a:pt x="27" y="13"/>
                  </a:cubicBezTo>
                  <a:cubicBezTo>
                    <a:pt x="12" y="27"/>
                    <a:pt x="6" y="42"/>
                    <a:pt x="5" y="63"/>
                  </a:cubicBezTo>
                  <a:cubicBezTo>
                    <a:pt x="4" y="72"/>
                    <a:pt x="4" y="81"/>
                    <a:pt x="4" y="90"/>
                  </a:cubicBezTo>
                  <a:cubicBezTo>
                    <a:pt x="1" y="120"/>
                    <a:pt x="30" y="147"/>
                    <a:pt x="58" y="147"/>
                  </a:cubicBezTo>
                  <a:cubicBezTo>
                    <a:pt x="58" y="147"/>
                    <a:pt x="59" y="147"/>
                    <a:pt x="59" y="147"/>
                  </a:cubicBezTo>
                  <a:cubicBezTo>
                    <a:pt x="88" y="145"/>
                    <a:pt x="119" y="121"/>
                    <a:pt x="116" y="90"/>
                  </a:cubicBezTo>
                  <a:cubicBezTo>
                    <a:pt x="115" y="83"/>
                    <a:pt x="114" y="72"/>
                    <a:pt x="114" y="63"/>
                  </a:cubicBezTo>
                  <a:cubicBezTo>
                    <a:pt x="111" y="42"/>
                    <a:pt x="105" y="27"/>
                    <a:pt x="91" y="13"/>
                  </a:cubicBezTo>
                  <a:cubicBezTo>
                    <a:pt x="82" y="4"/>
                    <a:pt x="70" y="0"/>
                    <a:pt x="5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0"/>
            <p:cNvSpPr/>
            <p:nvPr/>
          </p:nvSpPr>
          <p:spPr>
            <a:xfrm>
              <a:off x="1361449" y="4330318"/>
              <a:ext cx="7531" cy="5863"/>
            </a:xfrm>
            <a:custGeom>
              <a:avLst/>
              <a:gdLst/>
              <a:ahLst/>
              <a:cxnLst/>
              <a:rect l="l" t="t" r="r" b="b"/>
              <a:pathLst>
                <a:path w="158" h="123" extrusionOk="0">
                  <a:moveTo>
                    <a:pt x="79" y="1"/>
                  </a:moveTo>
                  <a:cubicBezTo>
                    <a:pt x="1" y="1"/>
                    <a:pt x="1" y="122"/>
                    <a:pt x="79" y="122"/>
                  </a:cubicBezTo>
                  <a:cubicBezTo>
                    <a:pt x="158" y="122"/>
                    <a:pt x="158" y="1"/>
                    <a:pt x="7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0"/>
            <p:cNvSpPr/>
            <p:nvPr/>
          </p:nvSpPr>
          <p:spPr>
            <a:xfrm>
              <a:off x="1256204" y="4698292"/>
              <a:ext cx="8532" cy="6768"/>
            </a:xfrm>
            <a:custGeom>
              <a:avLst/>
              <a:gdLst/>
              <a:ahLst/>
              <a:cxnLst/>
              <a:rect l="l" t="t" r="r" b="b"/>
              <a:pathLst>
                <a:path w="179" h="142" extrusionOk="0">
                  <a:moveTo>
                    <a:pt x="74" y="1"/>
                  </a:moveTo>
                  <a:cubicBezTo>
                    <a:pt x="36" y="1"/>
                    <a:pt x="1" y="30"/>
                    <a:pt x="1" y="71"/>
                  </a:cubicBezTo>
                  <a:cubicBezTo>
                    <a:pt x="1" y="111"/>
                    <a:pt x="34" y="141"/>
                    <a:pt x="72" y="141"/>
                  </a:cubicBezTo>
                  <a:cubicBezTo>
                    <a:pt x="79" y="141"/>
                    <a:pt x="85" y="140"/>
                    <a:pt x="92" y="139"/>
                  </a:cubicBezTo>
                  <a:cubicBezTo>
                    <a:pt x="105" y="136"/>
                    <a:pt x="120" y="132"/>
                    <a:pt x="134" y="128"/>
                  </a:cubicBezTo>
                  <a:cubicBezTo>
                    <a:pt x="158" y="122"/>
                    <a:pt x="179" y="96"/>
                    <a:pt x="178" y="71"/>
                  </a:cubicBezTo>
                  <a:cubicBezTo>
                    <a:pt x="177" y="47"/>
                    <a:pt x="160" y="20"/>
                    <a:pt x="134" y="13"/>
                  </a:cubicBezTo>
                  <a:cubicBezTo>
                    <a:pt x="119" y="10"/>
                    <a:pt x="104" y="7"/>
                    <a:pt x="92" y="3"/>
                  </a:cubicBezTo>
                  <a:cubicBezTo>
                    <a:pt x="86" y="1"/>
                    <a:pt x="80" y="1"/>
                    <a:pt x="7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0"/>
            <p:cNvSpPr/>
            <p:nvPr/>
          </p:nvSpPr>
          <p:spPr>
            <a:xfrm>
              <a:off x="1277320" y="4657729"/>
              <a:ext cx="7769" cy="6006"/>
            </a:xfrm>
            <a:custGeom>
              <a:avLst/>
              <a:gdLst/>
              <a:ahLst/>
              <a:cxnLst/>
              <a:rect l="l" t="t" r="r" b="b"/>
              <a:pathLst>
                <a:path w="163" h="126" extrusionOk="0">
                  <a:moveTo>
                    <a:pt x="81" y="0"/>
                  </a:moveTo>
                  <a:cubicBezTo>
                    <a:pt x="1" y="0"/>
                    <a:pt x="1" y="126"/>
                    <a:pt x="81" y="126"/>
                  </a:cubicBezTo>
                  <a:cubicBezTo>
                    <a:pt x="163" y="126"/>
                    <a:pt x="163" y="0"/>
                    <a:pt x="8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0"/>
            <p:cNvSpPr/>
            <p:nvPr/>
          </p:nvSpPr>
          <p:spPr>
            <a:xfrm>
              <a:off x="1297149" y="4626938"/>
              <a:ext cx="5005" cy="3051"/>
            </a:xfrm>
            <a:custGeom>
              <a:avLst/>
              <a:gdLst/>
              <a:ahLst/>
              <a:cxnLst/>
              <a:rect l="l" t="t" r="r" b="b"/>
              <a:pathLst>
                <a:path w="105" h="64" extrusionOk="0">
                  <a:moveTo>
                    <a:pt x="74" y="0"/>
                  </a:moveTo>
                  <a:cubicBezTo>
                    <a:pt x="74" y="0"/>
                    <a:pt x="73" y="0"/>
                    <a:pt x="72" y="0"/>
                  </a:cubicBezTo>
                  <a:cubicBezTo>
                    <a:pt x="63" y="0"/>
                    <a:pt x="53" y="0"/>
                    <a:pt x="44" y="2"/>
                  </a:cubicBezTo>
                  <a:cubicBezTo>
                    <a:pt x="36" y="3"/>
                    <a:pt x="29" y="7"/>
                    <a:pt x="21" y="10"/>
                  </a:cubicBezTo>
                  <a:cubicBezTo>
                    <a:pt x="0" y="18"/>
                    <a:pt x="0" y="44"/>
                    <a:pt x="21" y="54"/>
                  </a:cubicBezTo>
                  <a:cubicBezTo>
                    <a:pt x="29" y="57"/>
                    <a:pt x="36" y="60"/>
                    <a:pt x="44" y="62"/>
                  </a:cubicBezTo>
                  <a:cubicBezTo>
                    <a:pt x="48" y="63"/>
                    <a:pt x="53" y="64"/>
                    <a:pt x="58" y="64"/>
                  </a:cubicBezTo>
                  <a:cubicBezTo>
                    <a:pt x="63" y="64"/>
                    <a:pt x="68" y="63"/>
                    <a:pt x="72" y="63"/>
                  </a:cubicBezTo>
                  <a:cubicBezTo>
                    <a:pt x="89" y="63"/>
                    <a:pt x="105" y="48"/>
                    <a:pt x="105" y="31"/>
                  </a:cubicBezTo>
                  <a:cubicBezTo>
                    <a:pt x="104" y="16"/>
                    <a:pt x="92" y="0"/>
                    <a:pt x="7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0"/>
            <p:cNvSpPr/>
            <p:nvPr/>
          </p:nvSpPr>
          <p:spPr>
            <a:xfrm>
              <a:off x="1218263" y="4662543"/>
              <a:ext cx="6959" cy="5148"/>
            </a:xfrm>
            <a:custGeom>
              <a:avLst/>
              <a:gdLst/>
              <a:ahLst/>
              <a:cxnLst/>
              <a:rect l="l" t="t" r="r" b="b"/>
              <a:pathLst>
                <a:path w="146" h="108" extrusionOk="0">
                  <a:moveTo>
                    <a:pt x="55" y="1"/>
                  </a:moveTo>
                  <a:cubicBezTo>
                    <a:pt x="27" y="1"/>
                    <a:pt x="0" y="25"/>
                    <a:pt x="1" y="54"/>
                  </a:cubicBezTo>
                  <a:cubicBezTo>
                    <a:pt x="2" y="83"/>
                    <a:pt x="25" y="108"/>
                    <a:pt x="55" y="108"/>
                  </a:cubicBezTo>
                  <a:cubicBezTo>
                    <a:pt x="68" y="108"/>
                    <a:pt x="80" y="107"/>
                    <a:pt x="93" y="106"/>
                  </a:cubicBezTo>
                  <a:cubicBezTo>
                    <a:pt x="107" y="102"/>
                    <a:pt x="119" y="95"/>
                    <a:pt x="130" y="85"/>
                  </a:cubicBezTo>
                  <a:cubicBezTo>
                    <a:pt x="146" y="66"/>
                    <a:pt x="146" y="41"/>
                    <a:pt x="130" y="24"/>
                  </a:cubicBezTo>
                  <a:cubicBezTo>
                    <a:pt x="119" y="13"/>
                    <a:pt x="108" y="6"/>
                    <a:pt x="93" y="3"/>
                  </a:cubicBezTo>
                  <a:cubicBezTo>
                    <a:pt x="80" y="1"/>
                    <a:pt x="68" y="1"/>
                    <a:pt x="5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0"/>
            <p:cNvSpPr/>
            <p:nvPr/>
          </p:nvSpPr>
          <p:spPr>
            <a:xfrm>
              <a:off x="1234755" y="4640951"/>
              <a:ext cx="6673" cy="5195"/>
            </a:xfrm>
            <a:custGeom>
              <a:avLst/>
              <a:gdLst/>
              <a:ahLst/>
              <a:cxnLst/>
              <a:rect l="l" t="t" r="r" b="b"/>
              <a:pathLst>
                <a:path w="140" h="109" extrusionOk="0">
                  <a:moveTo>
                    <a:pt x="71" y="1"/>
                  </a:moveTo>
                  <a:cubicBezTo>
                    <a:pt x="3" y="1"/>
                    <a:pt x="1" y="108"/>
                    <a:pt x="71" y="108"/>
                  </a:cubicBezTo>
                  <a:cubicBezTo>
                    <a:pt x="140" y="108"/>
                    <a:pt x="140" y="1"/>
                    <a:pt x="7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0"/>
            <p:cNvSpPr/>
            <p:nvPr/>
          </p:nvSpPr>
          <p:spPr>
            <a:xfrm>
              <a:off x="1134659" y="4740809"/>
              <a:ext cx="4433" cy="6196"/>
            </a:xfrm>
            <a:custGeom>
              <a:avLst/>
              <a:gdLst/>
              <a:ahLst/>
              <a:cxnLst/>
              <a:rect l="l" t="t" r="r" b="b"/>
              <a:pathLst>
                <a:path w="93" h="130" extrusionOk="0">
                  <a:moveTo>
                    <a:pt x="46" y="0"/>
                  </a:moveTo>
                  <a:cubicBezTo>
                    <a:pt x="33" y="0"/>
                    <a:pt x="23" y="6"/>
                    <a:pt x="14" y="14"/>
                  </a:cubicBezTo>
                  <a:cubicBezTo>
                    <a:pt x="3" y="23"/>
                    <a:pt x="1" y="37"/>
                    <a:pt x="1" y="51"/>
                  </a:cubicBezTo>
                  <a:lnTo>
                    <a:pt x="1" y="83"/>
                  </a:lnTo>
                  <a:cubicBezTo>
                    <a:pt x="1" y="106"/>
                    <a:pt x="22" y="129"/>
                    <a:pt x="47" y="129"/>
                  </a:cubicBezTo>
                  <a:cubicBezTo>
                    <a:pt x="72" y="127"/>
                    <a:pt x="93" y="109"/>
                    <a:pt x="93" y="83"/>
                  </a:cubicBezTo>
                  <a:cubicBezTo>
                    <a:pt x="91" y="74"/>
                    <a:pt x="91" y="63"/>
                    <a:pt x="91" y="53"/>
                  </a:cubicBezTo>
                  <a:cubicBezTo>
                    <a:pt x="91" y="40"/>
                    <a:pt x="89" y="30"/>
                    <a:pt x="80" y="19"/>
                  </a:cubicBezTo>
                  <a:cubicBezTo>
                    <a:pt x="73" y="9"/>
                    <a:pt x="59" y="0"/>
                    <a:pt x="4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0"/>
            <p:cNvSpPr/>
            <p:nvPr/>
          </p:nvSpPr>
          <p:spPr>
            <a:xfrm>
              <a:off x="1129225" y="4705633"/>
              <a:ext cx="6625" cy="5148"/>
            </a:xfrm>
            <a:custGeom>
              <a:avLst/>
              <a:gdLst/>
              <a:ahLst/>
              <a:cxnLst/>
              <a:rect l="l" t="t" r="r" b="b"/>
              <a:pathLst>
                <a:path w="139" h="108" extrusionOk="0">
                  <a:moveTo>
                    <a:pt x="69" y="0"/>
                  </a:moveTo>
                  <a:cubicBezTo>
                    <a:pt x="1" y="0"/>
                    <a:pt x="1" y="107"/>
                    <a:pt x="69" y="107"/>
                  </a:cubicBezTo>
                  <a:cubicBezTo>
                    <a:pt x="137" y="107"/>
                    <a:pt x="139" y="0"/>
                    <a:pt x="6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20"/>
          <p:cNvGrpSpPr/>
          <p:nvPr/>
        </p:nvGrpSpPr>
        <p:grpSpPr>
          <a:xfrm rot="-2555880">
            <a:off x="1342198" y="3304317"/>
            <a:ext cx="1324785" cy="2510311"/>
            <a:chOff x="177688" y="2854372"/>
            <a:chExt cx="568167" cy="1076609"/>
          </a:xfrm>
        </p:grpSpPr>
        <p:sp>
          <p:nvSpPr>
            <p:cNvPr id="1543" name="Google Shape;1543;p20"/>
            <p:cNvSpPr/>
            <p:nvPr/>
          </p:nvSpPr>
          <p:spPr>
            <a:xfrm>
              <a:off x="662632" y="3784363"/>
              <a:ext cx="69448" cy="70449"/>
            </a:xfrm>
            <a:custGeom>
              <a:avLst/>
              <a:gdLst/>
              <a:ahLst/>
              <a:cxnLst/>
              <a:rect l="l" t="t" r="r" b="b"/>
              <a:pathLst>
                <a:path w="1457" h="1478" extrusionOk="0">
                  <a:moveTo>
                    <a:pt x="687" y="0"/>
                  </a:moveTo>
                  <a:cubicBezTo>
                    <a:pt x="559" y="0"/>
                    <a:pt x="433" y="32"/>
                    <a:pt x="321" y="105"/>
                  </a:cubicBezTo>
                  <a:cubicBezTo>
                    <a:pt x="174" y="197"/>
                    <a:pt x="63" y="358"/>
                    <a:pt x="26" y="529"/>
                  </a:cubicBezTo>
                  <a:cubicBezTo>
                    <a:pt x="0" y="645"/>
                    <a:pt x="6" y="759"/>
                    <a:pt x="40" y="872"/>
                  </a:cubicBezTo>
                  <a:cubicBezTo>
                    <a:pt x="78" y="991"/>
                    <a:pt x="142" y="1091"/>
                    <a:pt x="234" y="1175"/>
                  </a:cubicBezTo>
                  <a:cubicBezTo>
                    <a:pt x="279" y="1225"/>
                    <a:pt x="326" y="1272"/>
                    <a:pt x="372" y="1320"/>
                  </a:cubicBezTo>
                  <a:cubicBezTo>
                    <a:pt x="418" y="1352"/>
                    <a:pt x="462" y="1382"/>
                    <a:pt x="508" y="1414"/>
                  </a:cubicBezTo>
                  <a:cubicBezTo>
                    <a:pt x="581" y="1453"/>
                    <a:pt x="660" y="1474"/>
                    <a:pt x="743" y="1474"/>
                  </a:cubicBezTo>
                  <a:cubicBezTo>
                    <a:pt x="764" y="1476"/>
                    <a:pt x="786" y="1477"/>
                    <a:pt x="809" y="1477"/>
                  </a:cubicBezTo>
                  <a:cubicBezTo>
                    <a:pt x="925" y="1477"/>
                    <a:pt x="1045" y="1449"/>
                    <a:pt x="1140" y="1382"/>
                  </a:cubicBezTo>
                  <a:cubicBezTo>
                    <a:pt x="1232" y="1316"/>
                    <a:pt x="1308" y="1233"/>
                    <a:pt x="1362" y="1136"/>
                  </a:cubicBezTo>
                  <a:cubicBezTo>
                    <a:pt x="1434" y="1010"/>
                    <a:pt x="1457" y="794"/>
                    <a:pt x="1403" y="660"/>
                  </a:cubicBezTo>
                  <a:cubicBezTo>
                    <a:pt x="1378" y="597"/>
                    <a:pt x="1354" y="534"/>
                    <a:pt x="1329" y="472"/>
                  </a:cubicBezTo>
                  <a:cubicBezTo>
                    <a:pt x="1291" y="354"/>
                    <a:pt x="1226" y="254"/>
                    <a:pt x="1135" y="170"/>
                  </a:cubicBezTo>
                  <a:cubicBezTo>
                    <a:pt x="1046" y="91"/>
                    <a:pt x="944" y="39"/>
                    <a:pt x="828" y="13"/>
                  </a:cubicBezTo>
                  <a:cubicBezTo>
                    <a:pt x="781" y="5"/>
                    <a:pt x="734" y="0"/>
                    <a:pt x="68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0"/>
            <p:cNvSpPr/>
            <p:nvPr/>
          </p:nvSpPr>
          <p:spPr>
            <a:xfrm>
              <a:off x="698238" y="3668919"/>
              <a:ext cx="47617" cy="48761"/>
            </a:xfrm>
            <a:custGeom>
              <a:avLst/>
              <a:gdLst/>
              <a:ahLst/>
              <a:cxnLst/>
              <a:rect l="l" t="t" r="r" b="b"/>
              <a:pathLst>
                <a:path w="999" h="1023" extrusionOk="0">
                  <a:moveTo>
                    <a:pt x="461" y="0"/>
                  </a:moveTo>
                  <a:cubicBezTo>
                    <a:pt x="372" y="0"/>
                    <a:pt x="279" y="24"/>
                    <a:pt x="211" y="72"/>
                  </a:cubicBezTo>
                  <a:cubicBezTo>
                    <a:pt x="113" y="138"/>
                    <a:pt x="32" y="237"/>
                    <a:pt x="11" y="357"/>
                  </a:cubicBezTo>
                  <a:cubicBezTo>
                    <a:pt x="7" y="397"/>
                    <a:pt x="5" y="434"/>
                    <a:pt x="1" y="473"/>
                  </a:cubicBezTo>
                  <a:cubicBezTo>
                    <a:pt x="5" y="556"/>
                    <a:pt x="28" y="632"/>
                    <a:pt x="73" y="701"/>
                  </a:cubicBezTo>
                  <a:cubicBezTo>
                    <a:pt x="90" y="737"/>
                    <a:pt x="108" y="771"/>
                    <a:pt x="125" y="807"/>
                  </a:cubicBezTo>
                  <a:cubicBezTo>
                    <a:pt x="158" y="864"/>
                    <a:pt x="202" y="906"/>
                    <a:pt x="257" y="938"/>
                  </a:cubicBezTo>
                  <a:cubicBezTo>
                    <a:pt x="304" y="978"/>
                    <a:pt x="359" y="1002"/>
                    <a:pt x="421" y="1012"/>
                  </a:cubicBezTo>
                  <a:cubicBezTo>
                    <a:pt x="451" y="1019"/>
                    <a:pt x="484" y="1022"/>
                    <a:pt x="518" y="1022"/>
                  </a:cubicBezTo>
                  <a:cubicBezTo>
                    <a:pt x="609" y="1022"/>
                    <a:pt x="704" y="998"/>
                    <a:pt x="774" y="948"/>
                  </a:cubicBezTo>
                  <a:cubicBezTo>
                    <a:pt x="874" y="878"/>
                    <a:pt x="958" y="777"/>
                    <a:pt x="980" y="654"/>
                  </a:cubicBezTo>
                  <a:cubicBezTo>
                    <a:pt x="999" y="539"/>
                    <a:pt x="992" y="397"/>
                    <a:pt x="915" y="300"/>
                  </a:cubicBezTo>
                  <a:cubicBezTo>
                    <a:pt x="891" y="271"/>
                    <a:pt x="867" y="240"/>
                    <a:pt x="841" y="209"/>
                  </a:cubicBezTo>
                  <a:cubicBezTo>
                    <a:pt x="810" y="156"/>
                    <a:pt x="767" y="112"/>
                    <a:pt x="714" y="83"/>
                  </a:cubicBezTo>
                  <a:cubicBezTo>
                    <a:pt x="668" y="44"/>
                    <a:pt x="614" y="21"/>
                    <a:pt x="556" y="10"/>
                  </a:cubicBezTo>
                  <a:cubicBezTo>
                    <a:pt x="526" y="4"/>
                    <a:pt x="494" y="0"/>
                    <a:pt x="46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0"/>
            <p:cNvSpPr/>
            <p:nvPr/>
          </p:nvSpPr>
          <p:spPr>
            <a:xfrm>
              <a:off x="671116" y="3564771"/>
              <a:ext cx="63013" cy="69114"/>
            </a:xfrm>
            <a:custGeom>
              <a:avLst/>
              <a:gdLst/>
              <a:ahLst/>
              <a:cxnLst/>
              <a:rect l="l" t="t" r="r" b="b"/>
              <a:pathLst>
                <a:path w="1322" h="1450" extrusionOk="0">
                  <a:moveTo>
                    <a:pt x="669" y="0"/>
                  </a:moveTo>
                  <a:cubicBezTo>
                    <a:pt x="559" y="5"/>
                    <a:pt x="459" y="37"/>
                    <a:pt x="366" y="97"/>
                  </a:cubicBezTo>
                  <a:cubicBezTo>
                    <a:pt x="360" y="100"/>
                    <a:pt x="354" y="103"/>
                    <a:pt x="349" y="107"/>
                  </a:cubicBezTo>
                  <a:cubicBezTo>
                    <a:pt x="274" y="150"/>
                    <a:pt x="216" y="208"/>
                    <a:pt x="174" y="284"/>
                  </a:cubicBezTo>
                  <a:cubicBezTo>
                    <a:pt x="155" y="306"/>
                    <a:pt x="140" y="331"/>
                    <a:pt x="125" y="357"/>
                  </a:cubicBezTo>
                  <a:cubicBezTo>
                    <a:pt x="93" y="418"/>
                    <a:pt x="67" y="489"/>
                    <a:pt x="51" y="552"/>
                  </a:cubicBezTo>
                  <a:cubicBezTo>
                    <a:pt x="40" y="589"/>
                    <a:pt x="31" y="628"/>
                    <a:pt x="21" y="668"/>
                  </a:cubicBezTo>
                  <a:cubicBezTo>
                    <a:pt x="0" y="752"/>
                    <a:pt x="0" y="834"/>
                    <a:pt x="21" y="915"/>
                  </a:cubicBezTo>
                  <a:cubicBezTo>
                    <a:pt x="30" y="1002"/>
                    <a:pt x="58" y="1081"/>
                    <a:pt x="109" y="1155"/>
                  </a:cubicBezTo>
                  <a:cubicBezTo>
                    <a:pt x="155" y="1232"/>
                    <a:pt x="215" y="1291"/>
                    <a:pt x="291" y="1334"/>
                  </a:cubicBezTo>
                  <a:cubicBezTo>
                    <a:pt x="356" y="1387"/>
                    <a:pt x="431" y="1422"/>
                    <a:pt x="516" y="1437"/>
                  </a:cubicBezTo>
                  <a:cubicBezTo>
                    <a:pt x="563" y="1445"/>
                    <a:pt x="610" y="1450"/>
                    <a:pt x="658" y="1450"/>
                  </a:cubicBezTo>
                  <a:cubicBezTo>
                    <a:pt x="780" y="1450"/>
                    <a:pt x="902" y="1421"/>
                    <a:pt x="1003" y="1349"/>
                  </a:cubicBezTo>
                  <a:cubicBezTo>
                    <a:pt x="1047" y="1312"/>
                    <a:pt x="1090" y="1275"/>
                    <a:pt x="1135" y="1237"/>
                  </a:cubicBezTo>
                  <a:cubicBezTo>
                    <a:pt x="1211" y="1152"/>
                    <a:pt x="1261" y="1054"/>
                    <a:pt x="1286" y="942"/>
                  </a:cubicBezTo>
                  <a:cubicBezTo>
                    <a:pt x="1293" y="904"/>
                    <a:pt x="1301" y="864"/>
                    <a:pt x="1308" y="825"/>
                  </a:cubicBezTo>
                  <a:cubicBezTo>
                    <a:pt x="1316" y="772"/>
                    <a:pt x="1322" y="704"/>
                    <a:pt x="1322" y="648"/>
                  </a:cubicBezTo>
                  <a:cubicBezTo>
                    <a:pt x="1322" y="639"/>
                    <a:pt x="1322" y="631"/>
                    <a:pt x="1320" y="622"/>
                  </a:cubicBezTo>
                  <a:cubicBezTo>
                    <a:pt x="1320" y="618"/>
                    <a:pt x="1320" y="612"/>
                    <a:pt x="1319" y="609"/>
                  </a:cubicBezTo>
                  <a:cubicBezTo>
                    <a:pt x="1319" y="522"/>
                    <a:pt x="1298" y="444"/>
                    <a:pt x="1256" y="371"/>
                  </a:cubicBezTo>
                  <a:cubicBezTo>
                    <a:pt x="1230" y="317"/>
                    <a:pt x="1231" y="311"/>
                    <a:pt x="1208" y="280"/>
                  </a:cubicBezTo>
                  <a:cubicBezTo>
                    <a:pt x="1164" y="207"/>
                    <a:pt x="1109" y="151"/>
                    <a:pt x="1037" y="110"/>
                  </a:cubicBezTo>
                  <a:cubicBezTo>
                    <a:pt x="975" y="61"/>
                    <a:pt x="905" y="28"/>
                    <a:pt x="825" y="14"/>
                  </a:cubicBezTo>
                  <a:cubicBezTo>
                    <a:pt x="773" y="9"/>
                    <a:pt x="722" y="4"/>
                    <a:pt x="66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0"/>
            <p:cNvSpPr/>
            <p:nvPr/>
          </p:nvSpPr>
          <p:spPr>
            <a:xfrm>
              <a:off x="631840" y="3436171"/>
              <a:ext cx="64157" cy="65873"/>
            </a:xfrm>
            <a:custGeom>
              <a:avLst/>
              <a:gdLst/>
              <a:ahLst/>
              <a:cxnLst/>
              <a:rect l="l" t="t" r="r" b="b"/>
              <a:pathLst>
                <a:path w="1346" h="1382" extrusionOk="0">
                  <a:moveTo>
                    <a:pt x="629" y="1"/>
                  </a:moveTo>
                  <a:cubicBezTo>
                    <a:pt x="597" y="1"/>
                    <a:pt x="565" y="6"/>
                    <a:pt x="532" y="15"/>
                  </a:cubicBezTo>
                  <a:cubicBezTo>
                    <a:pt x="448" y="22"/>
                    <a:pt x="369" y="52"/>
                    <a:pt x="297" y="101"/>
                  </a:cubicBezTo>
                  <a:cubicBezTo>
                    <a:pt x="255" y="137"/>
                    <a:pt x="212" y="174"/>
                    <a:pt x="169" y="212"/>
                  </a:cubicBezTo>
                  <a:cubicBezTo>
                    <a:pt x="138" y="258"/>
                    <a:pt x="107" y="303"/>
                    <a:pt x="76" y="348"/>
                  </a:cubicBezTo>
                  <a:cubicBezTo>
                    <a:pt x="35" y="421"/>
                    <a:pt x="14" y="500"/>
                    <a:pt x="14" y="581"/>
                  </a:cubicBezTo>
                  <a:cubicBezTo>
                    <a:pt x="1" y="664"/>
                    <a:pt x="8" y="744"/>
                    <a:pt x="35" y="824"/>
                  </a:cubicBezTo>
                  <a:cubicBezTo>
                    <a:pt x="74" y="962"/>
                    <a:pt x="139" y="1028"/>
                    <a:pt x="231" y="1131"/>
                  </a:cubicBezTo>
                  <a:cubicBezTo>
                    <a:pt x="238" y="1140"/>
                    <a:pt x="248" y="1149"/>
                    <a:pt x="255" y="1158"/>
                  </a:cubicBezTo>
                  <a:cubicBezTo>
                    <a:pt x="275" y="1180"/>
                    <a:pt x="295" y="1201"/>
                    <a:pt x="315" y="1224"/>
                  </a:cubicBezTo>
                  <a:cubicBezTo>
                    <a:pt x="357" y="1253"/>
                    <a:pt x="401" y="1284"/>
                    <a:pt x="445" y="1314"/>
                  </a:cubicBezTo>
                  <a:cubicBezTo>
                    <a:pt x="516" y="1353"/>
                    <a:pt x="592" y="1373"/>
                    <a:pt x="672" y="1374"/>
                  </a:cubicBezTo>
                  <a:cubicBezTo>
                    <a:pt x="693" y="1379"/>
                    <a:pt x="715" y="1382"/>
                    <a:pt x="737" y="1382"/>
                  </a:cubicBezTo>
                  <a:cubicBezTo>
                    <a:pt x="768" y="1382"/>
                    <a:pt x="798" y="1377"/>
                    <a:pt x="829" y="1368"/>
                  </a:cubicBezTo>
                  <a:cubicBezTo>
                    <a:pt x="911" y="1361"/>
                    <a:pt x="987" y="1332"/>
                    <a:pt x="1056" y="1284"/>
                  </a:cubicBezTo>
                  <a:cubicBezTo>
                    <a:pt x="1098" y="1248"/>
                    <a:pt x="1139" y="1214"/>
                    <a:pt x="1181" y="1177"/>
                  </a:cubicBezTo>
                  <a:cubicBezTo>
                    <a:pt x="1212" y="1133"/>
                    <a:pt x="1242" y="1089"/>
                    <a:pt x="1272" y="1046"/>
                  </a:cubicBezTo>
                  <a:cubicBezTo>
                    <a:pt x="1311" y="975"/>
                    <a:pt x="1331" y="900"/>
                    <a:pt x="1332" y="819"/>
                  </a:cubicBezTo>
                  <a:cubicBezTo>
                    <a:pt x="1346" y="739"/>
                    <a:pt x="1338" y="661"/>
                    <a:pt x="1311" y="583"/>
                  </a:cubicBezTo>
                  <a:cubicBezTo>
                    <a:pt x="1300" y="556"/>
                    <a:pt x="1288" y="530"/>
                    <a:pt x="1276" y="503"/>
                  </a:cubicBezTo>
                  <a:cubicBezTo>
                    <a:pt x="1270" y="491"/>
                    <a:pt x="1265" y="479"/>
                    <a:pt x="1262" y="467"/>
                  </a:cubicBezTo>
                  <a:cubicBezTo>
                    <a:pt x="1206" y="341"/>
                    <a:pt x="1173" y="254"/>
                    <a:pt x="1064" y="163"/>
                  </a:cubicBezTo>
                  <a:cubicBezTo>
                    <a:pt x="1018" y="131"/>
                    <a:pt x="974" y="101"/>
                    <a:pt x="928" y="69"/>
                  </a:cubicBezTo>
                  <a:cubicBezTo>
                    <a:pt x="855" y="29"/>
                    <a:pt x="776" y="8"/>
                    <a:pt x="695" y="8"/>
                  </a:cubicBezTo>
                  <a:cubicBezTo>
                    <a:pt x="673" y="3"/>
                    <a:pt x="651" y="1"/>
                    <a:pt x="62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0"/>
            <p:cNvSpPr/>
            <p:nvPr/>
          </p:nvSpPr>
          <p:spPr>
            <a:xfrm>
              <a:off x="526977" y="3286503"/>
              <a:ext cx="57484" cy="59248"/>
            </a:xfrm>
            <a:custGeom>
              <a:avLst/>
              <a:gdLst/>
              <a:ahLst/>
              <a:cxnLst/>
              <a:rect l="l" t="t" r="r" b="b"/>
              <a:pathLst>
                <a:path w="1206" h="1243" extrusionOk="0">
                  <a:moveTo>
                    <a:pt x="599" y="1"/>
                  </a:moveTo>
                  <a:cubicBezTo>
                    <a:pt x="563" y="1"/>
                    <a:pt x="527" y="6"/>
                    <a:pt x="490" y="15"/>
                  </a:cubicBezTo>
                  <a:cubicBezTo>
                    <a:pt x="412" y="22"/>
                    <a:pt x="341" y="48"/>
                    <a:pt x="276" y="94"/>
                  </a:cubicBezTo>
                  <a:cubicBezTo>
                    <a:pt x="156" y="182"/>
                    <a:pt x="52" y="306"/>
                    <a:pt x="26" y="456"/>
                  </a:cubicBezTo>
                  <a:cubicBezTo>
                    <a:pt x="0" y="604"/>
                    <a:pt x="18" y="763"/>
                    <a:pt x="104" y="889"/>
                  </a:cubicBezTo>
                  <a:cubicBezTo>
                    <a:pt x="107" y="892"/>
                    <a:pt x="109" y="895"/>
                    <a:pt x="112" y="899"/>
                  </a:cubicBezTo>
                  <a:cubicBezTo>
                    <a:pt x="144" y="938"/>
                    <a:pt x="178" y="978"/>
                    <a:pt x="211" y="1016"/>
                  </a:cubicBezTo>
                  <a:cubicBezTo>
                    <a:pt x="239" y="1045"/>
                    <a:pt x="270" y="1067"/>
                    <a:pt x="302" y="1084"/>
                  </a:cubicBezTo>
                  <a:cubicBezTo>
                    <a:pt x="311" y="1093"/>
                    <a:pt x="319" y="1101"/>
                    <a:pt x="330" y="1109"/>
                  </a:cubicBezTo>
                  <a:cubicBezTo>
                    <a:pt x="366" y="1135"/>
                    <a:pt x="404" y="1161"/>
                    <a:pt x="442" y="1185"/>
                  </a:cubicBezTo>
                  <a:cubicBezTo>
                    <a:pt x="501" y="1219"/>
                    <a:pt x="565" y="1235"/>
                    <a:pt x="633" y="1236"/>
                  </a:cubicBezTo>
                  <a:cubicBezTo>
                    <a:pt x="653" y="1240"/>
                    <a:pt x="672" y="1242"/>
                    <a:pt x="691" y="1242"/>
                  </a:cubicBezTo>
                  <a:cubicBezTo>
                    <a:pt x="717" y="1242"/>
                    <a:pt x="742" y="1239"/>
                    <a:pt x="767" y="1231"/>
                  </a:cubicBezTo>
                  <a:cubicBezTo>
                    <a:pt x="836" y="1225"/>
                    <a:pt x="901" y="1202"/>
                    <a:pt x="961" y="1161"/>
                  </a:cubicBezTo>
                  <a:lnTo>
                    <a:pt x="1067" y="1071"/>
                  </a:lnTo>
                  <a:cubicBezTo>
                    <a:pt x="1092" y="1034"/>
                    <a:pt x="1118" y="995"/>
                    <a:pt x="1143" y="959"/>
                  </a:cubicBezTo>
                  <a:cubicBezTo>
                    <a:pt x="1177" y="899"/>
                    <a:pt x="1192" y="835"/>
                    <a:pt x="1193" y="766"/>
                  </a:cubicBezTo>
                  <a:cubicBezTo>
                    <a:pt x="1206" y="700"/>
                    <a:pt x="1199" y="633"/>
                    <a:pt x="1177" y="566"/>
                  </a:cubicBezTo>
                  <a:cubicBezTo>
                    <a:pt x="1169" y="543"/>
                    <a:pt x="1162" y="518"/>
                    <a:pt x="1155" y="495"/>
                  </a:cubicBezTo>
                  <a:lnTo>
                    <a:pt x="1155" y="492"/>
                  </a:lnTo>
                  <a:cubicBezTo>
                    <a:pt x="1148" y="414"/>
                    <a:pt x="1122" y="344"/>
                    <a:pt x="1077" y="278"/>
                  </a:cubicBezTo>
                  <a:cubicBezTo>
                    <a:pt x="1075" y="275"/>
                    <a:pt x="1073" y="271"/>
                    <a:pt x="1071" y="267"/>
                  </a:cubicBezTo>
                  <a:cubicBezTo>
                    <a:pt x="1030" y="199"/>
                    <a:pt x="977" y="145"/>
                    <a:pt x="910" y="107"/>
                  </a:cubicBezTo>
                  <a:cubicBezTo>
                    <a:pt x="852" y="59"/>
                    <a:pt x="785" y="30"/>
                    <a:pt x="710" y="15"/>
                  </a:cubicBezTo>
                  <a:cubicBezTo>
                    <a:pt x="672" y="6"/>
                    <a:pt x="635" y="1"/>
                    <a:pt x="59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0"/>
            <p:cNvSpPr/>
            <p:nvPr/>
          </p:nvSpPr>
          <p:spPr>
            <a:xfrm>
              <a:off x="409293" y="3147845"/>
              <a:ext cx="112108" cy="83175"/>
            </a:xfrm>
            <a:custGeom>
              <a:avLst/>
              <a:gdLst/>
              <a:ahLst/>
              <a:cxnLst/>
              <a:rect l="l" t="t" r="r" b="b"/>
              <a:pathLst>
                <a:path w="2352" h="1745" extrusionOk="0">
                  <a:moveTo>
                    <a:pt x="1229" y="0"/>
                  </a:moveTo>
                  <a:cubicBezTo>
                    <a:pt x="615" y="0"/>
                    <a:pt x="1" y="673"/>
                    <a:pt x="435" y="1349"/>
                  </a:cubicBezTo>
                  <a:cubicBezTo>
                    <a:pt x="615" y="1629"/>
                    <a:pt x="869" y="1745"/>
                    <a:pt x="1124" y="1745"/>
                  </a:cubicBezTo>
                  <a:cubicBezTo>
                    <a:pt x="1738" y="1745"/>
                    <a:pt x="2352" y="1072"/>
                    <a:pt x="1918" y="396"/>
                  </a:cubicBezTo>
                  <a:cubicBezTo>
                    <a:pt x="1739" y="116"/>
                    <a:pt x="1484" y="0"/>
                    <a:pt x="122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0"/>
            <p:cNvSpPr/>
            <p:nvPr/>
          </p:nvSpPr>
          <p:spPr>
            <a:xfrm>
              <a:off x="410389" y="3010665"/>
              <a:ext cx="38990" cy="38180"/>
            </a:xfrm>
            <a:custGeom>
              <a:avLst/>
              <a:gdLst/>
              <a:ahLst/>
              <a:cxnLst/>
              <a:rect l="l" t="t" r="r" b="b"/>
              <a:pathLst>
                <a:path w="818" h="801" extrusionOk="0">
                  <a:moveTo>
                    <a:pt x="423" y="1"/>
                  </a:moveTo>
                  <a:cubicBezTo>
                    <a:pt x="414" y="1"/>
                    <a:pt x="405" y="1"/>
                    <a:pt x="396" y="2"/>
                  </a:cubicBezTo>
                  <a:cubicBezTo>
                    <a:pt x="325" y="8"/>
                    <a:pt x="258" y="29"/>
                    <a:pt x="197" y="65"/>
                  </a:cubicBezTo>
                  <a:cubicBezTo>
                    <a:pt x="121" y="112"/>
                    <a:pt x="68" y="190"/>
                    <a:pt x="38" y="270"/>
                  </a:cubicBezTo>
                  <a:cubicBezTo>
                    <a:pt x="11" y="348"/>
                    <a:pt x="1" y="442"/>
                    <a:pt x="31" y="522"/>
                  </a:cubicBezTo>
                  <a:cubicBezTo>
                    <a:pt x="56" y="590"/>
                    <a:pt x="94" y="651"/>
                    <a:pt x="146" y="702"/>
                  </a:cubicBezTo>
                  <a:cubicBezTo>
                    <a:pt x="208" y="762"/>
                    <a:pt x="295" y="792"/>
                    <a:pt x="379" y="798"/>
                  </a:cubicBezTo>
                  <a:cubicBezTo>
                    <a:pt x="392" y="800"/>
                    <a:pt x="407" y="801"/>
                    <a:pt x="421" y="801"/>
                  </a:cubicBezTo>
                  <a:cubicBezTo>
                    <a:pt x="494" y="801"/>
                    <a:pt x="570" y="782"/>
                    <a:pt x="629" y="740"/>
                  </a:cubicBezTo>
                  <a:cubicBezTo>
                    <a:pt x="686" y="699"/>
                    <a:pt x="734" y="647"/>
                    <a:pt x="769" y="584"/>
                  </a:cubicBezTo>
                  <a:cubicBezTo>
                    <a:pt x="795" y="538"/>
                    <a:pt x="807" y="489"/>
                    <a:pt x="808" y="436"/>
                  </a:cubicBezTo>
                  <a:cubicBezTo>
                    <a:pt x="817" y="385"/>
                    <a:pt x="812" y="334"/>
                    <a:pt x="795" y="283"/>
                  </a:cubicBezTo>
                  <a:cubicBezTo>
                    <a:pt x="782" y="222"/>
                    <a:pt x="747" y="156"/>
                    <a:pt x="698" y="117"/>
                  </a:cubicBezTo>
                  <a:cubicBezTo>
                    <a:pt x="620" y="54"/>
                    <a:pt x="525" y="1"/>
                    <a:pt x="423"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0"/>
            <p:cNvSpPr/>
            <p:nvPr/>
          </p:nvSpPr>
          <p:spPr>
            <a:xfrm>
              <a:off x="431981" y="2905373"/>
              <a:ext cx="53480" cy="39657"/>
            </a:xfrm>
            <a:custGeom>
              <a:avLst/>
              <a:gdLst/>
              <a:ahLst/>
              <a:cxnLst/>
              <a:rect l="l" t="t" r="r" b="b"/>
              <a:pathLst>
                <a:path w="1122" h="832" extrusionOk="0">
                  <a:moveTo>
                    <a:pt x="586" y="0"/>
                  </a:moveTo>
                  <a:cubicBezTo>
                    <a:pt x="294" y="0"/>
                    <a:pt x="1" y="321"/>
                    <a:pt x="207" y="643"/>
                  </a:cubicBezTo>
                  <a:cubicBezTo>
                    <a:pt x="293" y="776"/>
                    <a:pt x="414" y="832"/>
                    <a:pt x="536" y="832"/>
                  </a:cubicBezTo>
                  <a:cubicBezTo>
                    <a:pt x="829" y="832"/>
                    <a:pt x="1122" y="511"/>
                    <a:pt x="915" y="189"/>
                  </a:cubicBezTo>
                  <a:cubicBezTo>
                    <a:pt x="829" y="56"/>
                    <a:pt x="708" y="0"/>
                    <a:pt x="58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0"/>
            <p:cNvSpPr/>
            <p:nvPr/>
          </p:nvSpPr>
          <p:spPr>
            <a:xfrm>
              <a:off x="523736" y="3896662"/>
              <a:ext cx="46330" cy="34319"/>
            </a:xfrm>
            <a:custGeom>
              <a:avLst/>
              <a:gdLst/>
              <a:ahLst/>
              <a:cxnLst/>
              <a:rect l="l" t="t" r="r" b="b"/>
              <a:pathLst>
                <a:path w="972" h="720" extrusionOk="0">
                  <a:moveTo>
                    <a:pt x="508" y="1"/>
                  </a:moveTo>
                  <a:cubicBezTo>
                    <a:pt x="254" y="1"/>
                    <a:pt x="0" y="278"/>
                    <a:pt x="180" y="557"/>
                  </a:cubicBezTo>
                  <a:cubicBezTo>
                    <a:pt x="254" y="672"/>
                    <a:pt x="359" y="720"/>
                    <a:pt x="464" y="720"/>
                  </a:cubicBezTo>
                  <a:cubicBezTo>
                    <a:pt x="718" y="720"/>
                    <a:pt x="971" y="442"/>
                    <a:pt x="792" y="164"/>
                  </a:cubicBezTo>
                  <a:cubicBezTo>
                    <a:pt x="718" y="49"/>
                    <a:pt x="613" y="1"/>
                    <a:pt x="50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0"/>
            <p:cNvSpPr/>
            <p:nvPr/>
          </p:nvSpPr>
          <p:spPr>
            <a:xfrm>
              <a:off x="541468" y="3800379"/>
              <a:ext cx="72022" cy="53432"/>
            </a:xfrm>
            <a:custGeom>
              <a:avLst/>
              <a:gdLst/>
              <a:ahLst/>
              <a:cxnLst/>
              <a:rect l="l" t="t" r="r" b="b"/>
              <a:pathLst>
                <a:path w="1511" h="1121" extrusionOk="0">
                  <a:moveTo>
                    <a:pt x="789" y="1"/>
                  </a:moveTo>
                  <a:cubicBezTo>
                    <a:pt x="395" y="1"/>
                    <a:pt x="1" y="433"/>
                    <a:pt x="280" y="866"/>
                  </a:cubicBezTo>
                  <a:cubicBezTo>
                    <a:pt x="396" y="1046"/>
                    <a:pt x="559" y="1120"/>
                    <a:pt x="723" y="1120"/>
                  </a:cubicBezTo>
                  <a:cubicBezTo>
                    <a:pt x="1117" y="1120"/>
                    <a:pt x="1511" y="689"/>
                    <a:pt x="1233" y="256"/>
                  </a:cubicBezTo>
                  <a:cubicBezTo>
                    <a:pt x="1117" y="75"/>
                    <a:pt x="953" y="1"/>
                    <a:pt x="78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0"/>
            <p:cNvSpPr/>
            <p:nvPr/>
          </p:nvSpPr>
          <p:spPr>
            <a:xfrm>
              <a:off x="563298" y="3705764"/>
              <a:ext cx="49858" cy="37083"/>
            </a:xfrm>
            <a:custGeom>
              <a:avLst/>
              <a:gdLst/>
              <a:ahLst/>
              <a:cxnLst/>
              <a:rect l="l" t="t" r="r" b="b"/>
              <a:pathLst>
                <a:path w="1046" h="778" extrusionOk="0">
                  <a:moveTo>
                    <a:pt x="546" y="1"/>
                  </a:moveTo>
                  <a:cubicBezTo>
                    <a:pt x="273" y="1"/>
                    <a:pt x="0" y="300"/>
                    <a:pt x="193" y="600"/>
                  </a:cubicBezTo>
                  <a:cubicBezTo>
                    <a:pt x="273" y="725"/>
                    <a:pt x="386" y="777"/>
                    <a:pt x="499" y="777"/>
                  </a:cubicBezTo>
                  <a:cubicBezTo>
                    <a:pt x="772" y="777"/>
                    <a:pt x="1045" y="477"/>
                    <a:pt x="852" y="176"/>
                  </a:cubicBezTo>
                  <a:cubicBezTo>
                    <a:pt x="772" y="52"/>
                    <a:pt x="659" y="1"/>
                    <a:pt x="54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0"/>
            <p:cNvSpPr/>
            <p:nvPr/>
          </p:nvSpPr>
          <p:spPr>
            <a:xfrm>
              <a:off x="541277" y="3570395"/>
              <a:ext cx="58151" cy="43137"/>
            </a:xfrm>
            <a:custGeom>
              <a:avLst/>
              <a:gdLst/>
              <a:ahLst/>
              <a:cxnLst/>
              <a:rect l="l" t="t" r="r" b="b"/>
              <a:pathLst>
                <a:path w="1220" h="905" extrusionOk="0">
                  <a:moveTo>
                    <a:pt x="637" y="0"/>
                  </a:moveTo>
                  <a:cubicBezTo>
                    <a:pt x="319" y="0"/>
                    <a:pt x="1" y="349"/>
                    <a:pt x="226" y="700"/>
                  </a:cubicBezTo>
                  <a:cubicBezTo>
                    <a:pt x="319" y="845"/>
                    <a:pt x="450" y="905"/>
                    <a:pt x="582" y="905"/>
                  </a:cubicBezTo>
                  <a:cubicBezTo>
                    <a:pt x="900" y="905"/>
                    <a:pt x="1219" y="556"/>
                    <a:pt x="995" y="206"/>
                  </a:cubicBezTo>
                  <a:cubicBezTo>
                    <a:pt x="902" y="60"/>
                    <a:pt x="769" y="0"/>
                    <a:pt x="63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0"/>
            <p:cNvSpPr/>
            <p:nvPr/>
          </p:nvSpPr>
          <p:spPr>
            <a:xfrm>
              <a:off x="442563" y="3438602"/>
              <a:ext cx="95187" cy="91993"/>
            </a:xfrm>
            <a:custGeom>
              <a:avLst/>
              <a:gdLst/>
              <a:ahLst/>
              <a:cxnLst/>
              <a:rect l="l" t="t" r="r" b="b"/>
              <a:pathLst>
                <a:path w="1997" h="1930" extrusionOk="0">
                  <a:moveTo>
                    <a:pt x="977" y="0"/>
                  </a:moveTo>
                  <a:cubicBezTo>
                    <a:pt x="810" y="0"/>
                    <a:pt x="643" y="44"/>
                    <a:pt x="501" y="136"/>
                  </a:cubicBezTo>
                  <a:cubicBezTo>
                    <a:pt x="178" y="342"/>
                    <a:pt x="1" y="797"/>
                    <a:pt x="133" y="1164"/>
                  </a:cubicBezTo>
                  <a:cubicBezTo>
                    <a:pt x="178" y="1288"/>
                    <a:pt x="248" y="1403"/>
                    <a:pt x="316" y="1515"/>
                  </a:cubicBezTo>
                  <a:cubicBezTo>
                    <a:pt x="435" y="1710"/>
                    <a:pt x="661" y="1861"/>
                    <a:pt x="883" y="1910"/>
                  </a:cubicBezTo>
                  <a:cubicBezTo>
                    <a:pt x="941" y="1923"/>
                    <a:pt x="1004" y="1929"/>
                    <a:pt x="1069" y="1929"/>
                  </a:cubicBezTo>
                  <a:cubicBezTo>
                    <a:pt x="1243" y="1929"/>
                    <a:pt x="1428" y="1882"/>
                    <a:pt x="1562" y="1788"/>
                  </a:cubicBezTo>
                  <a:cubicBezTo>
                    <a:pt x="1753" y="1654"/>
                    <a:pt x="1915" y="1458"/>
                    <a:pt x="1956" y="1221"/>
                  </a:cubicBezTo>
                  <a:cubicBezTo>
                    <a:pt x="1996" y="989"/>
                    <a:pt x="1969" y="744"/>
                    <a:pt x="1834" y="542"/>
                  </a:cubicBezTo>
                  <a:cubicBezTo>
                    <a:pt x="1761" y="434"/>
                    <a:pt x="1690" y="317"/>
                    <a:pt x="1591" y="230"/>
                  </a:cubicBezTo>
                  <a:cubicBezTo>
                    <a:pt x="1424" y="79"/>
                    <a:pt x="1200" y="0"/>
                    <a:pt x="97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0"/>
            <p:cNvSpPr/>
            <p:nvPr/>
          </p:nvSpPr>
          <p:spPr>
            <a:xfrm>
              <a:off x="348567" y="3344892"/>
              <a:ext cx="85559" cy="85559"/>
            </a:xfrm>
            <a:custGeom>
              <a:avLst/>
              <a:gdLst/>
              <a:ahLst/>
              <a:cxnLst/>
              <a:rect l="l" t="t" r="r" b="b"/>
              <a:pathLst>
                <a:path w="1795" h="1795" extrusionOk="0">
                  <a:moveTo>
                    <a:pt x="836" y="0"/>
                  </a:moveTo>
                  <a:cubicBezTo>
                    <a:pt x="683" y="0"/>
                    <a:pt x="524" y="37"/>
                    <a:pt x="397" y="126"/>
                  </a:cubicBezTo>
                  <a:cubicBezTo>
                    <a:pt x="280" y="212"/>
                    <a:pt x="180" y="320"/>
                    <a:pt x="107" y="450"/>
                  </a:cubicBezTo>
                  <a:cubicBezTo>
                    <a:pt x="1" y="638"/>
                    <a:pt x="3" y="875"/>
                    <a:pt x="53" y="1078"/>
                  </a:cubicBezTo>
                  <a:cubicBezTo>
                    <a:pt x="82" y="1193"/>
                    <a:pt x="146" y="1297"/>
                    <a:pt x="199" y="1402"/>
                  </a:cubicBezTo>
                  <a:cubicBezTo>
                    <a:pt x="260" y="1504"/>
                    <a:pt x="340" y="1582"/>
                    <a:pt x="440" y="1641"/>
                  </a:cubicBezTo>
                  <a:cubicBezTo>
                    <a:pt x="527" y="1711"/>
                    <a:pt x="627" y="1757"/>
                    <a:pt x="739" y="1777"/>
                  </a:cubicBezTo>
                  <a:cubicBezTo>
                    <a:pt x="794" y="1789"/>
                    <a:pt x="854" y="1795"/>
                    <a:pt x="915" y="1795"/>
                  </a:cubicBezTo>
                  <a:cubicBezTo>
                    <a:pt x="1081" y="1795"/>
                    <a:pt x="1257" y="1751"/>
                    <a:pt x="1384" y="1660"/>
                  </a:cubicBezTo>
                  <a:cubicBezTo>
                    <a:pt x="1565" y="1532"/>
                    <a:pt x="1719" y="1346"/>
                    <a:pt x="1758" y="1121"/>
                  </a:cubicBezTo>
                  <a:cubicBezTo>
                    <a:pt x="1795" y="909"/>
                    <a:pt x="1780" y="653"/>
                    <a:pt x="1642" y="476"/>
                  </a:cubicBezTo>
                  <a:cubicBezTo>
                    <a:pt x="1570" y="383"/>
                    <a:pt x="1500" y="281"/>
                    <a:pt x="1408" y="208"/>
                  </a:cubicBezTo>
                  <a:cubicBezTo>
                    <a:pt x="1348" y="167"/>
                    <a:pt x="1288" y="126"/>
                    <a:pt x="1228" y="84"/>
                  </a:cubicBezTo>
                  <a:cubicBezTo>
                    <a:pt x="1131" y="31"/>
                    <a:pt x="1030" y="4"/>
                    <a:pt x="921" y="4"/>
                  </a:cubicBezTo>
                  <a:cubicBezTo>
                    <a:pt x="893" y="1"/>
                    <a:pt x="865" y="0"/>
                    <a:pt x="83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0"/>
            <p:cNvSpPr/>
            <p:nvPr/>
          </p:nvSpPr>
          <p:spPr>
            <a:xfrm>
              <a:off x="279119" y="3239600"/>
              <a:ext cx="42422" cy="43184"/>
            </a:xfrm>
            <a:custGeom>
              <a:avLst/>
              <a:gdLst/>
              <a:ahLst/>
              <a:cxnLst/>
              <a:rect l="l" t="t" r="r" b="b"/>
              <a:pathLst>
                <a:path w="890" h="906" extrusionOk="0">
                  <a:moveTo>
                    <a:pt x="406" y="1"/>
                  </a:moveTo>
                  <a:cubicBezTo>
                    <a:pt x="332" y="1"/>
                    <a:pt x="256" y="19"/>
                    <a:pt x="196" y="61"/>
                  </a:cubicBezTo>
                  <a:cubicBezTo>
                    <a:pt x="139" y="103"/>
                    <a:pt x="90" y="156"/>
                    <a:pt x="55" y="219"/>
                  </a:cubicBezTo>
                  <a:cubicBezTo>
                    <a:pt x="7" y="303"/>
                    <a:pt x="0" y="429"/>
                    <a:pt x="29" y="522"/>
                  </a:cubicBezTo>
                  <a:cubicBezTo>
                    <a:pt x="57" y="608"/>
                    <a:pt x="96" y="660"/>
                    <a:pt x="158" y="725"/>
                  </a:cubicBezTo>
                  <a:lnTo>
                    <a:pt x="185" y="751"/>
                  </a:lnTo>
                  <a:cubicBezTo>
                    <a:pt x="206" y="772"/>
                    <a:pt x="226" y="793"/>
                    <a:pt x="247" y="812"/>
                  </a:cubicBezTo>
                  <a:cubicBezTo>
                    <a:pt x="274" y="831"/>
                    <a:pt x="301" y="849"/>
                    <a:pt x="327" y="868"/>
                  </a:cubicBezTo>
                  <a:cubicBezTo>
                    <a:pt x="371" y="891"/>
                    <a:pt x="418" y="904"/>
                    <a:pt x="466" y="904"/>
                  </a:cubicBezTo>
                  <a:cubicBezTo>
                    <a:pt x="478" y="905"/>
                    <a:pt x="489" y="906"/>
                    <a:pt x="501" y="906"/>
                  </a:cubicBezTo>
                  <a:cubicBezTo>
                    <a:pt x="571" y="906"/>
                    <a:pt x="643" y="889"/>
                    <a:pt x="702" y="849"/>
                  </a:cubicBezTo>
                  <a:cubicBezTo>
                    <a:pt x="756" y="811"/>
                    <a:pt x="801" y="762"/>
                    <a:pt x="834" y="704"/>
                  </a:cubicBezTo>
                  <a:cubicBezTo>
                    <a:pt x="877" y="628"/>
                    <a:pt x="889" y="503"/>
                    <a:pt x="858" y="422"/>
                  </a:cubicBezTo>
                  <a:lnTo>
                    <a:pt x="827" y="339"/>
                  </a:lnTo>
                  <a:cubicBezTo>
                    <a:pt x="823" y="327"/>
                    <a:pt x="818" y="315"/>
                    <a:pt x="814" y="303"/>
                  </a:cubicBezTo>
                  <a:cubicBezTo>
                    <a:pt x="782" y="220"/>
                    <a:pt x="750" y="162"/>
                    <a:pt x="683" y="100"/>
                  </a:cubicBezTo>
                  <a:cubicBezTo>
                    <a:pt x="618" y="42"/>
                    <a:pt x="535" y="10"/>
                    <a:pt x="449" y="3"/>
                  </a:cubicBezTo>
                  <a:cubicBezTo>
                    <a:pt x="435" y="1"/>
                    <a:pt x="420" y="1"/>
                    <a:pt x="40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0"/>
            <p:cNvSpPr/>
            <p:nvPr/>
          </p:nvSpPr>
          <p:spPr>
            <a:xfrm>
              <a:off x="199900" y="3097701"/>
              <a:ext cx="77551" cy="76979"/>
            </a:xfrm>
            <a:custGeom>
              <a:avLst/>
              <a:gdLst/>
              <a:ahLst/>
              <a:cxnLst/>
              <a:rect l="l" t="t" r="r" b="b"/>
              <a:pathLst>
                <a:path w="1627" h="1615" extrusionOk="0">
                  <a:moveTo>
                    <a:pt x="818" y="0"/>
                  </a:moveTo>
                  <a:cubicBezTo>
                    <a:pt x="798" y="0"/>
                    <a:pt x="779" y="1"/>
                    <a:pt x="760" y="4"/>
                  </a:cubicBezTo>
                  <a:cubicBezTo>
                    <a:pt x="628" y="20"/>
                    <a:pt x="497" y="39"/>
                    <a:pt x="385" y="119"/>
                  </a:cubicBezTo>
                  <a:cubicBezTo>
                    <a:pt x="272" y="198"/>
                    <a:pt x="199" y="292"/>
                    <a:pt x="126" y="412"/>
                  </a:cubicBezTo>
                  <a:cubicBezTo>
                    <a:pt x="1" y="613"/>
                    <a:pt x="12" y="970"/>
                    <a:pt x="162" y="1156"/>
                  </a:cubicBezTo>
                  <a:cubicBezTo>
                    <a:pt x="196" y="1197"/>
                    <a:pt x="228" y="1238"/>
                    <a:pt x="261" y="1280"/>
                  </a:cubicBezTo>
                  <a:cubicBezTo>
                    <a:pt x="386" y="1437"/>
                    <a:pt x="517" y="1554"/>
                    <a:pt x="721" y="1599"/>
                  </a:cubicBezTo>
                  <a:cubicBezTo>
                    <a:pt x="769" y="1609"/>
                    <a:pt x="820" y="1614"/>
                    <a:pt x="872" y="1614"/>
                  </a:cubicBezTo>
                  <a:cubicBezTo>
                    <a:pt x="1014" y="1614"/>
                    <a:pt x="1163" y="1577"/>
                    <a:pt x="1272" y="1500"/>
                  </a:cubicBezTo>
                  <a:cubicBezTo>
                    <a:pt x="1427" y="1390"/>
                    <a:pt x="1559" y="1231"/>
                    <a:pt x="1591" y="1039"/>
                  </a:cubicBezTo>
                  <a:cubicBezTo>
                    <a:pt x="1627" y="836"/>
                    <a:pt x="1584" y="670"/>
                    <a:pt x="1492" y="487"/>
                  </a:cubicBezTo>
                  <a:cubicBezTo>
                    <a:pt x="1469" y="440"/>
                    <a:pt x="1445" y="393"/>
                    <a:pt x="1422" y="348"/>
                  </a:cubicBezTo>
                  <a:cubicBezTo>
                    <a:pt x="1322" y="151"/>
                    <a:pt x="1044" y="0"/>
                    <a:pt x="818"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0"/>
            <p:cNvSpPr/>
            <p:nvPr/>
          </p:nvSpPr>
          <p:spPr>
            <a:xfrm>
              <a:off x="236793" y="2950178"/>
              <a:ext cx="68495" cy="68066"/>
            </a:xfrm>
            <a:custGeom>
              <a:avLst/>
              <a:gdLst/>
              <a:ahLst/>
              <a:cxnLst/>
              <a:rect l="l" t="t" r="r" b="b"/>
              <a:pathLst>
                <a:path w="1437" h="1428" extrusionOk="0">
                  <a:moveTo>
                    <a:pt x="724" y="1"/>
                  </a:moveTo>
                  <a:cubicBezTo>
                    <a:pt x="719" y="1"/>
                    <a:pt x="714" y="1"/>
                    <a:pt x="709" y="1"/>
                  </a:cubicBezTo>
                  <a:cubicBezTo>
                    <a:pt x="585" y="6"/>
                    <a:pt x="471" y="43"/>
                    <a:pt x="366" y="110"/>
                  </a:cubicBezTo>
                  <a:cubicBezTo>
                    <a:pt x="243" y="208"/>
                    <a:pt x="183" y="266"/>
                    <a:pt x="105" y="406"/>
                  </a:cubicBezTo>
                  <a:cubicBezTo>
                    <a:pt x="102" y="412"/>
                    <a:pt x="99" y="419"/>
                    <a:pt x="97" y="425"/>
                  </a:cubicBezTo>
                  <a:cubicBezTo>
                    <a:pt x="77" y="479"/>
                    <a:pt x="58" y="533"/>
                    <a:pt x="39" y="585"/>
                  </a:cubicBezTo>
                  <a:cubicBezTo>
                    <a:pt x="39" y="586"/>
                    <a:pt x="37" y="589"/>
                    <a:pt x="37" y="590"/>
                  </a:cubicBezTo>
                  <a:cubicBezTo>
                    <a:pt x="37" y="592"/>
                    <a:pt x="36" y="597"/>
                    <a:pt x="36" y="599"/>
                  </a:cubicBezTo>
                  <a:cubicBezTo>
                    <a:pt x="1" y="779"/>
                    <a:pt x="31" y="963"/>
                    <a:pt x="130" y="1117"/>
                  </a:cubicBezTo>
                  <a:cubicBezTo>
                    <a:pt x="196" y="1218"/>
                    <a:pt x="285" y="1298"/>
                    <a:pt x="391" y="1352"/>
                  </a:cubicBezTo>
                  <a:cubicBezTo>
                    <a:pt x="444" y="1381"/>
                    <a:pt x="503" y="1407"/>
                    <a:pt x="565" y="1413"/>
                  </a:cubicBezTo>
                  <a:cubicBezTo>
                    <a:pt x="618" y="1418"/>
                    <a:pt x="674" y="1423"/>
                    <a:pt x="727" y="1428"/>
                  </a:cubicBezTo>
                  <a:cubicBezTo>
                    <a:pt x="814" y="1428"/>
                    <a:pt x="895" y="1405"/>
                    <a:pt x="968" y="1364"/>
                  </a:cubicBezTo>
                  <a:cubicBezTo>
                    <a:pt x="1024" y="1345"/>
                    <a:pt x="1072" y="1315"/>
                    <a:pt x="1110" y="1272"/>
                  </a:cubicBezTo>
                  <a:cubicBezTo>
                    <a:pt x="1123" y="1265"/>
                    <a:pt x="1131" y="1255"/>
                    <a:pt x="1142" y="1246"/>
                  </a:cubicBezTo>
                  <a:cubicBezTo>
                    <a:pt x="1231" y="1182"/>
                    <a:pt x="1302" y="1100"/>
                    <a:pt x="1353" y="1003"/>
                  </a:cubicBezTo>
                  <a:cubicBezTo>
                    <a:pt x="1372" y="947"/>
                    <a:pt x="1392" y="893"/>
                    <a:pt x="1412" y="836"/>
                  </a:cubicBezTo>
                  <a:cubicBezTo>
                    <a:pt x="1437" y="718"/>
                    <a:pt x="1433" y="601"/>
                    <a:pt x="1396" y="486"/>
                  </a:cubicBezTo>
                  <a:cubicBezTo>
                    <a:pt x="1379" y="424"/>
                    <a:pt x="1351" y="367"/>
                    <a:pt x="1316" y="318"/>
                  </a:cubicBezTo>
                  <a:lnTo>
                    <a:pt x="1318" y="318"/>
                  </a:lnTo>
                  <a:cubicBezTo>
                    <a:pt x="1285" y="263"/>
                    <a:pt x="1244" y="216"/>
                    <a:pt x="1196" y="177"/>
                  </a:cubicBezTo>
                  <a:cubicBezTo>
                    <a:pt x="1154" y="136"/>
                    <a:pt x="1107" y="103"/>
                    <a:pt x="1051" y="76"/>
                  </a:cubicBezTo>
                  <a:cubicBezTo>
                    <a:pt x="1047" y="74"/>
                    <a:pt x="1044" y="73"/>
                    <a:pt x="1040" y="72"/>
                  </a:cubicBezTo>
                  <a:cubicBezTo>
                    <a:pt x="992" y="46"/>
                    <a:pt x="941" y="27"/>
                    <a:pt x="884" y="17"/>
                  </a:cubicBezTo>
                  <a:cubicBezTo>
                    <a:pt x="832" y="6"/>
                    <a:pt x="779" y="1"/>
                    <a:pt x="72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0"/>
            <p:cNvSpPr/>
            <p:nvPr/>
          </p:nvSpPr>
          <p:spPr>
            <a:xfrm>
              <a:off x="621116" y="3666154"/>
              <a:ext cx="41516" cy="43137"/>
            </a:xfrm>
            <a:custGeom>
              <a:avLst/>
              <a:gdLst/>
              <a:ahLst/>
              <a:cxnLst/>
              <a:rect l="l" t="t" r="r" b="b"/>
              <a:pathLst>
                <a:path w="871" h="905" extrusionOk="0">
                  <a:moveTo>
                    <a:pt x="366" y="0"/>
                  </a:moveTo>
                  <a:cubicBezTo>
                    <a:pt x="297" y="0"/>
                    <a:pt x="226" y="21"/>
                    <a:pt x="171" y="56"/>
                  </a:cubicBezTo>
                  <a:cubicBezTo>
                    <a:pt x="77" y="118"/>
                    <a:pt x="0" y="243"/>
                    <a:pt x="14" y="359"/>
                  </a:cubicBezTo>
                  <a:cubicBezTo>
                    <a:pt x="21" y="409"/>
                    <a:pt x="28" y="457"/>
                    <a:pt x="33" y="505"/>
                  </a:cubicBezTo>
                  <a:cubicBezTo>
                    <a:pt x="37" y="580"/>
                    <a:pt x="58" y="649"/>
                    <a:pt x="98" y="713"/>
                  </a:cubicBezTo>
                  <a:cubicBezTo>
                    <a:pt x="139" y="776"/>
                    <a:pt x="192" y="824"/>
                    <a:pt x="259" y="860"/>
                  </a:cubicBezTo>
                  <a:cubicBezTo>
                    <a:pt x="318" y="890"/>
                    <a:pt x="383" y="905"/>
                    <a:pt x="447" y="905"/>
                  </a:cubicBezTo>
                  <a:cubicBezTo>
                    <a:pt x="526" y="905"/>
                    <a:pt x="605" y="883"/>
                    <a:pt x="673" y="839"/>
                  </a:cubicBezTo>
                  <a:cubicBezTo>
                    <a:pt x="796" y="759"/>
                    <a:pt x="870" y="618"/>
                    <a:pt x="864" y="471"/>
                  </a:cubicBezTo>
                  <a:cubicBezTo>
                    <a:pt x="860" y="396"/>
                    <a:pt x="839" y="327"/>
                    <a:pt x="798" y="263"/>
                  </a:cubicBezTo>
                  <a:cubicBezTo>
                    <a:pt x="757" y="200"/>
                    <a:pt x="704" y="152"/>
                    <a:pt x="637" y="116"/>
                  </a:cubicBezTo>
                  <a:cubicBezTo>
                    <a:pt x="595" y="90"/>
                    <a:pt x="555" y="64"/>
                    <a:pt x="513" y="39"/>
                  </a:cubicBezTo>
                  <a:cubicBezTo>
                    <a:pt x="470" y="12"/>
                    <a:pt x="418" y="0"/>
                    <a:pt x="36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0"/>
            <p:cNvSpPr/>
            <p:nvPr/>
          </p:nvSpPr>
          <p:spPr>
            <a:xfrm>
              <a:off x="599238" y="3527497"/>
              <a:ext cx="24786" cy="18351"/>
            </a:xfrm>
            <a:custGeom>
              <a:avLst/>
              <a:gdLst/>
              <a:ahLst/>
              <a:cxnLst/>
              <a:rect l="l" t="t" r="r" b="b"/>
              <a:pathLst>
                <a:path w="520" h="385" extrusionOk="0">
                  <a:moveTo>
                    <a:pt x="271" y="1"/>
                  </a:moveTo>
                  <a:cubicBezTo>
                    <a:pt x="135" y="1"/>
                    <a:pt x="0" y="149"/>
                    <a:pt x="96" y="297"/>
                  </a:cubicBezTo>
                  <a:cubicBezTo>
                    <a:pt x="136" y="359"/>
                    <a:pt x="192" y="385"/>
                    <a:pt x="248" y="385"/>
                  </a:cubicBezTo>
                  <a:cubicBezTo>
                    <a:pt x="384" y="385"/>
                    <a:pt x="519" y="237"/>
                    <a:pt x="424" y="88"/>
                  </a:cubicBezTo>
                  <a:cubicBezTo>
                    <a:pt x="384" y="26"/>
                    <a:pt x="327" y="1"/>
                    <a:pt x="27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0"/>
            <p:cNvSpPr/>
            <p:nvPr/>
          </p:nvSpPr>
          <p:spPr>
            <a:xfrm>
              <a:off x="510533" y="3390555"/>
              <a:ext cx="27789" cy="20639"/>
            </a:xfrm>
            <a:custGeom>
              <a:avLst/>
              <a:gdLst/>
              <a:ahLst/>
              <a:cxnLst/>
              <a:rect l="l" t="t" r="r" b="b"/>
              <a:pathLst>
                <a:path w="583" h="433" extrusionOk="0">
                  <a:moveTo>
                    <a:pt x="304" y="1"/>
                  </a:moveTo>
                  <a:cubicBezTo>
                    <a:pt x="152" y="1"/>
                    <a:pt x="0" y="167"/>
                    <a:pt x="107" y="334"/>
                  </a:cubicBezTo>
                  <a:cubicBezTo>
                    <a:pt x="152" y="404"/>
                    <a:pt x="215" y="433"/>
                    <a:pt x="278" y="433"/>
                  </a:cubicBezTo>
                  <a:cubicBezTo>
                    <a:pt x="430" y="433"/>
                    <a:pt x="582" y="266"/>
                    <a:pt x="475" y="99"/>
                  </a:cubicBezTo>
                  <a:cubicBezTo>
                    <a:pt x="430" y="29"/>
                    <a:pt x="367" y="1"/>
                    <a:pt x="30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0"/>
            <p:cNvSpPr/>
            <p:nvPr/>
          </p:nvSpPr>
          <p:spPr>
            <a:xfrm>
              <a:off x="376737" y="3251898"/>
              <a:ext cx="88991" cy="66064"/>
            </a:xfrm>
            <a:custGeom>
              <a:avLst/>
              <a:gdLst/>
              <a:ahLst/>
              <a:cxnLst/>
              <a:rect l="l" t="t" r="r" b="b"/>
              <a:pathLst>
                <a:path w="1867" h="1386" extrusionOk="0">
                  <a:moveTo>
                    <a:pt x="975" y="1"/>
                  </a:moveTo>
                  <a:cubicBezTo>
                    <a:pt x="487" y="1"/>
                    <a:pt x="0" y="535"/>
                    <a:pt x="344" y="1071"/>
                  </a:cubicBezTo>
                  <a:cubicBezTo>
                    <a:pt x="487" y="1294"/>
                    <a:pt x="690" y="1386"/>
                    <a:pt x="892" y="1386"/>
                  </a:cubicBezTo>
                  <a:cubicBezTo>
                    <a:pt x="1379" y="1386"/>
                    <a:pt x="1866" y="852"/>
                    <a:pt x="1522" y="315"/>
                  </a:cubicBezTo>
                  <a:cubicBezTo>
                    <a:pt x="1379" y="93"/>
                    <a:pt x="1177" y="1"/>
                    <a:pt x="97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0"/>
            <p:cNvSpPr/>
            <p:nvPr/>
          </p:nvSpPr>
          <p:spPr>
            <a:xfrm>
              <a:off x="346708" y="3161239"/>
              <a:ext cx="30124" cy="31316"/>
            </a:xfrm>
            <a:custGeom>
              <a:avLst/>
              <a:gdLst/>
              <a:ahLst/>
              <a:cxnLst/>
              <a:rect l="l" t="t" r="r" b="b"/>
              <a:pathLst>
                <a:path w="632" h="657" extrusionOk="0">
                  <a:moveTo>
                    <a:pt x="252" y="0"/>
                  </a:moveTo>
                  <a:cubicBezTo>
                    <a:pt x="167" y="0"/>
                    <a:pt x="68" y="64"/>
                    <a:pt x="35" y="141"/>
                  </a:cubicBezTo>
                  <a:cubicBezTo>
                    <a:pt x="15" y="193"/>
                    <a:pt x="1" y="235"/>
                    <a:pt x="6" y="291"/>
                  </a:cubicBezTo>
                  <a:cubicBezTo>
                    <a:pt x="8" y="320"/>
                    <a:pt x="13" y="361"/>
                    <a:pt x="22" y="385"/>
                  </a:cubicBezTo>
                  <a:cubicBezTo>
                    <a:pt x="35" y="430"/>
                    <a:pt x="67" y="481"/>
                    <a:pt x="90" y="524"/>
                  </a:cubicBezTo>
                  <a:cubicBezTo>
                    <a:pt x="121" y="586"/>
                    <a:pt x="207" y="637"/>
                    <a:pt x="273" y="650"/>
                  </a:cubicBezTo>
                  <a:cubicBezTo>
                    <a:pt x="292" y="655"/>
                    <a:pt x="313" y="657"/>
                    <a:pt x="334" y="657"/>
                  </a:cubicBezTo>
                  <a:cubicBezTo>
                    <a:pt x="390" y="657"/>
                    <a:pt x="449" y="642"/>
                    <a:pt x="493" y="612"/>
                  </a:cubicBezTo>
                  <a:cubicBezTo>
                    <a:pt x="554" y="569"/>
                    <a:pt x="606" y="506"/>
                    <a:pt x="619" y="428"/>
                  </a:cubicBezTo>
                  <a:cubicBezTo>
                    <a:pt x="631" y="356"/>
                    <a:pt x="627" y="268"/>
                    <a:pt x="580" y="208"/>
                  </a:cubicBezTo>
                  <a:cubicBezTo>
                    <a:pt x="550" y="171"/>
                    <a:pt x="517" y="121"/>
                    <a:pt x="482" y="89"/>
                  </a:cubicBezTo>
                  <a:cubicBezTo>
                    <a:pt x="464" y="73"/>
                    <a:pt x="428" y="51"/>
                    <a:pt x="402" y="36"/>
                  </a:cubicBezTo>
                  <a:cubicBezTo>
                    <a:pt x="354" y="6"/>
                    <a:pt x="308" y="3"/>
                    <a:pt x="254" y="0"/>
                  </a:cubicBezTo>
                  <a:cubicBezTo>
                    <a:pt x="253" y="0"/>
                    <a:pt x="253" y="0"/>
                    <a:pt x="25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0"/>
            <p:cNvSpPr/>
            <p:nvPr/>
          </p:nvSpPr>
          <p:spPr>
            <a:xfrm>
              <a:off x="298185" y="3040360"/>
              <a:ext cx="78552" cy="78886"/>
            </a:xfrm>
            <a:custGeom>
              <a:avLst/>
              <a:gdLst/>
              <a:ahLst/>
              <a:cxnLst/>
              <a:rect l="l" t="t" r="r" b="b"/>
              <a:pathLst>
                <a:path w="1648" h="1655" extrusionOk="0">
                  <a:moveTo>
                    <a:pt x="842" y="0"/>
                  </a:moveTo>
                  <a:cubicBezTo>
                    <a:pt x="789" y="0"/>
                    <a:pt x="737" y="7"/>
                    <a:pt x="685" y="22"/>
                  </a:cubicBezTo>
                  <a:cubicBezTo>
                    <a:pt x="574" y="30"/>
                    <a:pt x="473" y="69"/>
                    <a:pt x="379" y="134"/>
                  </a:cubicBezTo>
                  <a:cubicBezTo>
                    <a:pt x="323" y="181"/>
                    <a:pt x="266" y="229"/>
                    <a:pt x="210" y="276"/>
                  </a:cubicBezTo>
                  <a:cubicBezTo>
                    <a:pt x="113" y="385"/>
                    <a:pt x="50" y="509"/>
                    <a:pt x="19" y="652"/>
                  </a:cubicBezTo>
                  <a:cubicBezTo>
                    <a:pt x="13" y="723"/>
                    <a:pt x="7" y="792"/>
                    <a:pt x="0" y="862"/>
                  </a:cubicBezTo>
                  <a:cubicBezTo>
                    <a:pt x="7" y="1012"/>
                    <a:pt x="50" y="1148"/>
                    <a:pt x="130" y="1274"/>
                  </a:cubicBezTo>
                  <a:cubicBezTo>
                    <a:pt x="188" y="1372"/>
                    <a:pt x="265" y="1447"/>
                    <a:pt x="361" y="1503"/>
                  </a:cubicBezTo>
                  <a:cubicBezTo>
                    <a:pt x="445" y="1571"/>
                    <a:pt x="540" y="1614"/>
                    <a:pt x="648" y="1634"/>
                  </a:cubicBezTo>
                  <a:cubicBezTo>
                    <a:pt x="701" y="1647"/>
                    <a:pt x="754" y="1654"/>
                    <a:pt x="807" y="1654"/>
                  </a:cubicBezTo>
                  <a:cubicBezTo>
                    <a:pt x="859" y="1654"/>
                    <a:pt x="912" y="1647"/>
                    <a:pt x="963" y="1634"/>
                  </a:cubicBezTo>
                  <a:cubicBezTo>
                    <a:pt x="1074" y="1624"/>
                    <a:pt x="1176" y="1587"/>
                    <a:pt x="1270" y="1521"/>
                  </a:cubicBezTo>
                  <a:cubicBezTo>
                    <a:pt x="1327" y="1474"/>
                    <a:pt x="1382" y="1425"/>
                    <a:pt x="1439" y="1378"/>
                  </a:cubicBezTo>
                  <a:cubicBezTo>
                    <a:pt x="1536" y="1269"/>
                    <a:pt x="1599" y="1145"/>
                    <a:pt x="1630" y="1003"/>
                  </a:cubicBezTo>
                  <a:cubicBezTo>
                    <a:pt x="1636" y="932"/>
                    <a:pt x="1642" y="862"/>
                    <a:pt x="1648" y="792"/>
                  </a:cubicBezTo>
                  <a:cubicBezTo>
                    <a:pt x="1642" y="642"/>
                    <a:pt x="1599" y="506"/>
                    <a:pt x="1518" y="381"/>
                  </a:cubicBezTo>
                  <a:cubicBezTo>
                    <a:pt x="1461" y="283"/>
                    <a:pt x="1383" y="207"/>
                    <a:pt x="1287" y="152"/>
                  </a:cubicBezTo>
                  <a:cubicBezTo>
                    <a:pt x="1203" y="84"/>
                    <a:pt x="1108" y="40"/>
                    <a:pt x="1000" y="22"/>
                  </a:cubicBezTo>
                  <a:cubicBezTo>
                    <a:pt x="947" y="7"/>
                    <a:pt x="894" y="0"/>
                    <a:pt x="84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0"/>
            <p:cNvSpPr/>
            <p:nvPr/>
          </p:nvSpPr>
          <p:spPr>
            <a:xfrm>
              <a:off x="318443" y="2949130"/>
              <a:ext cx="35129" cy="32794"/>
            </a:xfrm>
            <a:custGeom>
              <a:avLst/>
              <a:gdLst/>
              <a:ahLst/>
              <a:cxnLst/>
              <a:rect l="l" t="t" r="r" b="b"/>
              <a:pathLst>
                <a:path w="737" h="688" extrusionOk="0">
                  <a:moveTo>
                    <a:pt x="438" y="1"/>
                  </a:moveTo>
                  <a:cubicBezTo>
                    <a:pt x="404" y="1"/>
                    <a:pt x="370" y="6"/>
                    <a:pt x="337" y="13"/>
                  </a:cubicBezTo>
                  <a:cubicBezTo>
                    <a:pt x="236" y="36"/>
                    <a:pt x="155" y="127"/>
                    <a:pt x="78" y="195"/>
                  </a:cubicBezTo>
                  <a:lnTo>
                    <a:pt x="35" y="258"/>
                  </a:lnTo>
                  <a:cubicBezTo>
                    <a:pt x="16" y="292"/>
                    <a:pt x="7" y="329"/>
                    <a:pt x="7" y="366"/>
                  </a:cubicBezTo>
                  <a:cubicBezTo>
                    <a:pt x="0" y="429"/>
                    <a:pt x="13" y="498"/>
                    <a:pt x="49" y="551"/>
                  </a:cubicBezTo>
                  <a:cubicBezTo>
                    <a:pt x="80" y="594"/>
                    <a:pt x="119" y="628"/>
                    <a:pt x="164" y="654"/>
                  </a:cubicBezTo>
                  <a:cubicBezTo>
                    <a:pt x="198" y="674"/>
                    <a:pt x="253" y="687"/>
                    <a:pt x="303" y="687"/>
                  </a:cubicBezTo>
                  <a:cubicBezTo>
                    <a:pt x="333" y="687"/>
                    <a:pt x="362" y="683"/>
                    <a:pt x="384" y="672"/>
                  </a:cubicBezTo>
                  <a:cubicBezTo>
                    <a:pt x="479" y="630"/>
                    <a:pt x="595" y="596"/>
                    <a:pt x="657" y="512"/>
                  </a:cubicBezTo>
                  <a:cubicBezTo>
                    <a:pt x="697" y="456"/>
                    <a:pt x="725" y="403"/>
                    <a:pt x="731" y="332"/>
                  </a:cubicBezTo>
                  <a:cubicBezTo>
                    <a:pt x="736" y="267"/>
                    <a:pt x="725" y="195"/>
                    <a:pt x="687" y="140"/>
                  </a:cubicBezTo>
                  <a:cubicBezTo>
                    <a:pt x="655" y="95"/>
                    <a:pt x="615" y="59"/>
                    <a:pt x="568" y="32"/>
                  </a:cubicBezTo>
                  <a:cubicBezTo>
                    <a:pt x="527" y="9"/>
                    <a:pt x="482" y="1"/>
                    <a:pt x="43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0"/>
            <p:cNvSpPr/>
            <p:nvPr/>
          </p:nvSpPr>
          <p:spPr>
            <a:xfrm>
              <a:off x="342752" y="2856421"/>
              <a:ext cx="54529" cy="40468"/>
            </a:xfrm>
            <a:custGeom>
              <a:avLst/>
              <a:gdLst/>
              <a:ahLst/>
              <a:cxnLst/>
              <a:rect l="l" t="t" r="r" b="b"/>
              <a:pathLst>
                <a:path w="1144" h="849" extrusionOk="0">
                  <a:moveTo>
                    <a:pt x="598" y="1"/>
                  </a:moveTo>
                  <a:cubicBezTo>
                    <a:pt x="300" y="1"/>
                    <a:pt x="1" y="328"/>
                    <a:pt x="212" y="656"/>
                  </a:cubicBezTo>
                  <a:cubicBezTo>
                    <a:pt x="299" y="792"/>
                    <a:pt x="423" y="849"/>
                    <a:pt x="547" y="849"/>
                  </a:cubicBezTo>
                  <a:cubicBezTo>
                    <a:pt x="845" y="849"/>
                    <a:pt x="1144" y="521"/>
                    <a:pt x="933" y="193"/>
                  </a:cubicBezTo>
                  <a:cubicBezTo>
                    <a:pt x="846" y="57"/>
                    <a:pt x="722" y="1"/>
                    <a:pt x="59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0"/>
            <p:cNvSpPr/>
            <p:nvPr/>
          </p:nvSpPr>
          <p:spPr>
            <a:xfrm>
              <a:off x="189223" y="3017529"/>
              <a:ext cx="47236" cy="35129"/>
            </a:xfrm>
            <a:custGeom>
              <a:avLst/>
              <a:gdLst/>
              <a:ahLst/>
              <a:cxnLst/>
              <a:rect l="l" t="t" r="r" b="b"/>
              <a:pathLst>
                <a:path w="991" h="737" extrusionOk="0">
                  <a:moveTo>
                    <a:pt x="518" y="1"/>
                  </a:moveTo>
                  <a:cubicBezTo>
                    <a:pt x="259" y="1"/>
                    <a:pt x="0" y="285"/>
                    <a:pt x="182" y="570"/>
                  </a:cubicBezTo>
                  <a:cubicBezTo>
                    <a:pt x="258" y="688"/>
                    <a:pt x="366" y="737"/>
                    <a:pt x="473" y="737"/>
                  </a:cubicBezTo>
                  <a:cubicBezTo>
                    <a:pt x="732" y="737"/>
                    <a:pt x="991" y="453"/>
                    <a:pt x="808" y="168"/>
                  </a:cubicBezTo>
                  <a:cubicBezTo>
                    <a:pt x="733" y="50"/>
                    <a:pt x="625" y="1"/>
                    <a:pt x="51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0"/>
            <p:cNvSpPr/>
            <p:nvPr/>
          </p:nvSpPr>
          <p:spPr>
            <a:xfrm>
              <a:off x="177688" y="2863809"/>
              <a:ext cx="51335" cy="45806"/>
            </a:xfrm>
            <a:custGeom>
              <a:avLst/>
              <a:gdLst/>
              <a:ahLst/>
              <a:cxnLst/>
              <a:rect l="l" t="t" r="r" b="b"/>
              <a:pathLst>
                <a:path w="1077" h="961" extrusionOk="0">
                  <a:moveTo>
                    <a:pt x="632" y="1"/>
                  </a:moveTo>
                  <a:cubicBezTo>
                    <a:pt x="623" y="1"/>
                    <a:pt x="614" y="1"/>
                    <a:pt x="604" y="2"/>
                  </a:cubicBezTo>
                  <a:cubicBezTo>
                    <a:pt x="563" y="6"/>
                    <a:pt x="517" y="16"/>
                    <a:pt x="478" y="26"/>
                  </a:cubicBezTo>
                  <a:cubicBezTo>
                    <a:pt x="459" y="31"/>
                    <a:pt x="438" y="38"/>
                    <a:pt x="418" y="44"/>
                  </a:cubicBezTo>
                  <a:cubicBezTo>
                    <a:pt x="124" y="131"/>
                    <a:pt x="0" y="493"/>
                    <a:pt x="162" y="744"/>
                  </a:cubicBezTo>
                  <a:cubicBezTo>
                    <a:pt x="228" y="845"/>
                    <a:pt x="339" y="923"/>
                    <a:pt x="458" y="949"/>
                  </a:cubicBezTo>
                  <a:cubicBezTo>
                    <a:pt x="490" y="957"/>
                    <a:pt x="523" y="960"/>
                    <a:pt x="556" y="960"/>
                  </a:cubicBezTo>
                  <a:cubicBezTo>
                    <a:pt x="688" y="960"/>
                    <a:pt x="820" y="905"/>
                    <a:pt x="906" y="805"/>
                  </a:cubicBezTo>
                  <a:cubicBezTo>
                    <a:pt x="976" y="724"/>
                    <a:pt x="1041" y="643"/>
                    <a:pt x="1065" y="536"/>
                  </a:cubicBezTo>
                  <a:cubicBezTo>
                    <a:pt x="1073" y="493"/>
                    <a:pt x="1076" y="445"/>
                    <a:pt x="1072" y="402"/>
                  </a:cubicBezTo>
                  <a:cubicBezTo>
                    <a:pt x="1067" y="332"/>
                    <a:pt x="1054" y="257"/>
                    <a:pt x="1012" y="200"/>
                  </a:cubicBezTo>
                  <a:cubicBezTo>
                    <a:pt x="952" y="115"/>
                    <a:pt x="874" y="65"/>
                    <a:pt x="780" y="31"/>
                  </a:cubicBezTo>
                  <a:cubicBezTo>
                    <a:pt x="730" y="13"/>
                    <a:pt x="684" y="1"/>
                    <a:pt x="63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0"/>
            <p:cNvSpPr/>
            <p:nvPr/>
          </p:nvSpPr>
          <p:spPr>
            <a:xfrm>
              <a:off x="240749" y="2854372"/>
              <a:ext cx="53957" cy="55244"/>
            </a:xfrm>
            <a:custGeom>
              <a:avLst/>
              <a:gdLst/>
              <a:ahLst/>
              <a:cxnLst/>
              <a:rect l="l" t="t" r="r" b="b"/>
              <a:pathLst>
                <a:path w="1132" h="1159" extrusionOk="0">
                  <a:moveTo>
                    <a:pt x="524" y="0"/>
                  </a:moveTo>
                  <a:cubicBezTo>
                    <a:pt x="426" y="0"/>
                    <a:pt x="327" y="22"/>
                    <a:pt x="247" y="79"/>
                  </a:cubicBezTo>
                  <a:cubicBezTo>
                    <a:pt x="215" y="108"/>
                    <a:pt x="179" y="137"/>
                    <a:pt x="145" y="167"/>
                  </a:cubicBezTo>
                  <a:cubicBezTo>
                    <a:pt x="84" y="236"/>
                    <a:pt x="45" y="313"/>
                    <a:pt x="25" y="401"/>
                  </a:cubicBezTo>
                  <a:cubicBezTo>
                    <a:pt x="0" y="490"/>
                    <a:pt x="11" y="587"/>
                    <a:pt x="34" y="676"/>
                  </a:cubicBezTo>
                  <a:cubicBezTo>
                    <a:pt x="45" y="718"/>
                    <a:pt x="84" y="784"/>
                    <a:pt x="107" y="833"/>
                  </a:cubicBezTo>
                  <a:lnTo>
                    <a:pt x="145" y="911"/>
                  </a:lnTo>
                  <a:cubicBezTo>
                    <a:pt x="182" y="975"/>
                    <a:pt x="232" y="1025"/>
                    <a:pt x="294" y="1060"/>
                  </a:cubicBezTo>
                  <a:cubicBezTo>
                    <a:pt x="348" y="1104"/>
                    <a:pt x="412" y="1134"/>
                    <a:pt x="482" y="1145"/>
                  </a:cubicBezTo>
                  <a:cubicBezTo>
                    <a:pt x="516" y="1154"/>
                    <a:pt x="551" y="1159"/>
                    <a:pt x="585" y="1159"/>
                  </a:cubicBezTo>
                  <a:cubicBezTo>
                    <a:pt x="619" y="1159"/>
                    <a:pt x="653" y="1154"/>
                    <a:pt x="687" y="1145"/>
                  </a:cubicBezTo>
                  <a:cubicBezTo>
                    <a:pt x="759" y="1139"/>
                    <a:pt x="826" y="1115"/>
                    <a:pt x="886" y="1072"/>
                  </a:cubicBezTo>
                  <a:cubicBezTo>
                    <a:pt x="1000" y="992"/>
                    <a:pt x="1096" y="875"/>
                    <a:pt x="1120" y="734"/>
                  </a:cubicBezTo>
                  <a:lnTo>
                    <a:pt x="1132" y="597"/>
                  </a:lnTo>
                  <a:cubicBezTo>
                    <a:pt x="1128" y="500"/>
                    <a:pt x="1099" y="411"/>
                    <a:pt x="1047" y="329"/>
                  </a:cubicBezTo>
                  <a:lnTo>
                    <a:pt x="993" y="263"/>
                  </a:lnTo>
                  <a:lnTo>
                    <a:pt x="926" y="184"/>
                  </a:lnTo>
                  <a:cubicBezTo>
                    <a:pt x="885" y="129"/>
                    <a:pt x="833" y="84"/>
                    <a:pt x="769" y="55"/>
                  </a:cubicBezTo>
                  <a:cubicBezTo>
                    <a:pt x="726" y="31"/>
                    <a:pt x="681" y="16"/>
                    <a:pt x="634" y="9"/>
                  </a:cubicBezTo>
                  <a:cubicBezTo>
                    <a:pt x="598" y="4"/>
                    <a:pt x="561" y="0"/>
                    <a:pt x="52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1" name="Google Shape;1571;p20"/>
          <p:cNvGrpSpPr/>
          <p:nvPr/>
        </p:nvGrpSpPr>
        <p:grpSpPr>
          <a:xfrm rot="6058539">
            <a:off x="6218887" y="4202515"/>
            <a:ext cx="994447" cy="1515133"/>
            <a:chOff x="2251545" y="3095652"/>
            <a:chExt cx="344809" cy="525316"/>
          </a:xfrm>
        </p:grpSpPr>
        <p:sp>
          <p:nvSpPr>
            <p:cNvPr id="1572" name="Google Shape;1572;p20"/>
            <p:cNvSpPr/>
            <p:nvPr/>
          </p:nvSpPr>
          <p:spPr>
            <a:xfrm>
              <a:off x="2271516" y="3095652"/>
              <a:ext cx="257486" cy="505535"/>
            </a:xfrm>
            <a:custGeom>
              <a:avLst/>
              <a:gdLst/>
              <a:ahLst/>
              <a:cxnLst/>
              <a:rect l="l" t="t" r="r" b="b"/>
              <a:pathLst>
                <a:path w="5402" h="10606" extrusionOk="0">
                  <a:moveTo>
                    <a:pt x="31" y="1"/>
                  </a:moveTo>
                  <a:cubicBezTo>
                    <a:pt x="14" y="1"/>
                    <a:pt x="1" y="23"/>
                    <a:pt x="17" y="37"/>
                  </a:cubicBezTo>
                  <a:cubicBezTo>
                    <a:pt x="824" y="811"/>
                    <a:pt x="1469" y="1684"/>
                    <a:pt x="1892" y="2726"/>
                  </a:cubicBezTo>
                  <a:cubicBezTo>
                    <a:pt x="2324" y="3789"/>
                    <a:pt x="2398" y="4896"/>
                    <a:pt x="2467" y="6028"/>
                  </a:cubicBezTo>
                  <a:cubicBezTo>
                    <a:pt x="2575" y="7789"/>
                    <a:pt x="3053" y="10270"/>
                    <a:pt x="5172" y="10603"/>
                  </a:cubicBezTo>
                  <a:cubicBezTo>
                    <a:pt x="5182" y="10605"/>
                    <a:pt x="5190" y="10605"/>
                    <a:pt x="5199" y="10605"/>
                  </a:cubicBezTo>
                  <a:cubicBezTo>
                    <a:pt x="5362" y="10605"/>
                    <a:pt x="5401" y="10354"/>
                    <a:pt x="5226" y="10315"/>
                  </a:cubicBezTo>
                  <a:cubicBezTo>
                    <a:pt x="2769" y="9786"/>
                    <a:pt x="2808" y="6792"/>
                    <a:pt x="2573" y="4839"/>
                  </a:cubicBezTo>
                  <a:cubicBezTo>
                    <a:pt x="2350" y="2972"/>
                    <a:pt x="1540" y="1197"/>
                    <a:pt x="44" y="6"/>
                  </a:cubicBezTo>
                  <a:cubicBezTo>
                    <a:pt x="40" y="2"/>
                    <a:pt x="35" y="1"/>
                    <a:pt x="3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0"/>
            <p:cNvSpPr/>
            <p:nvPr/>
          </p:nvSpPr>
          <p:spPr>
            <a:xfrm>
              <a:off x="2295015" y="3099465"/>
              <a:ext cx="301338" cy="439757"/>
            </a:xfrm>
            <a:custGeom>
              <a:avLst/>
              <a:gdLst/>
              <a:ahLst/>
              <a:cxnLst/>
              <a:rect l="l" t="t" r="r" b="b"/>
              <a:pathLst>
                <a:path w="6322" h="9226" extrusionOk="0">
                  <a:moveTo>
                    <a:pt x="21" y="1"/>
                  </a:moveTo>
                  <a:cubicBezTo>
                    <a:pt x="10" y="1"/>
                    <a:pt x="1" y="15"/>
                    <a:pt x="12" y="23"/>
                  </a:cubicBezTo>
                  <a:cubicBezTo>
                    <a:pt x="788" y="683"/>
                    <a:pt x="1486" y="1407"/>
                    <a:pt x="1970" y="2313"/>
                  </a:cubicBezTo>
                  <a:cubicBezTo>
                    <a:pt x="2483" y="3269"/>
                    <a:pt x="2744" y="4291"/>
                    <a:pt x="2850" y="5365"/>
                  </a:cubicBezTo>
                  <a:cubicBezTo>
                    <a:pt x="2938" y="6254"/>
                    <a:pt x="3050" y="7148"/>
                    <a:pt x="3667" y="7842"/>
                  </a:cubicBezTo>
                  <a:cubicBezTo>
                    <a:pt x="4286" y="8535"/>
                    <a:pt x="5230" y="8951"/>
                    <a:pt x="6102" y="9220"/>
                  </a:cubicBezTo>
                  <a:cubicBezTo>
                    <a:pt x="6115" y="9224"/>
                    <a:pt x="6128" y="9226"/>
                    <a:pt x="6139" y="9226"/>
                  </a:cubicBezTo>
                  <a:cubicBezTo>
                    <a:pt x="6267" y="9226"/>
                    <a:pt x="6321" y="9011"/>
                    <a:pt x="6189" y="8953"/>
                  </a:cubicBezTo>
                  <a:cubicBezTo>
                    <a:pt x="5250" y="8536"/>
                    <a:pt x="4192" y="8218"/>
                    <a:pt x="3610" y="7298"/>
                  </a:cubicBezTo>
                  <a:cubicBezTo>
                    <a:pt x="3083" y="6462"/>
                    <a:pt x="3141" y="5406"/>
                    <a:pt x="2943" y="4471"/>
                  </a:cubicBezTo>
                  <a:cubicBezTo>
                    <a:pt x="2575" y="2739"/>
                    <a:pt x="1512" y="1002"/>
                    <a:pt x="29" y="3"/>
                  </a:cubicBezTo>
                  <a:cubicBezTo>
                    <a:pt x="27" y="1"/>
                    <a:pt x="24" y="1"/>
                    <a:pt x="2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0"/>
            <p:cNvSpPr/>
            <p:nvPr/>
          </p:nvSpPr>
          <p:spPr>
            <a:xfrm>
              <a:off x="2291679" y="3155948"/>
              <a:ext cx="128696" cy="463590"/>
            </a:xfrm>
            <a:custGeom>
              <a:avLst/>
              <a:gdLst/>
              <a:ahLst/>
              <a:cxnLst/>
              <a:rect l="l" t="t" r="r" b="b"/>
              <a:pathLst>
                <a:path w="2700" h="9726" extrusionOk="0">
                  <a:moveTo>
                    <a:pt x="20" y="0"/>
                  </a:moveTo>
                  <a:cubicBezTo>
                    <a:pt x="10" y="0"/>
                    <a:pt x="1" y="11"/>
                    <a:pt x="8" y="22"/>
                  </a:cubicBezTo>
                  <a:cubicBezTo>
                    <a:pt x="520" y="845"/>
                    <a:pt x="896" y="1726"/>
                    <a:pt x="1051" y="2686"/>
                  </a:cubicBezTo>
                  <a:cubicBezTo>
                    <a:pt x="1215" y="3703"/>
                    <a:pt x="1054" y="4685"/>
                    <a:pt x="917" y="5694"/>
                  </a:cubicBezTo>
                  <a:cubicBezTo>
                    <a:pt x="800" y="6548"/>
                    <a:pt x="745" y="7430"/>
                    <a:pt x="1054" y="8251"/>
                  </a:cubicBezTo>
                  <a:cubicBezTo>
                    <a:pt x="1283" y="8863"/>
                    <a:pt x="1818" y="9676"/>
                    <a:pt x="2543" y="9725"/>
                  </a:cubicBezTo>
                  <a:cubicBezTo>
                    <a:pt x="2546" y="9726"/>
                    <a:pt x="2549" y="9726"/>
                    <a:pt x="2552" y="9726"/>
                  </a:cubicBezTo>
                  <a:cubicBezTo>
                    <a:pt x="2660" y="9726"/>
                    <a:pt x="2699" y="9598"/>
                    <a:pt x="2604" y="9538"/>
                  </a:cubicBezTo>
                  <a:cubicBezTo>
                    <a:pt x="2206" y="9280"/>
                    <a:pt x="1862" y="9109"/>
                    <a:pt x="1592" y="8693"/>
                  </a:cubicBezTo>
                  <a:cubicBezTo>
                    <a:pt x="1338" y="8302"/>
                    <a:pt x="1187" y="7843"/>
                    <a:pt x="1129" y="7382"/>
                  </a:cubicBezTo>
                  <a:cubicBezTo>
                    <a:pt x="1008" y="6410"/>
                    <a:pt x="1260" y="5435"/>
                    <a:pt x="1333" y="4471"/>
                  </a:cubicBezTo>
                  <a:cubicBezTo>
                    <a:pt x="1453" y="2888"/>
                    <a:pt x="1037" y="1255"/>
                    <a:pt x="32" y="6"/>
                  </a:cubicBezTo>
                  <a:cubicBezTo>
                    <a:pt x="29" y="2"/>
                    <a:pt x="24" y="0"/>
                    <a:pt x="2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0"/>
            <p:cNvSpPr/>
            <p:nvPr/>
          </p:nvSpPr>
          <p:spPr>
            <a:xfrm>
              <a:off x="2257884" y="3158999"/>
              <a:ext cx="53242" cy="284417"/>
            </a:xfrm>
            <a:custGeom>
              <a:avLst/>
              <a:gdLst/>
              <a:ahLst/>
              <a:cxnLst/>
              <a:rect l="l" t="t" r="r" b="b"/>
              <a:pathLst>
                <a:path w="1117" h="5967" extrusionOk="0">
                  <a:moveTo>
                    <a:pt x="106" y="1"/>
                  </a:moveTo>
                  <a:cubicBezTo>
                    <a:pt x="99" y="1"/>
                    <a:pt x="92" y="10"/>
                    <a:pt x="98" y="17"/>
                  </a:cubicBezTo>
                  <a:cubicBezTo>
                    <a:pt x="759" y="905"/>
                    <a:pt x="1068" y="1979"/>
                    <a:pt x="888" y="3082"/>
                  </a:cubicBezTo>
                  <a:cubicBezTo>
                    <a:pt x="796" y="3643"/>
                    <a:pt x="544" y="4098"/>
                    <a:pt x="305" y="4602"/>
                  </a:cubicBezTo>
                  <a:cubicBezTo>
                    <a:pt x="107" y="5019"/>
                    <a:pt x="0" y="5470"/>
                    <a:pt x="133" y="5921"/>
                  </a:cubicBezTo>
                  <a:cubicBezTo>
                    <a:pt x="143" y="5951"/>
                    <a:pt x="173" y="5966"/>
                    <a:pt x="202" y="5966"/>
                  </a:cubicBezTo>
                  <a:cubicBezTo>
                    <a:pt x="233" y="5966"/>
                    <a:pt x="264" y="5949"/>
                    <a:pt x="266" y="5913"/>
                  </a:cubicBezTo>
                  <a:cubicBezTo>
                    <a:pt x="293" y="5537"/>
                    <a:pt x="312" y="5187"/>
                    <a:pt x="460" y="4834"/>
                  </a:cubicBezTo>
                  <a:cubicBezTo>
                    <a:pt x="567" y="4579"/>
                    <a:pt x="713" y="4343"/>
                    <a:pt x="821" y="4088"/>
                  </a:cubicBezTo>
                  <a:cubicBezTo>
                    <a:pt x="1010" y="3638"/>
                    <a:pt x="1104" y="3154"/>
                    <a:pt x="1108" y="2665"/>
                  </a:cubicBezTo>
                  <a:cubicBezTo>
                    <a:pt x="1116" y="1697"/>
                    <a:pt x="779" y="714"/>
                    <a:pt x="113" y="4"/>
                  </a:cubicBezTo>
                  <a:cubicBezTo>
                    <a:pt x="111" y="2"/>
                    <a:pt x="109" y="1"/>
                    <a:pt x="10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0"/>
            <p:cNvSpPr/>
            <p:nvPr/>
          </p:nvSpPr>
          <p:spPr>
            <a:xfrm>
              <a:off x="2422519" y="3434407"/>
              <a:ext cx="72355" cy="104386"/>
            </a:xfrm>
            <a:custGeom>
              <a:avLst/>
              <a:gdLst/>
              <a:ahLst/>
              <a:cxnLst/>
              <a:rect l="l" t="t" r="r" b="b"/>
              <a:pathLst>
                <a:path w="1518" h="2190" extrusionOk="0">
                  <a:moveTo>
                    <a:pt x="17" y="0"/>
                  </a:moveTo>
                  <a:cubicBezTo>
                    <a:pt x="8" y="0"/>
                    <a:pt x="0" y="6"/>
                    <a:pt x="1" y="17"/>
                  </a:cubicBezTo>
                  <a:cubicBezTo>
                    <a:pt x="65" y="937"/>
                    <a:pt x="587" y="1721"/>
                    <a:pt x="1377" y="2179"/>
                  </a:cubicBezTo>
                  <a:cubicBezTo>
                    <a:pt x="1390" y="2187"/>
                    <a:pt x="1402" y="2190"/>
                    <a:pt x="1414" y="2190"/>
                  </a:cubicBezTo>
                  <a:cubicBezTo>
                    <a:pt x="1479" y="2190"/>
                    <a:pt x="1518" y="2082"/>
                    <a:pt x="1444" y="2041"/>
                  </a:cubicBezTo>
                  <a:cubicBezTo>
                    <a:pt x="682" y="1611"/>
                    <a:pt x="189" y="871"/>
                    <a:pt x="35" y="15"/>
                  </a:cubicBezTo>
                  <a:cubicBezTo>
                    <a:pt x="33" y="5"/>
                    <a:pt x="25" y="0"/>
                    <a:pt x="1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0"/>
            <p:cNvSpPr/>
            <p:nvPr/>
          </p:nvSpPr>
          <p:spPr>
            <a:xfrm>
              <a:off x="2520089" y="3552283"/>
              <a:ext cx="14395" cy="12631"/>
            </a:xfrm>
            <a:custGeom>
              <a:avLst/>
              <a:gdLst/>
              <a:ahLst/>
              <a:cxnLst/>
              <a:rect l="l" t="t" r="r" b="b"/>
              <a:pathLst>
                <a:path w="302" h="265" extrusionOk="0">
                  <a:moveTo>
                    <a:pt x="134" y="0"/>
                  </a:moveTo>
                  <a:cubicBezTo>
                    <a:pt x="118" y="0"/>
                    <a:pt x="103" y="3"/>
                    <a:pt x="90" y="8"/>
                  </a:cubicBezTo>
                  <a:cubicBezTo>
                    <a:pt x="62" y="18"/>
                    <a:pt x="31" y="43"/>
                    <a:pt x="19" y="72"/>
                  </a:cubicBezTo>
                  <a:cubicBezTo>
                    <a:pt x="6" y="102"/>
                    <a:pt x="0" y="136"/>
                    <a:pt x="14" y="168"/>
                  </a:cubicBezTo>
                  <a:cubicBezTo>
                    <a:pt x="26" y="197"/>
                    <a:pt x="46" y="230"/>
                    <a:pt x="78" y="240"/>
                  </a:cubicBezTo>
                  <a:cubicBezTo>
                    <a:pt x="101" y="247"/>
                    <a:pt x="126" y="259"/>
                    <a:pt x="151" y="262"/>
                  </a:cubicBezTo>
                  <a:cubicBezTo>
                    <a:pt x="160" y="264"/>
                    <a:pt x="169" y="264"/>
                    <a:pt x="178" y="264"/>
                  </a:cubicBezTo>
                  <a:cubicBezTo>
                    <a:pt x="188" y="264"/>
                    <a:pt x="198" y="263"/>
                    <a:pt x="209" y="261"/>
                  </a:cubicBezTo>
                  <a:cubicBezTo>
                    <a:pt x="241" y="255"/>
                    <a:pt x="274" y="233"/>
                    <a:pt x="287" y="201"/>
                  </a:cubicBezTo>
                  <a:cubicBezTo>
                    <a:pt x="299" y="173"/>
                    <a:pt x="302" y="144"/>
                    <a:pt x="292" y="114"/>
                  </a:cubicBezTo>
                  <a:cubicBezTo>
                    <a:pt x="284" y="92"/>
                    <a:pt x="271" y="74"/>
                    <a:pt x="253" y="57"/>
                  </a:cubicBezTo>
                  <a:cubicBezTo>
                    <a:pt x="235" y="39"/>
                    <a:pt x="210" y="25"/>
                    <a:pt x="188" y="13"/>
                  </a:cubicBezTo>
                  <a:cubicBezTo>
                    <a:pt x="173" y="4"/>
                    <a:pt x="154" y="0"/>
                    <a:pt x="13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0"/>
            <p:cNvSpPr/>
            <p:nvPr/>
          </p:nvSpPr>
          <p:spPr>
            <a:xfrm>
              <a:off x="2365512" y="3461671"/>
              <a:ext cx="9533" cy="16158"/>
            </a:xfrm>
            <a:custGeom>
              <a:avLst/>
              <a:gdLst/>
              <a:ahLst/>
              <a:cxnLst/>
              <a:rect l="l" t="t" r="r" b="b"/>
              <a:pathLst>
                <a:path w="200" h="339" extrusionOk="0">
                  <a:moveTo>
                    <a:pt x="101" y="1"/>
                  </a:moveTo>
                  <a:cubicBezTo>
                    <a:pt x="98" y="1"/>
                    <a:pt x="95" y="1"/>
                    <a:pt x="92" y="1"/>
                  </a:cubicBezTo>
                  <a:cubicBezTo>
                    <a:pt x="36" y="9"/>
                    <a:pt x="3" y="52"/>
                    <a:pt x="2" y="106"/>
                  </a:cubicBezTo>
                  <a:cubicBezTo>
                    <a:pt x="2" y="122"/>
                    <a:pt x="0" y="136"/>
                    <a:pt x="2" y="151"/>
                  </a:cubicBezTo>
                  <a:cubicBezTo>
                    <a:pt x="3" y="158"/>
                    <a:pt x="3" y="166"/>
                    <a:pt x="4" y="173"/>
                  </a:cubicBezTo>
                  <a:cubicBezTo>
                    <a:pt x="7" y="190"/>
                    <a:pt x="11" y="205"/>
                    <a:pt x="20" y="219"/>
                  </a:cubicBezTo>
                  <a:cubicBezTo>
                    <a:pt x="19" y="217"/>
                    <a:pt x="18" y="216"/>
                    <a:pt x="17" y="216"/>
                  </a:cubicBezTo>
                  <a:lnTo>
                    <a:pt x="17" y="216"/>
                  </a:lnTo>
                  <a:cubicBezTo>
                    <a:pt x="16" y="216"/>
                    <a:pt x="17" y="220"/>
                    <a:pt x="20" y="226"/>
                  </a:cubicBezTo>
                  <a:cubicBezTo>
                    <a:pt x="21" y="234"/>
                    <a:pt x="24" y="241"/>
                    <a:pt x="25" y="248"/>
                  </a:cubicBezTo>
                  <a:cubicBezTo>
                    <a:pt x="30" y="262"/>
                    <a:pt x="34" y="276"/>
                    <a:pt x="39" y="288"/>
                  </a:cubicBezTo>
                  <a:cubicBezTo>
                    <a:pt x="49" y="320"/>
                    <a:pt x="75" y="339"/>
                    <a:pt x="104" y="339"/>
                  </a:cubicBezTo>
                  <a:cubicBezTo>
                    <a:pt x="105" y="339"/>
                    <a:pt x="107" y="339"/>
                    <a:pt x="108" y="338"/>
                  </a:cubicBezTo>
                  <a:cubicBezTo>
                    <a:pt x="140" y="335"/>
                    <a:pt x="160" y="312"/>
                    <a:pt x="170" y="283"/>
                  </a:cubicBezTo>
                  <a:cubicBezTo>
                    <a:pt x="174" y="268"/>
                    <a:pt x="178" y="255"/>
                    <a:pt x="181" y="240"/>
                  </a:cubicBezTo>
                  <a:cubicBezTo>
                    <a:pt x="182" y="232"/>
                    <a:pt x="183" y="225"/>
                    <a:pt x="186" y="218"/>
                  </a:cubicBezTo>
                  <a:cubicBezTo>
                    <a:pt x="186" y="210"/>
                    <a:pt x="187" y="206"/>
                    <a:pt x="187" y="206"/>
                  </a:cubicBezTo>
                  <a:cubicBezTo>
                    <a:pt x="188" y="206"/>
                    <a:pt x="188" y="207"/>
                    <a:pt x="188" y="210"/>
                  </a:cubicBezTo>
                  <a:cubicBezTo>
                    <a:pt x="199" y="171"/>
                    <a:pt x="199" y="132"/>
                    <a:pt x="197" y="92"/>
                  </a:cubicBezTo>
                  <a:cubicBezTo>
                    <a:pt x="194" y="44"/>
                    <a:pt x="149" y="1"/>
                    <a:pt x="10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0"/>
            <p:cNvSpPr/>
            <p:nvPr/>
          </p:nvSpPr>
          <p:spPr>
            <a:xfrm>
              <a:off x="2370946" y="3524303"/>
              <a:ext cx="17112" cy="13156"/>
            </a:xfrm>
            <a:custGeom>
              <a:avLst/>
              <a:gdLst/>
              <a:ahLst/>
              <a:cxnLst/>
              <a:rect l="l" t="t" r="r" b="b"/>
              <a:pathLst>
                <a:path w="359" h="276" extrusionOk="0">
                  <a:moveTo>
                    <a:pt x="171" y="0"/>
                  </a:moveTo>
                  <a:cubicBezTo>
                    <a:pt x="125" y="0"/>
                    <a:pt x="80" y="23"/>
                    <a:pt x="53" y="76"/>
                  </a:cubicBezTo>
                  <a:cubicBezTo>
                    <a:pt x="0" y="185"/>
                    <a:pt x="95" y="275"/>
                    <a:pt x="187" y="275"/>
                  </a:cubicBezTo>
                  <a:cubicBezTo>
                    <a:pt x="234" y="275"/>
                    <a:pt x="279" y="253"/>
                    <a:pt x="306" y="199"/>
                  </a:cubicBezTo>
                  <a:cubicBezTo>
                    <a:pt x="358" y="91"/>
                    <a:pt x="264" y="0"/>
                    <a:pt x="17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0"/>
            <p:cNvSpPr/>
            <p:nvPr/>
          </p:nvSpPr>
          <p:spPr>
            <a:xfrm>
              <a:off x="2399926" y="3566916"/>
              <a:ext cx="63013" cy="54052"/>
            </a:xfrm>
            <a:custGeom>
              <a:avLst/>
              <a:gdLst/>
              <a:ahLst/>
              <a:cxnLst/>
              <a:rect l="l" t="t" r="r" b="b"/>
              <a:pathLst>
                <a:path w="1322" h="1134" extrusionOk="0">
                  <a:moveTo>
                    <a:pt x="45" y="0"/>
                  </a:moveTo>
                  <a:cubicBezTo>
                    <a:pt x="23" y="0"/>
                    <a:pt x="1" y="29"/>
                    <a:pt x="15" y="51"/>
                  </a:cubicBezTo>
                  <a:cubicBezTo>
                    <a:pt x="308" y="482"/>
                    <a:pt x="756" y="974"/>
                    <a:pt x="1269" y="1132"/>
                  </a:cubicBezTo>
                  <a:cubicBezTo>
                    <a:pt x="1273" y="1133"/>
                    <a:pt x="1276" y="1133"/>
                    <a:pt x="1279" y="1133"/>
                  </a:cubicBezTo>
                  <a:cubicBezTo>
                    <a:pt x="1308" y="1133"/>
                    <a:pt x="1322" y="1090"/>
                    <a:pt x="1300" y="1069"/>
                  </a:cubicBezTo>
                  <a:cubicBezTo>
                    <a:pt x="1097" y="888"/>
                    <a:pt x="852" y="762"/>
                    <a:pt x="643" y="584"/>
                  </a:cubicBezTo>
                  <a:cubicBezTo>
                    <a:pt x="437" y="407"/>
                    <a:pt x="245" y="213"/>
                    <a:pt x="64" y="10"/>
                  </a:cubicBezTo>
                  <a:cubicBezTo>
                    <a:pt x="59" y="3"/>
                    <a:pt x="52" y="0"/>
                    <a:pt x="4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0"/>
            <p:cNvSpPr/>
            <p:nvPr/>
          </p:nvSpPr>
          <p:spPr>
            <a:xfrm>
              <a:off x="2278714" y="3372824"/>
              <a:ext cx="43709" cy="187085"/>
            </a:xfrm>
            <a:custGeom>
              <a:avLst/>
              <a:gdLst/>
              <a:ahLst/>
              <a:cxnLst/>
              <a:rect l="l" t="t" r="r" b="b"/>
              <a:pathLst>
                <a:path w="917" h="3925" extrusionOk="0">
                  <a:moveTo>
                    <a:pt x="896" y="0"/>
                  </a:moveTo>
                  <a:cubicBezTo>
                    <a:pt x="891" y="0"/>
                    <a:pt x="886" y="3"/>
                    <a:pt x="883" y="9"/>
                  </a:cubicBezTo>
                  <a:cubicBezTo>
                    <a:pt x="590" y="666"/>
                    <a:pt x="323" y="1341"/>
                    <a:pt x="189" y="2052"/>
                  </a:cubicBezTo>
                  <a:cubicBezTo>
                    <a:pt x="86" y="2602"/>
                    <a:pt x="1" y="3417"/>
                    <a:pt x="354" y="3898"/>
                  </a:cubicBezTo>
                  <a:cubicBezTo>
                    <a:pt x="367" y="3916"/>
                    <a:pt x="387" y="3924"/>
                    <a:pt x="406" y="3924"/>
                  </a:cubicBezTo>
                  <a:cubicBezTo>
                    <a:pt x="439" y="3924"/>
                    <a:pt x="472" y="3900"/>
                    <a:pt x="468" y="3859"/>
                  </a:cubicBezTo>
                  <a:cubicBezTo>
                    <a:pt x="433" y="3538"/>
                    <a:pt x="306" y="3239"/>
                    <a:pt x="283" y="2911"/>
                  </a:cubicBezTo>
                  <a:cubicBezTo>
                    <a:pt x="260" y="2591"/>
                    <a:pt x="281" y="2269"/>
                    <a:pt x="336" y="1952"/>
                  </a:cubicBezTo>
                  <a:cubicBezTo>
                    <a:pt x="445" y="1288"/>
                    <a:pt x="684" y="653"/>
                    <a:pt x="913" y="24"/>
                  </a:cubicBezTo>
                  <a:cubicBezTo>
                    <a:pt x="917" y="11"/>
                    <a:pt x="906" y="0"/>
                    <a:pt x="89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0"/>
            <p:cNvSpPr/>
            <p:nvPr/>
          </p:nvSpPr>
          <p:spPr>
            <a:xfrm>
              <a:off x="2304739" y="3584981"/>
              <a:ext cx="12155" cy="9390"/>
            </a:xfrm>
            <a:custGeom>
              <a:avLst/>
              <a:gdLst/>
              <a:ahLst/>
              <a:cxnLst/>
              <a:rect l="l" t="t" r="r" b="b"/>
              <a:pathLst>
                <a:path w="255" h="197" extrusionOk="0">
                  <a:moveTo>
                    <a:pt x="121" y="1"/>
                  </a:moveTo>
                  <a:cubicBezTo>
                    <a:pt x="89" y="1"/>
                    <a:pt x="57" y="16"/>
                    <a:pt x="38" y="54"/>
                  </a:cubicBezTo>
                  <a:cubicBezTo>
                    <a:pt x="0" y="132"/>
                    <a:pt x="68" y="196"/>
                    <a:pt x="134" y="196"/>
                  </a:cubicBezTo>
                  <a:cubicBezTo>
                    <a:pt x="166" y="196"/>
                    <a:pt x="198" y="180"/>
                    <a:pt x="217" y="142"/>
                  </a:cubicBezTo>
                  <a:cubicBezTo>
                    <a:pt x="255" y="65"/>
                    <a:pt x="187" y="1"/>
                    <a:pt x="12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0"/>
            <p:cNvSpPr/>
            <p:nvPr/>
          </p:nvSpPr>
          <p:spPr>
            <a:xfrm>
              <a:off x="2251545" y="3474875"/>
              <a:ext cx="9867" cy="10582"/>
            </a:xfrm>
            <a:custGeom>
              <a:avLst/>
              <a:gdLst/>
              <a:ahLst/>
              <a:cxnLst/>
              <a:rect l="l" t="t" r="r" b="b"/>
              <a:pathLst>
                <a:path w="207" h="222" extrusionOk="0">
                  <a:moveTo>
                    <a:pt x="104" y="0"/>
                  </a:moveTo>
                  <a:cubicBezTo>
                    <a:pt x="63" y="0"/>
                    <a:pt x="25" y="29"/>
                    <a:pt x="18" y="72"/>
                  </a:cubicBezTo>
                  <a:cubicBezTo>
                    <a:pt x="14" y="95"/>
                    <a:pt x="9" y="120"/>
                    <a:pt x="6" y="143"/>
                  </a:cubicBezTo>
                  <a:cubicBezTo>
                    <a:pt x="0" y="171"/>
                    <a:pt x="14" y="204"/>
                    <a:pt x="42" y="215"/>
                  </a:cubicBezTo>
                  <a:cubicBezTo>
                    <a:pt x="51" y="220"/>
                    <a:pt x="61" y="222"/>
                    <a:pt x="71" y="222"/>
                  </a:cubicBezTo>
                  <a:cubicBezTo>
                    <a:pt x="89" y="222"/>
                    <a:pt x="107" y="214"/>
                    <a:pt x="121" y="200"/>
                  </a:cubicBezTo>
                  <a:cubicBezTo>
                    <a:pt x="136" y="182"/>
                    <a:pt x="153" y="163"/>
                    <a:pt x="169" y="145"/>
                  </a:cubicBezTo>
                  <a:cubicBezTo>
                    <a:pt x="206" y="103"/>
                    <a:pt x="192" y="33"/>
                    <a:pt x="142" y="9"/>
                  </a:cubicBezTo>
                  <a:cubicBezTo>
                    <a:pt x="129" y="3"/>
                    <a:pt x="117" y="0"/>
                    <a:pt x="10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4" name="Google Shape;1584;p20"/>
          <p:cNvGrpSpPr/>
          <p:nvPr/>
        </p:nvGrpSpPr>
        <p:grpSpPr>
          <a:xfrm>
            <a:off x="188483" y="1533537"/>
            <a:ext cx="453851" cy="411916"/>
            <a:chOff x="2345588" y="3008044"/>
            <a:chExt cx="250194" cy="227076"/>
          </a:xfrm>
        </p:grpSpPr>
        <p:sp>
          <p:nvSpPr>
            <p:cNvPr id="1585" name="Google Shape;1585;p20"/>
            <p:cNvSpPr/>
            <p:nvPr/>
          </p:nvSpPr>
          <p:spPr>
            <a:xfrm>
              <a:off x="2345588" y="3008044"/>
              <a:ext cx="250194" cy="227076"/>
            </a:xfrm>
            <a:custGeom>
              <a:avLst/>
              <a:gdLst/>
              <a:ahLst/>
              <a:cxnLst/>
              <a:rect l="l" t="t" r="r" b="b"/>
              <a:pathLst>
                <a:path w="5249" h="4764" extrusionOk="0">
                  <a:moveTo>
                    <a:pt x="1" y="0"/>
                  </a:moveTo>
                  <a:lnTo>
                    <a:pt x="1" y="0"/>
                  </a:lnTo>
                  <a:cubicBezTo>
                    <a:pt x="1140" y="551"/>
                    <a:pt x="1705" y="2062"/>
                    <a:pt x="1704" y="2063"/>
                  </a:cubicBezTo>
                  <a:lnTo>
                    <a:pt x="1212" y="2063"/>
                  </a:lnTo>
                  <a:cubicBezTo>
                    <a:pt x="1212" y="2063"/>
                    <a:pt x="2097" y="4045"/>
                    <a:pt x="2893" y="4545"/>
                  </a:cubicBezTo>
                  <a:cubicBezTo>
                    <a:pt x="3128" y="4692"/>
                    <a:pt x="3399" y="4763"/>
                    <a:pt x="3665" y="4763"/>
                  </a:cubicBezTo>
                  <a:cubicBezTo>
                    <a:pt x="4483" y="4763"/>
                    <a:pt x="5249" y="4093"/>
                    <a:pt x="4735" y="2916"/>
                  </a:cubicBezTo>
                  <a:cubicBezTo>
                    <a:pt x="4055" y="1356"/>
                    <a:pt x="2840" y="984"/>
                    <a:pt x="2840" y="984"/>
                  </a:cubicBezTo>
                  <a:lnTo>
                    <a:pt x="2840" y="984"/>
                  </a:lnTo>
                  <a:lnTo>
                    <a:pt x="2928" y="1512"/>
                  </a:lnTo>
                  <a:cubicBezTo>
                    <a:pt x="2928" y="1512"/>
                    <a:pt x="2490" y="956"/>
                    <a:pt x="1801" y="590"/>
                  </a:cubicBezTo>
                  <a:cubicBezTo>
                    <a:pt x="1257" y="300"/>
                    <a:pt x="1" y="0"/>
                    <a:pt x="1" y="0"/>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0"/>
            <p:cNvSpPr/>
            <p:nvPr/>
          </p:nvSpPr>
          <p:spPr>
            <a:xfrm>
              <a:off x="2444445" y="3089551"/>
              <a:ext cx="129458" cy="139658"/>
            </a:xfrm>
            <a:custGeom>
              <a:avLst/>
              <a:gdLst/>
              <a:ahLst/>
              <a:cxnLst/>
              <a:rect l="l" t="t" r="r" b="b"/>
              <a:pathLst>
                <a:path w="2716" h="2930" extrusionOk="0">
                  <a:moveTo>
                    <a:pt x="0" y="1"/>
                  </a:moveTo>
                  <a:cubicBezTo>
                    <a:pt x="0" y="1"/>
                    <a:pt x="377" y="385"/>
                    <a:pt x="504" y="757"/>
                  </a:cubicBezTo>
                  <a:cubicBezTo>
                    <a:pt x="622" y="1102"/>
                    <a:pt x="618" y="1399"/>
                    <a:pt x="618" y="1399"/>
                  </a:cubicBezTo>
                  <a:lnTo>
                    <a:pt x="185" y="1038"/>
                  </a:lnTo>
                  <a:lnTo>
                    <a:pt x="185" y="1038"/>
                  </a:lnTo>
                  <a:cubicBezTo>
                    <a:pt x="185" y="1038"/>
                    <a:pt x="194" y="1333"/>
                    <a:pt x="347" y="1703"/>
                  </a:cubicBezTo>
                  <a:cubicBezTo>
                    <a:pt x="500" y="2074"/>
                    <a:pt x="975" y="2563"/>
                    <a:pt x="1224" y="2735"/>
                  </a:cubicBezTo>
                  <a:cubicBezTo>
                    <a:pt x="1403" y="2860"/>
                    <a:pt x="1627" y="2929"/>
                    <a:pt x="1843" y="2929"/>
                  </a:cubicBezTo>
                  <a:cubicBezTo>
                    <a:pt x="2294" y="2929"/>
                    <a:pt x="2715" y="2632"/>
                    <a:pt x="2653" y="1922"/>
                  </a:cubicBezTo>
                  <a:cubicBezTo>
                    <a:pt x="2560" y="871"/>
                    <a:pt x="1362" y="401"/>
                    <a:pt x="1362" y="401"/>
                  </a:cubicBezTo>
                  <a:lnTo>
                    <a:pt x="1362" y="401"/>
                  </a:lnTo>
                  <a:lnTo>
                    <a:pt x="1405" y="818"/>
                  </a:lnTo>
                  <a:cubicBezTo>
                    <a:pt x="1405" y="818"/>
                    <a:pt x="1162" y="542"/>
                    <a:pt x="905" y="385"/>
                  </a:cubicBezTo>
                  <a:cubicBezTo>
                    <a:pt x="562" y="178"/>
                    <a:pt x="1" y="1"/>
                    <a:pt x="0"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0"/>
            <p:cNvSpPr/>
            <p:nvPr/>
          </p:nvSpPr>
          <p:spPr>
            <a:xfrm>
              <a:off x="2494017" y="3154280"/>
              <a:ext cx="90516" cy="67970"/>
            </a:xfrm>
            <a:custGeom>
              <a:avLst/>
              <a:gdLst/>
              <a:ahLst/>
              <a:cxnLst/>
              <a:rect l="l" t="t" r="r" b="b"/>
              <a:pathLst>
                <a:path w="1899" h="1426" extrusionOk="0">
                  <a:moveTo>
                    <a:pt x="824" y="1"/>
                  </a:moveTo>
                  <a:lnTo>
                    <a:pt x="949" y="409"/>
                  </a:lnTo>
                  <a:lnTo>
                    <a:pt x="109" y="8"/>
                  </a:lnTo>
                  <a:lnTo>
                    <a:pt x="452" y="826"/>
                  </a:lnTo>
                  <a:lnTo>
                    <a:pt x="1" y="676"/>
                  </a:lnTo>
                  <a:lnTo>
                    <a:pt x="1" y="676"/>
                  </a:lnTo>
                  <a:cubicBezTo>
                    <a:pt x="1" y="676"/>
                    <a:pt x="400" y="1426"/>
                    <a:pt x="871" y="1426"/>
                  </a:cubicBezTo>
                  <a:cubicBezTo>
                    <a:pt x="1003" y="1426"/>
                    <a:pt x="1140" y="1367"/>
                    <a:pt x="1276" y="1218"/>
                  </a:cubicBezTo>
                  <a:cubicBezTo>
                    <a:pt x="1899" y="534"/>
                    <a:pt x="824" y="1"/>
                    <a:pt x="824" y="1"/>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0"/>
            <p:cNvSpPr/>
            <p:nvPr/>
          </p:nvSpPr>
          <p:spPr>
            <a:xfrm>
              <a:off x="2453644" y="3145652"/>
              <a:ext cx="84653" cy="84653"/>
            </a:xfrm>
            <a:custGeom>
              <a:avLst/>
              <a:gdLst/>
              <a:ahLst/>
              <a:cxnLst/>
              <a:rect l="l" t="t" r="r" b="b"/>
              <a:pathLst>
                <a:path w="1776" h="1776" extrusionOk="0">
                  <a:moveTo>
                    <a:pt x="1" y="0"/>
                  </a:moveTo>
                  <a:cubicBezTo>
                    <a:pt x="1" y="0"/>
                    <a:pt x="0" y="1"/>
                    <a:pt x="0" y="2"/>
                  </a:cubicBezTo>
                  <a:cubicBezTo>
                    <a:pt x="153" y="899"/>
                    <a:pt x="812" y="1712"/>
                    <a:pt x="1759" y="1775"/>
                  </a:cubicBezTo>
                  <a:cubicBezTo>
                    <a:pt x="1759" y="1775"/>
                    <a:pt x="1760" y="1775"/>
                    <a:pt x="1761" y="1775"/>
                  </a:cubicBezTo>
                  <a:cubicBezTo>
                    <a:pt x="1775" y="1775"/>
                    <a:pt x="1775" y="1750"/>
                    <a:pt x="1759" y="1749"/>
                  </a:cubicBezTo>
                  <a:cubicBezTo>
                    <a:pt x="783" y="1686"/>
                    <a:pt x="288" y="822"/>
                    <a:pt x="2" y="2"/>
                  </a:cubicBezTo>
                  <a:cubicBezTo>
                    <a:pt x="2" y="1"/>
                    <a:pt x="2"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0"/>
            <p:cNvSpPr/>
            <p:nvPr/>
          </p:nvSpPr>
          <p:spPr>
            <a:xfrm>
              <a:off x="2505266" y="3201182"/>
              <a:ext cx="47713" cy="20830"/>
            </a:xfrm>
            <a:custGeom>
              <a:avLst/>
              <a:gdLst/>
              <a:ahLst/>
              <a:cxnLst/>
              <a:rect l="l" t="t" r="r" b="b"/>
              <a:pathLst>
                <a:path w="1001" h="437" extrusionOk="0">
                  <a:moveTo>
                    <a:pt x="1" y="0"/>
                  </a:moveTo>
                  <a:cubicBezTo>
                    <a:pt x="1" y="0"/>
                    <a:pt x="0" y="1"/>
                    <a:pt x="0" y="3"/>
                  </a:cubicBezTo>
                  <a:cubicBezTo>
                    <a:pt x="121" y="196"/>
                    <a:pt x="429" y="437"/>
                    <a:pt x="693" y="437"/>
                  </a:cubicBezTo>
                  <a:cubicBezTo>
                    <a:pt x="809" y="437"/>
                    <a:pt x="916" y="391"/>
                    <a:pt x="996" y="274"/>
                  </a:cubicBezTo>
                  <a:cubicBezTo>
                    <a:pt x="1001" y="267"/>
                    <a:pt x="993" y="260"/>
                    <a:pt x="986" y="260"/>
                  </a:cubicBezTo>
                  <a:cubicBezTo>
                    <a:pt x="984" y="260"/>
                    <a:pt x="982" y="261"/>
                    <a:pt x="980" y="262"/>
                  </a:cubicBezTo>
                  <a:cubicBezTo>
                    <a:pt x="880" y="349"/>
                    <a:pt x="774" y="384"/>
                    <a:pt x="667" y="384"/>
                  </a:cubicBezTo>
                  <a:cubicBezTo>
                    <a:pt x="417" y="384"/>
                    <a:pt x="166" y="191"/>
                    <a:pt x="2" y="1"/>
                  </a:cubicBezTo>
                  <a:cubicBezTo>
                    <a:pt x="2" y="0"/>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0"/>
            <p:cNvSpPr/>
            <p:nvPr/>
          </p:nvSpPr>
          <p:spPr>
            <a:xfrm>
              <a:off x="2499593" y="3154042"/>
              <a:ext cx="40658" cy="20115"/>
            </a:xfrm>
            <a:custGeom>
              <a:avLst/>
              <a:gdLst/>
              <a:ahLst/>
              <a:cxnLst/>
              <a:rect l="l" t="t" r="r" b="b"/>
              <a:pathLst>
                <a:path w="853" h="422" extrusionOk="0">
                  <a:moveTo>
                    <a:pt x="10" y="1"/>
                  </a:moveTo>
                  <a:cubicBezTo>
                    <a:pt x="4" y="1"/>
                    <a:pt x="0" y="9"/>
                    <a:pt x="6" y="14"/>
                  </a:cubicBezTo>
                  <a:cubicBezTo>
                    <a:pt x="141" y="101"/>
                    <a:pt x="289" y="169"/>
                    <a:pt x="431" y="241"/>
                  </a:cubicBezTo>
                  <a:cubicBezTo>
                    <a:pt x="559" y="304"/>
                    <a:pt x="683" y="377"/>
                    <a:pt x="819" y="420"/>
                  </a:cubicBezTo>
                  <a:cubicBezTo>
                    <a:pt x="821" y="421"/>
                    <a:pt x="823" y="421"/>
                    <a:pt x="826" y="421"/>
                  </a:cubicBezTo>
                  <a:cubicBezTo>
                    <a:pt x="844" y="421"/>
                    <a:pt x="852" y="395"/>
                    <a:pt x="834" y="387"/>
                  </a:cubicBezTo>
                  <a:cubicBezTo>
                    <a:pt x="701" y="318"/>
                    <a:pt x="555" y="272"/>
                    <a:pt x="418" y="208"/>
                  </a:cubicBezTo>
                  <a:cubicBezTo>
                    <a:pt x="282" y="143"/>
                    <a:pt x="151" y="66"/>
                    <a:pt x="13" y="1"/>
                  </a:cubicBezTo>
                  <a:cubicBezTo>
                    <a:pt x="12" y="1"/>
                    <a:pt x="11" y="1"/>
                    <a:pt x="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0"/>
            <p:cNvSpPr/>
            <p:nvPr/>
          </p:nvSpPr>
          <p:spPr>
            <a:xfrm>
              <a:off x="2445065" y="3089169"/>
              <a:ext cx="67541" cy="38084"/>
            </a:xfrm>
            <a:custGeom>
              <a:avLst/>
              <a:gdLst/>
              <a:ahLst/>
              <a:cxnLst/>
              <a:rect l="l" t="t" r="r" b="b"/>
              <a:pathLst>
                <a:path w="1417" h="799" extrusionOk="0">
                  <a:moveTo>
                    <a:pt x="12" y="0"/>
                  </a:moveTo>
                  <a:cubicBezTo>
                    <a:pt x="4" y="0"/>
                    <a:pt x="1" y="12"/>
                    <a:pt x="9" y="15"/>
                  </a:cubicBezTo>
                  <a:cubicBezTo>
                    <a:pt x="521" y="167"/>
                    <a:pt x="966" y="418"/>
                    <a:pt x="1350" y="790"/>
                  </a:cubicBezTo>
                  <a:cubicBezTo>
                    <a:pt x="1357" y="796"/>
                    <a:pt x="1364" y="798"/>
                    <a:pt x="1371" y="798"/>
                  </a:cubicBezTo>
                  <a:cubicBezTo>
                    <a:pt x="1395" y="798"/>
                    <a:pt x="1416" y="767"/>
                    <a:pt x="1394" y="747"/>
                  </a:cubicBezTo>
                  <a:cubicBezTo>
                    <a:pt x="1008" y="381"/>
                    <a:pt x="534" y="119"/>
                    <a:pt x="14" y="0"/>
                  </a:cubicBezTo>
                  <a:cubicBezTo>
                    <a:pt x="13" y="0"/>
                    <a:pt x="12" y="0"/>
                    <a:pt x="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0"/>
            <p:cNvSpPr/>
            <p:nvPr/>
          </p:nvSpPr>
          <p:spPr>
            <a:xfrm>
              <a:off x="2414035" y="3028492"/>
              <a:ext cx="71974" cy="53766"/>
            </a:xfrm>
            <a:custGeom>
              <a:avLst/>
              <a:gdLst/>
              <a:ahLst/>
              <a:cxnLst/>
              <a:rect l="l" t="t" r="r" b="b"/>
              <a:pathLst>
                <a:path w="1510" h="1128" extrusionOk="0">
                  <a:moveTo>
                    <a:pt x="3" y="0"/>
                  </a:moveTo>
                  <a:cubicBezTo>
                    <a:pt x="1" y="0"/>
                    <a:pt x="0" y="4"/>
                    <a:pt x="2" y="5"/>
                  </a:cubicBezTo>
                  <a:cubicBezTo>
                    <a:pt x="557" y="303"/>
                    <a:pt x="1017" y="666"/>
                    <a:pt x="1456" y="1119"/>
                  </a:cubicBezTo>
                  <a:cubicBezTo>
                    <a:pt x="1462" y="1125"/>
                    <a:pt x="1468" y="1127"/>
                    <a:pt x="1474" y="1127"/>
                  </a:cubicBezTo>
                  <a:cubicBezTo>
                    <a:pt x="1483" y="1127"/>
                    <a:pt x="1492" y="1122"/>
                    <a:pt x="1498" y="1113"/>
                  </a:cubicBezTo>
                  <a:cubicBezTo>
                    <a:pt x="1504" y="1110"/>
                    <a:pt x="1509" y="1104"/>
                    <a:pt x="1509" y="1094"/>
                  </a:cubicBezTo>
                  <a:cubicBezTo>
                    <a:pt x="1509" y="1030"/>
                    <a:pt x="1492" y="968"/>
                    <a:pt x="1476" y="905"/>
                  </a:cubicBezTo>
                  <a:cubicBezTo>
                    <a:pt x="1459" y="834"/>
                    <a:pt x="1446" y="764"/>
                    <a:pt x="1425" y="695"/>
                  </a:cubicBezTo>
                  <a:cubicBezTo>
                    <a:pt x="1424" y="692"/>
                    <a:pt x="1422" y="691"/>
                    <a:pt x="1420" y="691"/>
                  </a:cubicBezTo>
                  <a:cubicBezTo>
                    <a:pt x="1417" y="691"/>
                    <a:pt x="1415" y="693"/>
                    <a:pt x="1415" y="696"/>
                  </a:cubicBezTo>
                  <a:cubicBezTo>
                    <a:pt x="1418" y="768"/>
                    <a:pt x="1430" y="838"/>
                    <a:pt x="1436" y="910"/>
                  </a:cubicBezTo>
                  <a:cubicBezTo>
                    <a:pt x="1440" y="948"/>
                    <a:pt x="1443" y="986"/>
                    <a:pt x="1449" y="1024"/>
                  </a:cubicBezTo>
                  <a:cubicBezTo>
                    <a:pt x="1067" y="577"/>
                    <a:pt x="545" y="218"/>
                    <a:pt x="4" y="1"/>
                  </a:cubicBezTo>
                  <a:cubicBezTo>
                    <a:pt x="4" y="0"/>
                    <a:pt x="3" y="0"/>
                    <a:pt x="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3" name="Google Shape;1593;p20"/>
          <p:cNvGrpSpPr/>
          <p:nvPr/>
        </p:nvGrpSpPr>
        <p:grpSpPr>
          <a:xfrm>
            <a:off x="4015692" y="4327752"/>
            <a:ext cx="1035686" cy="1391893"/>
            <a:chOff x="5631708" y="678274"/>
            <a:chExt cx="362635" cy="487375"/>
          </a:xfrm>
        </p:grpSpPr>
        <p:sp>
          <p:nvSpPr>
            <p:cNvPr id="1594" name="Google Shape;1594;p20"/>
            <p:cNvSpPr/>
            <p:nvPr/>
          </p:nvSpPr>
          <p:spPr>
            <a:xfrm>
              <a:off x="5643958" y="689666"/>
              <a:ext cx="286467" cy="234798"/>
            </a:xfrm>
            <a:custGeom>
              <a:avLst/>
              <a:gdLst/>
              <a:ahLst/>
              <a:cxnLst/>
              <a:rect l="l" t="t" r="r" b="b"/>
              <a:pathLst>
                <a:path w="6010" h="4926" extrusionOk="0">
                  <a:moveTo>
                    <a:pt x="1784" y="0"/>
                  </a:moveTo>
                  <a:lnTo>
                    <a:pt x="1750" y="29"/>
                  </a:lnTo>
                  <a:lnTo>
                    <a:pt x="3602" y="2259"/>
                  </a:lnTo>
                  <a:lnTo>
                    <a:pt x="5956" y="3926"/>
                  </a:lnTo>
                  <a:lnTo>
                    <a:pt x="5545" y="4876"/>
                  </a:lnTo>
                  <a:lnTo>
                    <a:pt x="3535" y="4515"/>
                  </a:lnTo>
                  <a:lnTo>
                    <a:pt x="0" y="4515"/>
                  </a:lnTo>
                  <a:lnTo>
                    <a:pt x="0" y="4560"/>
                  </a:lnTo>
                  <a:lnTo>
                    <a:pt x="3531" y="4560"/>
                  </a:lnTo>
                  <a:lnTo>
                    <a:pt x="5571" y="4926"/>
                  </a:lnTo>
                  <a:lnTo>
                    <a:pt x="6009" y="3910"/>
                  </a:lnTo>
                  <a:lnTo>
                    <a:pt x="3633" y="2230"/>
                  </a:lnTo>
                  <a:lnTo>
                    <a:pt x="17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0"/>
            <p:cNvSpPr/>
            <p:nvPr/>
          </p:nvSpPr>
          <p:spPr>
            <a:xfrm>
              <a:off x="5811310" y="796721"/>
              <a:ext cx="6101" cy="115540"/>
            </a:xfrm>
            <a:custGeom>
              <a:avLst/>
              <a:gdLst/>
              <a:ahLst/>
              <a:cxnLst/>
              <a:rect l="l" t="t" r="r" b="b"/>
              <a:pathLst>
                <a:path w="128" h="2424" extrusionOk="0">
                  <a:moveTo>
                    <a:pt x="84" y="1"/>
                  </a:moveTo>
                  <a:lnTo>
                    <a:pt x="1" y="2422"/>
                  </a:lnTo>
                  <a:lnTo>
                    <a:pt x="44" y="2423"/>
                  </a:lnTo>
                  <a:lnTo>
                    <a:pt x="127" y="3"/>
                  </a:lnTo>
                  <a:lnTo>
                    <a:pt x="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0"/>
            <p:cNvSpPr/>
            <p:nvPr/>
          </p:nvSpPr>
          <p:spPr>
            <a:xfrm>
              <a:off x="5805543" y="932519"/>
              <a:ext cx="183939" cy="223072"/>
            </a:xfrm>
            <a:custGeom>
              <a:avLst/>
              <a:gdLst/>
              <a:ahLst/>
              <a:cxnLst/>
              <a:rect l="l" t="t" r="r" b="b"/>
              <a:pathLst>
                <a:path w="3859" h="4680" extrusionOk="0">
                  <a:moveTo>
                    <a:pt x="2183" y="0"/>
                  </a:moveTo>
                  <a:lnTo>
                    <a:pt x="2155" y="35"/>
                  </a:lnTo>
                  <a:lnTo>
                    <a:pt x="3807" y="1402"/>
                  </a:lnTo>
                  <a:lnTo>
                    <a:pt x="2586" y="4597"/>
                  </a:lnTo>
                  <a:lnTo>
                    <a:pt x="33" y="1765"/>
                  </a:lnTo>
                  <a:lnTo>
                    <a:pt x="0" y="1796"/>
                  </a:lnTo>
                  <a:lnTo>
                    <a:pt x="2599" y="4680"/>
                  </a:lnTo>
                  <a:lnTo>
                    <a:pt x="3854" y="1403"/>
                  </a:lnTo>
                  <a:lnTo>
                    <a:pt x="3859" y="1389"/>
                  </a:lnTo>
                  <a:lnTo>
                    <a:pt x="2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0"/>
            <p:cNvSpPr/>
            <p:nvPr/>
          </p:nvSpPr>
          <p:spPr>
            <a:xfrm>
              <a:off x="5806305" y="786569"/>
              <a:ext cx="20258" cy="20258"/>
            </a:xfrm>
            <a:custGeom>
              <a:avLst/>
              <a:gdLst/>
              <a:ahLst/>
              <a:cxnLst/>
              <a:rect l="l" t="t" r="r" b="b"/>
              <a:pathLst>
                <a:path w="425" h="425" extrusionOk="0">
                  <a:moveTo>
                    <a:pt x="212" y="0"/>
                  </a:moveTo>
                  <a:cubicBezTo>
                    <a:pt x="95" y="0"/>
                    <a:pt x="1" y="96"/>
                    <a:pt x="1" y="212"/>
                  </a:cubicBezTo>
                  <a:cubicBezTo>
                    <a:pt x="1" y="329"/>
                    <a:pt x="95" y="424"/>
                    <a:pt x="212" y="424"/>
                  </a:cubicBezTo>
                  <a:cubicBezTo>
                    <a:pt x="330" y="424"/>
                    <a:pt x="425" y="329"/>
                    <a:pt x="425" y="212"/>
                  </a:cubicBezTo>
                  <a:cubicBezTo>
                    <a:pt x="425" y="96"/>
                    <a:pt x="330" y="0"/>
                    <a:pt x="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0"/>
            <p:cNvSpPr/>
            <p:nvPr/>
          </p:nvSpPr>
          <p:spPr>
            <a:xfrm>
              <a:off x="5898728" y="915264"/>
              <a:ext cx="20258" cy="20258"/>
            </a:xfrm>
            <a:custGeom>
              <a:avLst/>
              <a:gdLst/>
              <a:ahLst/>
              <a:cxnLst/>
              <a:rect l="l" t="t" r="r" b="b"/>
              <a:pathLst>
                <a:path w="425" h="425" extrusionOk="0">
                  <a:moveTo>
                    <a:pt x="213" y="0"/>
                  </a:moveTo>
                  <a:cubicBezTo>
                    <a:pt x="95" y="0"/>
                    <a:pt x="1" y="95"/>
                    <a:pt x="1" y="212"/>
                  </a:cubicBezTo>
                  <a:cubicBezTo>
                    <a:pt x="1" y="330"/>
                    <a:pt x="96" y="424"/>
                    <a:pt x="213" y="424"/>
                  </a:cubicBezTo>
                  <a:cubicBezTo>
                    <a:pt x="330" y="424"/>
                    <a:pt x="425" y="329"/>
                    <a:pt x="425" y="212"/>
                  </a:cubicBezTo>
                  <a:cubicBezTo>
                    <a:pt x="425" y="94"/>
                    <a:pt x="329"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0"/>
            <p:cNvSpPr/>
            <p:nvPr/>
          </p:nvSpPr>
          <p:spPr>
            <a:xfrm>
              <a:off x="5917031" y="864358"/>
              <a:ext cx="24118" cy="24071"/>
            </a:xfrm>
            <a:custGeom>
              <a:avLst/>
              <a:gdLst/>
              <a:ahLst/>
              <a:cxnLst/>
              <a:rect l="l" t="t" r="r" b="b"/>
              <a:pathLst>
                <a:path w="506" h="505" extrusionOk="0">
                  <a:moveTo>
                    <a:pt x="253" y="0"/>
                  </a:moveTo>
                  <a:cubicBezTo>
                    <a:pt x="113" y="0"/>
                    <a:pt x="1" y="112"/>
                    <a:pt x="1" y="253"/>
                  </a:cubicBezTo>
                  <a:cubicBezTo>
                    <a:pt x="1" y="393"/>
                    <a:pt x="113" y="505"/>
                    <a:pt x="253" y="505"/>
                  </a:cubicBezTo>
                  <a:cubicBezTo>
                    <a:pt x="393" y="505"/>
                    <a:pt x="505" y="393"/>
                    <a:pt x="505" y="253"/>
                  </a:cubicBezTo>
                  <a:cubicBezTo>
                    <a:pt x="505" y="114"/>
                    <a:pt x="393"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0"/>
            <p:cNvSpPr/>
            <p:nvPr/>
          </p:nvSpPr>
          <p:spPr>
            <a:xfrm>
              <a:off x="5917031" y="1141530"/>
              <a:ext cx="24118" cy="24118"/>
            </a:xfrm>
            <a:custGeom>
              <a:avLst/>
              <a:gdLst/>
              <a:ahLst/>
              <a:cxnLst/>
              <a:rect l="l" t="t" r="r" b="b"/>
              <a:pathLst>
                <a:path w="506" h="506" extrusionOk="0">
                  <a:moveTo>
                    <a:pt x="253" y="1"/>
                  </a:moveTo>
                  <a:cubicBezTo>
                    <a:pt x="114" y="1"/>
                    <a:pt x="1" y="113"/>
                    <a:pt x="1" y="253"/>
                  </a:cubicBezTo>
                  <a:cubicBezTo>
                    <a:pt x="1" y="393"/>
                    <a:pt x="113" y="505"/>
                    <a:pt x="253" y="505"/>
                  </a:cubicBezTo>
                  <a:cubicBezTo>
                    <a:pt x="393" y="505"/>
                    <a:pt x="505" y="393"/>
                    <a:pt x="505" y="253"/>
                  </a:cubicBezTo>
                  <a:cubicBezTo>
                    <a:pt x="505" y="114"/>
                    <a:pt x="393" y="1"/>
                    <a:pt x="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0"/>
            <p:cNvSpPr/>
            <p:nvPr/>
          </p:nvSpPr>
          <p:spPr>
            <a:xfrm>
              <a:off x="5716123" y="678274"/>
              <a:ext cx="24118" cy="24166"/>
            </a:xfrm>
            <a:custGeom>
              <a:avLst/>
              <a:gdLst/>
              <a:ahLst/>
              <a:cxnLst/>
              <a:rect l="l" t="t" r="r" b="b"/>
              <a:pathLst>
                <a:path w="506" h="507" extrusionOk="0">
                  <a:moveTo>
                    <a:pt x="254" y="1"/>
                  </a:moveTo>
                  <a:cubicBezTo>
                    <a:pt x="113" y="1"/>
                    <a:pt x="0" y="114"/>
                    <a:pt x="0" y="253"/>
                  </a:cubicBezTo>
                  <a:cubicBezTo>
                    <a:pt x="0" y="393"/>
                    <a:pt x="113" y="506"/>
                    <a:pt x="254" y="506"/>
                  </a:cubicBezTo>
                  <a:cubicBezTo>
                    <a:pt x="393" y="506"/>
                    <a:pt x="506" y="392"/>
                    <a:pt x="506" y="253"/>
                  </a:cubicBezTo>
                  <a:cubicBezTo>
                    <a:pt x="506" y="115"/>
                    <a:pt x="393" y="1"/>
                    <a:pt x="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0"/>
            <p:cNvSpPr/>
            <p:nvPr/>
          </p:nvSpPr>
          <p:spPr>
            <a:xfrm>
              <a:off x="5982046" y="992910"/>
              <a:ext cx="12298" cy="12250"/>
            </a:xfrm>
            <a:custGeom>
              <a:avLst/>
              <a:gdLst/>
              <a:ahLst/>
              <a:cxnLst/>
              <a:rect l="l" t="t" r="r" b="b"/>
              <a:pathLst>
                <a:path w="258" h="257" extrusionOk="0">
                  <a:moveTo>
                    <a:pt x="130" y="0"/>
                  </a:moveTo>
                  <a:cubicBezTo>
                    <a:pt x="59" y="0"/>
                    <a:pt x="1" y="58"/>
                    <a:pt x="1" y="129"/>
                  </a:cubicBezTo>
                  <a:cubicBezTo>
                    <a:pt x="1" y="199"/>
                    <a:pt x="59" y="257"/>
                    <a:pt x="130" y="257"/>
                  </a:cubicBezTo>
                  <a:cubicBezTo>
                    <a:pt x="200" y="257"/>
                    <a:pt x="257" y="199"/>
                    <a:pt x="257" y="129"/>
                  </a:cubicBezTo>
                  <a:cubicBezTo>
                    <a:pt x="257" y="58"/>
                    <a:pt x="200" y="0"/>
                    <a:pt x="1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0"/>
            <p:cNvSpPr/>
            <p:nvPr/>
          </p:nvSpPr>
          <p:spPr>
            <a:xfrm>
              <a:off x="5798107" y="1007210"/>
              <a:ext cx="12250" cy="12345"/>
            </a:xfrm>
            <a:custGeom>
              <a:avLst/>
              <a:gdLst/>
              <a:ahLst/>
              <a:cxnLst/>
              <a:rect l="l" t="t" r="r" b="b"/>
              <a:pathLst>
                <a:path w="257" h="259" extrusionOk="0">
                  <a:moveTo>
                    <a:pt x="128" y="1"/>
                  </a:moveTo>
                  <a:cubicBezTo>
                    <a:pt x="58" y="1"/>
                    <a:pt x="0" y="58"/>
                    <a:pt x="0" y="129"/>
                  </a:cubicBezTo>
                  <a:cubicBezTo>
                    <a:pt x="0" y="199"/>
                    <a:pt x="58" y="258"/>
                    <a:pt x="128" y="258"/>
                  </a:cubicBezTo>
                  <a:cubicBezTo>
                    <a:pt x="200" y="258"/>
                    <a:pt x="257" y="200"/>
                    <a:pt x="257" y="129"/>
                  </a:cubicBezTo>
                  <a:cubicBezTo>
                    <a:pt x="257" y="59"/>
                    <a:pt x="199"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0"/>
            <p:cNvSpPr/>
            <p:nvPr/>
          </p:nvSpPr>
          <p:spPr>
            <a:xfrm>
              <a:off x="5806305" y="899821"/>
              <a:ext cx="12298" cy="12298"/>
            </a:xfrm>
            <a:custGeom>
              <a:avLst/>
              <a:gdLst/>
              <a:ahLst/>
              <a:cxnLst/>
              <a:rect l="l" t="t" r="r" b="b"/>
              <a:pathLst>
                <a:path w="258" h="258" extrusionOk="0">
                  <a:moveTo>
                    <a:pt x="129" y="1"/>
                  </a:moveTo>
                  <a:cubicBezTo>
                    <a:pt x="58" y="1"/>
                    <a:pt x="1" y="58"/>
                    <a:pt x="1" y="129"/>
                  </a:cubicBezTo>
                  <a:cubicBezTo>
                    <a:pt x="1" y="200"/>
                    <a:pt x="58" y="257"/>
                    <a:pt x="129" y="257"/>
                  </a:cubicBezTo>
                  <a:cubicBezTo>
                    <a:pt x="200" y="257"/>
                    <a:pt x="257" y="200"/>
                    <a:pt x="257" y="129"/>
                  </a:cubicBezTo>
                  <a:cubicBezTo>
                    <a:pt x="257" y="58"/>
                    <a:pt x="200"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0"/>
            <p:cNvSpPr/>
            <p:nvPr/>
          </p:nvSpPr>
          <p:spPr>
            <a:xfrm>
              <a:off x="5631708" y="899821"/>
              <a:ext cx="12298" cy="12298"/>
            </a:xfrm>
            <a:custGeom>
              <a:avLst/>
              <a:gdLst/>
              <a:ahLst/>
              <a:cxnLst/>
              <a:rect l="l" t="t" r="r" b="b"/>
              <a:pathLst>
                <a:path w="258" h="258" extrusionOk="0">
                  <a:moveTo>
                    <a:pt x="130" y="1"/>
                  </a:moveTo>
                  <a:cubicBezTo>
                    <a:pt x="59" y="1"/>
                    <a:pt x="1" y="58"/>
                    <a:pt x="1" y="129"/>
                  </a:cubicBezTo>
                  <a:cubicBezTo>
                    <a:pt x="1" y="200"/>
                    <a:pt x="59" y="257"/>
                    <a:pt x="130" y="257"/>
                  </a:cubicBezTo>
                  <a:cubicBezTo>
                    <a:pt x="200" y="257"/>
                    <a:pt x="257" y="200"/>
                    <a:pt x="257" y="129"/>
                  </a:cubicBezTo>
                  <a:cubicBezTo>
                    <a:pt x="257" y="58"/>
                    <a:pt x="200" y="1"/>
                    <a:pt x="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6" name="Google Shape;1606;p20"/>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607" name="Google Shape;1607;p20"/>
          <p:cNvSpPr/>
          <p:nvPr/>
        </p:nvSpPr>
        <p:spPr>
          <a:xfrm>
            <a:off x="3550175" y="4632546"/>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0"/>
          <p:cNvSpPr/>
          <p:nvPr/>
        </p:nvSpPr>
        <p:spPr>
          <a:xfrm>
            <a:off x="8723893" y="3306418"/>
            <a:ext cx="57348" cy="57458"/>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0"/>
          <p:cNvSpPr/>
          <p:nvPr/>
        </p:nvSpPr>
        <p:spPr>
          <a:xfrm>
            <a:off x="6643259" y="230079"/>
            <a:ext cx="57458" cy="57568"/>
          </a:xfrm>
          <a:custGeom>
            <a:avLst/>
            <a:gdLst/>
            <a:ahLst/>
            <a:cxnLst/>
            <a:rect l="l" t="t" r="r" b="b"/>
            <a:pathLst>
              <a:path w="524" h="525" extrusionOk="0">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0"/>
          <p:cNvSpPr/>
          <p:nvPr/>
        </p:nvSpPr>
        <p:spPr>
          <a:xfrm>
            <a:off x="5483174" y="4773177"/>
            <a:ext cx="57458" cy="57568"/>
          </a:xfrm>
          <a:custGeom>
            <a:avLst/>
            <a:gdLst/>
            <a:ahLst/>
            <a:cxnLst/>
            <a:rect l="l" t="t" r="r" b="b"/>
            <a:pathLst>
              <a:path w="524" h="525" extrusionOk="0">
                <a:moveTo>
                  <a:pt x="255" y="1"/>
                </a:moveTo>
                <a:cubicBezTo>
                  <a:pt x="255" y="1"/>
                  <a:pt x="236" y="121"/>
                  <a:pt x="232" y="233"/>
                </a:cubicBezTo>
                <a:cubicBezTo>
                  <a:pt x="143" y="240"/>
                  <a:pt x="1" y="269"/>
                  <a:pt x="1" y="269"/>
                </a:cubicBezTo>
                <a:cubicBezTo>
                  <a:pt x="1" y="269"/>
                  <a:pt x="121" y="287"/>
                  <a:pt x="232" y="291"/>
                </a:cubicBezTo>
                <a:cubicBezTo>
                  <a:pt x="235" y="405"/>
                  <a:pt x="256" y="524"/>
                  <a:pt x="256" y="524"/>
                </a:cubicBezTo>
                <a:cubicBezTo>
                  <a:pt x="256"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0"/>
          <p:cNvSpPr/>
          <p:nvPr/>
        </p:nvSpPr>
        <p:spPr>
          <a:xfrm>
            <a:off x="386716" y="968934"/>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0"/>
          <p:cNvSpPr/>
          <p:nvPr/>
        </p:nvSpPr>
        <p:spPr>
          <a:xfrm>
            <a:off x="453966" y="320226"/>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0"/>
          <p:cNvSpPr/>
          <p:nvPr/>
        </p:nvSpPr>
        <p:spPr>
          <a:xfrm>
            <a:off x="8304646" y="4672346"/>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0"/>
          <p:cNvSpPr/>
          <p:nvPr/>
        </p:nvSpPr>
        <p:spPr>
          <a:xfrm>
            <a:off x="8622739" y="1815610"/>
            <a:ext cx="129829" cy="129829"/>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2" y="650"/>
                  <a:pt x="524" y="659"/>
                </a:cubicBezTo>
                <a:cubicBezTo>
                  <a:pt x="529" y="917"/>
                  <a:pt x="576" y="1184"/>
                  <a:pt x="576" y="1184"/>
                </a:cubicBezTo>
                <a:cubicBezTo>
                  <a:pt x="576" y="1184"/>
                  <a:pt x="641" y="860"/>
                  <a:pt x="657" y="660"/>
                </a:cubicBezTo>
                <a:cubicBezTo>
                  <a:pt x="915" y="655"/>
                  <a:pt x="1183" y="608"/>
                  <a:pt x="1183" y="608"/>
                </a:cubicBezTo>
                <a:cubicBezTo>
                  <a:pt x="1183" y="608"/>
                  <a:pt x="858" y="541"/>
                  <a:pt x="657" y="526"/>
                </a:cubicBezTo>
                <a:cubicBezTo>
                  <a:pt x="642"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0"/>
          <p:cNvSpPr/>
          <p:nvPr/>
        </p:nvSpPr>
        <p:spPr>
          <a:xfrm>
            <a:off x="8492927" y="2945428"/>
            <a:ext cx="129829" cy="129829"/>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0"/>
          <p:cNvSpPr/>
          <p:nvPr/>
        </p:nvSpPr>
        <p:spPr>
          <a:xfrm>
            <a:off x="8423998" y="368574"/>
            <a:ext cx="259438" cy="259328"/>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0"/>
          <p:cNvSpPr/>
          <p:nvPr/>
        </p:nvSpPr>
        <p:spPr>
          <a:xfrm>
            <a:off x="781075" y="4927617"/>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0"/>
          <p:cNvSpPr/>
          <p:nvPr/>
        </p:nvSpPr>
        <p:spPr>
          <a:xfrm>
            <a:off x="1933564" y="4603510"/>
            <a:ext cx="259438" cy="25932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0"/>
          <p:cNvSpPr/>
          <p:nvPr/>
        </p:nvSpPr>
        <p:spPr>
          <a:xfrm>
            <a:off x="4876193" y="316493"/>
            <a:ext cx="64914" cy="64914"/>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0"/>
          <p:cNvSpPr/>
          <p:nvPr/>
        </p:nvSpPr>
        <p:spPr>
          <a:xfrm>
            <a:off x="492508" y="2394295"/>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0"/>
          <p:cNvSpPr/>
          <p:nvPr/>
        </p:nvSpPr>
        <p:spPr>
          <a:xfrm>
            <a:off x="321804" y="4205367"/>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0"/>
          <p:cNvSpPr/>
          <p:nvPr/>
        </p:nvSpPr>
        <p:spPr>
          <a:xfrm>
            <a:off x="2353838" y="175812"/>
            <a:ext cx="57348" cy="57458"/>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0"/>
          <p:cNvSpPr/>
          <p:nvPr/>
        </p:nvSpPr>
        <p:spPr>
          <a:xfrm>
            <a:off x="2810110" y="219340"/>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2129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1624"/>
        <p:cNvGrpSpPr/>
        <p:nvPr/>
      </p:nvGrpSpPr>
      <p:grpSpPr>
        <a:xfrm>
          <a:off x="0" y="0"/>
          <a:ext cx="0" cy="0"/>
          <a:chOff x="0" y="0"/>
          <a:chExt cx="0" cy="0"/>
        </a:xfrm>
      </p:grpSpPr>
      <p:grpSp>
        <p:nvGrpSpPr>
          <p:cNvPr id="1625" name="Google Shape;1625;p21"/>
          <p:cNvGrpSpPr/>
          <p:nvPr/>
        </p:nvGrpSpPr>
        <p:grpSpPr>
          <a:xfrm>
            <a:off x="7570201" y="2817412"/>
            <a:ext cx="1491226" cy="660880"/>
            <a:chOff x="4059002" y="793671"/>
            <a:chExt cx="401482" cy="177933"/>
          </a:xfrm>
        </p:grpSpPr>
        <p:sp>
          <p:nvSpPr>
            <p:cNvPr id="1626" name="Google Shape;1626;p21"/>
            <p:cNvSpPr/>
            <p:nvPr/>
          </p:nvSpPr>
          <p:spPr>
            <a:xfrm>
              <a:off x="4419301" y="862833"/>
              <a:ext cx="20925" cy="15014"/>
            </a:xfrm>
            <a:custGeom>
              <a:avLst/>
              <a:gdLst/>
              <a:ahLst/>
              <a:cxnLst/>
              <a:rect l="l" t="t" r="r" b="b"/>
              <a:pathLst>
                <a:path w="439" h="315" extrusionOk="0">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1"/>
            <p:cNvSpPr/>
            <p:nvPr/>
          </p:nvSpPr>
          <p:spPr>
            <a:xfrm>
              <a:off x="4359148" y="868123"/>
              <a:ext cx="21449" cy="19161"/>
            </a:xfrm>
            <a:custGeom>
              <a:avLst/>
              <a:gdLst/>
              <a:ahLst/>
              <a:cxnLst/>
              <a:rect l="l" t="t" r="r" b="b"/>
              <a:pathLst>
                <a:path w="450" h="402" extrusionOk="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1"/>
            <p:cNvSpPr/>
            <p:nvPr/>
          </p:nvSpPr>
          <p:spPr>
            <a:xfrm>
              <a:off x="4285649" y="845006"/>
              <a:ext cx="34748" cy="37036"/>
            </a:xfrm>
            <a:custGeom>
              <a:avLst/>
              <a:gdLst/>
              <a:ahLst/>
              <a:cxnLst/>
              <a:rect l="l" t="t" r="r" b="b"/>
              <a:pathLst>
                <a:path w="729" h="777" extrusionOk="0">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1"/>
            <p:cNvSpPr/>
            <p:nvPr/>
          </p:nvSpPr>
          <p:spPr>
            <a:xfrm>
              <a:off x="4214104" y="807065"/>
              <a:ext cx="32508" cy="30649"/>
            </a:xfrm>
            <a:custGeom>
              <a:avLst/>
              <a:gdLst/>
              <a:ahLst/>
              <a:cxnLst/>
              <a:rect l="l" t="t" r="r" b="b"/>
              <a:pathLst>
                <a:path w="682" h="643" extrusionOk="0">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1"/>
            <p:cNvSpPr/>
            <p:nvPr/>
          </p:nvSpPr>
          <p:spPr>
            <a:xfrm>
              <a:off x="4122587" y="793671"/>
              <a:ext cx="39085" cy="31602"/>
            </a:xfrm>
            <a:custGeom>
              <a:avLst/>
              <a:gdLst/>
              <a:ahLst/>
              <a:cxnLst/>
              <a:rect l="l" t="t" r="r" b="b"/>
              <a:pathLst>
                <a:path w="820" h="663" extrusionOk="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1"/>
            <p:cNvSpPr/>
            <p:nvPr/>
          </p:nvSpPr>
          <p:spPr>
            <a:xfrm>
              <a:off x="4059002" y="822651"/>
              <a:ext cx="31745" cy="27598"/>
            </a:xfrm>
            <a:custGeom>
              <a:avLst/>
              <a:gdLst/>
              <a:ahLst/>
              <a:cxnLst/>
              <a:rect l="l" t="t" r="r" b="b"/>
              <a:pathLst>
                <a:path w="666" h="579" extrusionOk="0">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1"/>
            <p:cNvSpPr/>
            <p:nvPr/>
          </p:nvSpPr>
          <p:spPr>
            <a:xfrm>
              <a:off x="4438415" y="889239"/>
              <a:ext cx="22069" cy="17159"/>
            </a:xfrm>
            <a:custGeom>
              <a:avLst/>
              <a:gdLst/>
              <a:ahLst/>
              <a:cxnLst/>
              <a:rect l="l" t="t" r="r" b="b"/>
              <a:pathLst>
                <a:path w="463" h="360" extrusionOk="0">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1"/>
            <p:cNvSpPr/>
            <p:nvPr/>
          </p:nvSpPr>
          <p:spPr>
            <a:xfrm>
              <a:off x="4383743" y="914883"/>
              <a:ext cx="31793" cy="27884"/>
            </a:xfrm>
            <a:custGeom>
              <a:avLst/>
              <a:gdLst/>
              <a:ahLst/>
              <a:cxnLst/>
              <a:rect l="l" t="t" r="r" b="b"/>
              <a:pathLst>
                <a:path w="667" h="585" extrusionOk="0">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1"/>
            <p:cNvSpPr/>
            <p:nvPr/>
          </p:nvSpPr>
          <p:spPr>
            <a:xfrm>
              <a:off x="4325878" y="935283"/>
              <a:ext cx="26645" cy="22450"/>
            </a:xfrm>
            <a:custGeom>
              <a:avLst/>
              <a:gdLst/>
              <a:ahLst/>
              <a:cxnLst/>
              <a:rect l="l" t="t" r="r" b="b"/>
              <a:pathLst>
                <a:path w="559" h="471" extrusionOk="0">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1"/>
            <p:cNvSpPr/>
            <p:nvPr/>
          </p:nvSpPr>
          <p:spPr>
            <a:xfrm>
              <a:off x="4274543" y="925512"/>
              <a:ext cx="15253" cy="13013"/>
            </a:xfrm>
            <a:custGeom>
              <a:avLst/>
              <a:gdLst/>
              <a:ahLst/>
              <a:cxnLst/>
              <a:rect l="l" t="t" r="r" b="b"/>
              <a:pathLst>
                <a:path w="320" h="273" extrusionOk="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1"/>
            <p:cNvSpPr/>
            <p:nvPr/>
          </p:nvSpPr>
          <p:spPr>
            <a:xfrm>
              <a:off x="4204857" y="894625"/>
              <a:ext cx="31173" cy="30982"/>
            </a:xfrm>
            <a:custGeom>
              <a:avLst/>
              <a:gdLst/>
              <a:ahLst/>
              <a:cxnLst/>
              <a:rect l="l" t="t" r="r" b="b"/>
              <a:pathLst>
                <a:path w="654" h="650" extrusionOk="0">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1"/>
            <p:cNvSpPr/>
            <p:nvPr/>
          </p:nvSpPr>
          <p:spPr>
            <a:xfrm>
              <a:off x="4139746" y="912214"/>
              <a:ext cx="27264" cy="24261"/>
            </a:xfrm>
            <a:custGeom>
              <a:avLst/>
              <a:gdLst/>
              <a:ahLst/>
              <a:cxnLst/>
              <a:rect l="l" t="t" r="r" b="b"/>
              <a:pathLst>
                <a:path w="572" h="509" extrusionOk="0">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1"/>
            <p:cNvSpPr/>
            <p:nvPr/>
          </p:nvSpPr>
          <p:spPr>
            <a:xfrm>
              <a:off x="4104712" y="950727"/>
              <a:ext cx="28933" cy="20877"/>
            </a:xfrm>
            <a:custGeom>
              <a:avLst/>
              <a:gdLst/>
              <a:ahLst/>
              <a:cxnLst/>
              <a:rect l="l" t="t" r="r" b="b"/>
              <a:pathLst>
                <a:path w="607" h="438" extrusionOk="0">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1"/>
            <p:cNvSpPr/>
            <p:nvPr/>
          </p:nvSpPr>
          <p:spPr>
            <a:xfrm>
              <a:off x="4393658" y="889620"/>
              <a:ext cx="14776" cy="12298"/>
            </a:xfrm>
            <a:custGeom>
              <a:avLst/>
              <a:gdLst/>
              <a:ahLst/>
              <a:cxnLst/>
              <a:rect l="l" t="t" r="r" b="b"/>
              <a:pathLst>
                <a:path w="310" h="258" extrusionOk="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1"/>
            <p:cNvSpPr/>
            <p:nvPr/>
          </p:nvSpPr>
          <p:spPr>
            <a:xfrm>
              <a:off x="4330930" y="896818"/>
              <a:ext cx="30124" cy="21640"/>
            </a:xfrm>
            <a:custGeom>
              <a:avLst/>
              <a:gdLst/>
              <a:ahLst/>
              <a:cxnLst/>
              <a:rect l="l" t="t" r="r" b="b"/>
              <a:pathLst>
                <a:path w="632" h="454" extrusionOk="0">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1"/>
            <p:cNvSpPr/>
            <p:nvPr/>
          </p:nvSpPr>
          <p:spPr>
            <a:xfrm>
              <a:off x="4256192" y="879706"/>
              <a:ext cx="29123" cy="27407"/>
            </a:xfrm>
            <a:custGeom>
              <a:avLst/>
              <a:gdLst/>
              <a:ahLst/>
              <a:cxnLst/>
              <a:rect l="l" t="t" r="r" b="b"/>
              <a:pathLst>
                <a:path w="611" h="575" extrusionOk="0">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1"/>
            <p:cNvSpPr/>
            <p:nvPr/>
          </p:nvSpPr>
          <p:spPr>
            <a:xfrm>
              <a:off x="4188984" y="856827"/>
              <a:ext cx="21497" cy="21926"/>
            </a:xfrm>
            <a:custGeom>
              <a:avLst/>
              <a:gdLst/>
              <a:ahLst/>
              <a:cxnLst/>
              <a:rect l="l" t="t" r="r" b="b"/>
              <a:pathLst>
                <a:path w="451" h="460" extrusionOk="0">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1"/>
            <p:cNvSpPr/>
            <p:nvPr/>
          </p:nvSpPr>
          <p:spPr>
            <a:xfrm>
              <a:off x="4124779" y="855349"/>
              <a:ext cx="24166" cy="22021"/>
            </a:xfrm>
            <a:custGeom>
              <a:avLst/>
              <a:gdLst/>
              <a:ahLst/>
              <a:cxnLst/>
              <a:rect l="l" t="t" r="r" b="b"/>
              <a:pathLst>
                <a:path w="507" h="462" extrusionOk="0">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1"/>
            <p:cNvSpPr/>
            <p:nvPr/>
          </p:nvSpPr>
          <p:spPr>
            <a:xfrm>
              <a:off x="4074207" y="888476"/>
              <a:ext cx="25024" cy="23642"/>
            </a:xfrm>
            <a:custGeom>
              <a:avLst/>
              <a:gdLst/>
              <a:ahLst/>
              <a:cxnLst/>
              <a:rect l="l" t="t" r="r" b="b"/>
              <a:pathLst>
                <a:path w="525" h="496" extrusionOk="0">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5" name="Google Shape;1645;p21"/>
          <p:cNvGrpSpPr/>
          <p:nvPr/>
        </p:nvGrpSpPr>
        <p:grpSpPr>
          <a:xfrm rot="-2439377">
            <a:off x="8183517" y="254128"/>
            <a:ext cx="1125875" cy="1256528"/>
            <a:chOff x="5072836" y="892909"/>
            <a:chExt cx="282224" cy="314970"/>
          </a:xfrm>
        </p:grpSpPr>
        <p:sp>
          <p:nvSpPr>
            <p:cNvPr id="1646" name="Google Shape;1646;p21"/>
            <p:cNvSpPr/>
            <p:nvPr/>
          </p:nvSpPr>
          <p:spPr>
            <a:xfrm>
              <a:off x="5084705" y="892909"/>
              <a:ext cx="16969" cy="37894"/>
            </a:xfrm>
            <a:custGeom>
              <a:avLst/>
              <a:gdLst/>
              <a:ahLst/>
              <a:cxnLst/>
              <a:rect l="l" t="t" r="r" b="b"/>
              <a:pathLst>
                <a:path w="356" h="795" extrusionOk="0">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1"/>
            <p:cNvSpPr/>
            <p:nvPr/>
          </p:nvSpPr>
          <p:spPr>
            <a:xfrm>
              <a:off x="5100148" y="956351"/>
              <a:ext cx="26549" cy="40134"/>
            </a:xfrm>
            <a:custGeom>
              <a:avLst/>
              <a:gdLst/>
              <a:ahLst/>
              <a:cxnLst/>
              <a:rect l="l" t="t" r="r" b="b"/>
              <a:pathLst>
                <a:path w="557" h="842" extrusionOk="0">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1"/>
            <p:cNvSpPr/>
            <p:nvPr/>
          </p:nvSpPr>
          <p:spPr>
            <a:xfrm>
              <a:off x="5136231" y="1013549"/>
              <a:ext cx="28933" cy="31459"/>
            </a:xfrm>
            <a:custGeom>
              <a:avLst/>
              <a:gdLst/>
              <a:ahLst/>
              <a:cxnLst/>
              <a:rect l="l" t="t" r="r" b="b"/>
              <a:pathLst>
                <a:path w="607" h="660" extrusionOk="0">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1"/>
            <p:cNvSpPr/>
            <p:nvPr/>
          </p:nvSpPr>
          <p:spPr>
            <a:xfrm>
              <a:off x="5179749" y="1060928"/>
              <a:ext cx="48189" cy="34748"/>
            </a:xfrm>
            <a:custGeom>
              <a:avLst/>
              <a:gdLst/>
              <a:ahLst/>
              <a:cxnLst/>
              <a:rect l="l" t="t" r="r" b="b"/>
              <a:pathLst>
                <a:path w="1011" h="729" extrusionOk="0">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1"/>
            <p:cNvSpPr/>
            <p:nvPr/>
          </p:nvSpPr>
          <p:spPr>
            <a:xfrm>
              <a:off x="5241761" y="1097630"/>
              <a:ext cx="46855" cy="30458"/>
            </a:xfrm>
            <a:custGeom>
              <a:avLst/>
              <a:gdLst/>
              <a:ahLst/>
              <a:cxnLst/>
              <a:rect l="l" t="t" r="r" b="b"/>
              <a:pathLst>
                <a:path w="983" h="639" extrusionOk="0">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1"/>
            <p:cNvSpPr/>
            <p:nvPr/>
          </p:nvSpPr>
          <p:spPr>
            <a:xfrm>
              <a:off x="5307682" y="1141292"/>
              <a:ext cx="47379" cy="66588"/>
            </a:xfrm>
            <a:custGeom>
              <a:avLst/>
              <a:gdLst/>
              <a:ahLst/>
              <a:cxnLst/>
              <a:rect l="l" t="t" r="r" b="b"/>
              <a:pathLst>
                <a:path w="994" h="1397" extrusionOk="0">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1"/>
            <p:cNvSpPr/>
            <p:nvPr/>
          </p:nvSpPr>
          <p:spPr>
            <a:xfrm>
              <a:off x="5116497" y="921556"/>
              <a:ext cx="19924" cy="32698"/>
            </a:xfrm>
            <a:custGeom>
              <a:avLst/>
              <a:gdLst/>
              <a:ahLst/>
              <a:cxnLst/>
              <a:rect l="l" t="t" r="r" b="b"/>
              <a:pathLst>
                <a:path w="418" h="686" extrusionOk="0">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1"/>
            <p:cNvSpPr/>
            <p:nvPr/>
          </p:nvSpPr>
          <p:spPr>
            <a:xfrm>
              <a:off x="5148290" y="978849"/>
              <a:ext cx="27312" cy="30506"/>
            </a:xfrm>
            <a:custGeom>
              <a:avLst/>
              <a:gdLst/>
              <a:ahLst/>
              <a:cxnLst/>
              <a:rect l="l" t="t" r="r" b="b"/>
              <a:pathLst>
                <a:path w="573" h="640" extrusionOk="0">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1"/>
            <p:cNvSpPr/>
            <p:nvPr/>
          </p:nvSpPr>
          <p:spPr>
            <a:xfrm>
              <a:off x="5198958" y="1032901"/>
              <a:ext cx="27360" cy="19638"/>
            </a:xfrm>
            <a:custGeom>
              <a:avLst/>
              <a:gdLst/>
              <a:ahLst/>
              <a:cxnLst/>
              <a:rect l="l" t="t" r="r" b="b"/>
              <a:pathLst>
                <a:path w="574" h="412" extrusionOk="0">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1"/>
            <p:cNvSpPr/>
            <p:nvPr/>
          </p:nvSpPr>
          <p:spPr>
            <a:xfrm>
              <a:off x="5255965" y="1068221"/>
              <a:ext cx="36750" cy="20258"/>
            </a:xfrm>
            <a:custGeom>
              <a:avLst/>
              <a:gdLst/>
              <a:ahLst/>
              <a:cxnLst/>
              <a:rect l="l" t="t" r="r" b="b"/>
              <a:pathLst>
                <a:path w="771" h="425" extrusionOk="0">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1"/>
            <p:cNvSpPr/>
            <p:nvPr/>
          </p:nvSpPr>
          <p:spPr>
            <a:xfrm>
              <a:off x="5317787" y="1100395"/>
              <a:ext cx="25119" cy="23690"/>
            </a:xfrm>
            <a:custGeom>
              <a:avLst/>
              <a:gdLst/>
              <a:ahLst/>
              <a:cxnLst/>
              <a:rect l="l" t="t" r="r" b="b"/>
              <a:pathLst>
                <a:path w="527" h="497" extrusionOk="0">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1"/>
            <p:cNvSpPr/>
            <p:nvPr/>
          </p:nvSpPr>
          <p:spPr>
            <a:xfrm>
              <a:off x="5072836" y="956685"/>
              <a:ext cx="20258" cy="40754"/>
            </a:xfrm>
            <a:custGeom>
              <a:avLst/>
              <a:gdLst/>
              <a:ahLst/>
              <a:cxnLst/>
              <a:rect l="l" t="t" r="r" b="b"/>
              <a:pathLst>
                <a:path w="425" h="855" extrusionOk="0">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1"/>
            <p:cNvSpPr/>
            <p:nvPr/>
          </p:nvSpPr>
          <p:spPr>
            <a:xfrm>
              <a:off x="5101816" y="1021605"/>
              <a:ext cx="32126" cy="34509"/>
            </a:xfrm>
            <a:custGeom>
              <a:avLst/>
              <a:gdLst/>
              <a:ahLst/>
              <a:cxnLst/>
              <a:rect l="l" t="t" r="r" b="b"/>
              <a:pathLst>
                <a:path w="674" h="724" extrusionOk="0">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1"/>
            <p:cNvSpPr/>
            <p:nvPr/>
          </p:nvSpPr>
          <p:spPr>
            <a:xfrm>
              <a:off x="5147813" y="1069222"/>
              <a:ext cx="28647" cy="15872"/>
            </a:xfrm>
            <a:custGeom>
              <a:avLst/>
              <a:gdLst/>
              <a:ahLst/>
              <a:cxnLst/>
              <a:rect l="l" t="t" r="r" b="b"/>
              <a:pathLst>
                <a:path w="601" h="333" extrusionOk="0">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1"/>
            <p:cNvSpPr/>
            <p:nvPr/>
          </p:nvSpPr>
          <p:spPr>
            <a:xfrm>
              <a:off x="5201961" y="1104923"/>
              <a:ext cx="27932" cy="20353"/>
            </a:xfrm>
            <a:custGeom>
              <a:avLst/>
              <a:gdLst/>
              <a:ahLst/>
              <a:cxnLst/>
              <a:rect l="l" t="t" r="r" b="b"/>
              <a:pathLst>
                <a:path w="586" h="427" extrusionOk="0">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1"/>
            <p:cNvSpPr/>
            <p:nvPr/>
          </p:nvSpPr>
          <p:spPr>
            <a:xfrm>
              <a:off x="5256156" y="1140624"/>
              <a:ext cx="32412" cy="36654"/>
            </a:xfrm>
            <a:custGeom>
              <a:avLst/>
              <a:gdLst/>
              <a:ahLst/>
              <a:cxnLst/>
              <a:rect l="l" t="t" r="r" b="b"/>
              <a:pathLst>
                <a:path w="680" h="769" extrusionOk="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2" name="Google Shape;1662;p21"/>
          <p:cNvGrpSpPr/>
          <p:nvPr/>
        </p:nvGrpSpPr>
        <p:grpSpPr>
          <a:xfrm>
            <a:off x="-2007" y="1828843"/>
            <a:ext cx="969607" cy="981718"/>
            <a:chOff x="3063709" y="-107293"/>
            <a:chExt cx="201909" cy="204435"/>
          </a:xfrm>
        </p:grpSpPr>
        <p:sp>
          <p:nvSpPr>
            <p:cNvPr id="1663" name="Google Shape;1663;p21"/>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1"/>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1"/>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1"/>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1"/>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1"/>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1"/>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1"/>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1"/>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1"/>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1"/>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1"/>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5" name="Google Shape;1675;p21"/>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676" name="Google Shape;1676;p21"/>
          <p:cNvSpPr/>
          <p:nvPr/>
        </p:nvSpPr>
        <p:spPr>
          <a:xfrm>
            <a:off x="8804284" y="669825"/>
            <a:ext cx="57458" cy="57458"/>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1"/>
          <p:cNvSpPr/>
          <p:nvPr/>
        </p:nvSpPr>
        <p:spPr>
          <a:xfrm>
            <a:off x="546884" y="4415817"/>
            <a:ext cx="57458" cy="57568"/>
          </a:xfrm>
          <a:custGeom>
            <a:avLst/>
            <a:gdLst/>
            <a:ahLst/>
            <a:cxnLst/>
            <a:rect l="l" t="t" r="r" b="b"/>
            <a:pathLst>
              <a:path w="524" h="525" extrusionOk="0">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1"/>
          <p:cNvSpPr/>
          <p:nvPr/>
        </p:nvSpPr>
        <p:spPr>
          <a:xfrm>
            <a:off x="7949838" y="4594900"/>
            <a:ext cx="57348" cy="57458"/>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1"/>
          <p:cNvSpPr/>
          <p:nvPr/>
        </p:nvSpPr>
        <p:spPr>
          <a:xfrm>
            <a:off x="2259099" y="305499"/>
            <a:ext cx="129829" cy="129829"/>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1"/>
          <p:cNvSpPr/>
          <p:nvPr/>
        </p:nvSpPr>
        <p:spPr>
          <a:xfrm>
            <a:off x="5560187" y="4731667"/>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1"/>
          <p:cNvSpPr/>
          <p:nvPr/>
        </p:nvSpPr>
        <p:spPr>
          <a:xfrm>
            <a:off x="344914" y="2067585"/>
            <a:ext cx="259438" cy="25932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1"/>
          <p:cNvSpPr/>
          <p:nvPr/>
        </p:nvSpPr>
        <p:spPr>
          <a:xfrm>
            <a:off x="344933" y="1023695"/>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1"/>
          <p:cNvSpPr/>
          <p:nvPr/>
        </p:nvSpPr>
        <p:spPr>
          <a:xfrm>
            <a:off x="2842441" y="4791767"/>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1"/>
          <p:cNvSpPr/>
          <p:nvPr/>
        </p:nvSpPr>
        <p:spPr>
          <a:xfrm>
            <a:off x="8308248" y="3018240"/>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1"/>
          <p:cNvSpPr/>
          <p:nvPr/>
        </p:nvSpPr>
        <p:spPr>
          <a:xfrm>
            <a:off x="5411066" y="341676"/>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97493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686"/>
        <p:cNvGrpSpPr/>
        <p:nvPr/>
      </p:nvGrpSpPr>
      <p:grpSpPr>
        <a:xfrm>
          <a:off x="0" y="0"/>
          <a:ext cx="0" cy="0"/>
          <a:chOff x="0" y="0"/>
          <a:chExt cx="0" cy="0"/>
        </a:xfrm>
      </p:grpSpPr>
      <p:grpSp>
        <p:nvGrpSpPr>
          <p:cNvPr id="1687" name="Google Shape;1687;p22"/>
          <p:cNvGrpSpPr/>
          <p:nvPr/>
        </p:nvGrpSpPr>
        <p:grpSpPr>
          <a:xfrm rot="9284465">
            <a:off x="1088158" y="-2380639"/>
            <a:ext cx="9393665" cy="8567764"/>
            <a:chOff x="-2537947" y="-2336543"/>
            <a:chExt cx="4759398" cy="4340947"/>
          </a:xfrm>
        </p:grpSpPr>
        <p:sp>
          <p:nvSpPr>
            <p:cNvPr id="1688" name="Google Shape;1688;p22"/>
            <p:cNvSpPr/>
            <p:nvPr/>
          </p:nvSpPr>
          <p:spPr>
            <a:xfrm>
              <a:off x="-1194414" y="-746010"/>
              <a:ext cx="1461075" cy="1333047"/>
            </a:xfrm>
            <a:custGeom>
              <a:avLst/>
              <a:gdLst/>
              <a:ahLst/>
              <a:cxnLst/>
              <a:rect l="l" t="t" r="r" b="b"/>
              <a:pathLst>
                <a:path w="30653" h="27967" extrusionOk="0">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2"/>
            <p:cNvSpPr/>
            <p:nvPr/>
          </p:nvSpPr>
          <p:spPr>
            <a:xfrm>
              <a:off x="-1567773" y="-1000541"/>
              <a:ext cx="2142494" cy="1954837"/>
            </a:xfrm>
            <a:custGeom>
              <a:avLst/>
              <a:gdLst/>
              <a:ahLst/>
              <a:cxnLst/>
              <a:rect l="l" t="t" r="r" b="b"/>
              <a:pathLst>
                <a:path w="44949" h="41012" extrusionOk="0">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2"/>
            <p:cNvSpPr/>
            <p:nvPr/>
          </p:nvSpPr>
          <p:spPr>
            <a:xfrm>
              <a:off x="-1620634" y="-1167988"/>
              <a:ext cx="2386015" cy="2177004"/>
            </a:xfrm>
            <a:custGeom>
              <a:avLst/>
              <a:gdLst/>
              <a:ahLst/>
              <a:cxnLst/>
              <a:rect l="l" t="t" r="r" b="b"/>
              <a:pathLst>
                <a:path w="50058" h="45673" extrusionOk="0">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2"/>
            <p:cNvSpPr/>
            <p:nvPr/>
          </p:nvSpPr>
          <p:spPr>
            <a:xfrm>
              <a:off x="-2048952" y="-1725049"/>
              <a:ext cx="3547658" cy="3235834"/>
            </a:xfrm>
            <a:custGeom>
              <a:avLst/>
              <a:gdLst/>
              <a:ahLst/>
              <a:cxnLst/>
              <a:rect l="l" t="t" r="r" b="b"/>
              <a:pathLst>
                <a:path w="74429" h="67887" extrusionOk="0">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2"/>
            <p:cNvSpPr/>
            <p:nvPr/>
          </p:nvSpPr>
          <p:spPr>
            <a:xfrm>
              <a:off x="-2537947" y="-2336543"/>
              <a:ext cx="4759398" cy="4340947"/>
            </a:xfrm>
            <a:custGeom>
              <a:avLst/>
              <a:gdLst/>
              <a:ahLst/>
              <a:cxnLst/>
              <a:rect l="l" t="t" r="r" b="b"/>
              <a:pathLst>
                <a:path w="99851" h="91072" extrusionOk="0">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3" name="Google Shape;1693;p22"/>
          <p:cNvGrpSpPr/>
          <p:nvPr/>
        </p:nvGrpSpPr>
        <p:grpSpPr>
          <a:xfrm rot="2211803">
            <a:off x="17163" y="3426729"/>
            <a:ext cx="1134366" cy="2210848"/>
            <a:chOff x="1099958" y="4292329"/>
            <a:chExt cx="269021" cy="524315"/>
          </a:xfrm>
        </p:grpSpPr>
        <p:sp>
          <p:nvSpPr>
            <p:cNvPr id="1694" name="Google Shape;1694;p22"/>
            <p:cNvSpPr/>
            <p:nvPr/>
          </p:nvSpPr>
          <p:spPr>
            <a:xfrm>
              <a:off x="1184754" y="4370452"/>
              <a:ext cx="132652" cy="261395"/>
            </a:xfrm>
            <a:custGeom>
              <a:avLst/>
              <a:gdLst/>
              <a:ahLst/>
              <a:cxnLst/>
              <a:rect l="l" t="t" r="r" b="b"/>
              <a:pathLst>
                <a:path w="2783" h="5484" extrusionOk="0">
                  <a:moveTo>
                    <a:pt x="2497" y="1"/>
                  </a:moveTo>
                  <a:cubicBezTo>
                    <a:pt x="2488" y="1"/>
                    <a:pt x="2478" y="13"/>
                    <a:pt x="2484" y="23"/>
                  </a:cubicBezTo>
                  <a:cubicBezTo>
                    <a:pt x="2691" y="432"/>
                    <a:pt x="2638" y="968"/>
                    <a:pt x="2560" y="1403"/>
                  </a:cubicBezTo>
                  <a:cubicBezTo>
                    <a:pt x="2489" y="1802"/>
                    <a:pt x="2365" y="2189"/>
                    <a:pt x="2220" y="2565"/>
                  </a:cubicBezTo>
                  <a:cubicBezTo>
                    <a:pt x="1926" y="3330"/>
                    <a:pt x="1607" y="4162"/>
                    <a:pt x="1102" y="4816"/>
                  </a:cubicBezTo>
                  <a:cubicBezTo>
                    <a:pt x="976" y="4979"/>
                    <a:pt x="829" y="5166"/>
                    <a:pt x="651" y="5277"/>
                  </a:cubicBezTo>
                  <a:cubicBezTo>
                    <a:pt x="569" y="5328"/>
                    <a:pt x="501" y="5350"/>
                    <a:pt x="445" y="5350"/>
                  </a:cubicBezTo>
                  <a:cubicBezTo>
                    <a:pt x="222" y="5350"/>
                    <a:pt x="188" y="5001"/>
                    <a:pt x="204" y="4797"/>
                  </a:cubicBezTo>
                  <a:cubicBezTo>
                    <a:pt x="235" y="4382"/>
                    <a:pt x="321" y="3966"/>
                    <a:pt x="451" y="3570"/>
                  </a:cubicBezTo>
                  <a:cubicBezTo>
                    <a:pt x="518" y="3364"/>
                    <a:pt x="597" y="3164"/>
                    <a:pt x="688" y="2970"/>
                  </a:cubicBezTo>
                  <a:cubicBezTo>
                    <a:pt x="754" y="2829"/>
                    <a:pt x="874" y="2488"/>
                    <a:pt x="1016" y="2404"/>
                  </a:cubicBezTo>
                  <a:cubicBezTo>
                    <a:pt x="1057" y="2380"/>
                    <a:pt x="1092" y="2369"/>
                    <a:pt x="1122" y="2369"/>
                  </a:cubicBezTo>
                  <a:cubicBezTo>
                    <a:pt x="1349" y="2369"/>
                    <a:pt x="1260" y="3008"/>
                    <a:pt x="1243" y="3107"/>
                  </a:cubicBezTo>
                  <a:cubicBezTo>
                    <a:pt x="1206" y="3337"/>
                    <a:pt x="1133" y="3557"/>
                    <a:pt x="1036" y="3768"/>
                  </a:cubicBezTo>
                  <a:cubicBezTo>
                    <a:pt x="1035" y="3770"/>
                    <a:pt x="1036" y="3772"/>
                    <a:pt x="1038" y="3772"/>
                  </a:cubicBezTo>
                  <a:cubicBezTo>
                    <a:pt x="1038" y="3772"/>
                    <a:pt x="1039" y="3771"/>
                    <a:pt x="1039" y="3770"/>
                  </a:cubicBezTo>
                  <a:cubicBezTo>
                    <a:pt x="1224" y="3403"/>
                    <a:pt x="1320" y="3002"/>
                    <a:pt x="1303" y="2591"/>
                  </a:cubicBezTo>
                  <a:cubicBezTo>
                    <a:pt x="1297" y="2440"/>
                    <a:pt x="1245" y="2289"/>
                    <a:pt x="1132" y="2289"/>
                  </a:cubicBezTo>
                  <a:cubicBezTo>
                    <a:pt x="1090" y="2289"/>
                    <a:pt x="1040" y="2310"/>
                    <a:pt x="981" y="2360"/>
                  </a:cubicBezTo>
                  <a:cubicBezTo>
                    <a:pt x="865" y="2456"/>
                    <a:pt x="797" y="2613"/>
                    <a:pt x="727" y="2740"/>
                  </a:cubicBezTo>
                  <a:cubicBezTo>
                    <a:pt x="619" y="2936"/>
                    <a:pt x="525" y="3137"/>
                    <a:pt x="442" y="3344"/>
                  </a:cubicBezTo>
                  <a:cubicBezTo>
                    <a:pt x="280" y="3754"/>
                    <a:pt x="168" y="4182"/>
                    <a:pt x="110" y="4618"/>
                  </a:cubicBezTo>
                  <a:cubicBezTo>
                    <a:pt x="75" y="4867"/>
                    <a:pt x="1" y="5261"/>
                    <a:pt x="254" y="5428"/>
                  </a:cubicBezTo>
                  <a:cubicBezTo>
                    <a:pt x="314" y="5467"/>
                    <a:pt x="376" y="5483"/>
                    <a:pt x="437" y="5483"/>
                  </a:cubicBezTo>
                  <a:cubicBezTo>
                    <a:pt x="668" y="5483"/>
                    <a:pt x="896" y="5248"/>
                    <a:pt x="1036" y="5095"/>
                  </a:cubicBezTo>
                  <a:cubicBezTo>
                    <a:pt x="1622" y="4449"/>
                    <a:pt x="1949" y="3574"/>
                    <a:pt x="2271" y="2776"/>
                  </a:cubicBezTo>
                  <a:cubicBezTo>
                    <a:pt x="2470" y="2283"/>
                    <a:pt x="2646" y="1771"/>
                    <a:pt x="2707" y="1239"/>
                  </a:cubicBezTo>
                  <a:cubicBezTo>
                    <a:pt x="2751" y="834"/>
                    <a:pt x="2782" y="336"/>
                    <a:pt x="2507" y="6"/>
                  </a:cubicBezTo>
                  <a:cubicBezTo>
                    <a:pt x="2504" y="2"/>
                    <a:pt x="2501" y="1"/>
                    <a:pt x="249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2"/>
            <p:cNvSpPr/>
            <p:nvPr/>
          </p:nvSpPr>
          <p:spPr>
            <a:xfrm>
              <a:off x="1131894" y="4364399"/>
              <a:ext cx="203339" cy="376363"/>
            </a:xfrm>
            <a:custGeom>
              <a:avLst/>
              <a:gdLst/>
              <a:ahLst/>
              <a:cxnLst/>
              <a:rect l="l" t="t" r="r" b="b"/>
              <a:pathLst>
                <a:path w="4266" h="7896" extrusionOk="0">
                  <a:moveTo>
                    <a:pt x="3046" y="0"/>
                  </a:moveTo>
                  <a:cubicBezTo>
                    <a:pt x="3043" y="0"/>
                    <a:pt x="3040" y="1"/>
                    <a:pt x="3037" y="3"/>
                  </a:cubicBezTo>
                  <a:cubicBezTo>
                    <a:pt x="2236" y="566"/>
                    <a:pt x="1744" y="1459"/>
                    <a:pt x="1369" y="2342"/>
                  </a:cubicBezTo>
                  <a:cubicBezTo>
                    <a:pt x="922" y="3396"/>
                    <a:pt x="504" y="4521"/>
                    <a:pt x="327" y="5657"/>
                  </a:cubicBezTo>
                  <a:cubicBezTo>
                    <a:pt x="240" y="6209"/>
                    <a:pt x="1" y="7896"/>
                    <a:pt x="925" y="7896"/>
                  </a:cubicBezTo>
                  <a:cubicBezTo>
                    <a:pt x="953" y="7896"/>
                    <a:pt x="981" y="7894"/>
                    <a:pt x="1010" y="7891"/>
                  </a:cubicBezTo>
                  <a:cubicBezTo>
                    <a:pt x="1497" y="7842"/>
                    <a:pt x="1801" y="7342"/>
                    <a:pt x="2061" y="6983"/>
                  </a:cubicBezTo>
                  <a:cubicBezTo>
                    <a:pt x="2388" y="6530"/>
                    <a:pt x="2686" y="6058"/>
                    <a:pt x="2954" y="5568"/>
                  </a:cubicBezTo>
                  <a:cubicBezTo>
                    <a:pt x="3551" y="4482"/>
                    <a:pt x="4044" y="3286"/>
                    <a:pt x="4262" y="2061"/>
                  </a:cubicBezTo>
                  <a:cubicBezTo>
                    <a:pt x="4266" y="2042"/>
                    <a:pt x="4251" y="2030"/>
                    <a:pt x="4238" y="2030"/>
                  </a:cubicBezTo>
                  <a:cubicBezTo>
                    <a:pt x="4228" y="2030"/>
                    <a:pt x="4219" y="2035"/>
                    <a:pt x="4216" y="2048"/>
                  </a:cubicBezTo>
                  <a:cubicBezTo>
                    <a:pt x="3694" y="3959"/>
                    <a:pt x="2944" y="5796"/>
                    <a:pt x="1648" y="7325"/>
                  </a:cubicBezTo>
                  <a:cubicBezTo>
                    <a:pt x="1475" y="7529"/>
                    <a:pt x="1264" y="7734"/>
                    <a:pt x="982" y="7753"/>
                  </a:cubicBezTo>
                  <a:cubicBezTo>
                    <a:pt x="968" y="7754"/>
                    <a:pt x="955" y="7754"/>
                    <a:pt x="942" y="7754"/>
                  </a:cubicBezTo>
                  <a:cubicBezTo>
                    <a:pt x="605" y="7754"/>
                    <a:pt x="470" y="7457"/>
                    <a:pt x="424" y="7158"/>
                  </a:cubicBezTo>
                  <a:cubicBezTo>
                    <a:pt x="339" y="6614"/>
                    <a:pt x="383" y="6039"/>
                    <a:pt x="478" y="5500"/>
                  </a:cubicBezTo>
                  <a:cubicBezTo>
                    <a:pt x="654" y="4508"/>
                    <a:pt x="1003" y="3536"/>
                    <a:pt x="1377" y="2602"/>
                  </a:cubicBezTo>
                  <a:cubicBezTo>
                    <a:pt x="1765" y="1630"/>
                    <a:pt x="2272" y="737"/>
                    <a:pt x="3058" y="29"/>
                  </a:cubicBezTo>
                  <a:cubicBezTo>
                    <a:pt x="3070" y="19"/>
                    <a:pt x="3059" y="0"/>
                    <a:pt x="304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2"/>
            <p:cNvSpPr/>
            <p:nvPr/>
          </p:nvSpPr>
          <p:spPr>
            <a:xfrm>
              <a:off x="1163782" y="4292329"/>
              <a:ext cx="186418" cy="213158"/>
            </a:xfrm>
            <a:custGeom>
              <a:avLst/>
              <a:gdLst/>
              <a:ahLst/>
              <a:cxnLst/>
              <a:rect l="l" t="t" r="r" b="b"/>
              <a:pathLst>
                <a:path w="3911" h="4472" extrusionOk="0">
                  <a:moveTo>
                    <a:pt x="2936" y="1"/>
                  </a:moveTo>
                  <a:cubicBezTo>
                    <a:pt x="2682" y="1"/>
                    <a:pt x="2463" y="176"/>
                    <a:pt x="2296" y="354"/>
                  </a:cubicBezTo>
                  <a:cubicBezTo>
                    <a:pt x="1776" y="906"/>
                    <a:pt x="1347" y="1577"/>
                    <a:pt x="971" y="2230"/>
                  </a:cubicBezTo>
                  <a:cubicBezTo>
                    <a:pt x="577" y="2921"/>
                    <a:pt x="225" y="3660"/>
                    <a:pt x="8" y="4428"/>
                  </a:cubicBezTo>
                  <a:cubicBezTo>
                    <a:pt x="1" y="4455"/>
                    <a:pt x="21" y="4472"/>
                    <a:pt x="42" y="4472"/>
                  </a:cubicBezTo>
                  <a:cubicBezTo>
                    <a:pt x="56" y="4472"/>
                    <a:pt x="71" y="4464"/>
                    <a:pt x="78" y="4447"/>
                  </a:cubicBezTo>
                  <a:cubicBezTo>
                    <a:pt x="558" y="3231"/>
                    <a:pt x="1102" y="2076"/>
                    <a:pt x="1885" y="1021"/>
                  </a:cubicBezTo>
                  <a:cubicBezTo>
                    <a:pt x="2079" y="759"/>
                    <a:pt x="2279" y="466"/>
                    <a:pt x="2535" y="260"/>
                  </a:cubicBezTo>
                  <a:cubicBezTo>
                    <a:pt x="2671" y="151"/>
                    <a:pt x="2810" y="101"/>
                    <a:pt x="2942" y="101"/>
                  </a:cubicBezTo>
                  <a:cubicBezTo>
                    <a:pt x="3162" y="101"/>
                    <a:pt x="3363" y="239"/>
                    <a:pt x="3499" y="478"/>
                  </a:cubicBezTo>
                  <a:cubicBezTo>
                    <a:pt x="3850" y="1097"/>
                    <a:pt x="3863" y="1932"/>
                    <a:pt x="3745" y="2615"/>
                  </a:cubicBezTo>
                  <a:cubicBezTo>
                    <a:pt x="3744" y="2620"/>
                    <a:pt x="3748" y="2624"/>
                    <a:pt x="3752" y="2624"/>
                  </a:cubicBezTo>
                  <a:cubicBezTo>
                    <a:pt x="3754" y="2624"/>
                    <a:pt x="3756" y="2623"/>
                    <a:pt x="3756" y="2619"/>
                  </a:cubicBezTo>
                  <a:cubicBezTo>
                    <a:pt x="3911" y="1923"/>
                    <a:pt x="3886" y="1093"/>
                    <a:pt x="3545" y="451"/>
                  </a:cubicBezTo>
                  <a:cubicBezTo>
                    <a:pt x="3432" y="241"/>
                    <a:pt x="3257" y="37"/>
                    <a:pt x="3006" y="6"/>
                  </a:cubicBezTo>
                  <a:cubicBezTo>
                    <a:pt x="2983" y="2"/>
                    <a:pt x="2959" y="1"/>
                    <a:pt x="293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2"/>
            <p:cNvSpPr/>
            <p:nvPr/>
          </p:nvSpPr>
          <p:spPr>
            <a:xfrm>
              <a:off x="1099958" y="4550674"/>
              <a:ext cx="138705" cy="265971"/>
            </a:xfrm>
            <a:custGeom>
              <a:avLst/>
              <a:gdLst/>
              <a:ahLst/>
              <a:cxnLst/>
              <a:rect l="l" t="t" r="r" b="b"/>
              <a:pathLst>
                <a:path w="2910" h="5580" extrusionOk="0">
                  <a:moveTo>
                    <a:pt x="1095" y="1"/>
                  </a:moveTo>
                  <a:cubicBezTo>
                    <a:pt x="1093" y="1"/>
                    <a:pt x="1091" y="2"/>
                    <a:pt x="1090" y="4"/>
                  </a:cubicBezTo>
                  <a:cubicBezTo>
                    <a:pt x="468" y="1407"/>
                    <a:pt x="0" y="3107"/>
                    <a:pt x="352" y="4642"/>
                  </a:cubicBezTo>
                  <a:cubicBezTo>
                    <a:pt x="450" y="5070"/>
                    <a:pt x="775" y="5580"/>
                    <a:pt x="1237" y="5580"/>
                  </a:cubicBezTo>
                  <a:cubicBezTo>
                    <a:pt x="1321" y="5580"/>
                    <a:pt x="1410" y="5563"/>
                    <a:pt x="1502" y="5525"/>
                  </a:cubicBezTo>
                  <a:cubicBezTo>
                    <a:pt x="1810" y="5401"/>
                    <a:pt x="2068" y="5081"/>
                    <a:pt x="2277" y="4835"/>
                  </a:cubicBezTo>
                  <a:cubicBezTo>
                    <a:pt x="2523" y="4544"/>
                    <a:pt x="2727" y="4232"/>
                    <a:pt x="2899" y="3893"/>
                  </a:cubicBezTo>
                  <a:cubicBezTo>
                    <a:pt x="2910" y="3871"/>
                    <a:pt x="2891" y="3851"/>
                    <a:pt x="2872" y="3851"/>
                  </a:cubicBezTo>
                  <a:cubicBezTo>
                    <a:pt x="2864" y="3851"/>
                    <a:pt x="2855" y="3855"/>
                    <a:pt x="2850" y="3864"/>
                  </a:cubicBezTo>
                  <a:cubicBezTo>
                    <a:pt x="2534" y="4389"/>
                    <a:pt x="2120" y="5012"/>
                    <a:pt x="1598" y="5352"/>
                  </a:cubicBezTo>
                  <a:cubicBezTo>
                    <a:pt x="1482" y="5427"/>
                    <a:pt x="1364" y="5460"/>
                    <a:pt x="1250" y="5460"/>
                  </a:cubicBezTo>
                  <a:cubicBezTo>
                    <a:pt x="975" y="5460"/>
                    <a:pt x="721" y="5269"/>
                    <a:pt x="581" y="5002"/>
                  </a:cubicBezTo>
                  <a:cubicBezTo>
                    <a:pt x="416" y="4686"/>
                    <a:pt x="371" y="4301"/>
                    <a:pt x="339" y="3952"/>
                  </a:cubicBezTo>
                  <a:cubicBezTo>
                    <a:pt x="215" y="2583"/>
                    <a:pt x="622" y="1272"/>
                    <a:pt x="1100" y="8"/>
                  </a:cubicBezTo>
                  <a:cubicBezTo>
                    <a:pt x="1102" y="4"/>
                    <a:pt x="1099" y="1"/>
                    <a:pt x="109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2"/>
            <p:cNvSpPr/>
            <p:nvPr/>
          </p:nvSpPr>
          <p:spPr>
            <a:xfrm>
              <a:off x="1322268" y="4387755"/>
              <a:ext cx="45568" cy="192948"/>
            </a:xfrm>
            <a:custGeom>
              <a:avLst/>
              <a:gdLst/>
              <a:ahLst/>
              <a:cxnLst/>
              <a:rect l="l" t="t" r="r" b="b"/>
              <a:pathLst>
                <a:path w="956" h="4048" extrusionOk="0">
                  <a:moveTo>
                    <a:pt x="924" y="1"/>
                  </a:moveTo>
                  <a:cubicBezTo>
                    <a:pt x="907" y="1"/>
                    <a:pt x="890" y="12"/>
                    <a:pt x="887" y="33"/>
                  </a:cubicBezTo>
                  <a:cubicBezTo>
                    <a:pt x="776" y="1427"/>
                    <a:pt x="507" y="2735"/>
                    <a:pt x="2" y="4040"/>
                  </a:cubicBezTo>
                  <a:cubicBezTo>
                    <a:pt x="0" y="4044"/>
                    <a:pt x="5" y="4048"/>
                    <a:pt x="9" y="4048"/>
                  </a:cubicBezTo>
                  <a:cubicBezTo>
                    <a:pt x="11" y="4048"/>
                    <a:pt x="13" y="4047"/>
                    <a:pt x="13" y="4045"/>
                  </a:cubicBezTo>
                  <a:cubicBezTo>
                    <a:pt x="573" y="2804"/>
                    <a:pt x="925" y="1397"/>
                    <a:pt x="954" y="33"/>
                  </a:cubicBezTo>
                  <a:cubicBezTo>
                    <a:pt x="955" y="12"/>
                    <a:pt x="940" y="1"/>
                    <a:pt x="9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2"/>
            <p:cNvSpPr/>
            <p:nvPr/>
          </p:nvSpPr>
          <p:spPr>
            <a:xfrm>
              <a:off x="1249960" y="4323741"/>
              <a:ext cx="78838" cy="53385"/>
            </a:xfrm>
            <a:custGeom>
              <a:avLst/>
              <a:gdLst/>
              <a:ahLst/>
              <a:cxnLst/>
              <a:rect l="l" t="t" r="r" b="b"/>
              <a:pathLst>
                <a:path w="1654" h="1120" extrusionOk="0">
                  <a:moveTo>
                    <a:pt x="1003" y="1"/>
                  </a:moveTo>
                  <a:cubicBezTo>
                    <a:pt x="837" y="1"/>
                    <a:pt x="699" y="129"/>
                    <a:pt x="577" y="229"/>
                  </a:cubicBezTo>
                  <a:cubicBezTo>
                    <a:pt x="354" y="414"/>
                    <a:pt x="165" y="626"/>
                    <a:pt x="3" y="864"/>
                  </a:cubicBezTo>
                  <a:cubicBezTo>
                    <a:pt x="1" y="867"/>
                    <a:pt x="4" y="872"/>
                    <a:pt x="7" y="872"/>
                  </a:cubicBezTo>
                  <a:cubicBezTo>
                    <a:pt x="8" y="872"/>
                    <a:pt x="9" y="872"/>
                    <a:pt x="10" y="871"/>
                  </a:cubicBezTo>
                  <a:cubicBezTo>
                    <a:pt x="209" y="616"/>
                    <a:pt x="479" y="279"/>
                    <a:pt x="771" y="132"/>
                  </a:cubicBezTo>
                  <a:cubicBezTo>
                    <a:pt x="863" y="86"/>
                    <a:pt x="944" y="66"/>
                    <a:pt x="1016" y="66"/>
                  </a:cubicBezTo>
                  <a:cubicBezTo>
                    <a:pt x="1437" y="66"/>
                    <a:pt x="1547" y="762"/>
                    <a:pt x="1590" y="1103"/>
                  </a:cubicBezTo>
                  <a:cubicBezTo>
                    <a:pt x="1591" y="1114"/>
                    <a:pt x="1599" y="1120"/>
                    <a:pt x="1607" y="1120"/>
                  </a:cubicBezTo>
                  <a:cubicBezTo>
                    <a:pt x="1615" y="1120"/>
                    <a:pt x="1622" y="1114"/>
                    <a:pt x="1622" y="1103"/>
                  </a:cubicBezTo>
                  <a:cubicBezTo>
                    <a:pt x="1654" y="755"/>
                    <a:pt x="1472" y="40"/>
                    <a:pt x="1031" y="2"/>
                  </a:cubicBezTo>
                  <a:cubicBezTo>
                    <a:pt x="1022" y="1"/>
                    <a:pt x="1012" y="1"/>
                    <a:pt x="100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2"/>
            <p:cNvSpPr/>
            <p:nvPr/>
          </p:nvSpPr>
          <p:spPr>
            <a:xfrm>
              <a:off x="1229893" y="4446907"/>
              <a:ext cx="59200" cy="139086"/>
            </a:xfrm>
            <a:custGeom>
              <a:avLst/>
              <a:gdLst/>
              <a:ahLst/>
              <a:cxnLst/>
              <a:rect l="l" t="t" r="r" b="b"/>
              <a:pathLst>
                <a:path w="1242" h="2918" extrusionOk="0">
                  <a:moveTo>
                    <a:pt x="1224" y="0"/>
                  </a:moveTo>
                  <a:cubicBezTo>
                    <a:pt x="1218" y="0"/>
                    <a:pt x="1212" y="3"/>
                    <a:pt x="1209" y="11"/>
                  </a:cubicBezTo>
                  <a:cubicBezTo>
                    <a:pt x="897" y="1023"/>
                    <a:pt x="514" y="1983"/>
                    <a:pt x="2" y="2913"/>
                  </a:cubicBezTo>
                  <a:cubicBezTo>
                    <a:pt x="1" y="2915"/>
                    <a:pt x="3" y="2918"/>
                    <a:pt x="6" y="2918"/>
                  </a:cubicBezTo>
                  <a:cubicBezTo>
                    <a:pt x="7" y="2918"/>
                    <a:pt x="8" y="2917"/>
                    <a:pt x="8" y="2916"/>
                  </a:cubicBezTo>
                  <a:cubicBezTo>
                    <a:pt x="557" y="2029"/>
                    <a:pt x="995" y="1036"/>
                    <a:pt x="1238" y="20"/>
                  </a:cubicBezTo>
                  <a:cubicBezTo>
                    <a:pt x="1242" y="8"/>
                    <a:pt x="1233" y="0"/>
                    <a:pt x="122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2"/>
            <p:cNvSpPr/>
            <p:nvPr/>
          </p:nvSpPr>
          <p:spPr>
            <a:xfrm>
              <a:off x="1161113" y="4612734"/>
              <a:ext cx="45139" cy="75263"/>
            </a:xfrm>
            <a:custGeom>
              <a:avLst/>
              <a:gdLst/>
              <a:ahLst/>
              <a:cxnLst/>
              <a:rect l="l" t="t" r="r" b="b"/>
              <a:pathLst>
                <a:path w="947" h="1579" extrusionOk="0">
                  <a:moveTo>
                    <a:pt x="262" y="1"/>
                  </a:moveTo>
                  <a:cubicBezTo>
                    <a:pt x="260" y="1"/>
                    <a:pt x="257" y="2"/>
                    <a:pt x="257" y="5"/>
                  </a:cubicBezTo>
                  <a:cubicBezTo>
                    <a:pt x="264" y="436"/>
                    <a:pt x="0" y="963"/>
                    <a:pt x="268" y="1362"/>
                  </a:cubicBezTo>
                  <a:cubicBezTo>
                    <a:pt x="356" y="1492"/>
                    <a:pt x="515" y="1578"/>
                    <a:pt x="667" y="1578"/>
                  </a:cubicBezTo>
                  <a:cubicBezTo>
                    <a:pt x="767" y="1578"/>
                    <a:pt x="864" y="1541"/>
                    <a:pt x="936" y="1456"/>
                  </a:cubicBezTo>
                  <a:cubicBezTo>
                    <a:pt x="946" y="1442"/>
                    <a:pt x="936" y="1427"/>
                    <a:pt x="923" y="1427"/>
                  </a:cubicBezTo>
                  <a:cubicBezTo>
                    <a:pt x="919" y="1427"/>
                    <a:pt x="915" y="1428"/>
                    <a:pt x="911" y="1431"/>
                  </a:cubicBezTo>
                  <a:cubicBezTo>
                    <a:pt x="834" y="1493"/>
                    <a:pt x="748" y="1522"/>
                    <a:pt x="663" y="1522"/>
                  </a:cubicBezTo>
                  <a:cubicBezTo>
                    <a:pt x="539" y="1522"/>
                    <a:pt x="418" y="1462"/>
                    <a:pt x="330" y="1358"/>
                  </a:cubicBezTo>
                  <a:cubicBezTo>
                    <a:pt x="208" y="1211"/>
                    <a:pt x="187" y="1007"/>
                    <a:pt x="194" y="824"/>
                  </a:cubicBezTo>
                  <a:cubicBezTo>
                    <a:pt x="206" y="549"/>
                    <a:pt x="282" y="284"/>
                    <a:pt x="267" y="5"/>
                  </a:cubicBezTo>
                  <a:cubicBezTo>
                    <a:pt x="267" y="2"/>
                    <a:pt x="265" y="1"/>
                    <a:pt x="26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2"/>
            <p:cNvSpPr/>
            <p:nvPr/>
          </p:nvSpPr>
          <p:spPr>
            <a:xfrm>
              <a:off x="1153820" y="4722077"/>
              <a:ext cx="78361" cy="52050"/>
            </a:xfrm>
            <a:custGeom>
              <a:avLst/>
              <a:gdLst/>
              <a:ahLst/>
              <a:cxnLst/>
              <a:rect l="l" t="t" r="r" b="b"/>
              <a:pathLst>
                <a:path w="1644" h="1092" extrusionOk="0">
                  <a:moveTo>
                    <a:pt x="1627" y="1"/>
                  </a:moveTo>
                  <a:cubicBezTo>
                    <a:pt x="1624" y="1"/>
                    <a:pt x="1621" y="2"/>
                    <a:pt x="1619" y="4"/>
                  </a:cubicBezTo>
                  <a:cubicBezTo>
                    <a:pt x="1149" y="471"/>
                    <a:pt x="683" y="964"/>
                    <a:pt x="2" y="1090"/>
                  </a:cubicBezTo>
                  <a:cubicBezTo>
                    <a:pt x="1" y="1090"/>
                    <a:pt x="1" y="1092"/>
                    <a:pt x="2" y="1092"/>
                  </a:cubicBezTo>
                  <a:cubicBezTo>
                    <a:pt x="678" y="1008"/>
                    <a:pt x="1200" y="508"/>
                    <a:pt x="1636" y="20"/>
                  </a:cubicBezTo>
                  <a:cubicBezTo>
                    <a:pt x="1643" y="12"/>
                    <a:pt x="1635" y="1"/>
                    <a:pt x="162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2"/>
            <p:cNvSpPr/>
            <p:nvPr/>
          </p:nvSpPr>
          <p:spPr>
            <a:xfrm>
              <a:off x="1285423" y="4422312"/>
              <a:ext cx="4528" cy="5672"/>
            </a:xfrm>
            <a:custGeom>
              <a:avLst/>
              <a:gdLst/>
              <a:ahLst/>
              <a:cxnLst/>
              <a:rect l="l" t="t" r="r" b="b"/>
              <a:pathLst>
                <a:path w="95" h="119" extrusionOk="0">
                  <a:moveTo>
                    <a:pt x="48" y="1"/>
                  </a:moveTo>
                  <a:cubicBezTo>
                    <a:pt x="35" y="1"/>
                    <a:pt x="22" y="8"/>
                    <a:pt x="18" y="23"/>
                  </a:cubicBezTo>
                  <a:cubicBezTo>
                    <a:pt x="14" y="38"/>
                    <a:pt x="11" y="53"/>
                    <a:pt x="6" y="65"/>
                  </a:cubicBezTo>
                  <a:cubicBezTo>
                    <a:pt x="0" y="91"/>
                    <a:pt x="20" y="119"/>
                    <a:pt x="47" y="119"/>
                  </a:cubicBezTo>
                  <a:cubicBezTo>
                    <a:pt x="76" y="119"/>
                    <a:pt x="94" y="91"/>
                    <a:pt x="88" y="65"/>
                  </a:cubicBezTo>
                  <a:cubicBezTo>
                    <a:pt x="84" y="51"/>
                    <a:pt x="81" y="37"/>
                    <a:pt x="78" y="23"/>
                  </a:cubicBezTo>
                  <a:cubicBezTo>
                    <a:pt x="74" y="8"/>
                    <a:pt x="61"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2"/>
            <p:cNvSpPr/>
            <p:nvPr/>
          </p:nvSpPr>
          <p:spPr>
            <a:xfrm>
              <a:off x="1282420" y="4392712"/>
              <a:ext cx="11916" cy="10391"/>
            </a:xfrm>
            <a:custGeom>
              <a:avLst/>
              <a:gdLst/>
              <a:ahLst/>
              <a:cxnLst/>
              <a:rect l="l" t="t" r="r" b="b"/>
              <a:pathLst>
                <a:path w="250" h="218" extrusionOk="0">
                  <a:moveTo>
                    <a:pt x="108" y="0"/>
                  </a:moveTo>
                  <a:cubicBezTo>
                    <a:pt x="82" y="0"/>
                    <a:pt x="51" y="15"/>
                    <a:pt x="33" y="32"/>
                  </a:cubicBezTo>
                  <a:cubicBezTo>
                    <a:pt x="15" y="51"/>
                    <a:pt x="0" y="82"/>
                    <a:pt x="1" y="109"/>
                  </a:cubicBezTo>
                  <a:cubicBezTo>
                    <a:pt x="3" y="138"/>
                    <a:pt x="12" y="167"/>
                    <a:pt x="33" y="187"/>
                  </a:cubicBezTo>
                  <a:cubicBezTo>
                    <a:pt x="52" y="203"/>
                    <a:pt x="77" y="218"/>
                    <a:pt x="103" y="218"/>
                  </a:cubicBezTo>
                  <a:cubicBezTo>
                    <a:pt x="105" y="218"/>
                    <a:pt x="108" y="218"/>
                    <a:pt x="110" y="217"/>
                  </a:cubicBezTo>
                  <a:cubicBezTo>
                    <a:pt x="127" y="216"/>
                    <a:pt x="143" y="216"/>
                    <a:pt x="161" y="213"/>
                  </a:cubicBezTo>
                  <a:cubicBezTo>
                    <a:pt x="184" y="208"/>
                    <a:pt x="202" y="195"/>
                    <a:pt x="219" y="180"/>
                  </a:cubicBezTo>
                  <a:cubicBezTo>
                    <a:pt x="236" y="164"/>
                    <a:pt x="249" y="132"/>
                    <a:pt x="247" y="109"/>
                  </a:cubicBezTo>
                  <a:cubicBezTo>
                    <a:pt x="246" y="83"/>
                    <a:pt x="239" y="57"/>
                    <a:pt x="219" y="38"/>
                  </a:cubicBezTo>
                  <a:cubicBezTo>
                    <a:pt x="202" y="23"/>
                    <a:pt x="182" y="11"/>
                    <a:pt x="161" y="6"/>
                  </a:cubicBezTo>
                  <a:cubicBezTo>
                    <a:pt x="145" y="2"/>
                    <a:pt x="127" y="2"/>
                    <a:pt x="110" y="1"/>
                  </a:cubicBezTo>
                  <a:cubicBezTo>
                    <a:pt x="109" y="1"/>
                    <a:pt x="108" y="0"/>
                    <a:pt x="1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2"/>
            <p:cNvSpPr/>
            <p:nvPr/>
          </p:nvSpPr>
          <p:spPr>
            <a:xfrm>
              <a:off x="1325319" y="4399719"/>
              <a:ext cx="6530" cy="5005"/>
            </a:xfrm>
            <a:custGeom>
              <a:avLst/>
              <a:gdLst/>
              <a:ahLst/>
              <a:cxnLst/>
              <a:rect l="l" t="t" r="r" b="b"/>
              <a:pathLst>
                <a:path w="137" h="105" extrusionOk="0">
                  <a:moveTo>
                    <a:pt x="69" y="0"/>
                  </a:moveTo>
                  <a:cubicBezTo>
                    <a:pt x="1" y="0"/>
                    <a:pt x="1" y="105"/>
                    <a:pt x="69" y="105"/>
                  </a:cubicBezTo>
                  <a:cubicBezTo>
                    <a:pt x="136" y="105"/>
                    <a:pt x="137" y="0"/>
                    <a:pt x="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2"/>
            <p:cNvSpPr/>
            <p:nvPr/>
          </p:nvSpPr>
          <p:spPr>
            <a:xfrm>
              <a:off x="1334041" y="4432083"/>
              <a:ext cx="10057" cy="9295"/>
            </a:xfrm>
            <a:custGeom>
              <a:avLst/>
              <a:gdLst/>
              <a:ahLst/>
              <a:cxnLst/>
              <a:rect l="l" t="t" r="r" b="b"/>
              <a:pathLst>
                <a:path w="211" h="195" extrusionOk="0">
                  <a:moveTo>
                    <a:pt x="116" y="0"/>
                  </a:moveTo>
                  <a:cubicBezTo>
                    <a:pt x="115" y="0"/>
                    <a:pt x="114" y="0"/>
                    <a:pt x="113" y="1"/>
                  </a:cubicBezTo>
                  <a:cubicBezTo>
                    <a:pt x="81" y="2"/>
                    <a:pt x="51" y="17"/>
                    <a:pt x="32" y="42"/>
                  </a:cubicBezTo>
                  <a:cubicBezTo>
                    <a:pt x="14" y="54"/>
                    <a:pt x="1" y="76"/>
                    <a:pt x="2" y="97"/>
                  </a:cubicBezTo>
                  <a:cubicBezTo>
                    <a:pt x="4" y="120"/>
                    <a:pt x="15" y="141"/>
                    <a:pt x="33" y="152"/>
                  </a:cubicBezTo>
                  <a:cubicBezTo>
                    <a:pt x="52" y="177"/>
                    <a:pt x="82" y="194"/>
                    <a:pt x="112" y="194"/>
                  </a:cubicBezTo>
                  <a:cubicBezTo>
                    <a:pt x="137" y="194"/>
                    <a:pt x="163" y="184"/>
                    <a:pt x="180" y="165"/>
                  </a:cubicBezTo>
                  <a:cubicBezTo>
                    <a:pt x="198" y="148"/>
                    <a:pt x="210" y="121"/>
                    <a:pt x="209" y="97"/>
                  </a:cubicBezTo>
                  <a:cubicBezTo>
                    <a:pt x="208" y="72"/>
                    <a:pt x="199" y="46"/>
                    <a:pt x="181" y="29"/>
                  </a:cubicBezTo>
                  <a:cubicBezTo>
                    <a:pt x="163" y="13"/>
                    <a:pt x="139" y="0"/>
                    <a:pt x="1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2"/>
            <p:cNvSpPr/>
            <p:nvPr/>
          </p:nvSpPr>
          <p:spPr>
            <a:xfrm>
              <a:off x="1362450" y="4367735"/>
              <a:ext cx="5672" cy="7007"/>
            </a:xfrm>
            <a:custGeom>
              <a:avLst/>
              <a:gdLst/>
              <a:ahLst/>
              <a:cxnLst/>
              <a:rect l="l" t="t" r="r" b="b"/>
              <a:pathLst>
                <a:path w="119" h="147" extrusionOk="0">
                  <a:moveTo>
                    <a:pt x="59" y="0"/>
                  </a:moveTo>
                  <a:cubicBezTo>
                    <a:pt x="48" y="0"/>
                    <a:pt x="36" y="4"/>
                    <a:pt x="27" y="13"/>
                  </a:cubicBezTo>
                  <a:cubicBezTo>
                    <a:pt x="12" y="27"/>
                    <a:pt x="6" y="42"/>
                    <a:pt x="5" y="63"/>
                  </a:cubicBezTo>
                  <a:cubicBezTo>
                    <a:pt x="4" y="72"/>
                    <a:pt x="4" y="81"/>
                    <a:pt x="4" y="90"/>
                  </a:cubicBezTo>
                  <a:cubicBezTo>
                    <a:pt x="1" y="120"/>
                    <a:pt x="30" y="147"/>
                    <a:pt x="58" y="147"/>
                  </a:cubicBezTo>
                  <a:cubicBezTo>
                    <a:pt x="58" y="147"/>
                    <a:pt x="59" y="147"/>
                    <a:pt x="59" y="147"/>
                  </a:cubicBezTo>
                  <a:cubicBezTo>
                    <a:pt x="88" y="145"/>
                    <a:pt x="119" y="121"/>
                    <a:pt x="116" y="90"/>
                  </a:cubicBezTo>
                  <a:cubicBezTo>
                    <a:pt x="115" y="83"/>
                    <a:pt x="114" y="72"/>
                    <a:pt x="114" y="63"/>
                  </a:cubicBezTo>
                  <a:cubicBezTo>
                    <a:pt x="111" y="42"/>
                    <a:pt x="105" y="27"/>
                    <a:pt x="91" y="13"/>
                  </a:cubicBezTo>
                  <a:cubicBezTo>
                    <a:pt x="82" y="4"/>
                    <a:pt x="70" y="0"/>
                    <a:pt x="5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2"/>
            <p:cNvSpPr/>
            <p:nvPr/>
          </p:nvSpPr>
          <p:spPr>
            <a:xfrm>
              <a:off x="1361449" y="4330318"/>
              <a:ext cx="7531" cy="5863"/>
            </a:xfrm>
            <a:custGeom>
              <a:avLst/>
              <a:gdLst/>
              <a:ahLst/>
              <a:cxnLst/>
              <a:rect l="l" t="t" r="r" b="b"/>
              <a:pathLst>
                <a:path w="158" h="123" extrusionOk="0">
                  <a:moveTo>
                    <a:pt x="79" y="1"/>
                  </a:moveTo>
                  <a:cubicBezTo>
                    <a:pt x="1" y="1"/>
                    <a:pt x="1" y="122"/>
                    <a:pt x="79" y="122"/>
                  </a:cubicBezTo>
                  <a:cubicBezTo>
                    <a:pt x="158" y="122"/>
                    <a:pt x="158"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2"/>
            <p:cNvSpPr/>
            <p:nvPr/>
          </p:nvSpPr>
          <p:spPr>
            <a:xfrm>
              <a:off x="1256204" y="4698292"/>
              <a:ext cx="8532" cy="6768"/>
            </a:xfrm>
            <a:custGeom>
              <a:avLst/>
              <a:gdLst/>
              <a:ahLst/>
              <a:cxnLst/>
              <a:rect l="l" t="t" r="r" b="b"/>
              <a:pathLst>
                <a:path w="179" h="142" extrusionOk="0">
                  <a:moveTo>
                    <a:pt x="74" y="1"/>
                  </a:moveTo>
                  <a:cubicBezTo>
                    <a:pt x="36" y="1"/>
                    <a:pt x="1" y="30"/>
                    <a:pt x="1" y="71"/>
                  </a:cubicBezTo>
                  <a:cubicBezTo>
                    <a:pt x="1" y="111"/>
                    <a:pt x="34" y="141"/>
                    <a:pt x="72" y="141"/>
                  </a:cubicBezTo>
                  <a:cubicBezTo>
                    <a:pt x="79" y="141"/>
                    <a:pt x="85" y="140"/>
                    <a:pt x="92" y="139"/>
                  </a:cubicBezTo>
                  <a:cubicBezTo>
                    <a:pt x="105" y="136"/>
                    <a:pt x="120" y="132"/>
                    <a:pt x="134" y="128"/>
                  </a:cubicBezTo>
                  <a:cubicBezTo>
                    <a:pt x="158" y="122"/>
                    <a:pt x="179" y="96"/>
                    <a:pt x="178" y="71"/>
                  </a:cubicBezTo>
                  <a:cubicBezTo>
                    <a:pt x="177" y="47"/>
                    <a:pt x="160" y="20"/>
                    <a:pt x="134" y="13"/>
                  </a:cubicBezTo>
                  <a:cubicBezTo>
                    <a:pt x="119" y="10"/>
                    <a:pt x="104" y="7"/>
                    <a:pt x="92" y="3"/>
                  </a:cubicBezTo>
                  <a:cubicBezTo>
                    <a:pt x="86" y="1"/>
                    <a:pt x="80" y="1"/>
                    <a:pt x="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2"/>
            <p:cNvSpPr/>
            <p:nvPr/>
          </p:nvSpPr>
          <p:spPr>
            <a:xfrm>
              <a:off x="1277320" y="4657729"/>
              <a:ext cx="7769" cy="6006"/>
            </a:xfrm>
            <a:custGeom>
              <a:avLst/>
              <a:gdLst/>
              <a:ahLst/>
              <a:cxnLst/>
              <a:rect l="l" t="t" r="r" b="b"/>
              <a:pathLst>
                <a:path w="163" h="126" extrusionOk="0">
                  <a:moveTo>
                    <a:pt x="81" y="0"/>
                  </a:moveTo>
                  <a:cubicBezTo>
                    <a:pt x="1" y="0"/>
                    <a:pt x="1" y="126"/>
                    <a:pt x="81" y="126"/>
                  </a:cubicBezTo>
                  <a:cubicBezTo>
                    <a:pt x="163" y="126"/>
                    <a:pt x="163"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2"/>
            <p:cNvSpPr/>
            <p:nvPr/>
          </p:nvSpPr>
          <p:spPr>
            <a:xfrm>
              <a:off x="1297149" y="4626938"/>
              <a:ext cx="5005" cy="3051"/>
            </a:xfrm>
            <a:custGeom>
              <a:avLst/>
              <a:gdLst/>
              <a:ahLst/>
              <a:cxnLst/>
              <a:rect l="l" t="t" r="r" b="b"/>
              <a:pathLst>
                <a:path w="105" h="64" extrusionOk="0">
                  <a:moveTo>
                    <a:pt x="74" y="0"/>
                  </a:moveTo>
                  <a:cubicBezTo>
                    <a:pt x="74" y="0"/>
                    <a:pt x="73" y="0"/>
                    <a:pt x="72" y="0"/>
                  </a:cubicBezTo>
                  <a:cubicBezTo>
                    <a:pt x="63" y="0"/>
                    <a:pt x="53" y="0"/>
                    <a:pt x="44" y="2"/>
                  </a:cubicBezTo>
                  <a:cubicBezTo>
                    <a:pt x="36" y="3"/>
                    <a:pt x="29" y="7"/>
                    <a:pt x="21" y="10"/>
                  </a:cubicBezTo>
                  <a:cubicBezTo>
                    <a:pt x="0" y="18"/>
                    <a:pt x="0" y="44"/>
                    <a:pt x="21" y="54"/>
                  </a:cubicBezTo>
                  <a:cubicBezTo>
                    <a:pt x="29" y="57"/>
                    <a:pt x="36" y="60"/>
                    <a:pt x="44" y="62"/>
                  </a:cubicBezTo>
                  <a:cubicBezTo>
                    <a:pt x="48" y="63"/>
                    <a:pt x="53" y="64"/>
                    <a:pt x="58" y="64"/>
                  </a:cubicBezTo>
                  <a:cubicBezTo>
                    <a:pt x="63" y="64"/>
                    <a:pt x="68" y="63"/>
                    <a:pt x="72" y="63"/>
                  </a:cubicBezTo>
                  <a:cubicBezTo>
                    <a:pt x="89" y="63"/>
                    <a:pt x="105" y="48"/>
                    <a:pt x="105" y="31"/>
                  </a:cubicBezTo>
                  <a:cubicBezTo>
                    <a:pt x="104" y="16"/>
                    <a:pt x="92" y="0"/>
                    <a:pt x="7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2"/>
            <p:cNvSpPr/>
            <p:nvPr/>
          </p:nvSpPr>
          <p:spPr>
            <a:xfrm>
              <a:off x="1218263" y="4662543"/>
              <a:ext cx="6959" cy="5148"/>
            </a:xfrm>
            <a:custGeom>
              <a:avLst/>
              <a:gdLst/>
              <a:ahLst/>
              <a:cxnLst/>
              <a:rect l="l" t="t" r="r" b="b"/>
              <a:pathLst>
                <a:path w="146" h="108" extrusionOk="0">
                  <a:moveTo>
                    <a:pt x="55" y="1"/>
                  </a:moveTo>
                  <a:cubicBezTo>
                    <a:pt x="27" y="1"/>
                    <a:pt x="0" y="25"/>
                    <a:pt x="1" y="54"/>
                  </a:cubicBezTo>
                  <a:cubicBezTo>
                    <a:pt x="2" y="83"/>
                    <a:pt x="25" y="108"/>
                    <a:pt x="55" y="108"/>
                  </a:cubicBezTo>
                  <a:cubicBezTo>
                    <a:pt x="68" y="108"/>
                    <a:pt x="80" y="107"/>
                    <a:pt x="93" y="106"/>
                  </a:cubicBezTo>
                  <a:cubicBezTo>
                    <a:pt x="107" y="102"/>
                    <a:pt x="119" y="95"/>
                    <a:pt x="130" y="85"/>
                  </a:cubicBezTo>
                  <a:cubicBezTo>
                    <a:pt x="146" y="66"/>
                    <a:pt x="146" y="41"/>
                    <a:pt x="130" y="24"/>
                  </a:cubicBezTo>
                  <a:cubicBezTo>
                    <a:pt x="119" y="13"/>
                    <a:pt x="108" y="6"/>
                    <a:pt x="93" y="3"/>
                  </a:cubicBezTo>
                  <a:cubicBezTo>
                    <a:pt x="80" y="1"/>
                    <a:pt x="68" y="1"/>
                    <a:pt x="5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2"/>
            <p:cNvSpPr/>
            <p:nvPr/>
          </p:nvSpPr>
          <p:spPr>
            <a:xfrm>
              <a:off x="1234755" y="4640951"/>
              <a:ext cx="6673" cy="5195"/>
            </a:xfrm>
            <a:custGeom>
              <a:avLst/>
              <a:gdLst/>
              <a:ahLst/>
              <a:cxnLst/>
              <a:rect l="l" t="t" r="r" b="b"/>
              <a:pathLst>
                <a:path w="140" h="109" extrusionOk="0">
                  <a:moveTo>
                    <a:pt x="71" y="1"/>
                  </a:moveTo>
                  <a:cubicBezTo>
                    <a:pt x="3" y="1"/>
                    <a:pt x="1" y="108"/>
                    <a:pt x="71" y="108"/>
                  </a:cubicBezTo>
                  <a:cubicBezTo>
                    <a:pt x="140" y="108"/>
                    <a:pt x="140" y="1"/>
                    <a:pt x="7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2"/>
            <p:cNvSpPr/>
            <p:nvPr/>
          </p:nvSpPr>
          <p:spPr>
            <a:xfrm>
              <a:off x="1134659" y="4740809"/>
              <a:ext cx="4433" cy="6196"/>
            </a:xfrm>
            <a:custGeom>
              <a:avLst/>
              <a:gdLst/>
              <a:ahLst/>
              <a:cxnLst/>
              <a:rect l="l" t="t" r="r" b="b"/>
              <a:pathLst>
                <a:path w="93" h="130" extrusionOk="0">
                  <a:moveTo>
                    <a:pt x="46" y="0"/>
                  </a:moveTo>
                  <a:cubicBezTo>
                    <a:pt x="33" y="0"/>
                    <a:pt x="23" y="6"/>
                    <a:pt x="14" y="14"/>
                  </a:cubicBezTo>
                  <a:cubicBezTo>
                    <a:pt x="3" y="23"/>
                    <a:pt x="1" y="37"/>
                    <a:pt x="1" y="51"/>
                  </a:cubicBezTo>
                  <a:lnTo>
                    <a:pt x="1" y="83"/>
                  </a:lnTo>
                  <a:cubicBezTo>
                    <a:pt x="1" y="106"/>
                    <a:pt x="22" y="129"/>
                    <a:pt x="47" y="129"/>
                  </a:cubicBezTo>
                  <a:cubicBezTo>
                    <a:pt x="72" y="127"/>
                    <a:pt x="93" y="109"/>
                    <a:pt x="93" y="83"/>
                  </a:cubicBezTo>
                  <a:cubicBezTo>
                    <a:pt x="91" y="74"/>
                    <a:pt x="91" y="63"/>
                    <a:pt x="91" y="53"/>
                  </a:cubicBezTo>
                  <a:cubicBezTo>
                    <a:pt x="91" y="40"/>
                    <a:pt x="89" y="30"/>
                    <a:pt x="80" y="19"/>
                  </a:cubicBezTo>
                  <a:cubicBezTo>
                    <a:pt x="73" y="9"/>
                    <a:pt x="59" y="0"/>
                    <a:pt x="4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2"/>
            <p:cNvSpPr/>
            <p:nvPr/>
          </p:nvSpPr>
          <p:spPr>
            <a:xfrm>
              <a:off x="1129225" y="4705633"/>
              <a:ext cx="6625" cy="5148"/>
            </a:xfrm>
            <a:custGeom>
              <a:avLst/>
              <a:gdLst/>
              <a:ahLst/>
              <a:cxnLst/>
              <a:rect l="l" t="t" r="r" b="b"/>
              <a:pathLst>
                <a:path w="139" h="108" extrusionOk="0">
                  <a:moveTo>
                    <a:pt x="69" y="0"/>
                  </a:moveTo>
                  <a:cubicBezTo>
                    <a:pt x="1" y="0"/>
                    <a:pt x="1" y="107"/>
                    <a:pt x="69" y="107"/>
                  </a:cubicBezTo>
                  <a:cubicBezTo>
                    <a:pt x="137" y="107"/>
                    <a:pt x="139" y="0"/>
                    <a:pt x="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6" name="Google Shape;1716;p22"/>
          <p:cNvGrpSpPr/>
          <p:nvPr/>
        </p:nvGrpSpPr>
        <p:grpSpPr>
          <a:xfrm rot="1341893">
            <a:off x="5004060" y="4297883"/>
            <a:ext cx="677108" cy="854456"/>
            <a:chOff x="4198851" y="-806491"/>
            <a:chExt cx="163968" cy="206914"/>
          </a:xfrm>
        </p:grpSpPr>
        <p:sp>
          <p:nvSpPr>
            <p:cNvPr id="1717" name="Google Shape;1717;p22"/>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2"/>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2"/>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2"/>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2"/>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2"/>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2"/>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2"/>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2"/>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2"/>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2"/>
          <p:cNvGrpSpPr/>
          <p:nvPr/>
        </p:nvGrpSpPr>
        <p:grpSpPr>
          <a:xfrm>
            <a:off x="8219151" y="1104306"/>
            <a:ext cx="1173989" cy="1414475"/>
            <a:chOff x="5234039" y="-267543"/>
            <a:chExt cx="313064" cy="377173"/>
          </a:xfrm>
        </p:grpSpPr>
        <p:sp>
          <p:nvSpPr>
            <p:cNvPr id="1728" name="Google Shape;1728;p22"/>
            <p:cNvSpPr/>
            <p:nvPr/>
          </p:nvSpPr>
          <p:spPr>
            <a:xfrm>
              <a:off x="5316071" y="-114967"/>
              <a:ext cx="106293" cy="94996"/>
            </a:xfrm>
            <a:custGeom>
              <a:avLst/>
              <a:gdLst/>
              <a:ahLst/>
              <a:cxnLst/>
              <a:rect l="l" t="t" r="r" b="b"/>
              <a:pathLst>
                <a:path w="2230" h="1993" extrusionOk="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2"/>
            <p:cNvSpPr/>
            <p:nvPr/>
          </p:nvSpPr>
          <p:spPr>
            <a:xfrm>
              <a:off x="5309255" y="-154720"/>
              <a:ext cx="67398" cy="95473"/>
            </a:xfrm>
            <a:custGeom>
              <a:avLst/>
              <a:gdLst/>
              <a:ahLst/>
              <a:cxnLst/>
              <a:rect l="l" t="t" r="r" b="b"/>
              <a:pathLst>
                <a:path w="1414" h="2003" extrusionOk="0">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2"/>
            <p:cNvSpPr/>
            <p:nvPr/>
          </p:nvSpPr>
          <p:spPr>
            <a:xfrm>
              <a:off x="5370218" y="-141517"/>
              <a:ext cx="15348" cy="24976"/>
            </a:xfrm>
            <a:custGeom>
              <a:avLst/>
              <a:gdLst/>
              <a:ahLst/>
              <a:cxnLst/>
              <a:rect l="l" t="t" r="r" b="b"/>
              <a:pathLst>
                <a:path w="322" h="524" extrusionOk="0">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2"/>
            <p:cNvSpPr/>
            <p:nvPr/>
          </p:nvSpPr>
          <p:spPr>
            <a:xfrm>
              <a:off x="5308778" y="-181936"/>
              <a:ext cx="123309" cy="105387"/>
            </a:xfrm>
            <a:custGeom>
              <a:avLst/>
              <a:gdLst/>
              <a:ahLst/>
              <a:cxnLst/>
              <a:rect l="l" t="t" r="r" b="b"/>
              <a:pathLst>
                <a:path w="2587" h="2211" extrusionOk="0">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2"/>
            <p:cNvSpPr/>
            <p:nvPr/>
          </p:nvSpPr>
          <p:spPr>
            <a:xfrm>
              <a:off x="5267548" y="-181031"/>
              <a:ext cx="172500" cy="200479"/>
            </a:xfrm>
            <a:custGeom>
              <a:avLst/>
              <a:gdLst/>
              <a:ahLst/>
              <a:cxnLst/>
              <a:rect l="l" t="t" r="r" b="b"/>
              <a:pathLst>
                <a:path w="3619" h="4206" extrusionOk="0">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2"/>
            <p:cNvSpPr/>
            <p:nvPr/>
          </p:nvSpPr>
          <p:spPr>
            <a:xfrm>
              <a:off x="5301485" y="-226170"/>
              <a:ext cx="183558" cy="268592"/>
            </a:xfrm>
            <a:custGeom>
              <a:avLst/>
              <a:gdLst/>
              <a:ahLst/>
              <a:cxnLst/>
              <a:rect l="l" t="t" r="r" b="b"/>
              <a:pathLst>
                <a:path w="3851" h="5635" extrusionOk="0">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2"/>
            <p:cNvSpPr/>
            <p:nvPr/>
          </p:nvSpPr>
          <p:spPr>
            <a:xfrm>
              <a:off x="5407730" y="37180"/>
              <a:ext cx="9438" cy="6387"/>
            </a:xfrm>
            <a:custGeom>
              <a:avLst/>
              <a:gdLst/>
              <a:ahLst/>
              <a:cxnLst/>
              <a:rect l="l" t="t" r="r" b="b"/>
              <a:pathLst>
                <a:path w="198" h="134" extrusionOk="0">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2"/>
            <p:cNvSpPr/>
            <p:nvPr/>
          </p:nvSpPr>
          <p:spPr>
            <a:xfrm>
              <a:off x="5371791" y="26407"/>
              <a:ext cx="6435" cy="9438"/>
            </a:xfrm>
            <a:custGeom>
              <a:avLst/>
              <a:gdLst/>
              <a:ahLst/>
              <a:cxnLst/>
              <a:rect l="l" t="t" r="r" b="b"/>
              <a:pathLst>
                <a:path w="135" h="198" extrusionOk="0">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2"/>
            <p:cNvSpPr/>
            <p:nvPr/>
          </p:nvSpPr>
          <p:spPr>
            <a:xfrm>
              <a:off x="5256156" y="-232938"/>
              <a:ext cx="83938" cy="240136"/>
            </a:xfrm>
            <a:custGeom>
              <a:avLst/>
              <a:gdLst/>
              <a:ahLst/>
              <a:cxnLst/>
              <a:rect l="l" t="t" r="r" b="b"/>
              <a:pathLst>
                <a:path w="1761" h="5038" extrusionOk="0">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2"/>
            <p:cNvSpPr/>
            <p:nvPr/>
          </p:nvSpPr>
          <p:spPr>
            <a:xfrm>
              <a:off x="5353297" y="-244282"/>
              <a:ext cx="9819" cy="7293"/>
            </a:xfrm>
            <a:custGeom>
              <a:avLst/>
              <a:gdLst/>
              <a:ahLst/>
              <a:cxnLst/>
              <a:rect l="l" t="t" r="r" b="b"/>
              <a:pathLst>
                <a:path w="206" h="153" extrusionOk="0">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2"/>
            <p:cNvSpPr/>
            <p:nvPr/>
          </p:nvSpPr>
          <p:spPr>
            <a:xfrm>
              <a:off x="5389618" y="-236799"/>
              <a:ext cx="9342" cy="6673"/>
            </a:xfrm>
            <a:custGeom>
              <a:avLst/>
              <a:gdLst/>
              <a:ahLst/>
              <a:cxnLst/>
              <a:rect l="l" t="t" r="r" b="b"/>
              <a:pathLst>
                <a:path w="196" h="140" extrusionOk="0">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2"/>
            <p:cNvSpPr/>
            <p:nvPr/>
          </p:nvSpPr>
          <p:spPr>
            <a:xfrm>
              <a:off x="5429084" y="-211775"/>
              <a:ext cx="7150" cy="9914"/>
            </a:xfrm>
            <a:custGeom>
              <a:avLst/>
              <a:gdLst/>
              <a:ahLst/>
              <a:cxnLst/>
              <a:rect l="l" t="t" r="r" b="b"/>
              <a:pathLst>
                <a:path w="150" h="208" extrusionOk="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2"/>
            <p:cNvSpPr/>
            <p:nvPr/>
          </p:nvSpPr>
          <p:spPr>
            <a:xfrm>
              <a:off x="5287519" y="-173738"/>
              <a:ext cx="259584" cy="283368"/>
            </a:xfrm>
            <a:custGeom>
              <a:avLst/>
              <a:gdLst/>
              <a:ahLst/>
              <a:cxnLst/>
              <a:rect l="l" t="t" r="r" b="b"/>
              <a:pathLst>
                <a:path w="5446" h="5945" extrusionOk="0">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2"/>
            <p:cNvSpPr/>
            <p:nvPr/>
          </p:nvSpPr>
          <p:spPr>
            <a:xfrm>
              <a:off x="5412688" y="32127"/>
              <a:ext cx="94663" cy="49810"/>
            </a:xfrm>
            <a:custGeom>
              <a:avLst/>
              <a:gdLst/>
              <a:ahLst/>
              <a:cxnLst/>
              <a:rect l="l" t="t" r="r" b="b"/>
              <a:pathLst>
                <a:path w="1986" h="1045" extrusionOk="0">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2"/>
            <p:cNvSpPr/>
            <p:nvPr/>
          </p:nvSpPr>
          <p:spPr>
            <a:xfrm>
              <a:off x="5411258" y="-177027"/>
              <a:ext cx="60725" cy="181890"/>
            </a:xfrm>
            <a:custGeom>
              <a:avLst/>
              <a:gdLst/>
              <a:ahLst/>
              <a:cxnLst/>
              <a:rect l="l" t="t" r="r" b="b"/>
              <a:pathLst>
                <a:path w="1274" h="3816" extrusionOk="0">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2"/>
            <p:cNvSpPr/>
            <p:nvPr/>
          </p:nvSpPr>
          <p:spPr>
            <a:xfrm>
              <a:off x="5377892" y="-197618"/>
              <a:ext cx="8675" cy="11773"/>
            </a:xfrm>
            <a:custGeom>
              <a:avLst/>
              <a:gdLst/>
              <a:ahLst/>
              <a:cxnLst/>
              <a:rect l="l" t="t" r="r" b="b"/>
              <a:pathLst>
                <a:path w="182" h="247" extrusionOk="0">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2"/>
            <p:cNvSpPr/>
            <p:nvPr/>
          </p:nvSpPr>
          <p:spPr>
            <a:xfrm>
              <a:off x="5338426" y="-89895"/>
              <a:ext cx="37465" cy="45091"/>
            </a:xfrm>
            <a:custGeom>
              <a:avLst/>
              <a:gdLst/>
              <a:ahLst/>
              <a:cxnLst/>
              <a:rect l="l" t="t" r="r" b="b"/>
              <a:pathLst>
                <a:path w="786" h="946" extrusionOk="0">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2"/>
            <p:cNvSpPr/>
            <p:nvPr/>
          </p:nvSpPr>
          <p:spPr>
            <a:xfrm>
              <a:off x="5431706" y="-63537"/>
              <a:ext cx="9152" cy="10772"/>
            </a:xfrm>
            <a:custGeom>
              <a:avLst/>
              <a:gdLst/>
              <a:ahLst/>
              <a:cxnLst/>
              <a:rect l="l" t="t" r="r" b="b"/>
              <a:pathLst>
                <a:path w="192" h="226" extrusionOk="0">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2"/>
            <p:cNvSpPr/>
            <p:nvPr/>
          </p:nvSpPr>
          <p:spPr>
            <a:xfrm>
              <a:off x="5234039" y="-267543"/>
              <a:ext cx="161155" cy="218830"/>
            </a:xfrm>
            <a:custGeom>
              <a:avLst/>
              <a:gdLst/>
              <a:ahLst/>
              <a:cxnLst/>
              <a:rect l="l" t="t" r="r" b="b"/>
              <a:pathLst>
                <a:path w="3381" h="4591" extrusionOk="0">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7" name="Google Shape;1747;p22"/>
          <p:cNvGrpSpPr/>
          <p:nvPr/>
        </p:nvGrpSpPr>
        <p:grpSpPr>
          <a:xfrm>
            <a:off x="2936709" y="252373"/>
            <a:ext cx="568152" cy="575260"/>
            <a:chOff x="3063709" y="-107293"/>
            <a:chExt cx="201909" cy="204435"/>
          </a:xfrm>
        </p:grpSpPr>
        <p:sp>
          <p:nvSpPr>
            <p:cNvPr id="1748" name="Google Shape;1748;p22"/>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2"/>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2"/>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2"/>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2"/>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2"/>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2"/>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2"/>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2"/>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2"/>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2"/>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2"/>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0" name="Google Shape;1760;p22"/>
          <p:cNvSpPr txBox="1">
            <a:spLocks noGrp="1"/>
          </p:cNvSpPr>
          <p:nvPr>
            <p:ph type="title"/>
          </p:nvPr>
        </p:nvSpPr>
        <p:spPr>
          <a:xfrm>
            <a:off x="720000" y="1197225"/>
            <a:ext cx="4071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761" name="Google Shape;1761;p22"/>
          <p:cNvSpPr txBox="1">
            <a:spLocks noGrp="1"/>
          </p:cNvSpPr>
          <p:nvPr>
            <p:ph type="subTitle" idx="1"/>
          </p:nvPr>
        </p:nvSpPr>
        <p:spPr>
          <a:xfrm rot="-253">
            <a:off x="720000" y="1832690"/>
            <a:ext cx="4071000" cy="22725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Font typeface="Montserrat"/>
              <a:buChar char="✦"/>
              <a:defRPr/>
            </a:lvl1pPr>
            <a:lvl2pPr lvl="1" algn="ctr" rtl="0">
              <a:lnSpc>
                <a:spcPct val="100000"/>
              </a:lnSpc>
              <a:spcBef>
                <a:spcPts val="0"/>
              </a:spcBef>
              <a:spcAft>
                <a:spcPts val="0"/>
              </a:spcAft>
              <a:buClr>
                <a:srgbClr val="595959"/>
              </a:buClr>
              <a:buSzPts val="1400"/>
              <a:buFont typeface="Montserrat"/>
              <a:buChar char="○"/>
              <a:defRPr/>
            </a:lvl2pPr>
            <a:lvl3pPr lvl="2" algn="ctr" rtl="0">
              <a:lnSpc>
                <a:spcPct val="100000"/>
              </a:lnSpc>
              <a:spcBef>
                <a:spcPts val="1600"/>
              </a:spcBef>
              <a:spcAft>
                <a:spcPts val="0"/>
              </a:spcAft>
              <a:buClr>
                <a:srgbClr val="595959"/>
              </a:buClr>
              <a:buSzPts val="1400"/>
              <a:buFont typeface="Montserrat"/>
              <a:buChar char="■"/>
              <a:defRPr/>
            </a:lvl3pPr>
            <a:lvl4pPr lvl="3" algn="ctr" rtl="0">
              <a:lnSpc>
                <a:spcPct val="100000"/>
              </a:lnSpc>
              <a:spcBef>
                <a:spcPts val="1600"/>
              </a:spcBef>
              <a:spcAft>
                <a:spcPts val="0"/>
              </a:spcAft>
              <a:buClr>
                <a:srgbClr val="595959"/>
              </a:buClr>
              <a:buSzPts val="1400"/>
              <a:buFont typeface="Montserrat"/>
              <a:buChar char="●"/>
              <a:defRPr/>
            </a:lvl4pPr>
            <a:lvl5pPr lvl="4" algn="ctr" rtl="0">
              <a:lnSpc>
                <a:spcPct val="100000"/>
              </a:lnSpc>
              <a:spcBef>
                <a:spcPts val="1600"/>
              </a:spcBef>
              <a:spcAft>
                <a:spcPts val="0"/>
              </a:spcAft>
              <a:buClr>
                <a:srgbClr val="595959"/>
              </a:buClr>
              <a:buSzPts val="1400"/>
              <a:buFont typeface="Montserrat"/>
              <a:buChar char="○"/>
              <a:defRPr/>
            </a:lvl5pPr>
            <a:lvl6pPr lvl="5" algn="ctr" rtl="0">
              <a:lnSpc>
                <a:spcPct val="100000"/>
              </a:lnSpc>
              <a:spcBef>
                <a:spcPts val="1600"/>
              </a:spcBef>
              <a:spcAft>
                <a:spcPts val="0"/>
              </a:spcAft>
              <a:buClr>
                <a:srgbClr val="595959"/>
              </a:buClr>
              <a:buSzPts val="1400"/>
              <a:buFont typeface="Montserrat"/>
              <a:buChar char="■"/>
              <a:defRPr/>
            </a:lvl6pPr>
            <a:lvl7pPr lvl="6" algn="ctr" rtl="0">
              <a:lnSpc>
                <a:spcPct val="100000"/>
              </a:lnSpc>
              <a:spcBef>
                <a:spcPts val="1600"/>
              </a:spcBef>
              <a:spcAft>
                <a:spcPts val="0"/>
              </a:spcAft>
              <a:buClr>
                <a:srgbClr val="595959"/>
              </a:buClr>
              <a:buSzPts val="1400"/>
              <a:buFont typeface="Montserrat"/>
              <a:buChar char="●"/>
              <a:defRPr/>
            </a:lvl7pPr>
            <a:lvl8pPr lvl="7" algn="ctr" rtl="0">
              <a:lnSpc>
                <a:spcPct val="100000"/>
              </a:lnSpc>
              <a:spcBef>
                <a:spcPts val="1600"/>
              </a:spcBef>
              <a:spcAft>
                <a:spcPts val="0"/>
              </a:spcAft>
              <a:buClr>
                <a:srgbClr val="595959"/>
              </a:buClr>
              <a:buSzPts val="1400"/>
              <a:buFont typeface="Montserrat"/>
              <a:buChar char="○"/>
              <a:defRPr/>
            </a:lvl8pPr>
            <a:lvl9pPr lvl="8" algn="ctr" rtl="0">
              <a:lnSpc>
                <a:spcPct val="100000"/>
              </a:lnSpc>
              <a:spcBef>
                <a:spcPts val="1600"/>
              </a:spcBef>
              <a:spcAft>
                <a:spcPts val="1600"/>
              </a:spcAft>
              <a:buClr>
                <a:srgbClr val="595959"/>
              </a:buClr>
              <a:buSzPts val="1400"/>
              <a:buFont typeface="Montserrat"/>
              <a:buChar char="■"/>
              <a:defRPr/>
            </a:lvl9pPr>
          </a:lstStyle>
          <a:p>
            <a:endParaRPr/>
          </a:p>
        </p:txBody>
      </p:sp>
      <p:sp>
        <p:nvSpPr>
          <p:cNvPr id="1762" name="Google Shape;1762;p22"/>
          <p:cNvSpPr>
            <a:spLocks noGrp="1"/>
          </p:cNvSpPr>
          <p:nvPr>
            <p:ph type="pic" idx="2"/>
          </p:nvPr>
        </p:nvSpPr>
        <p:spPr>
          <a:xfrm>
            <a:off x="5113925" y="1288450"/>
            <a:ext cx="2782200" cy="2782200"/>
          </a:xfrm>
          <a:prstGeom prst="ellipse">
            <a:avLst/>
          </a:prstGeom>
          <a:noFill/>
          <a:ln>
            <a:noFill/>
          </a:ln>
        </p:spPr>
      </p:sp>
      <p:grpSp>
        <p:nvGrpSpPr>
          <p:cNvPr id="1763" name="Google Shape;1763;p22"/>
          <p:cNvGrpSpPr/>
          <p:nvPr/>
        </p:nvGrpSpPr>
        <p:grpSpPr>
          <a:xfrm>
            <a:off x="2822185" y="4523715"/>
            <a:ext cx="334562" cy="314811"/>
            <a:chOff x="4849812" y="4937475"/>
            <a:chExt cx="398098" cy="374552"/>
          </a:xfrm>
        </p:grpSpPr>
        <p:sp>
          <p:nvSpPr>
            <p:cNvPr id="1764" name="Google Shape;1764;p22"/>
            <p:cNvSpPr/>
            <p:nvPr/>
          </p:nvSpPr>
          <p:spPr>
            <a:xfrm>
              <a:off x="4880651" y="4941860"/>
              <a:ext cx="367259" cy="367306"/>
            </a:xfrm>
            <a:custGeom>
              <a:avLst/>
              <a:gdLst/>
              <a:ahLst/>
              <a:cxnLst/>
              <a:rect l="l" t="t" r="r" b="b"/>
              <a:pathLst>
                <a:path w="7705" h="7706" extrusionOk="0">
                  <a:moveTo>
                    <a:pt x="3853" y="0"/>
                  </a:moveTo>
                  <a:cubicBezTo>
                    <a:pt x="1725" y="0"/>
                    <a:pt x="1" y="1725"/>
                    <a:pt x="1" y="3853"/>
                  </a:cubicBezTo>
                  <a:cubicBezTo>
                    <a:pt x="1" y="5980"/>
                    <a:pt x="1725" y="7705"/>
                    <a:pt x="3853" y="7705"/>
                  </a:cubicBezTo>
                  <a:cubicBezTo>
                    <a:pt x="5980" y="7705"/>
                    <a:pt x="7705" y="5980"/>
                    <a:pt x="7705" y="3853"/>
                  </a:cubicBezTo>
                  <a:cubicBezTo>
                    <a:pt x="7705" y="1725"/>
                    <a:pt x="5980" y="0"/>
                    <a:pt x="3853" y="0"/>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2"/>
            <p:cNvSpPr/>
            <p:nvPr/>
          </p:nvSpPr>
          <p:spPr>
            <a:xfrm>
              <a:off x="4880556" y="5098059"/>
              <a:ext cx="367259" cy="73595"/>
            </a:xfrm>
            <a:custGeom>
              <a:avLst/>
              <a:gdLst/>
              <a:ahLst/>
              <a:cxnLst/>
              <a:rect l="l" t="t" r="r" b="b"/>
              <a:pathLst>
                <a:path w="7705" h="1544" extrusionOk="0">
                  <a:moveTo>
                    <a:pt x="45" y="1"/>
                  </a:moveTo>
                  <a:cubicBezTo>
                    <a:pt x="16" y="188"/>
                    <a:pt x="1" y="379"/>
                    <a:pt x="1" y="575"/>
                  </a:cubicBezTo>
                  <a:cubicBezTo>
                    <a:pt x="1" y="622"/>
                    <a:pt x="4" y="667"/>
                    <a:pt x="6" y="714"/>
                  </a:cubicBezTo>
                  <a:cubicBezTo>
                    <a:pt x="620" y="747"/>
                    <a:pt x="1219" y="862"/>
                    <a:pt x="1809" y="1040"/>
                  </a:cubicBezTo>
                  <a:cubicBezTo>
                    <a:pt x="2150" y="1143"/>
                    <a:pt x="2484" y="1271"/>
                    <a:pt x="2824" y="1377"/>
                  </a:cubicBezTo>
                  <a:cubicBezTo>
                    <a:pt x="3161" y="1484"/>
                    <a:pt x="3511" y="1544"/>
                    <a:pt x="3865" y="1544"/>
                  </a:cubicBezTo>
                  <a:cubicBezTo>
                    <a:pt x="3868" y="1544"/>
                    <a:pt x="3871" y="1544"/>
                    <a:pt x="3874" y="1544"/>
                  </a:cubicBezTo>
                  <a:cubicBezTo>
                    <a:pt x="4517" y="1543"/>
                    <a:pt x="5130" y="1345"/>
                    <a:pt x="5747" y="1188"/>
                  </a:cubicBezTo>
                  <a:cubicBezTo>
                    <a:pt x="6083" y="1101"/>
                    <a:pt x="6426" y="1021"/>
                    <a:pt x="6772" y="990"/>
                  </a:cubicBezTo>
                  <a:cubicBezTo>
                    <a:pt x="6883" y="980"/>
                    <a:pt x="6995" y="975"/>
                    <a:pt x="7106" y="975"/>
                  </a:cubicBezTo>
                  <a:cubicBezTo>
                    <a:pt x="7298" y="975"/>
                    <a:pt x="7489" y="989"/>
                    <a:pt x="7678" y="1015"/>
                  </a:cubicBezTo>
                  <a:cubicBezTo>
                    <a:pt x="7695" y="870"/>
                    <a:pt x="7704" y="723"/>
                    <a:pt x="7704" y="575"/>
                  </a:cubicBezTo>
                  <a:cubicBezTo>
                    <a:pt x="7704" y="531"/>
                    <a:pt x="7703" y="487"/>
                    <a:pt x="7700" y="444"/>
                  </a:cubicBezTo>
                  <a:cubicBezTo>
                    <a:pt x="7098" y="235"/>
                    <a:pt x="6456" y="162"/>
                    <a:pt x="5818" y="152"/>
                  </a:cubicBezTo>
                  <a:cubicBezTo>
                    <a:pt x="5768" y="151"/>
                    <a:pt x="5717" y="150"/>
                    <a:pt x="5667" y="150"/>
                  </a:cubicBezTo>
                  <a:cubicBezTo>
                    <a:pt x="5039" y="150"/>
                    <a:pt x="4415" y="208"/>
                    <a:pt x="3790" y="262"/>
                  </a:cubicBezTo>
                  <a:cubicBezTo>
                    <a:pt x="3282" y="304"/>
                    <a:pt x="2772" y="344"/>
                    <a:pt x="2263" y="344"/>
                  </a:cubicBezTo>
                  <a:cubicBezTo>
                    <a:pt x="2099" y="344"/>
                    <a:pt x="1935" y="340"/>
                    <a:pt x="1772" y="331"/>
                  </a:cubicBezTo>
                  <a:cubicBezTo>
                    <a:pt x="1183" y="298"/>
                    <a:pt x="601" y="194"/>
                    <a:pt x="45" y="1"/>
                  </a:cubicBezTo>
                  <a:close/>
                </a:path>
              </a:pathLst>
            </a:custGeom>
            <a:solidFill>
              <a:srgbClr val="79B6F9">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2"/>
            <p:cNvSpPr/>
            <p:nvPr/>
          </p:nvSpPr>
          <p:spPr>
            <a:xfrm>
              <a:off x="4934703" y="4963691"/>
              <a:ext cx="255961" cy="44185"/>
            </a:xfrm>
            <a:custGeom>
              <a:avLst/>
              <a:gdLst/>
              <a:ahLst/>
              <a:cxnLst/>
              <a:rect l="l" t="t" r="r" b="b"/>
              <a:pathLst>
                <a:path w="5370" h="927" extrusionOk="0">
                  <a:moveTo>
                    <a:pt x="4542" y="1"/>
                  </a:moveTo>
                  <a:cubicBezTo>
                    <a:pt x="4481" y="24"/>
                    <a:pt x="4423" y="48"/>
                    <a:pt x="4364" y="70"/>
                  </a:cubicBezTo>
                  <a:cubicBezTo>
                    <a:pt x="3726" y="301"/>
                    <a:pt x="3056" y="410"/>
                    <a:pt x="2380" y="419"/>
                  </a:cubicBezTo>
                  <a:cubicBezTo>
                    <a:pt x="2344" y="420"/>
                    <a:pt x="2308" y="420"/>
                    <a:pt x="2272" y="420"/>
                  </a:cubicBezTo>
                  <a:cubicBezTo>
                    <a:pt x="1667" y="420"/>
                    <a:pt x="1062" y="355"/>
                    <a:pt x="463" y="274"/>
                  </a:cubicBezTo>
                  <a:cubicBezTo>
                    <a:pt x="299" y="393"/>
                    <a:pt x="144" y="524"/>
                    <a:pt x="1" y="666"/>
                  </a:cubicBezTo>
                  <a:cubicBezTo>
                    <a:pt x="548" y="834"/>
                    <a:pt x="1124" y="902"/>
                    <a:pt x="1695" y="920"/>
                  </a:cubicBezTo>
                  <a:cubicBezTo>
                    <a:pt x="1843" y="924"/>
                    <a:pt x="1992" y="927"/>
                    <a:pt x="2141" y="927"/>
                  </a:cubicBezTo>
                  <a:cubicBezTo>
                    <a:pt x="2530" y="927"/>
                    <a:pt x="2921" y="909"/>
                    <a:pt x="3305" y="855"/>
                  </a:cubicBezTo>
                  <a:cubicBezTo>
                    <a:pt x="3767" y="789"/>
                    <a:pt x="4227" y="702"/>
                    <a:pt x="4690" y="647"/>
                  </a:cubicBezTo>
                  <a:cubicBezTo>
                    <a:pt x="4912" y="620"/>
                    <a:pt x="5141" y="603"/>
                    <a:pt x="5370" y="600"/>
                  </a:cubicBezTo>
                  <a:cubicBezTo>
                    <a:pt x="5123" y="365"/>
                    <a:pt x="4844" y="164"/>
                    <a:pt x="4542" y="1"/>
                  </a:cubicBezTo>
                  <a:close/>
                </a:path>
              </a:pathLst>
            </a:custGeom>
            <a:solidFill>
              <a:srgbClr val="79B6F9">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2"/>
            <p:cNvSpPr/>
            <p:nvPr/>
          </p:nvSpPr>
          <p:spPr>
            <a:xfrm>
              <a:off x="4889803" y="5034807"/>
              <a:ext cx="352101" cy="60964"/>
            </a:xfrm>
            <a:custGeom>
              <a:avLst/>
              <a:gdLst/>
              <a:ahLst/>
              <a:cxnLst/>
              <a:rect l="l" t="t" r="r" b="b"/>
              <a:pathLst>
                <a:path w="7387" h="1279" extrusionOk="0">
                  <a:moveTo>
                    <a:pt x="2295" y="0"/>
                  </a:moveTo>
                  <a:cubicBezTo>
                    <a:pt x="2259" y="0"/>
                    <a:pt x="2222" y="1"/>
                    <a:pt x="2185" y="2"/>
                  </a:cubicBezTo>
                  <a:cubicBezTo>
                    <a:pt x="1522" y="17"/>
                    <a:pt x="871" y="152"/>
                    <a:pt x="212" y="191"/>
                  </a:cubicBezTo>
                  <a:cubicBezTo>
                    <a:pt x="129" y="356"/>
                    <a:pt x="58" y="527"/>
                    <a:pt x="0" y="705"/>
                  </a:cubicBezTo>
                  <a:cubicBezTo>
                    <a:pt x="538" y="883"/>
                    <a:pt x="1079" y="1054"/>
                    <a:pt x="1636" y="1160"/>
                  </a:cubicBezTo>
                  <a:cubicBezTo>
                    <a:pt x="2042" y="1239"/>
                    <a:pt x="2453" y="1279"/>
                    <a:pt x="2864" y="1279"/>
                  </a:cubicBezTo>
                  <a:cubicBezTo>
                    <a:pt x="3101" y="1279"/>
                    <a:pt x="3338" y="1266"/>
                    <a:pt x="3574" y="1239"/>
                  </a:cubicBezTo>
                  <a:cubicBezTo>
                    <a:pt x="4258" y="1162"/>
                    <a:pt x="4926" y="993"/>
                    <a:pt x="5606" y="896"/>
                  </a:cubicBezTo>
                  <a:cubicBezTo>
                    <a:pt x="5923" y="849"/>
                    <a:pt x="6239" y="818"/>
                    <a:pt x="6559" y="818"/>
                  </a:cubicBezTo>
                  <a:cubicBezTo>
                    <a:pt x="6574" y="818"/>
                    <a:pt x="6590" y="818"/>
                    <a:pt x="6605" y="818"/>
                  </a:cubicBezTo>
                  <a:cubicBezTo>
                    <a:pt x="6870" y="820"/>
                    <a:pt x="7132" y="860"/>
                    <a:pt x="7387" y="925"/>
                  </a:cubicBezTo>
                  <a:cubicBezTo>
                    <a:pt x="7358" y="812"/>
                    <a:pt x="7322" y="699"/>
                    <a:pt x="7282" y="590"/>
                  </a:cubicBezTo>
                  <a:cubicBezTo>
                    <a:pt x="6991" y="648"/>
                    <a:pt x="6692" y="674"/>
                    <a:pt x="6394" y="674"/>
                  </a:cubicBezTo>
                  <a:cubicBezTo>
                    <a:pt x="6212" y="674"/>
                    <a:pt x="6031" y="664"/>
                    <a:pt x="5851" y="647"/>
                  </a:cubicBezTo>
                  <a:cubicBezTo>
                    <a:pt x="5646" y="629"/>
                    <a:pt x="5442" y="598"/>
                    <a:pt x="5239" y="556"/>
                  </a:cubicBezTo>
                  <a:cubicBezTo>
                    <a:pt x="5076" y="522"/>
                    <a:pt x="4910" y="500"/>
                    <a:pt x="4748" y="463"/>
                  </a:cubicBezTo>
                  <a:cubicBezTo>
                    <a:pt x="4580" y="427"/>
                    <a:pt x="4413" y="384"/>
                    <a:pt x="4247" y="341"/>
                  </a:cubicBezTo>
                  <a:cubicBezTo>
                    <a:pt x="3919" y="255"/>
                    <a:pt x="3593" y="165"/>
                    <a:pt x="3259" y="100"/>
                  </a:cubicBezTo>
                  <a:cubicBezTo>
                    <a:pt x="2940" y="37"/>
                    <a:pt x="2619" y="0"/>
                    <a:pt x="2295" y="0"/>
                  </a:cubicBezTo>
                  <a:close/>
                </a:path>
              </a:pathLst>
            </a:custGeom>
            <a:solidFill>
              <a:srgbClr val="79B6F9">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2"/>
            <p:cNvSpPr/>
            <p:nvPr/>
          </p:nvSpPr>
          <p:spPr>
            <a:xfrm>
              <a:off x="4888373" y="5176277"/>
              <a:ext cx="351243" cy="91231"/>
            </a:xfrm>
            <a:custGeom>
              <a:avLst/>
              <a:gdLst/>
              <a:ahLst/>
              <a:cxnLst/>
              <a:rect l="l" t="t" r="r" b="b"/>
              <a:pathLst>
                <a:path w="7369" h="1914" extrusionOk="0">
                  <a:moveTo>
                    <a:pt x="6350" y="1"/>
                  </a:moveTo>
                  <a:cubicBezTo>
                    <a:pt x="6273" y="1"/>
                    <a:pt x="6196" y="2"/>
                    <a:pt x="6119" y="6"/>
                  </a:cubicBezTo>
                  <a:cubicBezTo>
                    <a:pt x="5804" y="18"/>
                    <a:pt x="5491" y="55"/>
                    <a:pt x="5180" y="102"/>
                  </a:cubicBezTo>
                  <a:cubicBezTo>
                    <a:pt x="4553" y="196"/>
                    <a:pt x="3934" y="332"/>
                    <a:pt x="3308" y="430"/>
                  </a:cubicBezTo>
                  <a:cubicBezTo>
                    <a:pt x="2888" y="494"/>
                    <a:pt x="2463" y="542"/>
                    <a:pt x="2038" y="542"/>
                  </a:cubicBezTo>
                  <a:cubicBezTo>
                    <a:pt x="1846" y="542"/>
                    <a:pt x="1654" y="533"/>
                    <a:pt x="1462" y="510"/>
                  </a:cubicBezTo>
                  <a:cubicBezTo>
                    <a:pt x="945" y="448"/>
                    <a:pt x="451" y="289"/>
                    <a:pt x="0" y="35"/>
                  </a:cubicBezTo>
                  <a:lnTo>
                    <a:pt x="0" y="35"/>
                  </a:lnTo>
                  <a:cubicBezTo>
                    <a:pt x="40" y="168"/>
                    <a:pt x="86" y="297"/>
                    <a:pt x="139" y="424"/>
                  </a:cubicBezTo>
                  <a:cubicBezTo>
                    <a:pt x="562" y="658"/>
                    <a:pt x="1055" y="731"/>
                    <a:pt x="1534" y="762"/>
                  </a:cubicBezTo>
                  <a:cubicBezTo>
                    <a:pt x="2083" y="799"/>
                    <a:pt x="2636" y="791"/>
                    <a:pt x="3180" y="883"/>
                  </a:cubicBezTo>
                  <a:cubicBezTo>
                    <a:pt x="3663" y="966"/>
                    <a:pt x="4138" y="1101"/>
                    <a:pt x="4601" y="1259"/>
                  </a:cubicBezTo>
                  <a:cubicBezTo>
                    <a:pt x="5116" y="1434"/>
                    <a:pt x="5621" y="1642"/>
                    <a:pt x="6100" y="1898"/>
                  </a:cubicBezTo>
                  <a:cubicBezTo>
                    <a:pt x="6108" y="1903"/>
                    <a:pt x="6119" y="1909"/>
                    <a:pt x="6128" y="1914"/>
                  </a:cubicBezTo>
                  <a:cubicBezTo>
                    <a:pt x="6706" y="1442"/>
                    <a:pt x="7143" y="806"/>
                    <a:pt x="7369" y="76"/>
                  </a:cubicBezTo>
                  <a:cubicBezTo>
                    <a:pt x="7266" y="61"/>
                    <a:pt x="7162" y="50"/>
                    <a:pt x="7058" y="39"/>
                  </a:cubicBezTo>
                  <a:cubicBezTo>
                    <a:pt x="6822" y="15"/>
                    <a:pt x="6587" y="1"/>
                    <a:pt x="6350" y="1"/>
                  </a:cubicBezTo>
                  <a:close/>
                </a:path>
              </a:pathLst>
            </a:custGeom>
            <a:solidFill>
              <a:srgbClr val="79B6F9">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2"/>
            <p:cNvSpPr/>
            <p:nvPr/>
          </p:nvSpPr>
          <p:spPr>
            <a:xfrm>
              <a:off x="4917687" y="5229900"/>
              <a:ext cx="235513" cy="74071"/>
            </a:xfrm>
            <a:custGeom>
              <a:avLst/>
              <a:gdLst/>
              <a:ahLst/>
              <a:cxnLst/>
              <a:rect l="l" t="t" r="r" b="b"/>
              <a:pathLst>
                <a:path w="4941" h="1554" extrusionOk="0">
                  <a:moveTo>
                    <a:pt x="948" y="0"/>
                  </a:moveTo>
                  <a:cubicBezTo>
                    <a:pt x="629" y="0"/>
                    <a:pt x="311" y="47"/>
                    <a:pt x="1" y="129"/>
                  </a:cubicBezTo>
                  <a:cubicBezTo>
                    <a:pt x="117" y="283"/>
                    <a:pt x="244" y="428"/>
                    <a:pt x="382" y="562"/>
                  </a:cubicBezTo>
                  <a:cubicBezTo>
                    <a:pt x="535" y="515"/>
                    <a:pt x="693" y="496"/>
                    <a:pt x="853" y="496"/>
                  </a:cubicBezTo>
                  <a:cubicBezTo>
                    <a:pt x="1108" y="496"/>
                    <a:pt x="1366" y="545"/>
                    <a:pt x="1611" y="610"/>
                  </a:cubicBezTo>
                  <a:cubicBezTo>
                    <a:pt x="2296" y="792"/>
                    <a:pt x="2919" y="1158"/>
                    <a:pt x="3577" y="1416"/>
                  </a:cubicBezTo>
                  <a:cubicBezTo>
                    <a:pt x="3707" y="1467"/>
                    <a:pt x="3841" y="1513"/>
                    <a:pt x="3975" y="1553"/>
                  </a:cubicBezTo>
                  <a:cubicBezTo>
                    <a:pt x="4318" y="1473"/>
                    <a:pt x="4640" y="1344"/>
                    <a:pt x="4941" y="1178"/>
                  </a:cubicBezTo>
                  <a:cubicBezTo>
                    <a:pt x="4658" y="1155"/>
                    <a:pt x="4380" y="1105"/>
                    <a:pt x="4108" y="1019"/>
                  </a:cubicBezTo>
                  <a:cubicBezTo>
                    <a:pt x="3875" y="948"/>
                    <a:pt x="3647" y="871"/>
                    <a:pt x="3423" y="772"/>
                  </a:cubicBezTo>
                  <a:cubicBezTo>
                    <a:pt x="3202" y="676"/>
                    <a:pt x="2984" y="568"/>
                    <a:pt x="2764" y="468"/>
                  </a:cubicBezTo>
                  <a:cubicBezTo>
                    <a:pt x="2329" y="268"/>
                    <a:pt x="1873" y="100"/>
                    <a:pt x="1397" y="32"/>
                  </a:cubicBezTo>
                  <a:cubicBezTo>
                    <a:pt x="1247" y="11"/>
                    <a:pt x="1097" y="0"/>
                    <a:pt x="948" y="0"/>
                  </a:cubicBezTo>
                  <a:close/>
                </a:path>
              </a:pathLst>
            </a:custGeom>
            <a:solidFill>
              <a:srgbClr val="79B6F9">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2"/>
            <p:cNvSpPr/>
            <p:nvPr/>
          </p:nvSpPr>
          <p:spPr>
            <a:xfrm>
              <a:off x="4849812" y="5008877"/>
              <a:ext cx="344618" cy="303149"/>
            </a:xfrm>
            <a:custGeom>
              <a:avLst/>
              <a:gdLst/>
              <a:ahLst/>
              <a:cxnLst/>
              <a:rect l="l" t="t" r="r" b="b"/>
              <a:pathLst>
                <a:path w="7230" h="6360" extrusionOk="0">
                  <a:moveTo>
                    <a:pt x="1514" y="0"/>
                  </a:moveTo>
                  <a:cubicBezTo>
                    <a:pt x="1513" y="0"/>
                    <a:pt x="1512" y="1"/>
                    <a:pt x="1510" y="2"/>
                  </a:cubicBezTo>
                  <a:cubicBezTo>
                    <a:pt x="1" y="1463"/>
                    <a:pt x="523" y="4184"/>
                    <a:pt x="1997" y="5463"/>
                  </a:cubicBezTo>
                  <a:cubicBezTo>
                    <a:pt x="2684" y="6058"/>
                    <a:pt x="3589" y="6360"/>
                    <a:pt x="4491" y="6360"/>
                  </a:cubicBezTo>
                  <a:cubicBezTo>
                    <a:pt x="5504" y="6360"/>
                    <a:pt x="6513" y="5980"/>
                    <a:pt x="7209" y="5210"/>
                  </a:cubicBezTo>
                  <a:cubicBezTo>
                    <a:pt x="7230" y="5187"/>
                    <a:pt x="7209" y="5155"/>
                    <a:pt x="7184" y="5155"/>
                  </a:cubicBezTo>
                  <a:cubicBezTo>
                    <a:pt x="7177" y="5155"/>
                    <a:pt x="7169" y="5158"/>
                    <a:pt x="7162" y="5164"/>
                  </a:cubicBezTo>
                  <a:cubicBezTo>
                    <a:pt x="6433" y="5879"/>
                    <a:pt x="5444" y="6259"/>
                    <a:pt x="4459" y="6259"/>
                  </a:cubicBezTo>
                  <a:cubicBezTo>
                    <a:pt x="3608" y="6259"/>
                    <a:pt x="2759" y="5975"/>
                    <a:pt x="2083" y="5377"/>
                  </a:cubicBezTo>
                  <a:cubicBezTo>
                    <a:pt x="615" y="4080"/>
                    <a:pt x="190" y="1552"/>
                    <a:pt x="1519" y="11"/>
                  </a:cubicBezTo>
                  <a:cubicBezTo>
                    <a:pt x="1523" y="7"/>
                    <a:pt x="1519" y="0"/>
                    <a:pt x="15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2"/>
            <p:cNvSpPr/>
            <p:nvPr/>
          </p:nvSpPr>
          <p:spPr>
            <a:xfrm>
              <a:off x="4984132" y="4937475"/>
              <a:ext cx="246142" cy="101955"/>
            </a:xfrm>
            <a:custGeom>
              <a:avLst/>
              <a:gdLst/>
              <a:ahLst/>
              <a:cxnLst/>
              <a:rect l="l" t="t" r="r" b="b"/>
              <a:pathLst>
                <a:path w="5164" h="2139" extrusionOk="0">
                  <a:moveTo>
                    <a:pt x="1680" y="0"/>
                  </a:moveTo>
                  <a:cubicBezTo>
                    <a:pt x="1076" y="0"/>
                    <a:pt x="472" y="138"/>
                    <a:pt x="14" y="477"/>
                  </a:cubicBezTo>
                  <a:cubicBezTo>
                    <a:pt x="0" y="487"/>
                    <a:pt x="7" y="507"/>
                    <a:pt x="21" y="507"/>
                  </a:cubicBezTo>
                  <a:cubicBezTo>
                    <a:pt x="23" y="507"/>
                    <a:pt x="26" y="506"/>
                    <a:pt x="29" y="505"/>
                  </a:cubicBezTo>
                  <a:cubicBezTo>
                    <a:pt x="498" y="234"/>
                    <a:pt x="1063" y="117"/>
                    <a:pt x="1629" y="117"/>
                  </a:cubicBezTo>
                  <a:cubicBezTo>
                    <a:pt x="2096" y="117"/>
                    <a:pt x="2563" y="197"/>
                    <a:pt x="2977" y="337"/>
                  </a:cubicBezTo>
                  <a:cubicBezTo>
                    <a:pt x="3909" y="652"/>
                    <a:pt x="4610" y="1279"/>
                    <a:pt x="5100" y="2124"/>
                  </a:cubicBezTo>
                  <a:cubicBezTo>
                    <a:pt x="5106" y="2135"/>
                    <a:pt x="5115" y="2139"/>
                    <a:pt x="5124" y="2139"/>
                  </a:cubicBezTo>
                  <a:cubicBezTo>
                    <a:pt x="5144" y="2139"/>
                    <a:pt x="5163" y="2118"/>
                    <a:pt x="5153" y="2095"/>
                  </a:cubicBezTo>
                  <a:cubicBezTo>
                    <a:pt x="4736" y="1224"/>
                    <a:pt x="3925" y="525"/>
                    <a:pt x="3012" y="217"/>
                  </a:cubicBezTo>
                  <a:cubicBezTo>
                    <a:pt x="2612" y="82"/>
                    <a:pt x="2146" y="0"/>
                    <a:pt x="1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2"/>
            <p:cNvSpPr/>
            <p:nvPr/>
          </p:nvSpPr>
          <p:spPr>
            <a:xfrm>
              <a:off x="4959822" y="5024130"/>
              <a:ext cx="27074" cy="27074"/>
            </a:xfrm>
            <a:custGeom>
              <a:avLst/>
              <a:gdLst/>
              <a:ahLst/>
              <a:cxnLst/>
              <a:rect l="l" t="t" r="r" b="b"/>
              <a:pathLst>
                <a:path w="568" h="568" extrusionOk="0">
                  <a:moveTo>
                    <a:pt x="284" y="0"/>
                  </a:moveTo>
                  <a:cubicBezTo>
                    <a:pt x="127" y="0"/>
                    <a:pt x="0" y="127"/>
                    <a:pt x="0" y="284"/>
                  </a:cubicBezTo>
                  <a:cubicBezTo>
                    <a:pt x="0" y="441"/>
                    <a:pt x="127" y="568"/>
                    <a:pt x="284" y="568"/>
                  </a:cubicBezTo>
                  <a:cubicBezTo>
                    <a:pt x="441" y="568"/>
                    <a:pt x="567" y="441"/>
                    <a:pt x="567" y="284"/>
                  </a:cubicBezTo>
                  <a:cubicBezTo>
                    <a:pt x="567" y="127"/>
                    <a:pt x="441" y="0"/>
                    <a:pt x="284"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2"/>
            <p:cNvSpPr/>
            <p:nvPr/>
          </p:nvSpPr>
          <p:spPr>
            <a:xfrm>
              <a:off x="4929651" y="5062596"/>
              <a:ext cx="45854" cy="45854"/>
            </a:xfrm>
            <a:custGeom>
              <a:avLst/>
              <a:gdLst/>
              <a:ahLst/>
              <a:cxnLst/>
              <a:rect l="l" t="t" r="r" b="b"/>
              <a:pathLst>
                <a:path w="962" h="962" extrusionOk="0">
                  <a:moveTo>
                    <a:pt x="481" y="1"/>
                  </a:moveTo>
                  <a:cubicBezTo>
                    <a:pt x="215" y="1"/>
                    <a:pt x="1" y="215"/>
                    <a:pt x="1" y="481"/>
                  </a:cubicBezTo>
                  <a:cubicBezTo>
                    <a:pt x="1" y="747"/>
                    <a:pt x="215" y="962"/>
                    <a:pt x="481" y="962"/>
                  </a:cubicBezTo>
                  <a:cubicBezTo>
                    <a:pt x="747" y="962"/>
                    <a:pt x="962" y="747"/>
                    <a:pt x="962" y="481"/>
                  </a:cubicBezTo>
                  <a:cubicBezTo>
                    <a:pt x="962" y="215"/>
                    <a:pt x="747" y="1"/>
                    <a:pt x="481"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2"/>
            <p:cNvSpPr/>
            <p:nvPr/>
          </p:nvSpPr>
          <p:spPr>
            <a:xfrm>
              <a:off x="5051387" y="5024130"/>
              <a:ext cx="27074" cy="27074"/>
            </a:xfrm>
            <a:custGeom>
              <a:avLst/>
              <a:gdLst/>
              <a:ahLst/>
              <a:cxnLst/>
              <a:rect l="l" t="t" r="r" b="b"/>
              <a:pathLst>
                <a:path w="568" h="568" extrusionOk="0">
                  <a:moveTo>
                    <a:pt x="284" y="0"/>
                  </a:moveTo>
                  <a:cubicBezTo>
                    <a:pt x="127" y="0"/>
                    <a:pt x="0" y="127"/>
                    <a:pt x="0" y="284"/>
                  </a:cubicBezTo>
                  <a:cubicBezTo>
                    <a:pt x="0" y="441"/>
                    <a:pt x="127" y="568"/>
                    <a:pt x="284" y="568"/>
                  </a:cubicBezTo>
                  <a:cubicBezTo>
                    <a:pt x="441" y="568"/>
                    <a:pt x="567" y="441"/>
                    <a:pt x="567" y="284"/>
                  </a:cubicBezTo>
                  <a:cubicBezTo>
                    <a:pt x="567" y="127"/>
                    <a:pt x="441" y="0"/>
                    <a:pt x="284"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2"/>
            <p:cNvSpPr/>
            <p:nvPr/>
          </p:nvSpPr>
          <p:spPr>
            <a:xfrm>
              <a:off x="5062827" y="5062596"/>
              <a:ext cx="45806" cy="45854"/>
            </a:xfrm>
            <a:custGeom>
              <a:avLst/>
              <a:gdLst/>
              <a:ahLst/>
              <a:cxnLst/>
              <a:rect l="l" t="t" r="r" b="b"/>
              <a:pathLst>
                <a:path w="961" h="962" extrusionOk="0">
                  <a:moveTo>
                    <a:pt x="481" y="1"/>
                  </a:moveTo>
                  <a:cubicBezTo>
                    <a:pt x="215" y="1"/>
                    <a:pt x="1" y="215"/>
                    <a:pt x="1" y="481"/>
                  </a:cubicBezTo>
                  <a:cubicBezTo>
                    <a:pt x="1" y="747"/>
                    <a:pt x="215" y="962"/>
                    <a:pt x="481" y="962"/>
                  </a:cubicBezTo>
                  <a:cubicBezTo>
                    <a:pt x="746" y="962"/>
                    <a:pt x="961" y="747"/>
                    <a:pt x="961" y="481"/>
                  </a:cubicBezTo>
                  <a:cubicBezTo>
                    <a:pt x="961" y="215"/>
                    <a:pt x="746" y="1"/>
                    <a:pt x="481"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2"/>
            <p:cNvSpPr/>
            <p:nvPr/>
          </p:nvSpPr>
          <p:spPr>
            <a:xfrm>
              <a:off x="4998860" y="5051585"/>
              <a:ext cx="49810" cy="28933"/>
            </a:xfrm>
            <a:custGeom>
              <a:avLst/>
              <a:gdLst/>
              <a:ahLst/>
              <a:cxnLst/>
              <a:rect l="l" t="t" r="r" b="b"/>
              <a:pathLst>
                <a:path w="1045" h="607" extrusionOk="0">
                  <a:moveTo>
                    <a:pt x="959" y="1"/>
                  </a:moveTo>
                  <a:cubicBezTo>
                    <a:pt x="957" y="1"/>
                    <a:pt x="955" y="1"/>
                    <a:pt x="952" y="1"/>
                  </a:cubicBezTo>
                  <a:cubicBezTo>
                    <a:pt x="913" y="4"/>
                    <a:pt x="881" y="39"/>
                    <a:pt x="883" y="80"/>
                  </a:cubicBezTo>
                  <a:cubicBezTo>
                    <a:pt x="884" y="116"/>
                    <a:pt x="894" y="435"/>
                    <a:pt x="542" y="456"/>
                  </a:cubicBezTo>
                  <a:cubicBezTo>
                    <a:pt x="529" y="456"/>
                    <a:pt x="516" y="457"/>
                    <a:pt x="504" y="457"/>
                  </a:cubicBezTo>
                  <a:cubicBezTo>
                    <a:pt x="399" y="457"/>
                    <a:pt x="316" y="429"/>
                    <a:pt x="256" y="374"/>
                  </a:cubicBezTo>
                  <a:cubicBezTo>
                    <a:pt x="154" y="278"/>
                    <a:pt x="150" y="126"/>
                    <a:pt x="150" y="123"/>
                  </a:cubicBezTo>
                  <a:cubicBezTo>
                    <a:pt x="150" y="81"/>
                    <a:pt x="117" y="48"/>
                    <a:pt x="76" y="48"/>
                  </a:cubicBezTo>
                  <a:cubicBezTo>
                    <a:pt x="34" y="48"/>
                    <a:pt x="1" y="83"/>
                    <a:pt x="1" y="123"/>
                  </a:cubicBezTo>
                  <a:cubicBezTo>
                    <a:pt x="1" y="132"/>
                    <a:pt x="3" y="340"/>
                    <a:pt x="153" y="482"/>
                  </a:cubicBezTo>
                  <a:cubicBezTo>
                    <a:pt x="241" y="563"/>
                    <a:pt x="359" y="606"/>
                    <a:pt x="502" y="606"/>
                  </a:cubicBezTo>
                  <a:cubicBezTo>
                    <a:pt x="519" y="606"/>
                    <a:pt x="536" y="604"/>
                    <a:pt x="550" y="603"/>
                  </a:cubicBezTo>
                  <a:cubicBezTo>
                    <a:pt x="702" y="594"/>
                    <a:pt x="822" y="540"/>
                    <a:pt x="907" y="445"/>
                  </a:cubicBezTo>
                  <a:cubicBezTo>
                    <a:pt x="1045" y="289"/>
                    <a:pt x="1031" y="80"/>
                    <a:pt x="1031" y="70"/>
                  </a:cubicBezTo>
                  <a:cubicBezTo>
                    <a:pt x="1029" y="33"/>
                    <a:pt x="997" y="1"/>
                    <a:pt x="959"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7" name="Google Shape;1777;p22"/>
          <p:cNvSpPr/>
          <p:nvPr/>
        </p:nvSpPr>
        <p:spPr>
          <a:xfrm>
            <a:off x="3569500" y="4778796"/>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2"/>
          <p:cNvSpPr/>
          <p:nvPr/>
        </p:nvSpPr>
        <p:spPr>
          <a:xfrm>
            <a:off x="321996" y="1863550"/>
            <a:ext cx="57458" cy="57458"/>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2"/>
          <p:cNvSpPr/>
          <p:nvPr/>
        </p:nvSpPr>
        <p:spPr>
          <a:xfrm>
            <a:off x="8423991" y="3091884"/>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2"/>
          <p:cNvSpPr/>
          <p:nvPr/>
        </p:nvSpPr>
        <p:spPr>
          <a:xfrm>
            <a:off x="1616091" y="4568863"/>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2"/>
          <p:cNvSpPr/>
          <p:nvPr/>
        </p:nvSpPr>
        <p:spPr>
          <a:xfrm>
            <a:off x="257246" y="4173271"/>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2"/>
          <p:cNvSpPr/>
          <p:nvPr/>
        </p:nvSpPr>
        <p:spPr>
          <a:xfrm>
            <a:off x="322002" y="349535"/>
            <a:ext cx="129829" cy="129829"/>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2" y="650"/>
                  <a:pt x="524" y="659"/>
                </a:cubicBezTo>
                <a:cubicBezTo>
                  <a:pt x="529" y="917"/>
                  <a:pt x="576" y="1184"/>
                  <a:pt x="576" y="1184"/>
                </a:cubicBezTo>
                <a:cubicBezTo>
                  <a:pt x="576" y="1184"/>
                  <a:pt x="641" y="860"/>
                  <a:pt x="657" y="660"/>
                </a:cubicBezTo>
                <a:cubicBezTo>
                  <a:pt x="915" y="655"/>
                  <a:pt x="1183" y="608"/>
                  <a:pt x="1183" y="608"/>
                </a:cubicBezTo>
                <a:cubicBezTo>
                  <a:pt x="1183" y="608"/>
                  <a:pt x="858" y="541"/>
                  <a:pt x="657" y="526"/>
                </a:cubicBezTo>
                <a:cubicBezTo>
                  <a:pt x="642"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2"/>
          <p:cNvSpPr/>
          <p:nvPr/>
        </p:nvSpPr>
        <p:spPr>
          <a:xfrm>
            <a:off x="7049100" y="4565142"/>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2"/>
          <p:cNvSpPr/>
          <p:nvPr/>
        </p:nvSpPr>
        <p:spPr>
          <a:xfrm>
            <a:off x="5720070" y="4660195"/>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2"/>
          <p:cNvSpPr/>
          <p:nvPr/>
        </p:nvSpPr>
        <p:spPr>
          <a:xfrm>
            <a:off x="8097198" y="4473890"/>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2"/>
          <p:cNvSpPr/>
          <p:nvPr/>
        </p:nvSpPr>
        <p:spPr>
          <a:xfrm>
            <a:off x="8537316" y="505317"/>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364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1"/>
        <p:cNvGrpSpPr/>
        <p:nvPr/>
      </p:nvGrpSpPr>
      <p:grpSpPr>
        <a:xfrm>
          <a:off x="0" y="0"/>
          <a:ext cx="0" cy="0"/>
          <a:chOff x="0" y="0"/>
          <a:chExt cx="0" cy="0"/>
        </a:xfrm>
      </p:grpSpPr>
      <p:grpSp>
        <p:nvGrpSpPr>
          <p:cNvPr id="652" name="Google Shape;652;p9"/>
          <p:cNvGrpSpPr/>
          <p:nvPr/>
        </p:nvGrpSpPr>
        <p:grpSpPr>
          <a:xfrm>
            <a:off x="983232" y="-962100"/>
            <a:ext cx="7177416" cy="7177416"/>
            <a:chOff x="530505" y="2179769"/>
            <a:chExt cx="2442212" cy="2442212"/>
          </a:xfrm>
        </p:grpSpPr>
        <p:sp>
          <p:nvSpPr>
            <p:cNvPr id="653" name="Google Shape;653;p9"/>
            <p:cNvSpPr/>
            <p:nvPr/>
          </p:nvSpPr>
          <p:spPr>
            <a:xfrm>
              <a:off x="1110349" y="2759709"/>
              <a:ext cx="1282522" cy="1282474"/>
            </a:xfrm>
            <a:custGeom>
              <a:avLst/>
              <a:gdLst/>
              <a:ahLst/>
              <a:cxnLst/>
              <a:rect l="l" t="t" r="r" b="b"/>
              <a:pathLst>
                <a:path w="26907" h="26906" extrusionOk="0">
                  <a:moveTo>
                    <a:pt x="13454" y="68"/>
                  </a:moveTo>
                  <a:cubicBezTo>
                    <a:pt x="20833" y="68"/>
                    <a:pt x="26838" y="6073"/>
                    <a:pt x="26838" y="13453"/>
                  </a:cubicBezTo>
                  <a:cubicBezTo>
                    <a:pt x="26838" y="20833"/>
                    <a:pt x="20834" y="26835"/>
                    <a:pt x="13454" y="26835"/>
                  </a:cubicBezTo>
                  <a:cubicBezTo>
                    <a:pt x="6074" y="26835"/>
                    <a:pt x="70" y="20833"/>
                    <a:pt x="70" y="13452"/>
                  </a:cubicBezTo>
                  <a:cubicBezTo>
                    <a:pt x="70" y="6072"/>
                    <a:pt x="6074" y="68"/>
                    <a:pt x="13454" y="68"/>
                  </a:cubicBezTo>
                  <a:close/>
                  <a:moveTo>
                    <a:pt x="13454" y="0"/>
                  </a:moveTo>
                  <a:cubicBezTo>
                    <a:pt x="6036" y="0"/>
                    <a:pt x="1" y="6033"/>
                    <a:pt x="1" y="13452"/>
                  </a:cubicBezTo>
                  <a:cubicBezTo>
                    <a:pt x="1" y="20870"/>
                    <a:pt x="6036" y="26905"/>
                    <a:pt x="13454" y="26905"/>
                  </a:cubicBezTo>
                  <a:cubicBezTo>
                    <a:pt x="20871" y="26905"/>
                    <a:pt x="26906" y="20870"/>
                    <a:pt x="26907" y="13453"/>
                  </a:cubicBezTo>
                  <a:cubicBezTo>
                    <a:pt x="26907" y="6035"/>
                    <a:pt x="20872" y="0"/>
                    <a:pt x="13454" y="0"/>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1049624" y="2698984"/>
              <a:ext cx="1403925" cy="1403925"/>
            </a:xfrm>
            <a:custGeom>
              <a:avLst/>
              <a:gdLst/>
              <a:ahLst/>
              <a:cxnLst/>
              <a:rect l="l" t="t" r="r" b="b"/>
              <a:pathLst>
                <a:path w="29454" h="29454" extrusionOk="0">
                  <a:moveTo>
                    <a:pt x="14728" y="75"/>
                  </a:moveTo>
                  <a:cubicBezTo>
                    <a:pt x="22805" y="75"/>
                    <a:pt x="29379" y="6648"/>
                    <a:pt x="29380" y="14727"/>
                  </a:cubicBezTo>
                  <a:cubicBezTo>
                    <a:pt x="29380" y="22806"/>
                    <a:pt x="22806" y="29379"/>
                    <a:pt x="14728" y="29379"/>
                  </a:cubicBezTo>
                  <a:cubicBezTo>
                    <a:pt x="6648" y="29379"/>
                    <a:pt x="76" y="22806"/>
                    <a:pt x="76" y="14727"/>
                  </a:cubicBezTo>
                  <a:cubicBezTo>
                    <a:pt x="76" y="6648"/>
                    <a:pt x="6648" y="75"/>
                    <a:pt x="14728" y="75"/>
                  </a:cubicBezTo>
                  <a:close/>
                  <a:moveTo>
                    <a:pt x="14728" y="0"/>
                  </a:moveTo>
                  <a:cubicBezTo>
                    <a:pt x="6607" y="0"/>
                    <a:pt x="1" y="6608"/>
                    <a:pt x="1" y="14727"/>
                  </a:cubicBezTo>
                  <a:cubicBezTo>
                    <a:pt x="1" y="22847"/>
                    <a:pt x="6606" y="29453"/>
                    <a:pt x="14728" y="29453"/>
                  </a:cubicBezTo>
                  <a:cubicBezTo>
                    <a:pt x="22847" y="29453"/>
                    <a:pt x="29454" y="22847"/>
                    <a:pt x="29454" y="14727"/>
                  </a:cubicBezTo>
                  <a:cubicBezTo>
                    <a:pt x="29454" y="6608"/>
                    <a:pt x="22847" y="0"/>
                    <a:pt x="14728" y="0"/>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778410" y="2427722"/>
              <a:ext cx="1946448" cy="1946496"/>
            </a:xfrm>
            <a:custGeom>
              <a:avLst/>
              <a:gdLst/>
              <a:ahLst/>
              <a:cxnLst/>
              <a:rect l="l" t="t" r="r" b="b"/>
              <a:pathLst>
                <a:path w="40836" h="40837" extrusionOk="0">
                  <a:moveTo>
                    <a:pt x="20418" y="104"/>
                  </a:moveTo>
                  <a:cubicBezTo>
                    <a:pt x="25843" y="104"/>
                    <a:pt x="30944" y="2218"/>
                    <a:pt x="34782" y="6054"/>
                  </a:cubicBezTo>
                  <a:cubicBezTo>
                    <a:pt x="38618" y="9891"/>
                    <a:pt x="40732" y="14991"/>
                    <a:pt x="40732" y="20418"/>
                  </a:cubicBezTo>
                  <a:cubicBezTo>
                    <a:pt x="40732" y="25845"/>
                    <a:pt x="38618" y="30945"/>
                    <a:pt x="34782" y="34782"/>
                  </a:cubicBezTo>
                  <a:cubicBezTo>
                    <a:pt x="30945" y="38619"/>
                    <a:pt x="25845" y="40732"/>
                    <a:pt x="20418" y="40732"/>
                  </a:cubicBezTo>
                  <a:cubicBezTo>
                    <a:pt x="14991" y="40732"/>
                    <a:pt x="9890" y="38619"/>
                    <a:pt x="6054" y="34782"/>
                  </a:cubicBezTo>
                  <a:cubicBezTo>
                    <a:pt x="2217" y="30945"/>
                    <a:pt x="104" y="25845"/>
                    <a:pt x="104" y="20418"/>
                  </a:cubicBezTo>
                  <a:cubicBezTo>
                    <a:pt x="104" y="14991"/>
                    <a:pt x="2217" y="9891"/>
                    <a:pt x="6054" y="6054"/>
                  </a:cubicBezTo>
                  <a:cubicBezTo>
                    <a:pt x="9890" y="2218"/>
                    <a:pt x="14991" y="104"/>
                    <a:pt x="20418" y="104"/>
                  </a:cubicBezTo>
                  <a:close/>
                  <a:moveTo>
                    <a:pt x="20418" y="0"/>
                  </a:moveTo>
                  <a:cubicBezTo>
                    <a:pt x="14964" y="0"/>
                    <a:pt x="9836" y="2124"/>
                    <a:pt x="5980" y="5981"/>
                  </a:cubicBezTo>
                  <a:cubicBezTo>
                    <a:pt x="2124" y="9837"/>
                    <a:pt x="0" y="14964"/>
                    <a:pt x="0" y="20418"/>
                  </a:cubicBezTo>
                  <a:cubicBezTo>
                    <a:pt x="0" y="25872"/>
                    <a:pt x="2124" y="30999"/>
                    <a:pt x="5980" y="34855"/>
                  </a:cubicBezTo>
                  <a:cubicBezTo>
                    <a:pt x="9836" y="38712"/>
                    <a:pt x="14964" y="40836"/>
                    <a:pt x="20418" y="40836"/>
                  </a:cubicBezTo>
                  <a:cubicBezTo>
                    <a:pt x="25871" y="40836"/>
                    <a:pt x="30998" y="38712"/>
                    <a:pt x="34855" y="34855"/>
                  </a:cubicBezTo>
                  <a:cubicBezTo>
                    <a:pt x="38712" y="30999"/>
                    <a:pt x="40836" y="25872"/>
                    <a:pt x="40836" y="20418"/>
                  </a:cubicBezTo>
                  <a:cubicBezTo>
                    <a:pt x="40836" y="14965"/>
                    <a:pt x="38712" y="9837"/>
                    <a:pt x="34855" y="5981"/>
                  </a:cubicBezTo>
                  <a:cubicBezTo>
                    <a:pt x="30998" y="2124"/>
                    <a:pt x="25872" y="0"/>
                    <a:pt x="20418" y="0"/>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530505" y="2179769"/>
              <a:ext cx="2442212" cy="2442212"/>
            </a:xfrm>
            <a:custGeom>
              <a:avLst/>
              <a:gdLst/>
              <a:ahLst/>
              <a:cxnLst/>
              <a:rect l="l" t="t" r="r" b="b"/>
              <a:pathLst>
                <a:path w="51237" h="51237" extrusionOk="0">
                  <a:moveTo>
                    <a:pt x="25619" y="134"/>
                  </a:moveTo>
                  <a:cubicBezTo>
                    <a:pt x="32425" y="134"/>
                    <a:pt x="38826" y="2784"/>
                    <a:pt x="43640" y="7598"/>
                  </a:cubicBezTo>
                  <a:cubicBezTo>
                    <a:pt x="48453" y="12411"/>
                    <a:pt x="51104" y="18812"/>
                    <a:pt x="51104" y="25619"/>
                  </a:cubicBezTo>
                  <a:cubicBezTo>
                    <a:pt x="51104" y="32426"/>
                    <a:pt x="48453" y="38826"/>
                    <a:pt x="43639" y="43641"/>
                  </a:cubicBezTo>
                  <a:cubicBezTo>
                    <a:pt x="38825" y="48454"/>
                    <a:pt x="32424" y="51106"/>
                    <a:pt x="25618" y="51106"/>
                  </a:cubicBezTo>
                  <a:cubicBezTo>
                    <a:pt x="18810" y="51106"/>
                    <a:pt x="12410" y="48454"/>
                    <a:pt x="7596" y="43641"/>
                  </a:cubicBezTo>
                  <a:cubicBezTo>
                    <a:pt x="2783" y="38826"/>
                    <a:pt x="132" y="32426"/>
                    <a:pt x="132" y="25619"/>
                  </a:cubicBezTo>
                  <a:cubicBezTo>
                    <a:pt x="132" y="18812"/>
                    <a:pt x="2783" y="12411"/>
                    <a:pt x="7597" y="7597"/>
                  </a:cubicBezTo>
                  <a:cubicBezTo>
                    <a:pt x="12411" y="2784"/>
                    <a:pt x="18811" y="134"/>
                    <a:pt x="25619" y="134"/>
                  </a:cubicBezTo>
                  <a:close/>
                  <a:moveTo>
                    <a:pt x="25619" y="1"/>
                  </a:moveTo>
                  <a:cubicBezTo>
                    <a:pt x="18776" y="1"/>
                    <a:pt x="12343" y="2665"/>
                    <a:pt x="7504" y="7504"/>
                  </a:cubicBezTo>
                  <a:cubicBezTo>
                    <a:pt x="2665" y="12343"/>
                    <a:pt x="0" y="18776"/>
                    <a:pt x="0" y="25619"/>
                  </a:cubicBezTo>
                  <a:cubicBezTo>
                    <a:pt x="0" y="32461"/>
                    <a:pt x="2667" y="38895"/>
                    <a:pt x="7504" y="43733"/>
                  </a:cubicBezTo>
                  <a:cubicBezTo>
                    <a:pt x="12343" y="48573"/>
                    <a:pt x="18777" y="51237"/>
                    <a:pt x="25619" y="51237"/>
                  </a:cubicBezTo>
                  <a:cubicBezTo>
                    <a:pt x="32461" y="51237"/>
                    <a:pt x="38894" y="48573"/>
                    <a:pt x="43734" y="43733"/>
                  </a:cubicBezTo>
                  <a:cubicBezTo>
                    <a:pt x="48572" y="38894"/>
                    <a:pt x="51236" y="32461"/>
                    <a:pt x="51236" y="25619"/>
                  </a:cubicBezTo>
                  <a:cubicBezTo>
                    <a:pt x="51236" y="18775"/>
                    <a:pt x="48571" y="12342"/>
                    <a:pt x="43734" y="7504"/>
                  </a:cubicBezTo>
                  <a:cubicBezTo>
                    <a:pt x="38894" y="2665"/>
                    <a:pt x="32461" y="1"/>
                    <a:pt x="25619" y="1"/>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9"/>
          <p:cNvGrpSpPr/>
          <p:nvPr/>
        </p:nvGrpSpPr>
        <p:grpSpPr>
          <a:xfrm flipH="1">
            <a:off x="-449773" y="729411"/>
            <a:ext cx="2118662" cy="939062"/>
            <a:chOff x="4059002" y="793671"/>
            <a:chExt cx="401482" cy="177933"/>
          </a:xfrm>
        </p:grpSpPr>
        <p:sp>
          <p:nvSpPr>
            <p:cNvPr id="658" name="Google Shape;658;p9"/>
            <p:cNvSpPr/>
            <p:nvPr/>
          </p:nvSpPr>
          <p:spPr>
            <a:xfrm>
              <a:off x="4419301" y="862833"/>
              <a:ext cx="20925" cy="15014"/>
            </a:xfrm>
            <a:custGeom>
              <a:avLst/>
              <a:gdLst/>
              <a:ahLst/>
              <a:cxnLst/>
              <a:rect l="l" t="t" r="r" b="b"/>
              <a:pathLst>
                <a:path w="439" h="315" extrusionOk="0">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4359148" y="868123"/>
              <a:ext cx="21449" cy="19161"/>
            </a:xfrm>
            <a:custGeom>
              <a:avLst/>
              <a:gdLst/>
              <a:ahLst/>
              <a:cxnLst/>
              <a:rect l="l" t="t" r="r" b="b"/>
              <a:pathLst>
                <a:path w="450" h="402" extrusionOk="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4285649" y="845006"/>
              <a:ext cx="34748" cy="37036"/>
            </a:xfrm>
            <a:custGeom>
              <a:avLst/>
              <a:gdLst/>
              <a:ahLst/>
              <a:cxnLst/>
              <a:rect l="l" t="t" r="r" b="b"/>
              <a:pathLst>
                <a:path w="729" h="777" extrusionOk="0">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9"/>
            <p:cNvSpPr/>
            <p:nvPr/>
          </p:nvSpPr>
          <p:spPr>
            <a:xfrm>
              <a:off x="4214104" y="807065"/>
              <a:ext cx="32508" cy="30649"/>
            </a:xfrm>
            <a:custGeom>
              <a:avLst/>
              <a:gdLst/>
              <a:ahLst/>
              <a:cxnLst/>
              <a:rect l="l" t="t" r="r" b="b"/>
              <a:pathLst>
                <a:path w="682" h="643" extrusionOk="0">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4122587" y="793671"/>
              <a:ext cx="39085" cy="31602"/>
            </a:xfrm>
            <a:custGeom>
              <a:avLst/>
              <a:gdLst/>
              <a:ahLst/>
              <a:cxnLst/>
              <a:rect l="l" t="t" r="r" b="b"/>
              <a:pathLst>
                <a:path w="820" h="663" extrusionOk="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4059002" y="822651"/>
              <a:ext cx="31745" cy="27598"/>
            </a:xfrm>
            <a:custGeom>
              <a:avLst/>
              <a:gdLst/>
              <a:ahLst/>
              <a:cxnLst/>
              <a:rect l="l" t="t" r="r" b="b"/>
              <a:pathLst>
                <a:path w="666" h="579" extrusionOk="0">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a:off x="4438415" y="889239"/>
              <a:ext cx="22069" cy="17159"/>
            </a:xfrm>
            <a:custGeom>
              <a:avLst/>
              <a:gdLst/>
              <a:ahLst/>
              <a:cxnLst/>
              <a:rect l="l" t="t" r="r" b="b"/>
              <a:pathLst>
                <a:path w="463" h="360" extrusionOk="0">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4383743" y="914883"/>
              <a:ext cx="31793" cy="27884"/>
            </a:xfrm>
            <a:custGeom>
              <a:avLst/>
              <a:gdLst/>
              <a:ahLst/>
              <a:cxnLst/>
              <a:rect l="l" t="t" r="r" b="b"/>
              <a:pathLst>
                <a:path w="667" h="585" extrusionOk="0">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4325878" y="935283"/>
              <a:ext cx="26645" cy="22450"/>
            </a:xfrm>
            <a:custGeom>
              <a:avLst/>
              <a:gdLst/>
              <a:ahLst/>
              <a:cxnLst/>
              <a:rect l="l" t="t" r="r" b="b"/>
              <a:pathLst>
                <a:path w="559" h="471" extrusionOk="0">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
            <p:cNvSpPr/>
            <p:nvPr/>
          </p:nvSpPr>
          <p:spPr>
            <a:xfrm>
              <a:off x="4274543" y="925512"/>
              <a:ext cx="15253" cy="13013"/>
            </a:xfrm>
            <a:custGeom>
              <a:avLst/>
              <a:gdLst/>
              <a:ahLst/>
              <a:cxnLst/>
              <a:rect l="l" t="t" r="r" b="b"/>
              <a:pathLst>
                <a:path w="320" h="273" extrusionOk="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4204857" y="894625"/>
              <a:ext cx="31173" cy="30982"/>
            </a:xfrm>
            <a:custGeom>
              <a:avLst/>
              <a:gdLst/>
              <a:ahLst/>
              <a:cxnLst/>
              <a:rect l="l" t="t" r="r" b="b"/>
              <a:pathLst>
                <a:path w="654" h="650" extrusionOk="0">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4139746" y="912214"/>
              <a:ext cx="27264" cy="24261"/>
            </a:xfrm>
            <a:custGeom>
              <a:avLst/>
              <a:gdLst/>
              <a:ahLst/>
              <a:cxnLst/>
              <a:rect l="l" t="t" r="r" b="b"/>
              <a:pathLst>
                <a:path w="572" h="509" extrusionOk="0">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4104712" y="950727"/>
              <a:ext cx="28933" cy="20877"/>
            </a:xfrm>
            <a:custGeom>
              <a:avLst/>
              <a:gdLst/>
              <a:ahLst/>
              <a:cxnLst/>
              <a:rect l="l" t="t" r="r" b="b"/>
              <a:pathLst>
                <a:path w="607" h="438" extrusionOk="0">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4393658" y="889620"/>
              <a:ext cx="14776" cy="12298"/>
            </a:xfrm>
            <a:custGeom>
              <a:avLst/>
              <a:gdLst/>
              <a:ahLst/>
              <a:cxnLst/>
              <a:rect l="l" t="t" r="r" b="b"/>
              <a:pathLst>
                <a:path w="310" h="258" extrusionOk="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9"/>
            <p:cNvSpPr/>
            <p:nvPr/>
          </p:nvSpPr>
          <p:spPr>
            <a:xfrm>
              <a:off x="4330930" y="896818"/>
              <a:ext cx="30124" cy="21640"/>
            </a:xfrm>
            <a:custGeom>
              <a:avLst/>
              <a:gdLst/>
              <a:ahLst/>
              <a:cxnLst/>
              <a:rect l="l" t="t" r="r" b="b"/>
              <a:pathLst>
                <a:path w="632" h="454" extrusionOk="0">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4256192" y="879706"/>
              <a:ext cx="29123" cy="27407"/>
            </a:xfrm>
            <a:custGeom>
              <a:avLst/>
              <a:gdLst/>
              <a:ahLst/>
              <a:cxnLst/>
              <a:rect l="l" t="t" r="r" b="b"/>
              <a:pathLst>
                <a:path w="611" h="575" extrusionOk="0">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a:off x="4188984" y="856827"/>
              <a:ext cx="21497" cy="21926"/>
            </a:xfrm>
            <a:custGeom>
              <a:avLst/>
              <a:gdLst/>
              <a:ahLst/>
              <a:cxnLst/>
              <a:rect l="l" t="t" r="r" b="b"/>
              <a:pathLst>
                <a:path w="451" h="460" extrusionOk="0">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9"/>
            <p:cNvSpPr/>
            <p:nvPr/>
          </p:nvSpPr>
          <p:spPr>
            <a:xfrm>
              <a:off x="4124779" y="855349"/>
              <a:ext cx="24166" cy="22021"/>
            </a:xfrm>
            <a:custGeom>
              <a:avLst/>
              <a:gdLst/>
              <a:ahLst/>
              <a:cxnLst/>
              <a:rect l="l" t="t" r="r" b="b"/>
              <a:pathLst>
                <a:path w="507" h="462" extrusionOk="0">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4074207" y="888476"/>
              <a:ext cx="25024" cy="23642"/>
            </a:xfrm>
            <a:custGeom>
              <a:avLst/>
              <a:gdLst/>
              <a:ahLst/>
              <a:cxnLst/>
              <a:rect l="l" t="t" r="r" b="b"/>
              <a:pathLst>
                <a:path w="525" h="496" extrusionOk="0">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7" name="Google Shape;677;p9"/>
          <p:cNvGrpSpPr/>
          <p:nvPr/>
        </p:nvGrpSpPr>
        <p:grpSpPr>
          <a:xfrm>
            <a:off x="425466" y="4238361"/>
            <a:ext cx="693254" cy="701928"/>
            <a:chOff x="3063709" y="-107293"/>
            <a:chExt cx="201909" cy="204435"/>
          </a:xfrm>
        </p:grpSpPr>
        <p:sp>
          <p:nvSpPr>
            <p:cNvPr id="678" name="Google Shape;678;p9"/>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9"/>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9"/>
          <p:cNvGrpSpPr/>
          <p:nvPr/>
        </p:nvGrpSpPr>
        <p:grpSpPr>
          <a:xfrm>
            <a:off x="6159050" y="4019775"/>
            <a:ext cx="3310942" cy="1432897"/>
            <a:chOff x="3758998" y="-241279"/>
            <a:chExt cx="873461" cy="377983"/>
          </a:xfrm>
        </p:grpSpPr>
        <p:sp>
          <p:nvSpPr>
            <p:cNvPr id="691" name="Google Shape;691;p9"/>
            <p:cNvSpPr/>
            <p:nvPr/>
          </p:nvSpPr>
          <p:spPr>
            <a:xfrm>
              <a:off x="3758998" y="-241279"/>
              <a:ext cx="20448" cy="24643"/>
            </a:xfrm>
            <a:custGeom>
              <a:avLst/>
              <a:gdLst/>
              <a:ahLst/>
              <a:cxnLst/>
              <a:rect l="l" t="t" r="r" b="b"/>
              <a:pathLst>
                <a:path w="429" h="517" extrusionOk="0">
                  <a:moveTo>
                    <a:pt x="215" y="0"/>
                  </a:moveTo>
                  <a:cubicBezTo>
                    <a:pt x="162" y="0"/>
                    <a:pt x="106" y="24"/>
                    <a:pt x="69" y="61"/>
                  </a:cubicBezTo>
                  <a:cubicBezTo>
                    <a:pt x="13" y="115"/>
                    <a:pt x="1" y="188"/>
                    <a:pt x="15" y="262"/>
                  </a:cubicBezTo>
                  <a:cubicBezTo>
                    <a:pt x="23" y="302"/>
                    <a:pt x="31" y="342"/>
                    <a:pt x="38" y="381"/>
                  </a:cubicBezTo>
                  <a:cubicBezTo>
                    <a:pt x="47" y="419"/>
                    <a:pt x="75" y="453"/>
                    <a:pt x="104" y="476"/>
                  </a:cubicBezTo>
                  <a:cubicBezTo>
                    <a:pt x="135" y="500"/>
                    <a:pt x="172" y="516"/>
                    <a:pt x="212" y="516"/>
                  </a:cubicBezTo>
                  <a:cubicBezTo>
                    <a:pt x="213" y="516"/>
                    <a:pt x="214" y="516"/>
                    <a:pt x="215" y="516"/>
                  </a:cubicBezTo>
                  <a:cubicBezTo>
                    <a:pt x="248" y="515"/>
                    <a:pt x="279" y="507"/>
                    <a:pt x="308" y="491"/>
                  </a:cubicBezTo>
                  <a:cubicBezTo>
                    <a:pt x="345" y="471"/>
                    <a:pt x="384" y="423"/>
                    <a:pt x="392" y="381"/>
                  </a:cubicBezTo>
                  <a:cubicBezTo>
                    <a:pt x="400" y="342"/>
                    <a:pt x="408" y="302"/>
                    <a:pt x="415" y="262"/>
                  </a:cubicBezTo>
                  <a:cubicBezTo>
                    <a:pt x="429" y="191"/>
                    <a:pt x="419" y="113"/>
                    <a:pt x="362" y="61"/>
                  </a:cubicBezTo>
                  <a:cubicBezTo>
                    <a:pt x="321" y="24"/>
                    <a:pt x="272" y="0"/>
                    <a:pt x="2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3769770" y="-168495"/>
              <a:ext cx="22927" cy="17779"/>
            </a:xfrm>
            <a:custGeom>
              <a:avLst/>
              <a:gdLst/>
              <a:ahLst/>
              <a:cxnLst/>
              <a:rect l="l" t="t" r="r" b="b"/>
              <a:pathLst>
                <a:path w="481" h="373" extrusionOk="0">
                  <a:moveTo>
                    <a:pt x="241" y="1"/>
                  </a:moveTo>
                  <a:cubicBezTo>
                    <a:pt x="1" y="1"/>
                    <a:pt x="1" y="372"/>
                    <a:pt x="241" y="372"/>
                  </a:cubicBezTo>
                  <a:cubicBezTo>
                    <a:pt x="241" y="372"/>
                    <a:pt x="241" y="372"/>
                    <a:pt x="242" y="372"/>
                  </a:cubicBezTo>
                  <a:cubicBezTo>
                    <a:pt x="480" y="372"/>
                    <a:pt x="480" y="1"/>
                    <a:pt x="2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3806472" y="-111583"/>
              <a:ext cx="53909" cy="47808"/>
            </a:xfrm>
            <a:custGeom>
              <a:avLst/>
              <a:gdLst/>
              <a:ahLst/>
              <a:cxnLst/>
              <a:rect l="l" t="t" r="r" b="b"/>
              <a:pathLst>
                <a:path w="1131" h="1003" extrusionOk="0">
                  <a:moveTo>
                    <a:pt x="630" y="1"/>
                  </a:moveTo>
                  <a:cubicBezTo>
                    <a:pt x="586" y="1"/>
                    <a:pt x="541" y="7"/>
                    <a:pt x="497" y="19"/>
                  </a:cubicBezTo>
                  <a:cubicBezTo>
                    <a:pt x="449" y="27"/>
                    <a:pt x="399" y="37"/>
                    <a:pt x="351" y="47"/>
                  </a:cubicBezTo>
                  <a:cubicBezTo>
                    <a:pt x="313" y="63"/>
                    <a:pt x="277" y="78"/>
                    <a:pt x="239" y="94"/>
                  </a:cubicBezTo>
                  <a:cubicBezTo>
                    <a:pt x="183" y="125"/>
                    <a:pt x="139" y="165"/>
                    <a:pt x="106" y="216"/>
                  </a:cubicBezTo>
                  <a:cubicBezTo>
                    <a:pt x="45" y="296"/>
                    <a:pt x="0" y="398"/>
                    <a:pt x="5" y="501"/>
                  </a:cubicBezTo>
                  <a:cubicBezTo>
                    <a:pt x="10" y="585"/>
                    <a:pt x="31" y="665"/>
                    <a:pt x="69" y="739"/>
                  </a:cubicBezTo>
                  <a:cubicBezTo>
                    <a:pt x="120" y="833"/>
                    <a:pt x="245" y="936"/>
                    <a:pt x="351" y="956"/>
                  </a:cubicBezTo>
                  <a:cubicBezTo>
                    <a:pt x="399" y="964"/>
                    <a:pt x="449" y="975"/>
                    <a:pt x="497" y="984"/>
                  </a:cubicBezTo>
                  <a:cubicBezTo>
                    <a:pt x="542" y="996"/>
                    <a:pt x="586" y="1002"/>
                    <a:pt x="631" y="1002"/>
                  </a:cubicBezTo>
                  <a:cubicBezTo>
                    <a:pt x="675" y="1002"/>
                    <a:pt x="719" y="996"/>
                    <a:pt x="763" y="984"/>
                  </a:cubicBezTo>
                  <a:cubicBezTo>
                    <a:pt x="848" y="960"/>
                    <a:pt x="921" y="917"/>
                    <a:pt x="984" y="855"/>
                  </a:cubicBezTo>
                  <a:cubicBezTo>
                    <a:pt x="1074" y="758"/>
                    <a:pt x="1131" y="637"/>
                    <a:pt x="1131" y="502"/>
                  </a:cubicBezTo>
                  <a:cubicBezTo>
                    <a:pt x="1131" y="372"/>
                    <a:pt x="1074" y="237"/>
                    <a:pt x="984" y="146"/>
                  </a:cubicBezTo>
                  <a:cubicBezTo>
                    <a:pt x="921" y="85"/>
                    <a:pt x="848" y="42"/>
                    <a:pt x="763" y="19"/>
                  </a:cubicBezTo>
                  <a:cubicBezTo>
                    <a:pt x="719" y="7"/>
                    <a:pt x="674" y="1"/>
                    <a:pt x="6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3884166" y="-38465"/>
              <a:ext cx="37322" cy="33270"/>
            </a:xfrm>
            <a:custGeom>
              <a:avLst/>
              <a:gdLst/>
              <a:ahLst/>
              <a:cxnLst/>
              <a:rect l="l" t="t" r="r" b="b"/>
              <a:pathLst>
                <a:path w="783" h="698" extrusionOk="0">
                  <a:moveTo>
                    <a:pt x="346" y="1"/>
                  </a:moveTo>
                  <a:cubicBezTo>
                    <a:pt x="299" y="1"/>
                    <a:pt x="258" y="10"/>
                    <a:pt x="219" y="31"/>
                  </a:cubicBezTo>
                  <a:cubicBezTo>
                    <a:pt x="176" y="46"/>
                    <a:pt x="139" y="69"/>
                    <a:pt x="107" y="103"/>
                  </a:cubicBezTo>
                  <a:cubicBezTo>
                    <a:pt x="46" y="163"/>
                    <a:pt x="0" y="262"/>
                    <a:pt x="4" y="349"/>
                  </a:cubicBezTo>
                  <a:cubicBezTo>
                    <a:pt x="9" y="439"/>
                    <a:pt x="39" y="532"/>
                    <a:pt x="107" y="595"/>
                  </a:cubicBezTo>
                  <a:cubicBezTo>
                    <a:pt x="166" y="649"/>
                    <a:pt x="248" y="698"/>
                    <a:pt x="331" y="698"/>
                  </a:cubicBezTo>
                  <a:cubicBezTo>
                    <a:pt x="339" y="698"/>
                    <a:pt x="346" y="698"/>
                    <a:pt x="353" y="697"/>
                  </a:cubicBezTo>
                  <a:cubicBezTo>
                    <a:pt x="381" y="695"/>
                    <a:pt x="411" y="692"/>
                    <a:pt x="439" y="688"/>
                  </a:cubicBezTo>
                  <a:cubicBezTo>
                    <a:pt x="441" y="688"/>
                    <a:pt x="443" y="688"/>
                    <a:pt x="446" y="688"/>
                  </a:cubicBezTo>
                  <a:cubicBezTo>
                    <a:pt x="490" y="688"/>
                    <a:pt x="531" y="679"/>
                    <a:pt x="570" y="659"/>
                  </a:cubicBezTo>
                  <a:cubicBezTo>
                    <a:pt x="612" y="647"/>
                    <a:pt x="648" y="622"/>
                    <a:pt x="679" y="589"/>
                  </a:cubicBezTo>
                  <a:cubicBezTo>
                    <a:pt x="737" y="529"/>
                    <a:pt x="782" y="433"/>
                    <a:pt x="778" y="349"/>
                  </a:cubicBezTo>
                  <a:cubicBezTo>
                    <a:pt x="774" y="260"/>
                    <a:pt x="746" y="170"/>
                    <a:pt x="679" y="108"/>
                  </a:cubicBezTo>
                  <a:cubicBezTo>
                    <a:pt x="657" y="92"/>
                    <a:pt x="632" y="73"/>
                    <a:pt x="610" y="56"/>
                  </a:cubicBezTo>
                  <a:cubicBezTo>
                    <a:pt x="558" y="26"/>
                    <a:pt x="501" y="10"/>
                    <a:pt x="439" y="10"/>
                  </a:cubicBezTo>
                  <a:cubicBezTo>
                    <a:pt x="411" y="6"/>
                    <a:pt x="381" y="4"/>
                    <a:pt x="353" y="1"/>
                  </a:cubicBezTo>
                  <a:cubicBezTo>
                    <a:pt x="350" y="1"/>
                    <a:pt x="348" y="1"/>
                    <a:pt x="3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3943748" y="-20924"/>
              <a:ext cx="49810" cy="49619"/>
            </a:xfrm>
            <a:custGeom>
              <a:avLst/>
              <a:gdLst/>
              <a:ahLst/>
              <a:cxnLst/>
              <a:rect l="l" t="t" r="r" b="b"/>
              <a:pathLst>
                <a:path w="1045" h="1041" extrusionOk="0">
                  <a:moveTo>
                    <a:pt x="469" y="1"/>
                  </a:moveTo>
                  <a:cubicBezTo>
                    <a:pt x="410" y="1"/>
                    <a:pt x="353" y="15"/>
                    <a:pt x="302" y="43"/>
                  </a:cubicBezTo>
                  <a:cubicBezTo>
                    <a:pt x="243" y="62"/>
                    <a:pt x="191" y="95"/>
                    <a:pt x="147" y="142"/>
                  </a:cubicBezTo>
                  <a:cubicBezTo>
                    <a:pt x="63" y="234"/>
                    <a:pt x="0" y="354"/>
                    <a:pt x="7" y="481"/>
                  </a:cubicBezTo>
                  <a:cubicBezTo>
                    <a:pt x="13" y="522"/>
                    <a:pt x="19" y="566"/>
                    <a:pt x="24" y="609"/>
                  </a:cubicBezTo>
                  <a:cubicBezTo>
                    <a:pt x="46" y="690"/>
                    <a:pt x="88" y="761"/>
                    <a:pt x="147" y="821"/>
                  </a:cubicBezTo>
                  <a:cubicBezTo>
                    <a:pt x="170" y="841"/>
                    <a:pt x="190" y="862"/>
                    <a:pt x="213" y="882"/>
                  </a:cubicBezTo>
                  <a:cubicBezTo>
                    <a:pt x="242" y="909"/>
                    <a:pt x="283" y="939"/>
                    <a:pt x="317" y="961"/>
                  </a:cubicBezTo>
                  <a:cubicBezTo>
                    <a:pt x="323" y="965"/>
                    <a:pt x="328" y="967"/>
                    <a:pt x="333" y="972"/>
                  </a:cubicBezTo>
                  <a:cubicBezTo>
                    <a:pt x="335" y="973"/>
                    <a:pt x="338" y="975"/>
                    <a:pt x="340" y="977"/>
                  </a:cubicBezTo>
                  <a:cubicBezTo>
                    <a:pt x="395" y="1011"/>
                    <a:pt x="452" y="1029"/>
                    <a:pt x="514" y="1032"/>
                  </a:cubicBezTo>
                  <a:cubicBezTo>
                    <a:pt x="547" y="1037"/>
                    <a:pt x="557" y="1040"/>
                    <a:pt x="571" y="1040"/>
                  </a:cubicBezTo>
                  <a:cubicBezTo>
                    <a:pt x="577" y="1040"/>
                    <a:pt x="583" y="1040"/>
                    <a:pt x="591" y="1039"/>
                  </a:cubicBezTo>
                  <a:cubicBezTo>
                    <a:pt x="595" y="1039"/>
                    <a:pt x="599" y="1039"/>
                    <a:pt x="604" y="1039"/>
                  </a:cubicBezTo>
                  <a:cubicBezTo>
                    <a:pt x="661" y="1039"/>
                    <a:pt x="715" y="1026"/>
                    <a:pt x="764" y="999"/>
                  </a:cubicBezTo>
                  <a:cubicBezTo>
                    <a:pt x="821" y="981"/>
                    <a:pt x="869" y="950"/>
                    <a:pt x="910" y="907"/>
                  </a:cubicBezTo>
                  <a:cubicBezTo>
                    <a:pt x="933" y="876"/>
                    <a:pt x="957" y="845"/>
                    <a:pt x="980" y="815"/>
                  </a:cubicBezTo>
                  <a:cubicBezTo>
                    <a:pt x="1021" y="744"/>
                    <a:pt x="1042" y="668"/>
                    <a:pt x="1042" y="587"/>
                  </a:cubicBezTo>
                  <a:cubicBezTo>
                    <a:pt x="1042" y="582"/>
                    <a:pt x="1043" y="578"/>
                    <a:pt x="1043" y="573"/>
                  </a:cubicBezTo>
                  <a:cubicBezTo>
                    <a:pt x="1045" y="509"/>
                    <a:pt x="1031" y="448"/>
                    <a:pt x="1003" y="394"/>
                  </a:cubicBezTo>
                  <a:cubicBezTo>
                    <a:pt x="997" y="373"/>
                    <a:pt x="988" y="353"/>
                    <a:pt x="977" y="333"/>
                  </a:cubicBezTo>
                  <a:cubicBezTo>
                    <a:pt x="952" y="289"/>
                    <a:pt x="918" y="244"/>
                    <a:pt x="885" y="207"/>
                  </a:cubicBezTo>
                  <a:cubicBezTo>
                    <a:pt x="866" y="185"/>
                    <a:pt x="845" y="164"/>
                    <a:pt x="825" y="142"/>
                  </a:cubicBezTo>
                  <a:cubicBezTo>
                    <a:pt x="782" y="95"/>
                    <a:pt x="730" y="62"/>
                    <a:pt x="670" y="43"/>
                  </a:cubicBezTo>
                  <a:cubicBezTo>
                    <a:pt x="616" y="15"/>
                    <a:pt x="560" y="1"/>
                    <a:pt x="499" y="1"/>
                  </a:cubicBezTo>
                  <a:cubicBezTo>
                    <a:pt x="495" y="1"/>
                    <a:pt x="490" y="1"/>
                    <a:pt x="486" y="1"/>
                  </a:cubicBezTo>
                  <a:cubicBezTo>
                    <a:pt x="480" y="1"/>
                    <a:pt x="474" y="1"/>
                    <a:pt x="4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4040794" y="9438"/>
              <a:ext cx="49905" cy="44996"/>
            </a:xfrm>
            <a:custGeom>
              <a:avLst/>
              <a:gdLst/>
              <a:ahLst/>
              <a:cxnLst/>
              <a:rect l="l" t="t" r="r" b="b"/>
              <a:pathLst>
                <a:path w="1047" h="944" extrusionOk="0">
                  <a:moveTo>
                    <a:pt x="582" y="1"/>
                  </a:moveTo>
                  <a:cubicBezTo>
                    <a:pt x="534" y="1"/>
                    <a:pt x="487" y="9"/>
                    <a:pt x="429" y="18"/>
                  </a:cubicBezTo>
                  <a:lnTo>
                    <a:pt x="402" y="22"/>
                  </a:lnTo>
                  <a:cubicBezTo>
                    <a:pt x="381" y="26"/>
                    <a:pt x="359" y="29"/>
                    <a:pt x="338" y="32"/>
                  </a:cubicBezTo>
                  <a:cubicBezTo>
                    <a:pt x="302" y="48"/>
                    <a:pt x="266" y="62"/>
                    <a:pt x="229" y="78"/>
                  </a:cubicBezTo>
                  <a:cubicBezTo>
                    <a:pt x="176" y="107"/>
                    <a:pt x="134" y="146"/>
                    <a:pt x="102" y="196"/>
                  </a:cubicBezTo>
                  <a:cubicBezTo>
                    <a:pt x="72" y="225"/>
                    <a:pt x="53" y="257"/>
                    <a:pt x="42" y="297"/>
                  </a:cubicBezTo>
                  <a:cubicBezTo>
                    <a:pt x="14" y="351"/>
                    <a:pt x="0" y="409"/>
                    <a:pt x="3" y="472"/>
                  </a:cubicBezTo>
                  <a:lnTo>
                    <a:pt x="19" y="594"/>
                  </a:lnTo>
                  <a:cubicBezTo>
                    <a:pt x="35" y="631"/>
                    <a:pt x="49" y="665"/>
                    <a:pt x="65" y="702"/>
                  </a:cubicBezTo>
                  <a:cubicBezTo>
                    <a:pt x="93" y="756"/>
                    <a:pt x="133" y="798"/>
                    <a:pt x="182" y="831"/>
                  </a:cubicBezTo>
                  <a:cubicBezTo>
                    <a:pt x="227" y="872"/>
                    <a:pt x="278" y="899"/>
                    <a:pt x="337" y="911"/>
                  </a:cubicBezTo>
                  <a:cubicBezTo>
                    <a:pt x="358" y="916"/>
                    <a:pt x="380" y="919"/>
                    <a:pt x="401" y="922"/>
                  </a:cubicBezTo>
                  <a:lnTo>
                    <a:pt x="428" y="926"/>
                  </a:lnTo>
                  <a:cubicBezTo>
                    <a:pt x="485" y="935"/>
                    <a:pt x="531" y="944"/>
                    <a:pt x="579" y="944"/>
                  </a:cubicBezTo>
                  <a:cubicBezTo>
                    <a:pt x="616" y="944"/>
                    <a:pt x="654" y="939"/>
                    <a:pt x="698" y="925"/>
                  </a:cubicBezTo>
                  <a:cubicBezTo>
                    <a:pt x="736" y="909"/>
                    <a:pt x="773" y="894"/>
                    <a:pt x="810" y="878"/>
                  </a:cubicBezTo>
                  <a:cubicBezTo>
                    <a:pt x="866" y="848"/>
                    <a:pt x="909" y="809"/>
                    <a:pt x="942" y="756"/>
                  </a:cubicBezTo>
                  <a:cubicBezTo>
                    <a:pt x="972" y="727"/>
                    <a:pt x="993" y="692"/>
                    <a:pt x="1003" y="653"/>
                  </a:cubicBezTo>
                  <a:cubicBezTo>
                    <a:pt x="1033" y="596"/>
                    <a:pt x="1046" y="537"/>
                    <a:pt x="1044" y="472"/>
                  </a:cubicBezTo>
                  <a:cubicBezTo>
                    <a:pt x="1039" y="432"/>
                    <a:pt x="1033" y="390"/>
                    <a:pt x="1028" y="348"/>
                  </a:cubicBezTo>
                  <a:cubicBezTo>
                    <a:pt x="1013" y="309"/>
                    <a:pt x="997" y="273"/>
                    <a:pt x="981" y="235"/>
                  </a:cubicBezTo>
                  <a:cubicBezTo>
                    <a:pt x="951" y="181"/>
                    <a:pt x="911" y="136"/>
                    <a:pt x="859" y="103"/>
                  </a:cubicBezTo>
                  <a:cubicBezTo>
                    <a:pt x="814" y="61"/>
                    <a:pt x="761" y="34"/>
                    <a:pt x="700" y="19"/>
                  </a:cubicBezTo>
                  <a:cubicBezTo>
                    <a:pt x="656" y="6"/>
                    <a:pt x="618" y="1"/>
                    <a:pt x="5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4181739" y="5673"/>
              <a:ext cx="45043" cy="40754"/>
            </a:xfrm>
            <a:custGeom>
              <a:avLst/>
              <a:gdLst/>
              <a:ahLst/>
              <a:cxnLst/>
              <a:rect l="l" t="t" r="r" b="b"/>
              <a:pathLst>
                <a:path w="945" h="855" extrusionOk="0">
                  <a:moveTo>
                    <a:pt x="528" y="1"/>
                  </a:moveTo>
                  <a:cubicBezTo>
                    <a:pt x="524" y="1"/>
                    <a:pt x="520" y="1"/>
                    <a:pt x="516" y="1"/>
                  </a:cubicBezTo>
                  <a:lnTo>
                    <a:pt x="506" y="1"/>
                  </a:lnTo>
                  <a:cubicBezTo>
                    <a:pt x="467" y="6"/>
                    <a:pt x="430" y="12"/>
                    <a:pt x="393" y="17"/>
                  </a:cubicBezTo>
                  <a:cubicBezTo>
                    <a:pt x="366" y="23"/>
                    <a:pt x="340" y="35"/>
                    <a:pt x="315" y="47"/>
                  </a:cubicBezTo>
                  <a:lnTo>
                    <a:pt x="287" y="56"/>
                  </a:lnTo>
                  <a:cubicBezTo>
                    <a:pt x="256" y="68"/>
                    <a:pt x="226" y="82"/>
                    <a:pt x="194" y="94"/>
                  </a:cubicBezTo>
                  <a:cubicBezTo>
                    <a:pt x="150" y="119"/>
                    <a:pt x="114" y="152"/>
                    <a:pt x="85" y="194"/>
                  </a:cubicBezTo>
                  <a:cubicBezTo>
                    <a:pt x="62" y="218"/>
                    <a:pt x="46" y="246"/>
                    <a:pt x="36" y="279"/>
                  </a:cubicBezTo>
                  <a:cubicBezTo>
                    <a:pt x="11" y="325"/>
                    <a:pt x="1" y="375"/>
                    <a:pt x="4" y="428"/>
                  </a:cubicBezTo>
                  <a:cubicBezTo>
                    <a:pt x="9" y="462"/>
                    <a:pt x="13" y="496"/>
                    <a:pt x="18" y="532"/>
                  </a:cubicBezTo>
                  <a:cubicBezTo>
                    <a:pt x="31" y="563"/>
                    <a:pt x="45" y="593"/>
                    <a:pt x="57" y="624"/>
                  </a:cubicBezTo>
                  <a:cubicBezTo>
                    <a:pt x="82" y="669"/>
                    <a:pt x="115" y="706"/>
                    <a:pt x="157" y="733"/>
                  </a:cubicBezTo>
                  <a:cubicBezTo>
                    <a:pt x="194" y="767"/>
                    <a:pt x="238" y="790"/>
                    <a:pt x="288" y="802"/>
                  </a:cubicBezTo>
                  <a:cubicBezTo>
                    <a:pt x="307" y="807"/>
                    <a:pt x="324" y="812"/>
                    <a:pt x="343" y="818"/>
                  </a:cubicBezTo>
                  <a:lnTo>
                    <a:pt x="344" y="818"/>
                  </a:lnTo>
                  <a:cubicBezTo>
                    <a:pt x="390" y="841"/>
                    <a:pt x="439" y="855"/>
                    <a:pt x="491" y="855"/>
                  </a:cubicBezTo>
                  <a:cubicBezTo>
                    <a:pt x="496" y="855"/>
                    <a:pt x="502" y="855"/>
                    <a:pt x="507" y="854"/>
                  </a:cubicBezTo>
                  <a:lnTo>
                    <a:pt x="517" y="854"/>
                  </a:lnTo>
                  <a:cubicBezTo>
                    <a:pt x="522" y="855"/>
                    <a:pt x="528" y="855"/>
                    <a:pt x="533" y="855"/>
                  </a:cubicBezTo>
                  <a:cubicBezTo>
                    <a:pt x="586" y="855"/>
                    <a:pt x="635" y="841"/>
                    <a:pt x="680" y="818"/>
                  </a:cubicBezTo>
                  <a:cubicBezTo>
                    <a:pt x="732" y="801"/>
                    <a:pt x="778" y="771"/>
                    <a:pt x="817" y="731"/>
                  </a:cubicBezTo>
                  <a:cubicBezTo>
                    <a:pt x="859" y="692"/>
                    <a:pt x="888" y="647"/>
                    <a:pt x="905" y="593"/>
                  </a:cubicBezTo>
                  <a:cubicBezTo>
                    <a:pt x="931" y="542"/>
                    <a:pt x="945" y="487"/>
                    <a:pt x="942" y="429"/>
                  </a:cubicBezTo>
                  <a:cubicBezTo>
                    <a:pt x="936" y="317"/>
                    <a:pt x="900" y="203"/>
                    <a:pt x="816" y="126"/>
                  </a:cubicBezTo>
                  <a:cubicBezTo>
                    <a:pt x="737" y="54"/>
                    <a:pt x="636" y="1"/>
                    <a:pt x="5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4279881" y="-11153"/>
              <a:ext cx="80363" cy="62298"/>
            </a:xfrm>
            <a:custGeom>
              <a:avLst/>
              <a:gdLst/>
              <a:ahLst/>
              <a:cxnLst/>
              <a:rect l="l" t="t" r="r" b="b"/>
              <a:pathLst>
                <a:path w="1686" h="1307" extrusionOk="0">
                  <a:moveTo>
                    <a:pt x="842" y="0"/>
                  </a:moveTo>
                  <a:cubicBezTo>
                    <a:pt x="2" y="0"/>
                    <a:pt x="1" y="1307"/>
                    <a:pt x="842" y="1307"/>
                  </a:cubicBezTo>
                  <a:cubicBezTo>
                    <a:pt x="843" y="1307"/>
                    <a:pt x="844" y="1307"/>
                    <a:pt x="844" y="1307"/>
                  </a:cubicBezTo>
                  <a:cubicBezTo>
                    <a:pt x="1684" y="1307"/>
                    <a:pt x="1685"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4419444" y="47856"/>
              <a:ext cx="28694" cy="28504"/>
            </a:xfrm>
            <a:custGeom>
              <a:avLst/>
              <a:gdLst/>
              <a:ahLst/>
              <a:cxnLst/>
              <a:rect l="l" t="t" r="r" b="b"/>
              <a:pathLst>
                <a:path w="602" h="598" extrusionOk="0">
                  <a:moveTo>
                    <a:pt x="301" y="0"/>
                  </a:moveTo>
                  <a:cubicBezTo>
                    <a:pt x="275" y="0"/>
                    <a:pt x="248" y="3"/>
                    <a:pt x="222" y="9"/>
                  </a:cubicBezTo>
                  <a:cubicBezTo>
                    <a:pt x="159" y="24"/>
                    <a:pt x="105" y="67"/>
                    <a:pt x="68" y="115"/>
                  </a:cubicBezTo>
                  <a:cubicBezTo>
                    <a:pt x="28" y="165"/>
                    <a:pt x="1" y="230"/>
                    <a:pt x="4" y="294"/>
                  </a:cubicBezTo>
                  <a:cubicBezTo>
                    <a:pt x="6" y="346"/>
                    <a:pt x="20" y="397"/>
                    <a:pt x="44" y="445"/>
                  </a:cubicBezTo>
                  <a:cubicBezTo>
                    <a:pt x="63" y="479"/>
                    <a:pt x="89" y="507"/>
                    <a:pt x="120" y="528"/>
                  </a:cubicBezTo>
                  <a:cubicBezTo>
                    <a:pt x="148" y="554"/>
                    <a:pt x="183" y="573"/>
                    <a:pt x="221" y="582"/>
                  </a:cubicBezTo>
                  <a:cubicBezTo>
                    <a:pt x="245" y="592"/>
                    <a:pt x="273" y="597"/>
                    <a:pt x="301" y="597"/>
                  </a:cubicBezTo>
                  <a:cubicBezTo>
                    <a:pt x="322" y="597"/>
                    <a:pt x="344" y="594"/>
                    <a:pt x="363" y="587"/>
                  </a:cubicBezTo>
                  <a:cubicBezTo>
                    <a:pt x="439" y="563"/>
                    <a:pt x="518" y="519"/>
                    <a:pt x="557" y="445"/>
                  </a:cubicBezTo>
                  <a:cubicBezTo>
                    <a:pt x="582" y="397"/>
                    <a:pt x="595" y="348"/>
                    <a:pt x="597" y="294"/>
                  </a:cubicBezTo>
                  <a:cubicBezTo>
                    <a:pt x="602" y="230"/>
                    <a:pt x="572" y="166"/>
                    <a:pt x="535" y="115"/>
                  </a:cubicBezTo>
                  <a:cubicBezTo>
                    <a:pt x="497" y="67"/>
                    <a:pt x="444" y="22"/>
                    <a:pt x="381" y="9"/>
                  </a:cubicBezTo>
                  <a:cubicBezTo>
                    <a:pt x="355" y="3"/>
                    <a:pt x="328" y="0"/>
                    <a:pt x="30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4468444" y="106913"/>
              <a:ext cx="38418" cy="29791"/>
            </a:xfrm>
            <a:custGeom>
              <a:avLst/>
              <a:gdLst/>
              <a:ahLst/>
              <a:cxnLst/>
              <a:rect l="l" t="t" r="r" b="b"/>
              <a:pathLst>
                <a:path w="806" h="625" extrusionOk="0">
                  <a:moveTo>
                    <a:pt x="403" y="0"/>
                  </a:moveTo>
                  <a:cubicBezTo>
                    <a:pt x="1" y="0"/>
                    <a:pt x="1" y="624"/>
                    <a:pt x="403" y="624"/>
                  </a:cubicBezTo>
                  <a:cubicBezTo>
                    <a:pt x="805" y="624"/>
                    <a:pt x="806" y="0"/>
                    <a:pt x="40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3818484" y="-232366"/>
              <a:ext cx="33223" cy="25787"/>
            </a:xfrm>
            <a:custGeom>
              <a:avLst/>
              <a:gdLst/>
              <a:ahLst/>
              <a:cxnLst/>
              <a:rect l="l" t="t" r="r" b="b"/>
              <a:pathLst>
                <a:path w="697" h="541" extrusionOk="0">
                  <a:moveTo>
                    <a:pt x="349" y="1"/>
                  </a:moveTo>
                  <a:cubicBezTo>
                    <a:pt x="3" y="1"/>
                    <a:pt x="1" y="541"/>
                    <a:pt x="349" y="541"/>
                  </a:cubicBezTo>
                  <a:cubicBezTo>
                    <a:pt x="697" y="541"/>
                    <a:pt x="697" y="1"/>
                    <a:pt x="34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3851182" y="-185559"/>
              <a:ext cx="51669" cy="40086"/>
            </a:xfrm>
            <a:custGeom>
              <a:avLst/>
              <a:gdLst/>
              <a:ahLst/>
              <a:cxnLst/>
              <a:rect l="l" t="t" r="r" b="b"/>
              <a:pathLst>
                <a:path w="1084" h="841" extrusionOk="0">
                  <a:moveTo>
                    <a:pt x="542" y="0"/>
                  </a:moveTo>
                  <a:cubicBezTo>
                    <a:pt x="2" y="0"/>
                    <a:pt x="0" y="840"/>
                    <a:pt x="542" y="840"/>
                  </a:cubicBezTo>
                  <a:cubicBezTo>
                    <a:pt x="1083" y="839"/>
                    <a:pt x="1084" y="0"/>
                    <a:pt x="5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3918962" y="-131555"/>
              <a:ext cx="35796" cy="27789"/>
            </a:xfrm>
            <a:custGeom>
              <a:avLst/>
              <a:gdLst/>
              <a:ahLst/>
              <a:cxnLst/>
              <a:rect l="l" t="t" r="r" b="b"/>
              <a:pathLst>
                <a:path w="751" h="583" extrusionOk="0">
                  <a:moveTo>
                    <a:pt x="377" y="0"/>
                  </a:moveTo>
                  <a:cubicBezTo>
                    <a:pt x="2" y="0"/>
                    <a:pt x="1" y="582"/>
                    <a:pt x="377" y="582"/>
                  </a:cubicBezTo>
                  <a:cubicBezTo>
                    <a:pt x="750" y="582"/>
                    <a:pt x="750" y="0"/>
                    <a:pt x="3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4005855" y="-91945"/>
              <a:ext cx="41659" cy="32317"/>
            </a:xfrm>
            <a:custGeom>
              <a:avLst/>
              <a:gdLst/>
              <a:ahLst/>
              <a:cxnLst/>
              <a:rect l="l" t="t" r="r" b="b"/>
              <a:pathLst>
                <a:path w="874" h="678" extrusionOk="0">
                  <a:moveTo>
                    <a:pt x="438" y="0"/>
                  </a:moveTo>
                  <a:cubicBezTo>
                    <a:pt x="3" y="0"/>
                    <a:pt x="0" y="678"/>
                    <a:pt x="438" y="678"/>
                  </a:cubicBezTo>
                  <a:cubicBezTo>
                    <a:pt x="873" y="678"/>
                    <a:pt x="873" y="0"/>
                    <a:pt x="4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4090270" y="-113680"/>
              <a:ext cx="69829" cy="63823"/>
            </a:xfrm>
            <a:custGeom>
              <a:avLst/>
              <a:gdLst/>
              <a:ahLst/>
              <a:cxnLst/>
              <a:rect l="l" t="t" r="r" b="b"/>
              <a:pathLst>
                <a:path w="1465" h="1339" extrusionOk="0">
                  <a:moveTo>
                    <a:pt x="663" y="1"/>
                  </a:moveTo>
                  <a:cubicBezTo>
                    <a:pt x="497" y="1"/>
                    <a:pt x="318" y="81"/>
                    <a:pt x="203" y="197"/>
                  </a:cubicBezTo>
                  <a:cubicBezTo>
                    <a:pt x="87" y="314"/>
                    <a:pt x="1" y="504"/>
                    <a:pt x="7" y="670"/>
                  </a:cubicBezTo>
                  <a:cubicBezTo>
                    <a:pt x="14" y="843"/>
                    <a:pt x="71" y="1022"/>
                    <a:pt x="203" y="1142"/>
                  </a:cubicBezTo>
                  <a:cubicBezTo>
                    <a:pt x="329" y="1258"/>
                    <a:pt x="488" y="1338"/>
                    <a:pt x="663" y="1338"/>
                  </a:cubicBezTo>
                  <a:cubicBezTo>
                    <a:pt x="667" y="1338"/>
                    <a:pt x="671" y="1338"/>
                    <a:pt x="676" y="1338"/>
                  </a:cubicBezTo>
                  <a:cubicBezTo>
                    <a:pt x="773" y="1336"/>
                    <a:pt x="873" y="1338"/>
                    <a:pt x="969" y="1312"/>
                  </a:cubicBezTo>
                  <a:cubicBezTo>
                    <a:pt x="1250" y="1235"/>
                    <a:pt x="1464" y="963"/>
                    <a:pt x="1464" y="670"/>
                  </a:cubicBezTo>
                  <a:cubicBezTo>
                    <a:pt x="1464" y="385"/>
                    <a:pt x="1252" y="92"/>
                    <a:pt x="969" y="27"/>
                  </a:cubicBezTo>
                  <a:cubicBezTo>
                    <a:pt x="873" y="5"/>
                    <a:pt x="773" y="2"/>
                    <a:pt x="676" y="1"/>
                  </a:cubicBezTo>
                  <a:cubicBezTo>
                    <a:pt x="672" y="1"/>
                    <a:pt x="668" y="1"/>
                    <a:pt x="66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4193608" y="-136083"/>
              <a:ext cx="65158" cy="60773"/>
            </a:xfrm>
            <a:custGeom>
              <a:avLst/>
              <a:gdLst/>
              <a:ahLst/>
              <a:cxnLst/>
              <a:rect l="l" t="t" r="r" b="b"/>
              <a:pathLst>
                <a:path w="1367" h="1275" extrusionOk="0">
                  <a:moveTo>
                    <a:pt x="620" y="0"/>
                  </a:moveTo>
                  <a:cubicBezTo>
                    <a:pt x="541" y="0"/>
                    <a:pt x="467" y="19"/>
                    <a:pt x="399" y="55"/>
                  </a:cubicBezTo>
                  <a:cubicBezTo>
                    <a:pt x="320" y="82"/>
                    <a:pt x="252" y="126"/>
                    <a:pt x="194" y="186"/>
                  </a:cubicBezTo>
                  <a:cubicBezTo>
                    <a:pt x="84" y="296"/>
                    <a:pt x="1" y="478"/>
                    <a:pt x="8" y="636"/>
                  </a:cubicBezTo>
                  <a:cubicBezTo>
                    <a:pt x="16" y="802"/>
                    <a:pt x="70" y="971"/>
                    <a:pt x="194" y="1087"/>
                  </a:cubicBezTo>
                  <a:cubicBezTo>
                    <a:pt x="303" y="1187"/>
                    <a:pt x="454" y="1275"/>
                    <a:pt x="607" y="1275"/>
                  </a:cubicBezTo>
                  <a:cubicBezTo>
                    <a:pt x="620" y="1275"/>
                    <a:pt x="632" y="1274"/>
                    <a:pt x="645" y="1273"/>
                  </a:cubicBezTo>
                  <a:cubicBezTo>
                    <a:pt x="730" y="1265"/>
                    <a:pt x="824" y="1262"/>
                    <a:pt x="906" y="1235"/>
                  </a:cubicBezTo>
                  <a:cubicBezTo>
                    <a:pt x="955" y="1214"/>
                    <a:pt x="1004" y="1193"/>
                    <a:pt x="1054" y="1172"/>
                  </a:cubicBezTo>
                  <a:cubicBezTo>
                    <a:pt x="1126" y="1133"/>
                    <a:pt x="1185" y="1080"/>
                    <a:pt x="1228" y="1012"/>
                  </a:cubicBezTo>
                  <a:cubicBezTo>
                    <a:pt x="1309" y="908"/>
                    <a:pt x="1367" y="773"/>
                    <a:pt x="1362" y="636"/>
                  </a:cubicBezTo>
                  <a:cubicBezTo>
                    <a:pt x="1355" y="528"/>
                    <a:pt x="1326" y="423"/>
                    <a:pt x="1275" y="324"/>
                  </a:cubicBezTo>
                  <a:cubicBezTo>
                    <a:pt x="1200" y="183"/>
                    <a:pt x="1052" y="89"/>
                    <a:pt x="905" y="39"/>
                  </a:cubicBezTo>
                  <a:cubicBezTo>
                    <a:pt x="821" y="11"/>
                    <a:pt x="730" y="8"/>
                    <a:pt x="643" y="1"/>
                  </a:cubicBezTo>
                  <a:cubicBezTo>
                    <a:pt x="635" y="1"/>
                    <a:pt x="627" y="0"/>
                    <a:pt x="6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4324543" y="-126025"/>
              <a:ext cx="33318" cy="28837"/>
            </a:xfrm>
            <a:custGeom>
              <a:avLst/>
              <a:gdLst/>
              <a:ahLst/>
              <a:cxnLst/>
              <a:rect l="l" t="t" r="r" b="b"/>
              <a:pathLst>
                <a:path w="699" h="605" extrusionOk="0">
                  <a:moveTo>
                    <a:pt x="392" y="1"/>
                  </a:moveTo>
                  <a:cubicBezTo>
                    <a:pt x="363" y="1"/>
                    <a:pt x="334" y="5"/>
                    <a:pt x="300" y="13"/>
                  </a:cubicBezTo>
                  <a:cubicBezTo>
                    <a:pt x="291" y="14"/>
                    <a:pt x="281" y="16"/>
                    <a:pt x="272" y="19"/>
                  </a:cubicBezTo>
                  <a:cubicBezTo>
                    <a:pt x="251" y="24"/>
                    <a:pt x="230" y="29"/>
                    <a:pt x="208" y="34"/>
                  </a:cubicBezTo>
                  <a:lnTo>
                    <a:pt x="141" y="61"/>
                  </a:lnTo>
                  <a:cubicBezTo>
                    <a:pt x="108" y="78"/>
                    <a:pt x="82" y="103"/>
                    <a:pt x="62" y="133"/>
                  </a:cubicBezTo>
                  <a:cubicBezTo>
                    <a:pt x="27" y="180"/>
                    <a:pt x="1" y="240"/>
                    <a:pt x="3" y="302"/>
                  </a:cubicBezTo>
                  <a:cubicBezTo>
                    <a:pt x="6" y="351"/>
                    <a:pt x="17" y="398"/>
                    <a:pt x="40" y="443"/>
                  </a:cubicBezTo>
                  <a:cubicBezTo>
                    <a:pt x="71" y="501"/>
                    <a:pt x="144" y="557"/>
                    <a:pt x="207" y="571"/>
                  </a:cubicBezTo>
                  <a:lnTo>
                    <a:pt x="271" y="586"/>
                  </a:lnTo>
                  <a:cubicBezTo>
                    <a:pt x="280" y="589"/>
                    <a:pt x="290" y="590"/>
                    <a:pt x="298" y="592"/>
                  </a:cubicBezTo>
                  <a:cubicBezTo>
                    <a:pt x="332" y="600"/>
                    <a:pt x="362" y="604"/>
                    <a:pt x="392" y="604"/>
                  </a:cubicBezTo>
                  <a:cubicBezTo>
                    <a:pt x="419" y="604"/>
                    <a:pt x="446" y="600"/>
                    <a:pt x="477" y="592"/>
                  </a:cubicBezTo>
                  <a:cubicBezTo>
                    <a:pt x="539" y="575"/>
                    <a:pt x="593" y="536"/>
                    <a:pt x="632" y="485"/>
                  </a:cubicBezTo>
                  <a:cubicBezTo>
                    <a:pt x="672" y="434"/>
                    <a:pt x="699" y="370"/>
                    <a:pt x="696" y="303"/>
                  </a:cubicBezTo>
                  <a:cubicBezTo>
                    <a:pt x="695" y="249"/>
                    <a:pt x="682" y="197"/>
                    <a:pt x="657" y="150"/>
                  </a:cubicBezTo>
                  <a:cubicBezTo>
                    <a:pt x="624" y="86"/>
                    <a:pt x="547" y="31"/>
                    <a:pt x="478" y="13"/>
                  </a:cubicBezTo>
                  <a:cubicBezTo>
                    <a:pt x="447" y="4"/>
                    <a:pt x="419" y="1"/>
                    <a:pt x="39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4414487" y="-126264"/>
              <a:ext cx="58628" cy="53194"/>
            </a:xfrm>
            <a:custGeom>
              <a:avLst/>
              <a:gdLst/>
              <a:ahLst/>
              <a:cxnLst/>
              <a:rect l="l" t="t" r="r" b="b"/>
              <a:pathLst>
                <a:path w="1230" h="1116" extrusionOk="0">
                  <a:moveTo>
                    <a:pt x="700" y="0"/>
                  </a:moveTo>
                  <a:cubicBezTo>
                    <a:pt x="688" y="0"/>
                    <a:pt x="677" y="1"/>
                    <a:pt x="665" y="2"/>
                  </a:cubicBezTo>
                  <a:cubicBezTo>
                    <a:pt x="626" y="5"/>
                    <a:pt x="587" y="10"/>
                    <a:pt x="549" y="15"/>
                  </a:cubicBezTo>
                  <a:cubicBezTo>
                    <a:pt x="401" y="31"/>
                    <a:pt x="273" y="65"/>
                    <a:pt x="165" y="174"/>
                  </a:cubicBezTo>
                  <a:cubicBezTo>
                    <a:pt x="71" y="268"/>
                    <a:pt x="0" y="423"/>
                    <a:pt x="5" y="558"/>
                  </a:cubicBezTo>
                  <a:cubicBezTo>
                    <a:pt x="12" y="697"/>
                    <a:pt x="58" y="845"/>
                    <a:pt x="165" y="941"/>
                  </a:cubicBezTo>
                  <a:cubicBezTo>
                    <a:pt x="277" y="1045"/>
                    <a:pt x="398" y="1084"/>
                    <a:pt x="549" y="1101"/>
                  </a:cubicBezTo>
                  <a:cubicBezTo>
                    <a:pt x="587" y="1105"/>
                    <a:pt x="626" y="1109"/>
                    <a:pt x="665" y="1114"/>
                  </a:cubicBezTo>
                  <a:cubicBezTo>
                    <a:pt x="676" y="1115"/>
                    <a:pt x="688" y="1116"/>
                    <a:pt x="700" y="1116"/>
                  </a:cubicBezTo>
                  <a:cubicBezTo>
                    <a:pt x="871" y="1116"/>
                    <a:pt x="1074" y="987"/>
                    <a:pt x="1145" y="840"/>
                  </a:cubicBezTo>
                  <a:cubicBezTo>
                    <a:pt x="1188" y="750"/>
                    <a:pt x="1229" y="662"/>
                    <a:pt x="1224" y="559"/>
                  </a:cubicBezTo>
                  <a:cubicBezTo>
                    <a:pt x="1220" y="453"/>
                    <a:pt x="1191" y="371"/>
                    <a:pt x="1145" y="277"/>
                  </a:cubicBezTo>
                  <a:cubicBezTo>
                    <a:pt x="1074" y="129"/>
                    <a:pt x="872" y="0"/>
                    <a:pt x="70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4501333" y="-44232"/>
              <a:ext cx="49238" cy="50668"/>
            </a:xfrm>
            <a:custGeom>
              <a:avLst/>
              <a:gdLst/>
              <a:ahLst/>
              <a:cxnLst/>
              <a:rect l="l" t="t" r="r" b="b"/>
              <a:pathLst>
                <a:path w="1033" h="1063" extrusionOk="0">
                  <a:moveTo>
                    <a:pt x="502" y="0"/>
                  </a:moveTo>
                  <a:cubicBezTo>
                    <a:pt x="413" y="0"/>
                    <a:pt x="327" y="24"/>
                    <a:pt x="251" y="68"/>
                  </a:cubicBezTo>
                  <a:cubicBezTo>
                    <a:pt x="211" y="90"/>
                    <a:pt x="172" y="118"/>
                    <a:pt x="143" y="153"/>
                  </a:cubicBezTo>
                  <a:cubicBezTo>
                    <a:pt x="119" y="184"/>
                    <a:pt x="94" y="218"/>
                    <a:pt x="69" y="249"/>
                  </a:cubicBezTo>
                  <a:cubicBezTo>
                    <a:pt x="35" y="304"/>
                    <a:pt x="15" y="361"/>
                    <a:pt x="12" y="425"/>
                  </a:cubicBezTo>
                  <a:cubicBezTo>
                    <a:pt x="1" y="467"/>
                    <a:pt x="1" y="509"/>
                    <a:pt x="12" y="551"/>
                  </a:cubicBezTo>
                  <a:cubicBezTo>
                    <a:pt x="12" y="561"/>
                    <a:pt x="15" y="571"/>
                    <a:pt x="16" y="581"/>
                  </a:cubicBezTo>
                  <a:cubicBezTo>
                    <a:pt x="21" y="663"/>
                    <a:pt x="43" y="738"/>
                    <a:pt x="84" y="810"/>
                  </a:cubicBezTo>
                  <a:cubicBezTo>
                    <a:pt x="111" y="844"/>
                    <a:pt x="138" y="880"/>
                    <a:pt x="164" y="914"/>
                  </a:cubicBezTo>
                  <a:cubicBezTo>
                    <a:pt x="229" y="977"/>
                    <a:pt x="303" y="1021"/>
                    <a:pt x="389" y="1045"/>
                  </a:cubicBezTo>
                  <a:cubicBezTo>
                    <a:pt x="429" y="1057"/>
                    <a:pt x="467" y="1062"/>
                    <a:pt x="506" y="1062"/>
                  </a:cubicBezTo>
                  <a:cubicBezTo>
                    <a:pt x="512" y="1062"/>
                    <a:pt x="519" y="1062"/>
                    <a:pt x="525" y="1062"/>
                  </a:cubicBezTo>
                  <a:lnTo>
                    <a:pt x="525" y="1062"/>
                  </a:lnTo>
                  <a:lnTo>
                    <a:pt x="524" y="1063"/>
                  </a:lnTo>
                  <a:cubicBezTo>
                    <a:pt x="527" y="1063"/>
                    <a:pt x="531" y="1063"/>
                    <a:pt x="534" y="1063"/>
                  </a:cubicBezTo>
                  <a:cubicBezTo>
                    <a:pt x="579" y="1063"/>
                    <a:pt x="620" y="1056"/>
                    <a:pt x="660" y="1043"/>
                  </a:cubicBezTo>
                  <a:cubicBezTo>
                    <a:pt x="702" y="1034"/>
                    <a:pt x="743" y="1017"/>
                    <a:pt x="781" y="994"/>
                  </a:cubicBezTo>
                  <a:cubicBezTo>
                    <a:pt x="784" y="993"/>
                    <a:pt x="785" y="991"/>
                    <a:pt x="787" y="989"/>
                  </a:cubicBezTo>
                  <a:cubicBezTo>
                    <a:pt x="822" y="970"/>
                    <a:pt x="855" y="946"/>
                    <a:pt x="884" y="915"/>
                  </a:cubicBezTo>
                  <a:cubicBezTo>
                    <a:pt x="915" y="885"/>
                    <a:pt x="942" y="849"/>
                    <a:pt x="964" y="812"/>
                  </a:cubicBezTo>
                  <a:cubicBezTo>
                    <a:pt x="1010" y="732"/>
                    <a:pt x="1033" y="647"/>
                    <a:pt x="1033" y="554"/>
                  </a:cubicBezTo>
                  <a:cubicBezTo>
                    <a:pt x="1026" y="435"/>
                    <a:pt x="1014" y="375"/>
                    <a:pt x="957" y="270"/>
                  </a:cubicBezTo>
                  <a:cubicBezTo>
                    <a:pt x="955" y="265"/>
                    <a:pt x="952" y="261"/>
                    <a:pt x="948" y="257"/>
                  </a:cubicBezTo>
                  <a:cubicBezTo>
                    <a:pt x="922" y="224"/>
                    <a:pt x="898" y="190"/>
                    <a:pt x="872" y="157"/>
                  </a:cubicBezTo>
                  <a:cubicBezTo>
                    <a:pt x="870" y="156"/>
                    <a:pt x="870" y="155"/>
                    <a:pt x="868" y="155"/>
                  </a:cubicBezTo>
                  <a:cubicBezTo>
                    <a:pt x="867" y="153"/>
                    <a:pt x="864" y="152"/>
                    <a:pt x="863" y="150"/>
                  </a:cubicBezTo>
                  <a:cubicBezTo>
                    <a:pt x="767" y="56"/>
                    <a:pt x="638" y="0"/>
                    <a:pt x="50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3922155" y="-84509"/>
              <a:ext cx="32937" cy="29505"/>
            </a:xfrm>
            <a:custGeom>
              <a:avLst/>
              <a:gdLst/>
              <a:ahLst/>
              <a:cxnLst/>
              <a:rect l="l" t="t" r="r" b="b"/>
              <a:pathLst>
                <a:path w="691" h="619" extrusionOk="0">
                  <a:moveTo>
                    <a:pt x="310" y="0"/>
                  </a:moveTo>
                  <a:cubicBezTo>
                    <a:pt x="253" y="0"/>
                    <a:pt x="202" y="14"/>
                    <a:pt x="154" y="42"/>
                  </a:cubicBezTo>
                  <a:cubicBezTo>
                    <a:pt x="59" y="97"/>
                    <a:pt x="1" y="200"/>
                    <a:pt x="1" y="309"/>
                  </a:cubicBezTo>
                  <a:cubicBezTo>
                    <a:pt x="1" y="417"/>
                    <a:pt x="59" y="521"/>
                    <a:pt x="154" y="576"/>
                  </a:cubicBezTo>
                  <a:cubicBezTo>
                    <a:pt x="202" y="603"/>
                    <a:pt x="254" y="618"/>
                    <a:pt x="310" y="618"/>
                  </a:cubicBezTo>
                  <a:cubicBezTo>
                    <a:pt x="365" y="618"/>
                    <a:pt x="416" y="603"/>
                    <a:pt x="466" y="576"/>
                  </a:cubicBezTo>
                  <a:lnTo>
                    <a:pt x="563" y="529"/>
                  </a:lnTo>
                  <a:cubicBezTo>
                    <a:pt x="642" y="490"/>
                    <a:pt x="689" y="393"/>
                    <a:pt x="689" y="309"/>
                  </a:cubicBezTo>
                  <a:cubicBezTo>
                    <a:pt x="691" y="225"/>
                    <a:pt x="644" y="127"/>
                    <a:pt x="563" y="89"/>
                  </a:cubicBezTo>
                  <a:lnTo>
                    <a:pt x="466" y="42"/>
                  </a:lnTo>
                  <a:cubicBezTo>
                    <a:pt x="416" y="14"/>
                    <a:pt x="364"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4035789" y="-34747"/>
              <a:ext cx="17731" cy="13728"/>
            </a:xfrm>
            <a:custGeom>
              <a:avLst/>
              <a:gdLst/>
              <a:ahLst/>
              <a:cxnLst/>
              <a:rect l="l" t="t" r="r" b="b"/>
              <a:pathLst>
                <a:path w="372" h="288" extrusionOk="0">
                  <a:moveTo>
                    <a:pt x="187" y="0"/>
                  </a:moveTo>
                  <a:cubicBezTo>
                    <a:pt x="1" y="0"/>
                    <a:pt x="1" y="288"/>
                    <a:pt x="187" y="288"/>
                  </a:cubicBezTo>
                  <a:cubicBezTo>
                    <a:pt x="371" y="288"/>
                    <a:pt x="371" y="0"/>
                    <a:pt x="1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4154379" y="-35605"/>
              <a:ext cx="20019" cy="15491"/>
            </a:xfrm>
            <a:custGeom>
              <a:avLst/>
              <a:gdLst/>
              <a:ahLst/>
              <a:cxnLst/>
              <a:rect l="l" t="t" r="r" b="b"/>
              <a:pathLst>
                <a:path w="420" h="325" extrusionOk="0">
                  <a:moveTo>
                    <a:pt x="210" y="0"/>
                  </a:moveTo>
                  <a:cubicBezTo>
                    <a:pt x="2" y="0"/>
                    <a:pt x="1" y="325"/>
                    <a:pt x="210" y="325"/>
                  </a:cubicBezTo>
                  <a:cubicBezTo>
                    <a:pt x="420" y="325"/>
                    <a:pt x="420" y="0"/>
                    <a:pt x="2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4246277" y="-70543"/>
              <a:ext cx="63728" cy="49476"/>
            </a:xfrm>
            <a:custGeom>
              <a:avLst/>
              <a:gdLst/>
              <a:ahLst/>
              <a:cxnLst/>
              <a:rect l="l" t="t" r="r" b="b"/>
              <a:pathLst>
                <a:path w="1337" h="1038" extrusionOk="0">
                  <a:moveTo>
                    <a:pt x="669" y="0"/>
                  </a:moveTo>
                  <a:cubicBezTo>
                    <a:pt x="1" y="0"/>
                    <a:pt x="0" y="1038"/>
                    <a:pt x="669" y="1038"/>
                  </a:cubicBezTo>
                  <a:cubicBezTo>
                    <a:pt x="1336" y="1038"/>
                    <a:pt x="1337" y="0"/>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4357528" y="-50190"/>
              <a:ext cx="24547" cy="20687"/>
            </a:xfrm>
            <a:custGeom>
              <a:avLst/>
              <a:gdLst/>
              <a:ahLst/>
              <a:cxnLst/>
              <a:rect l="l" t="t" r="r" b="b"/>
              <a:pathLst>
                <a:path w="515" h="434" extrusionOk="0">
                  <a:moveTo>
                    <a:pt x="208" y="0"/>
                  </a:moveTo>
                  <a:cubicBezTo>
                    <a:pt x="159" y="0"/>
                    <a:pt x="99" y="31"/>
                    <a:pt x="66" y="63"/>
                  </a:cubicBezTo>
                  <a:cubicBezTo>
                    <a:pt x="28" y="102"/>
                    <a:pt x="1" y="163"/>
                    <a:pt x="3" y="217"/>
                  </a:cubicBezTo>
                  <a:cubicBezTo>
                    <a:pt x="6" y="273"/>
                    <a:pt x="24" y="330"/>
                    <a:pt x="66" y="370"/>
                  </a:cubicBezTo>
                  <a:cubicBezTo>
                    <a:pt x="102" y="404"/>
                    <a:pt x="153" y="434"/>
                    <a:pt x="204" y="434"/>
                  </a:cubicBezTo>
                  <a:cubicBezTo>
                    <a:pt x="209" y="434"/>
                    <a:pt x="214" y="433"/>
                    <a:pt x="218" y="433"/>
                  </a:cubicBezTo>
                  <a:cubicBezTo>
                    <a:pt x="255" y="429"/>
                    <a:pt x="299" y="429"/>
                    <a:pt x="332" y="419"/>
                  </a:cubicBezTo>
                  <a:cubicBezTo>
                    <a:pt x="349" y="414"/>
                    <a:pt x="379" y="402"/>
                    <a:pt x="398" y="391"/>
                  </a:cubicBezTo>
                  <a:cubicBezTo>
                    <a:pt x="435" y="372"/>
                    <a:pt x="456" y="345"/>
                    <a:pt x="479" y="313"/>
                  </a:cubicBezTo>
                  <a:cubicBezTo>
                    <a:pt x="515" y="261"/>
                    <a:pt x="515" y="172"/>
                    <a:pt x="479" y="121"/>
                  </a:cubicBezTo>
                  <a:cubicBezTo>
                    <a:pt x="456" y="88"/>
                    <a:pt x="435" y="62"/>
                    <a:pt x="398" y="42"/>
                  </a:cubicBezTo>
                  <a:cubicBezTo>
                    <a:pt x="379" y="32"/>
                    <a:pt x="351" y="19"/>
                    <a:pt x="332" y="14"/>
                  </a:cubicBezTo>
                  <a:cubicBezTo>
                    <a:pt x="299" y="5"/>
                    <a:pt x="256" y="4"/>
                    <a:pt x="218" y="1"/>
                  </a:cubicBezTo>
                  <a:cubicBezTo>
                    <a:pt x="215" y="0"/>
                    <a:pt x="211" y="0"/>
                    <a:pt x="2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4410436" y="-45043"/>
              <a:ext cx="58723" cy="58294"/>
            </a:xfrm>
            <a:custGeom>
              <a:avLst/>
              <a:gdLst/>
              <a:ahLst/>
              <a:cxnLst/>
              <a:rect l="l" t="t" r="r" b="b"/>
              <a:pathLst>
                <a:path w="1232" h="1223" extrusionOk="0">
                  <a:moveTo>
                    <a:pt x="595" y="0"/>
                  </a:moveTo>
                  <a:cubicBezTo>
                    <a:pt x="519" y="0"/>
                    <a:pt x="447" y="17"/>
                    <a:pt x="379" y="53"/>
                  </a:cubicBezTo>
                  <a:cubicBezTo>
                    <a:pt x="304" y="78"/>
                    <a:pt x="238" y="119"/>
                    <a:pt x="183" y="179"/>
                  </a:cubicBezTo>
                  <a:cubicBezTo>
                    <a:pt x="123" y="234"/>
                    <a:pt x="81" y="301"/>
                    <a:pt x="56" y="375"/>
                  </a:cubicBezTo>
                  <a:cubicBezTo>
                    <a:pt x="18" y="448"/>
                    <a:pt x="0" y="527"/>
                    <a:pt x="3" y="611"/>
                  </a:cubicBezTo>
                  <a:cubicBezTo>
                    <a:pt x="12" y="665"/>
                    <a:pt x="18" y="720"/>
                    <a:pt x="26" y="773"/>
                  </a:cubicBezTo>
                  <a:cubicBezTo>
                    <a:pt x="55" y="877"/>
                    <a:pt x="107" y="968"/>
                    <a:pt x="183" y="1043"/>
                  </a:cubicBezTo>
                  <a:cubicBezTo>
                    <a:pt x="225" y="1075"/>
                    <a:pt x="265" y="1107"/>
                    <a:pt x="307" y="1138"/>
                  </a:cubicBezTo>
                  <a:cubicBezTo>
                    <a:pt x="403" y="1194"/>
                    <a:pt x="507" y="1222"/>
                    <a:pt x="616" y="1222"/>
                  </a:cubicBezTo>
                  <a:cubicBezTo>
                    <a:pt x="622" y="1222"/>
                    <a:pt x="629" y="1222"/>
                    <a:pt x="635" y="1222"/>
                  </a:cubicBezTo>
                  <a:cubicBezTo>
                    <a:pt x="712" y="1222"/>
                    <a:pt x="784" y="1205"/>
                    <a:pt x="851" y="1170"/>
                  </a:cubicBezTo>
                  <a:cubicBezTo>
                    <a:pt x="928" y="1146"/>
                    <a:pt x="993" y="1104"/>
                    <a:pt x="1048" y="1043"/>
                  </a:cubicBezTo>
                  <a:cubicBezTo>
                    <a:pt x="1109" y="989"/>
                    <a:pt x="1150" y="922"/>
                    <a:pt x="1175" y="847"/>
                  </a:cubicBezTo>
                  <a:cubicBezTo>
                    <a:pt x="1214" y="774"/>
                    <a:pt x="1231" y="696"/>
                    <a:pt x="1227" y="612"/>
                  </a:cubicBezTo>
                  <a:cubicBezTo>
                    <a:pt x="1221" y="557"/>
                    <a:pt x="1214" y="503"/>
                    <a:pt x="1205" y="450"/>
                  </a:cubicBezTo>
                  <a:cubicBezTo>
                    <a:pt x="1176" y="346"/>
                    <a:pt x="1124" y="256"/>
                    <a:pt x="1048" y="179"/>
                  </a:cubicBezTo>
                  <a:cubicBezTo>
                    <a:pt x="1006" y="148"/>
                    <a:pt x="965" y="116"/>
                    <a:pt x="924" y="84"/>
                  </a:cubicBezTo>
                  <a:cubicBezTo>
                    <a:pt x="828" y="29"/>
                    <a:pt x="725" y="0"/>
                    <a:pt x="615" y="0"/>
                  </a:cubicBezTo>
                  <a:cubicBezTo>
                    <a:pt x="608" y="0"/>
                    <a:pt x="602" y="0"/>
                    <a:pt x="59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4499855" y="15587"/>
              <a:ext cx="23547" cy="26835"/>
            </a:xfrm>
            <a:custGeom>
              <a:avLst/>
              <a:gdLst/>
              <a:ahLst/>
              <a:cxnLst/>
              <a:rect l="l" t="t" r="r" b="b"/>
              <a:pathLst>
                <a:path w="494" h="563" extrusionOk="0">
                  <a:moveTo>
                    <a:pt x="258" y="0"/>
                  </a:moveTo>
                  <a:cubicBezTo>
                    <a:pt x="255" y="0"/>
                    <a:pt x="251" y="0"/>
                    <a:pt x="248" y="0"/>
                  </a:cubicBezTo>
                  <a:cubicBezTo>
                    <a:pt x="209" y="1"/>
                    <a:pt x="172" y="12"/>
                    <a:pt x="138" y="31"/>
                  </a:cubicBezTo>
                  <a:cubicBezTo>
                    <a:pt x="97" y="53"/>
                    <a:pt x="45" y="112"/>
                    <a:pt x="37" y="162"/>
                  </a:cubicBezTo>
                  <a:cubicBezTo>
                    <a:pt x="25" y="237"/>
                    <a:pt x="0" y="324"/>
                    <a:pt x="27" y="395"/>
                  </a:cubicBezTo>
                  <a:cubicBezTo>
                    <a:pt x="46" y="444"/>
                    <a:pt x="68" y="482"/>
                    <a:pt x="109" y="514"/>
                  </a:cubicBezTo>
                  <a:cubicBezTo>
                    <a:pt x="144" y="543"/>
                    <a:pt x="190" y="563"/>
                    <a:pt x="238" y="563"/>
                  </a:cubicBezTo>
                  <a:cubicBezTo>
                    <a:pt x="242" y="563"/>
                    <a:pt x="245" y="563"/>
                    <a:pt x="248" y="563"/>
                  </a:cubicBezTo>
                  <a:cubicBezTo>
                    <a:pt x="288" y="561"/>
                    <a:pt x="328" y="551"/>
                    <a:pt x="362" y="531"/>
                  </a:cubicBezTo>
                  <a:cubicBezTo>
                    <a:pt x="417" y="503"/>
                    <a:pt x="446" y="449"/>
                    <a:pt x="467" y="395"/>
                  </a:cubicBezTo>
                  <a:cubicBezTo>
                    <a:pt x="493" y="324"/>
                    <a:pt x="469" y="236"/>
                    <a:pt x="459" y="162"/>
                  </a:cubicBezTo>
                  <a:cubicBezTo>
                    <a:pt x="450" y="144"/>
                    <a:pt x="444" y="126"/>
                    <a:pt x="437" y="109"/>
                  </a:cubicBezTo>
                  <a:cubicBezTo>
                    <a:pt x="422" y="83"/>
                    <a:pt x="403" y="63"/>
                    <a:pt x="380" y="47"/>
                  </a:cubicBezTo>
                  <a:cubicBezTo>
                    <a:pt x="346" y="20"/>
                    <a:pt x="302" y="0"/>
                    <a:pt x="2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4533983" y="70736"/>
              <a:ext cx="39085" cy="30315"/>
            </a:xfrm>
            <a:custGeom>
              <a:avLst/>
              <a:gdLst/>
              <a:ahLst/>
              <a:cxnLst/>
              <a:rect l="l" t="t" r="r" b="b"/>
              <a:pathLst>
                <a:path w="820" h="636" extrusionOk="0">
                  <a:moveTo>
                    <a:pt x="410" y="0"/>
                  </a:moveTo>
                  <a:cubicBezTo>
                    <a:pt x="0" y="0"/>
                    <a:pt x="0" y="636"/>
                    <a:pt x="410" y="636"/>
                  </a:cubicBezTo>
                  <a:cubicBezTo>
                    <a:pt x="820" y="636"/>
                    <a:pt x="820" y="0"/>
                    <a:pt x="4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4500570" y="-88942"/>
              <a:ext cx="33985" cy="26311"/>
            </a:xfrm>
            <a:custGeom>
              <a:avLst/>
              <a:gdLst/>
              <a:ahLst/>
              <a:cxnLst/>
              <a:rect l="l" t="t" r="r" b="b"/>
              <a:pathLst>
                <a:path w="713" h="552" extrusionOk="0">
                  <a:moveTo>
                    <a:pt x="357" y="0"/>
                  </a:moveTo>
                  <a:cubicBezTo>
                    <a:pt x="3" y="0"/>
                    <a:pt x="1" y="552"/>
                    <a:pt x="357" y="552"/>
                  </a:cubicBezTo>
                  <a:cubicBezTo>
                    <a:pt x="713" y="552"/>
                    <a:pt x="713" y="0"/>
                    <a:pt x="35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4595757" y="-38513"/>
              <a:ext cx="36702" cy="35796"/>
            </a:xfrm>
            <a:custGeom>
              <a:avLst/>
              <a:gdLst/>
              <a:ahLst/>
              <a:cxnLst/>
              <a:rect l="l" t="t" r="r" b="b"/>
              <a:pathLst>
                <a:path w="770" h="751" extrusionOk="0">
                  <a:moveTo>
                    <a:pt x="370" y="1"/>
                  </a:moveTo>
                  <a:cubicBezTo>
                    <a:pt x="281" y="1"/>
                    <a:pt x="187" y="40"/>
                    <a:pt x="124" y="103"/>
                  </a:cubicBezTo>
                  <a:cubicBezTo>
                    <a:pt x="38" y="189"/>
                    <a:pt x="0" y="323"/>
                    <a:pt x="35" y="441"/>
                  </a:cubicBezTo>
                  <a:cubicBezTo>
                    <a:pt x="58" y="517"/>
                    <a:pt x="82" y="591"/>
                    <a:pt x="140" y="649"/>
                  </a:cubicBezTo>
                  <a:cubicBezTo>
                    <a:pt x="164" y="672"/>
                    <a:pt x="192" y="692"/>
                    <a:pt x="221" y="707"/>
                  </a:cubicBezTo>
                  <a:cubicBezTo>
                    <a:pt x="264" y="731"/>
                    <a:pt x="311" y="750"/>
                    <a:pt x="361" y="750"/>
                  </a:cubicBezTo>
                  <a:cubicBezTo>
                    <a:pt x="365" y="750"/>
                    <a:pt x="368" y="750"/>
                    <a:pt x="372" y="750"/>
                  </a:cubicBezTo>
                  <a:cubicBezTo>
                    <a:pt x="448" y="747"/>
                    <a:pt x="511" y="719"/>
                    <a:pt x="569" y="674"/>
                  </a:cubicBezTo>
                  <a:cubicBezTo>
                    <a:pt x="605" y="644"/>
                    <a:pt x="635" y="617"/>
                    <a:pt x="658" y="574"/>
                  </a:cubicBezTo>
                  <a:cubicBezTo>
                    <a:pt x="672" y="546"/>
                    <a:pt x="686" y="515"/>
                    <a:pt x="694" y="486"/>
                  </a:cubicBezTo>
                  <a:cubicBezTo>
                    <a:pt x="700" y="472"/>
                    <a:pt x="704" y="456"/>
                    <a:pt x="708" y="441"/>
                  </a:cubicBezTo>
                  <a:cubicBezTo>
                    <a:pt x="770" y="224"/>
                    <a:pt x="593" y="1"/>
                    <a:pt x="3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4570352" y="1049"/>
              <a:ext cx="42088" cy="38084"/>
            </a:xfrm>
            <a:custGeom>
              <a:avLst/>
              <a:gdLst/>
              <a:ahLst/>
              <a:cxnLst/>
              <a:rect l="l" t="t" r="r" b="b"/>
              <a:pathLst>
                <a:path w="883" h="799" extrusionOk="0">
                  <a:moveTo>
                    <a:pt x="383" y="0"/>
                  </a:moveTo>
                  <a:cubicBezTo>
                    <a:pt x="335" y="0"/>
                    <a:pt x="290" y="12"/>
                    <a:pt x="247" y="34"/>
                  </a:cubicBezTo>
                  <a:cubicBezTo>
                    <a:pt x="198" y="50"/>
                    <a:pt x="154" y="77"/>
                    <a:pt x="120" y="117"/>
                  </a:cubicBezTo>
                  <a:cubicBezTo>
                    <a:pt x="80" y="154"/>
                    <a:pt x="53" y="195"/>
                    <a:pt x="37" y="245"/>
                  </a:cubicBezTo>
                  <a:cubicBezTo>
                    <a:pt x="12" y="292"/>
                    <a:pt x="0" y="343"/>
                    <a:pt x="3" y="399"/>
                  </a:cubicBezTo>
                  <a:cubicBezTo>
                    <a:pt x="8" y="501"/>
                    <a:pt x="41" y="609"/>
                    <a:pt x="120" y="681"/>
                  </a:cubicBezTo>
                  <a:lnTo>
                    <a:pt x="200" y="744"/>
                  </a:lnTo>
                  <a:cubicBezTo>
                    <a:pt x="263" y="781"/>
                    <a:pt x="330" y="797"/>
                    <a:pt x="402" y="798"/>
                  </a:cubicBezTo>
                  <a:lnTo>
                    <a:pt x="465" y="791"/>
                  </a:lnTo>
                  <a:cubicBezTo>
                    <a:pt x="489" y="788"/>
                    <a:pt x="515" y="784"/>
                    <a:pt x="541" y="781"/>
                  </a:cubicBezTo>
                  <a:cubicBezTo>
                    <a:pt x="592" y="778"/>
                    <a:pt x="640" y="762"/>
                    <a:pt x="685" y="735"/>
                  </a:cubicBezTo>
                  <a:cubicBezTo>
                    <a:pt x="715" y="717"/>
                    <a:pt x="745" y="695"/>
                    <a:pt x="767" y="669"/>
                  </a:cubicBezTo>
                  <a:cubicBezTo>
                    <a:pt x="831" y="597"/>
                    <a:pt x="883" y="500"/>
                    <a:pt x="878" y="400"/>
                  </a:cubicBezTo>
                  <a:cubicBezTo>
                    <a:pt x="872" y="364"/>
                    <a:pt x="869" y="332"/>
                    <a:pt x="864" y="297"/>
                  </a:cubicBezTo>
                  <a:cubicBezTo>
                    <a:pt x="845" y="233"/>
                    <a:pt x="813" y="177"/>
                    <a:pt x="766" y="129"/>
                  </a:cubicBezTo>
                  <a:cubicBezTo>
                    <a:pt x="720" y="79"/>
                    <a:pt x="655" y="46"/>
                    <a:pt x="591" y="25"/>
                  </a:cubicBezTo>
                  <a:cubicBezTo>
                    <a:pt x="561" y="14"/>
                    <a:pt x="504" y="13"/>
                    <a:pt x="463" y="8"/>
                  </a:cubicBezTo>
                  <a:lnTo>
                    <a:pt x="400" y="1"/>
                  </a:lnTo>
                  <a:cubicBezTo>
                    <a:pt x="394" y="0"/>
                    <a:pt x="389" y="0"/>
                    <a:pt x="38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9"/>
          <p:cNvGrpSpPr/>
          <p:nvPr/>
        </p:nvGrpSpPr>
        <p:grpSpPr>
          <a:xfrm>
            <a:off x="7615336" y="875885"/>
            <a:ext cx="1695084" cy="2042204"/>
            <a:chOff x="5234039" y="-267543"/>
            <a:chExt cx="313064" cy="377173"/>
          </a:xfrm>
        </p:grpSpPr>
        <p:sp>
          <p:nvSpPr>
            <p:cNvPr id="722" name="Google Shape;722;p9"/>
            <p:cNvSpPr/>
            <p:nvPr/>
          </p:nvSpPr>
          <p:spPr>
            <a:xfrm>
              <a:off x="5316071" y="-114967"/>
              <a:ext cx="106293" cy="94996"/>
            </a:xfrm>
            <a:custGeom>
              <a:avLst/>
              <a:gdLst/>
              <a:ahLst/>
              <a:cxnLst/>
              <a:rect l="l" t="t" r="r" b="b"/>
              <a:pathLst>
                <a:path w="2230" h="1993" extrusionOk="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5309255" y="-154720"/>
              <a:ext cx="67398" cy="95473"/>
            </a:xfrm>
            <a:custGeom>
              <a:avLst/>
              <a:gdLst/>
              <a:ahLst/>
              <a:cxnLst/>
              <a:rect l="l" t="t" r="r" b="b"/>
              <a:pathLst>
                <a:path w="1414" h="2003" extrusionOk="0">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5370218" y="-141517"/>
              <a:ext cx="15348" cy="24976"/>
            </a:xfrm>
            <a:custGeom>
              <a:avLst/>
              <a:gdLst/>
              <a:ahLst/>
              <a:cxnLst/>
              <a:rect l="l" t="t" r="r" b="b"/>
              <a:pathLst>
                <a:path w="322" h="524" extrusionOk="0">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a:off x="5308778" y="-181936"/>
              <a:ext cx="123309" cy="105387"/>
            </a:xfrm>
            <a:custGeom>
              <a:avLst/>
              <a:gdLst/>
              <a:ahLst/>
              <a:cxnLst/>
              <a:rect l="l" t="t" r="r" b="b"/>
              <a:pathLst>
                <a:path w="2587" h="2211" extrusionOk="0">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9"/>
            <p:cNvSpPr/>
            <p:nvPr/>
          </p:nvSpPr>
          <p:spPr>
            <a:xfrm>
              <a:off x="5267548" y="-181031"/>
              <a:ext cx="172500" cy="200479"/>
            </a:xfrm>
            <a:custGeom>
              <a:avLst/>
              <a:gdLst/>
              <a:ahLst/>
              <a:cxnLst/>
              <a:rect l="l" t="t" r="r" b="b"/>
              <a:pathLst>
                <a:path w="3619" h="4206" extrusionOk="0">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9"/>
            <p:cNvSpPr/>
            <p:nvPr/>
          </p:nvSpPr>
          <p:spPr>
            <a:xfrm>
              <a:off x="5301485" y="-226170"/>
              <a:ext cx="183558" cy="268592"/>
            </a:xfrm>
            <a:custGeom>
              <a:avLst/>
              <a:gdLst/>
              <a:ahLst/>
              <a:cxnLst/>
              <a:rect l="l" t="t" r="r" b="b"/>
              <a:pathLst>
                <a:path w="3851" h="5635" extrusionOk="0">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p:nvPr/>
          </p:nvSpPr>
          <p:spPr>
            <a:xfrm>
              <a:off x="5407730" y="37180"/>
              <a:ext cx="9438" cy="6387"/>
            </a:xfrm>
            <a:custGeom>
              <a:avLst/>
              <a:gdLst/>
              <a:ahLst/>
              <a:cxnLst/>
              <a:rect l="l" t="t" r="r" b="b"/>
              <a:pathLst>
                <a:path w="198" h="134" extrusionOk="0">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9"/>
            <p:cNvSpPr/>
            <p:nvPr/>
          </p:nvSpPr>
          <p:spPr>
            <a:xfrm>
              <a:off x="5371791" y="26407"/>
              <a:ext cx="6435" cy="9438"/>
            </a:xfrm>
            <a:custGeom>
              <a:avLst/>
              <a:gdLst/>
              <a:ahLst/>
              <a:cxnLst/>
              <a:rect l="l" t="t" r="r" b="b"/>
              <a:pathLst>
                <a:path w="135" h="198" extrusionOk="0">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9"/>
            <p:cNvSpPr/>
            <p:nvPr/>
          </p:nvSpPr>
          <p:spPr>
            <a:xfrm>
              <a:off x="5256156" y="-232938"/>
              <a:ext cx="83938" cy="240136"/>
            </a:xfrm>
            <a:custGeom>
              <a:avLst/>
              <a:gdLst/>
              <a:ahLst/>
              <a:cxnLst/>
              <a:rect l="l" t="t" r="r" b="b"/>
              <a:pathLst>
                <a:path w="1761" h="5038" extrusionOk="0">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9"/>
            <p:cNvSpPr/>
            <p:nvPr/>
          </p:nvSpPr>
          <p:spPr>
            <a:xfrm>
              <a:off x="5353297" y="-244282"/>
              <a:ext cx="9819" cy="7293"/>
            </a:xfrm>
            <a:custGeom>
              <a:avLst/>
              <a:gdLst/>
              <a:ahLst/>
              <a:cxnLst/>
              <a:rect l="l" t="t" r="r" b="b"/>
              <a:pathLst>
                <a:path w="206" h="153" extrusionOk="0">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5389618" y="-236799"/>
              <a:ext cx="9342" cy="6673"/>
            </a:xfrm>
            <a:custGeom>
              <a:avLst/>
              <a:gdLst/>
              <a:ahLst/>
              <a:cxnLst/>
              <a:rect l="l" t="t" r="r" b="b"/>
              <a:pathLst>
                <a:path w="196" h="140" extrusionOk="0">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5429084" y="-211775"/>
              <a:ext cx="7150" cy="9914"/>
            </a:xfrm>
            <a:custGeom>
              <a:avLst/>
              <a:gdLst/>
              <a:ahLst/>
              <a:cxnLst/>
              <a:rect l="l" t="t" r="r" b="b"/>
              <a:pathLst>
                <a:path w="150" h="208" extrusionOk="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5287519" y="-173738"/>
              <a:ext cx="259584" cy="283368"/>
            </a:xfrm>
            <a:custGeom>
              <a:avLst/>
              <a:gdLst/>
              <a:ahLst/>
              <a:cxnLst/>
              <a:rect l="l" t="t" r="r" b="b"/>
              <a:pathLst>
                <a:path w="5446" h="5945" extrusionOk="0">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9"/>
            <p:cNvSpPr/>
            <p:nvPr/>
          </p:nvSpPr>
          <p:spPr>
            <a:xfrm>
              <a:off x="5412688" y="32127"/>
              <a:ext cx="94663" cy="49810"/>
            </a:xfrm>
            <a:custGeom>
              <a:avLst/>
              <a:gdLst/>
              <a:ahLst/>
              <a:cxnLst/>
              <a:rect l="l" t="t" r="r" b="b"/>
              <a:pathLst>
                <a:path w="1986" h="1045" extrusionOk="0">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9"/>
            <p:cNvSpPr/>
            <p:nvPr/>
          </p:nvSpPr>
          <p:spPr>
            <a:xfrm>
              <a:off x="5411258" y="-177027"/>
              <a:ext cx="60725" cy="181890"/>
            </a:xfrm>
            <a:custGeom>
              <a:avLst/>
              <a:gdLst/>
              <a:ahLst/>
              <a:cxnLst/>
              <a:rect l="l" t="t" r="r" b="b"/>
              <a:pathLst>
                <a:path w="1274" h="3816" extrusionOk="0">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5377892" y="-197618"/>
              <a:ext cx="8675" cy="11773"/>
            </a:xfrm>
            <a:custGeom>
              <a:avLst/>
              <a:gdLst/>
              <a:ahLst/>
              <a:cxnLst/>
              <a:rect l="l" t="t" r="r" b="b"/>
              <a:pathLst>
                <a:path w="182" h="247" extrusionOk="0">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
            <p:cNvSpPr/>
            <p:nvPr/>
          </p:nvSpPr>
          <p:spPr>
            <a:xfrm>
              <a:off x="5338426" y="-89895"/>
              <a:ext cx="37465" cy="45091"/>
            </a:xfrm>
            <a:custGeom>
              <a:avLst/>
              <a:gdLst/>
              <a:ahLst/>
              <a:cxnLst/>
              <a:rect l="l" t="t" r="r" b="b"/>
              <a:pathLst>
                <a:path w="786" h="946" extrusionOk="0">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9"/>
            <p:cNvSpPr/>
            <p:nvPr/>
          </p:nvSpPr>
          <p:spPr>
            <a:xfrm>
              <a:off x="5431706" y="-63537"/>
              <a:ext cx="9152" cy="10772"/>
            </a:xfrm>
            <a:custGeom>
              <a:avLst/>
              <a:gdLst/>
              <a:ahLst/>
              <a:cxnLst/>
              <a:rect l="l" t="t" r="r" b="b"/>
              <a:pathLst>
                <a:path w="192" h="226" extrusionOk="0">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5234039" y="-267543"/>
              <a:ext cx="161155" cy="218830"/>
            </a:xfrm>
            <a:custGeom>
              <a:avLst/>
              <a:gdLst/>
              <a:ahLst/>
              <a:cxnLst/>
              <a:rect l="l" t="t" r="r" b="b"/>
              <a:pathLst>
                <a:path w="3381" h="4591" extrusionOk="0">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1" name="Google Shape;741;p9"/>
          <p:cNvSpPr txBox="1">
            <a:spLocks noGrp="1"/>
          </p:cNvSpPr>
          <p:nvPr>
            <p:ph type="title"/>
          </p:nvPr>
        </p:nvSpPr>
        <p:spPr>
          <a:xfrm>
            <a:off x="2180400" y="1597488"/>
            <a:ext cx="4783200" cy="996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2" name="Google Shape;742;p9"/>
          <p:cNvSpPr txBox="1">
            <a:spLocks noGrp="1"/>
          </p:cNvSpPr>
          <p:nvPr>
            <p:ph type="subTitle" idx="1"/>
          </p:nvPr>
        </p:nvSpPr>
        <p:spPr>
          <a:xfrm>
            <a:off x="2180400" y="2622800"/>
            <a:ext cx="4783200" cy="99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3" name="Google Shape;743;p9"/>
          <p:cNvSpPr/>
          <p:nvPr/>
        </p:nvSpPr>
        <p:spPr>
          <a:xfrm>
            <a:off x="3248732" y="4893900"/>
            <a:ext cx="59540" cy="59653"/>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6"/>
                  <a:pt x="232" y="290"/>
                </a:cubicBezTo>
                <a:cubicBezTo>
                  <a:pt x="235" y="405"/>
                  <a:pt x="256" y="524"/>
                  <a:pt x="256" y="524"/>
                </a:cubicBezTo>
                <a:cubicBezTo>
                  <a:pt x="256" y="524"/>
                  <a:pt x="283" y="379"/>
                  <a:pt x="290" y="293"/>
                </a:cubicBezTo>
                <a:cubicBezTo>
                  <a:pt x="403" y="289"/>
                  <a:pt x="523" y="268"/>
                  <a:pt x="523" y="268"/>
                </a:cubicBezTo>
                <a:cubicBezTo>
                  <a:pt x="523" y="268"/>
                  <a:pt x="378" y="238"/>
                  <a:pt x="290"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6080906" y="4763106"/>
            <a:ext cx="59540" cy="59653"/>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7784703" y="264043"/>
            <a:ext cx="59653" cy="59767"/>
          </a:xfrm>
          <a:custGeom>
            <a:avLst/>
            <a:gdLst/>
            <a:ahLst/>
            <a:cxnLst/>
            <a:rect l="l" t="t" r="r" b="b"/>
            <a:pathLst>
              <a:path w="524" h="525" extrusionOk="0">
                <a:moveTo>
                  <a:pt x="255" y="1"/>
                </a:moveTo>
                <a:cubicBezTo>
                  <a:pt x="255" y="1"/>
                  <a:pt x="236" y="120"/>
                  <a:pt x="232" y="233"/>
                </a:cubicBezTo>
                <a:cubicBezTo>
                  <a:pt x="144" y="239"/>
                  <a:pt x="1" y="269"/>
                  <a:pt x="1" y="269"/>
                </a:cubicBezTo>
                <a:cubicBezTo>
                  <a:pt x="1" y="269"/>
                  <a:pt x="121" y="286"/>
                  <a:pt x="232" y="291"/>
                </a:cubicBezTo>
                <a:cubicBezTo>
                  <a:pt x="235" y="405"/>
                  <a:pt x="256" y="524"/>
                  <a:pt x="256" y="524"/>
                </a:cubicBezTo>
                <a:cubicBezTo>
                  <a:pt x="256" y="524"/>
                  <a:pt x="283" y="381"/>
                  <a:pt x="291" y="292"/>
                </a:cubicBezTo>
                <a:cubicBezTo>
                  <a:pt x="404" y="290"/>
                  <a:pt x="523" y="269"/>
                  <a:pt x="523" y="269"/>
                </a:cubicBezTo>
                <a:cubicBezTo>
                  <a:pt x="523" y="269"/>
                  <a:pt x="380" y="238"/>
                  <a:pt x="291" y="233"/>
                </a:cubicBezTo>
                <a:cubicBezTo>
                  <a:pt x="283"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2416041" y="353713"/>
            <a:ext cx="59540" cy="59653"/>
          </a:xfrm>
          <a:custGeom>
            <a:avLst/>
            <a:gdLst/>
            <a:ahLst/>
            <a:cxnLst/>
            <a:rect l="l" t="t" r="r" b="b"/>
            <a:pathLst>
              <a:path w="523" h="524" extrusionOk="0">
                <a:moveTo>
                  <a:pt x="255" y="0"/>
                </a:moveTo>
                <a:cubicBezTo>
                  <a:pt x="255" y="0"/>
                  <a:pt x="236" y="120"/>
                  <a:pt x="231" y="234"/>
                </a:cubicBezTo>
                <a:cubicBezTo>
                  <a:pt x="143" y="240"/>
                  <a:pt x="0" y="268"/>
                  <a:pt x="0" y="268"/>
                </a:cubicBezTo>
                <a:cubicBezTo>
                  <a:pt x="0" y="268"/>
                  <a:pt x="121" y="287"/>
                  <a:pt x="231" y="290"/>
                </a:cubicBezTo>
                <a:cubicBezTo>
                  <a:pt x="235" y="404"/>
                  <a:pt x="256" y="524"/>
                  <a:pt x="256" y="524"/>
                </a:cubicBezTo>
                <a:cubicBezTo>
                  <a:pt x="256" y="524"/>
                  <a:pt x="283" y="381"/>
                  <a:pt x="290" y="292"/>
                </a:cubicBezTo>
                <a:cubicBezTo>
                  <a:pt x="403" y="289"/>
                  <a:pt x="523" y="268"/>
                  <a:pt x="523" y="268"/>
                </a:cubicBezTo>
                <a:cubicBezTo>
                  <a:pt x="523" y="268"/>
                  <a:pt x="378" y="238"/>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9"/>
          <p:cNvSpPr/>
          <p:nvPr/>
        </p:nvSpPr>
        <p:spPr>
          <a:xfrm>
            <a:off x="8813316" y="3648121"/>
            <a:ext cx="59767" cy="59767"/>
          </a:xfrm>
          <a:custGeom>
            <a:avLst/>
            <a:gdLst/>
            <a:ahLst/>
            <a:cxnLst/>
            <a:rect l="l" t="t" r="r" b="b"/>
            <a:pathLst>
              <a:path w="525" h="525" extrusionOk="0">
                <a:moveTo>
                  <a:pt x="256" y="1"/>
                </a:moveTo>
                <a:cubicBezTo>
                  <a:pt x="256" y="1"/>
                  <a:pt x="238" y="121"/>
                  <a:pt x="234" y="234"/>
                </a:cubicBezTo>
                <a:cubicBezTo>
                  <a:pt x="145" y="241"/>
                  <a:pt x="1" y="269"/>
                  <a:pt x="1" y="269"/>
                </a:cubicBezTo>
                <a:cubicBezTo>
                  <a:pt x="1" y="269"/>
                  <a:pt x="121" y="288"/>
                  <a:pt x="233" y="292"/>
                </a:cubicBezTo>
                <a:cubicBezTo>
                  <a:pt x="235" y="405"/>
                  <a:pt x="256" y="524"/>
                  <a:pt x="256" y="524"/>
                </a:cubicBezTo>
                <a:cubicBezTo>
                  <a:pt x="256" y="524"/>
                  <a:pt x="286" y="381"/>
                  <a:pt x="292" y="293"/>
                </a:cubicBezTo>
                <a:cubicBezTo>
                  <a:pt x="406" y="291"/>
                  <a:pt x="524" y="269"/>
                  <a:pt x="524" y="269"/>
                </a:cubicBezTo>
                <a:cubicBezTo>
                  <a:pt x="524" y="269"/>
                  <a:pt x="381" y="240"/>
                  <a:pt x="292" y="234"/>
                </a:cubicBezTo>
                <a:cubicBezTo>
                  <a:pt x="286" y="145"/>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9"/>
          <p:cNvSpPr/>
          <p:nvPr/>
        </p:nvSpPr>
        <p:spPr>
          <a:xfrm>
            <a:off x="8684855" y="4834187"/>
            <a:ext cx="59653" cy="59653"/>
          </a:xfrm>
          <a:custGeom>
            <a:avLst/>
            <a:gdLst/>
            <a:ahLst/>
            <a:cxnLst/>
            <a:rect l="l" t="t" r="r" b="b"/>
            <a:pathLst>
              <a:path w="524" h="524" extrusionOk="0">
                <a:moveTo>
                  <a:pt x="254" y="0"/>
                </a:moveTo>
                <a:cubicBezTo>
                  <a:pt x="254" y="0"/>
                  <a:pt x="236" y="121"/>
                  <a:pt x="232" y="233"/>
                </a:cubicBezTo>
                <a:cubicBezTo>
                  <a:pt x="143" y="240"/>
                  <a:pt x="1" y="268"/>
                  <a:pt x="1" y="268"/>
                </a:cubicBezTo>
                <a:cubicBezTo>
                  <a:pt x="1" y="268"/>
                  <a:pt x="121" y="287"/>
                  <a:pt x="232" y="290"/>
                </a:cubicBezTo>
                <a:cubicBezTo>
                  <a:pt x="234" y="404"/>
                  <a:pt x="255" y="524"/>
                  <a:pt x="255" y="524"/>
                </a:cubicBezTo>
                <a:cubicBezTo>
                  <a:pt x="255" y="524"/>
                  <a:pt x="283" y="381"/>
                  <a:pt x="290" y="292"/>
                </a:cubicBezTo>
                <a:cubicBezTo>
                  <a:pt x="404" y="289"/>
                  <a:pt x="523" y="268"/>
                  <a:pt x="523" y="268"/>
                </a:cubicBezTo>
                <a:cubicBezTo>
                  <a:pt x="523" y="268"/>
                  <a:pt x="379" y="238"/>
                  <a:pt x="290" y="233"/>
                </a:cubicBezTo>
                <a:cubicBezTo>
                  <a:pt x="283" y="144"/>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
          <p:cNvSpPr/>
          <p:nvPr/>
        </p:nvSpPr>
        <p:spPr>
          <a:xfrm>
            <a:off x="8877448" y="905269"/>
            <a:ext cx="59653" cy="59767"/>
          </a:xfrm>
          <a:custGeom>
            <a:avLst/>
            <a:gdLst/>
            <a:ahLst/>
            <a:cxnLst/>
            <a:rect l="l" t="t" r="r" b="b"/>
            <a:pathLst>
              <a:path w="524" h="525" extrusionOk="0">
                <a:moveTo>
                  <a:pt x="255" y="1"/>
                </a:moveTo>
                <a:cubicBezTo>
                  <a:pt x="255" y="1"/>
                  <a:pt x="237" y="121"/>
                  <a:pt x="232" y="233"/>
                </a:cubicBezTo>
                <a:cubicBezTo>
                  <a:pt x="143" y="240"/>
                  <a:pt x="0" y="269"/>
                  <a:pt x="0" y="269"/>
                </a:cubicBezTo>
                <a:cubicBezTo>
                  <a:pt x="0" y="269"/>
                  <a:pt x="120" y="288"/>
                  <a:pt x="231" y="291"/>
                </a:cubicBezTo>
                <a:cubicBezTo>
                  <a:pt x="235" y="405"/>
                  <a:pt x="255" y="524"/>
                  <a:pt x="255" y="524"/>
                </a:cubicBezTo>
                <a:cubicBezTo>
                  <a:pt x="255"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
          <p:cNvSpPr/>
          <p:nvPr/>
        </p:nvSpPr>
        <p:spPr>
          <a:xfrm>
            <a:off x="7874340" y="4834131"/>
            <a:ext cx="59540" cy="59767"/>
          </a:xfrm>
          <a:custGeom>
            <a:avLst/>
            <a:gdLst/>
            <a:ahLst/>
            <a:cxnLst/>
            <a:rect l="l" t="t" r="r" b="b"/>
            <a:pathLst>
              <a:path w="523" h="525" extrusionOk="0">
                <a:moveTo>
                  <a:pt x="255" y="1"/>
                </a:moveTo>
                <a:cubicBezTo>
                  <a:pt x="255" y="1"/>
                  <a:pt x="236" y="121"/>
                  <a:pt x="232" y="233"/>
                </a:cubicBezTo>
                <a:cubicBezTo>
                  <a:pt x="144" y="241"/>
                  <a:pt x="0" y="269"/>
                  <a:pt x="0" y="269"/>
                </a:cubicBezTo>
                <a:cubicBezTo>
                  <a:pt x="0" y="269"/>
                  <a:pt x="121" y="287"/>
                  <a:pt x="232" y="291"/>
                </a:cubicBezTo>
                <a:cubicBezTo>
                  <a:pt x="235" y="405"/>
                  <a:pt x="256" y="524"/>
                  <a:pt x="256" y="524"/>
                </a:cubicBezTo>
                <a:cubicBezTo>
                  <a:pt x="256" y="524"/>
                  <a:pt x="283" y="382"/>
                  <a:pt x="290" y="293"/>
                </a:cubicBezTo>
                <a:cubicBezTo>
                  <a:pt x="403" y="290"/>
                  <a:pt x="523" y="269"/>
                  <a:pt x="523" y="269"/>
                </a:cubicBezTo>
                <a:cubicBezTo>
                  <a:pt x="523" y="269"/>
                  <a:pt x="379" y="239"/>
                  <a:pt x="290" y="233"/>
                </a:cubicBezTo>
                <a:cubicBezTo>
                  <a:pt x="283"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9"/>
          <p:cNvSpPr/>
          <p:nvPr/>
        </p:nvSpPr>
        <p:spPr>
          <a:xfrm>
            <a:off x="6600681" y="353718"/>
            <a:ext cx="59653" cy="59653"/>
          </a:xfrm>
          <a:custGeom>
            <a:avLst/>
            <a:gdLst/>
            <a:ahLst/>
            <a:cxnLst/>
            <a:rect l="l" t="t" r="r" b="b"/>
            <a:pathLst>
              <a:path w="524" h="524" extrusionOk="0">
                <a:moveTo>
                  <a:pt x="255" y="0"/>
                </a:moveTo>
                <a:cubicBezTo>
                  <a:pt x="255" y="0"/>
                  <a:pt x="236" y="121"/>
                  <a:pt x="233" y="234"/>
                </a:cubicBezTo>
                <a:cubicBezTo>
                  <a:pt x="144" y="240"/>
                  <a:pt x="1" y="269"/>
                  <a:pt x="1" y="269"/>
                </a:cubicBezTo>
                <a:cubicBezTo>
                  <a:pt x="1" y="269"/>
                  <a:pt x="121" y="287"/>
                  <a:pt x="233" y="291"/>
                </a:cubicBezTo>
                <a:cubicBezTo>
                  <a:pt x="235" y="406"/>
                  <a:pt x="256" y="524"/>
                  <a:pt x="256" y="524"/>
                </a:cubicBezTo>
                <a:cubicBezTo>
                  <a:pt x="256" y="524"/>
                  <a:pt x="283" y="381"/>
                  <a:pt x="291" y="292"/>
                </a:cubicBezTo>
                <a:cubicBezTo>
                  <a:pt x="404" y="290"/>
                  <a:pt x="523" y="269"/>
                  <a:pt x="523" y="269"/>
                </a:cubicBezTo>
                <a:cubicBezTo>
                  <a:pt x="523" y="269"/>
                  <a:pt x="380" y="239"/>
                  <a:pt x="291"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9"/>
          <p:cNvSpPr/>
          <p:nvPr/>
        </p:nvSpPr>
        <p:spPr>
          <a:xfrm>
            <a:off x="282556" y="2862944"/>
            <a:ext cx="59540" cy="59767"/>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a:off x="840523" y="199562"/>
            <a:ext cx="59540" cy="59653"/>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
          <p:cNvSpPr/>
          <p:nvPr/>
        </p:nvSpPr>
        <p:spPr>
          <a:xfrm>
            <a:off x="8583660" y="1941851"/>
            <a:ext cx="67395" cy="67281"/>
          </a:xfrm>
          <a:custGeom>
            <a:avLst/>
            <a:gdLst/>
            <a:ahLst/>
            <a:cxnLst/>
            <a:rect l="l" t="t" r="r" b="b"/>
            <a:pathLst>
              <a:path w="592" h="591" extrusionOk="0">
                <a:moveTo>
                  <a:pt x="287" y="1"/>
                </a:moveTo>
                <a:cubicBezTo>
                  <a:pt x="287" y="1"/>
                  <a:pt x="266" y="136"/>
                  <a:pt x="262" y="264"/>
                </a:cubicBezTo>
                <a:cubicBezTo>
                  <a:pt x="163" y="270"/>
                  <a:pt x="0" y="305"/>
                  <a:pt x="0" y="305"/>
                </a:cubicBezTo>
                <a:cubicBezTo>
                  <a:pt x="0" y="305"/>
                  <a:pt x="136" y="326"/>
                  <a:pt x="262" y="329"/>
                </a:cubicBezTo>
                <a:cubicBezTo>
                  <a:pt x="264" y="457"/>
                  <a:pt x="288" y="590"/>
                  <a:pt x="288" y="590"/>
                </a:cubicBezTo>
                <a:cubicBezTo>
                  <a:pt x="288" y="590"/>
                  <a:pt x="321" y="428"/>
                  <a:pt x="329" y="329"/>
                </a:cubicBezTo>
                <a:cubicBezTo>
                  <a:pt x="458" y="327"/>
                  <a:pt x="592" y="302"/>
                  <a:pt x="592" y="302"/>
                </a:cubicBezTo>
                <a:cubicBezTo>
                  <a:pt x="592" y="302"/>
                  <a:pt x="428" y="269"/>
                  <a:pt x="329" y="263"/>
                </a:cubicBezTo>
                <a:cubicBezTo>
                  <a:pt x="321"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p:nvPr/>
        </p:nvSpPr>
        <p:spPr>
          <a:xfrm>
            <a:off x="244929" y="540005"/>
            <a:ext cx="134790" cy="134790"/>
          </a:xfrm>
          <a:custGeom>
            <a:avLst/>
            <a:gdLst/>
            <a:ahLst/>
            <a:cxnLst/>
            <a:rect l="l" t="t" r="r" b="b"/>
            <a:pathLst>
              <a:path w="1184" h="1184" extrusionOk="0">
                <a:moveTo>
                  <a:pt x="577" y="1"/>
                </a:moveTo>
                <a:cubicBezTo>
                  <a:pt x="577" y="1"/>
                  <a:pt x="534" y="273"/>
                  <a:pt x="526" y="527"/>
                </a:cubicBezTo>
                <a:cubicBezTo>
                  <a:pt x="325" y="542"/>
                  <a:pt x="1" y="608"/>
                  <a:pt x="1" y="608"/>
                </a:cubicBezTo>
                <a:cubicBezTo>
                  <a:pt x="1" y="608"/>
                  <a:pt x="272" y="650"/>
                  <a:pt x="524" y="659"/>
                </a:cubicBezTo>
                <a:cubicBezTo>
                  <a:pt x="530" y="917"/>
                  <a:pt x="577" y="1183"/>
                  <a:pt x="577" y="1183"/>
                </a:cubicBezTo>
                <a:cubicBezTo>
                  <a:pt x="577" y="1183"/>
                  <a:pt x="644" y="861"/>
                  <a:pt x="658" y="660"/>
                </a:cubicBezTo>
                <a:cubicBezTo>
                  <a:pt x="916" y="655"/>
                  <a:pt x="1184" y="608"/>
                  <a:pt x="1184" y="608"/>
                </a:cubicBezTo>
                <a:cubicBezTo>
                  <a:pt x="1184" y="608"/>
                  <a:pt x="858" y="541"/>
                  <a:pt x="658" y="527"/>
                </a:cubicBezTo>
                <a:cubicBezTo>
                  <a:pt x="644" y="327"/>
                  <a:pt x="577"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9"/>
          <p:cNvSpPr/>
          <p:nvPr/>
        </p:nvSpPr>
        <p:spPr>
          <a:xfrm>
            <a:off x="419614" y="4434258"/>
            <a:ext cx="67395" cy="67395"/>
          </a:xfrm>
          <a:custGeom>
            <a:avLst/>
            <a:gdLst/>
            <a:ahLst/>
            <a:cxnLst/>
            <a:rect l="l" t="t" r="r" b="b"/>
            <a:pathLst>
              <a:path w="592" h="592" extrusionOk="0">
                <a:moveTo>
                  <a:pt x="287" y="1"/>
                </a:moveTo>
                <a:cubicBezTo>
                  <a:pt x="287" y="1"/>
                  <a:pt x="266" y="137"/>
                  <a:pt x="262" y="264"/>
                </a:cubicBezTo>
                <a:cubicBezTo>
                  <a:pt x="162" y="270"/>
                  <a:pt x="0" y="305"/>
                  <a:pt x="0" y="305"/>
                </a:cubicBezTo>
                <a:cubicBezTo>
                  <a:pt x="0" y="305"/>
                  <a:pt x="136" y="325"/>
                  <a:pt x="262" y="330"/>
                </a:cubicBezTo>
                <a:cubicBezTo>
                  <a:pt x="264" y="457"/>
                  <a:pt x="288" y="591"/>
                  <a:pt x="288" y="591"/>
                </a:cubicBezTo>
                <a:cubicBezTo>
                  <a:pt x="288" y="591"/>
                  <a:pt x="321" y="429"/>
                  <a:pt x="329" y="330"/>
                </a:cubicBezTo>
                <a:cubicBezTo>
                  <a:pt x="458" y="327"/>
                  <a:pt x="592" y="304"/>
                  <a:pt x="592" y="304"/>
                </a:cubicBezTo>
                <a:cubicBezTo>
                  <a:pt x="592" y="304"/>
                  <a:pt x="428" y="269"/>
                  <a:pt x="329" y="263"/>
                </a:cubicBezTo>
                <a:cubicBezTo>
                  <a:pt x="320"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9"/>
          <p:cNvSpPr/>
          <p:nvPr/>
        </p:nvSpPr>
        <p:spPr>
          <a:xfrm>
            <a:off x="8647227" y="2666294"/>
            <a:ext cx="134903" cy="134790"/>
          </a:xfrm>
          <a:custGeom>
            <a:avLst/>
            <a:gdLst/>
            <a:ahLst/>
            <a:cxnLst/>
            <a:rect l="l" t="t" r="r" b="b"/>
            <a:pathLst>
              <a:path w="1185" h="1184" extrusionOk="0">
                <a:moveTo>
                  <a:pt x="576" y="1"/>
                </a:moveTo>
                <a:cubicBezTo>
                  <a:pt x="576" y="1"/>
                  <a:pt x="533" y="273"/>
                  <a:pt x="526" y="526"/>
                </a:cubicBezTo>
                <a:cubicBezTo>
                  <a:pt x="326" y="541"/>
                  <a:pt x="0" y="608"/>
                  <a:pt x="0" y="608"/>
                </a:cubicBezTo>
                <a:cubicBezTo>
                  <a:pt x="0" y="608"/>
                  <a:pt x="271" y="650"/>
                  <a:pt x="524" y="658"/>
                </a:cubicBezTo>
                <a:cubicBezTo>
                  <a:pt x="529" y="917"/>
                  <a:pt x="576" y="1184"/>
                  <a:pt x="576" y="1184"/>
                </a:cubicBezTo>
                <a:cubicBezTo>
                  <a:pt x="576" y="1184"/>
                  <a:pt x="643" y="860"/>
                  <a:pt x="658" y="660"/>
                </a:cubicBezTo>
                <a:cubicBezTo>
                  <a:pt x="915"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9"/>
          <p:cNvSpPr/>
          <p:nvPr/>
        </p:nvSpPr>
        <p:spPr>
          <a:xfrm>
            <a:off x="8579997" y="264055"/>
            <a:ext cx="269351" cy="26923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9"/>
          <p:cNvSpPr/>
          <p:nvPr/>
        </p:nvSpPr>
        <p:spPr>
          <a:xfrm>
            <a:off x="3934773" y="4536103"/>
            <a:ext cx="134790" cy="134790"/>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1" y="650"/>
                  <a:pt x="524" y="659"/>
                </a:cubicBezTo>
                <a:cubicBezTo>
                  <a:pt x="529" y="917"/>
                  <a:pt x="576" y="1184"/>
                  <a:pt x="576" y="1184"/>
                </a:cubicBezTo>
                <a:cubicBezTo>
                  <a:pt x="576" y="1184"/>
                  <a:pt x="643" y="860"/>
                  <a:pt x="658" y="660"/>
                </a:cubicBezTo>
                <a:cubicBezTo>
                  <a:pt x="915" y="655"/>
                  <a:pt x="1183" y="608"/>
                  <a:pt x="1183" y="608"/>
                </a:cubicBezTo>
                <a:cubicBezTo>
                  <a:pt x="1183" y="608"/>
                  <a:pt x="858" y="541"/>
                  <a:pt x="658" y="526"/>
                </a:cubicBezTo>
                <a:cubicBezTo>
                  <a:pt x="643" y="327"/>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9"/>
          <p:cNvSpPr/>
          <p:nvPr/>
        </p:nvSpPr>
        <p:spPr>
          <a:xfrm>
            <a:off x="474949" y="1902435"/>
            <a:ext cx="269238" cy="269124"/>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87"/>
        <p:cNvGrpSpPr/>
        <p:nvPr/>
      </p:nvGrpSpPr>
      <p:grpSpPr>
        <a:xfrm>
          <a:off x="0" y="0"/>
          <a:ext cx="0" cy="0"/>
          <a:chOff x="0" y="0"/>
          <a:chExt cx="0" cy="0"/>
        </a:xfrm>
      </p:grpSpPr>
      <p:grpSp>
        <p:nvGrpSpPr>
          <p:cNvPr id="1788" name="Google Shape;1788;p23"/>
          <p:cNvGrpSpPr/>
          <p:nvPr/>
        </p:nvGrpSpPr>
        <p:grpSpPr>
          <a:xfrm>
            <a:off x="752192" y="2813724"/>
            <a:ext cx="997807" cy="1520159"/>
            <a:chOff x="2251545" y="3095652"/>
            <a:chExt cx="344809" cy="525316"/>
          </a:xfrm>
        </p:grpSpPr>
        <p:sp>
          <p:nvSpPr>
            <p:cNvPr id="1789" name="Google Shape;1789;p23"/>
            <p:cNvSpPr/>
            <p:nvPr/>
          </p:nvSpPr>
          <p:spPr>
            <a:xfrm>
              <a:off x="2271516" y="3095652"/>
              <a:ext cx="257486" cy="505535"/>
            </a:xfrm>
            <a:custGeom>
              <a:avLst/>
              <a:gdLst/>
              <a:ahLst/>
              <a:cxnLst/>
              <a:rect l="l" t="t" r="r" b="b"/>
              <a:pathLst>
                <a:path w="5402" h="10606" extrusionOk="0">
                  <a:moveTo>
                    <a:pt x="31" y="1"/>
                  </a:moveTo>
                  <a:cubicBezTo>
                    <a:pt x="14" y="1"/>
                    <a:pt x="1" y="23"/>
                    <a:pt x="17" y="37"/>
                  </a:cubicBezTo>
                  <a:cubicBezTo>
                    <a:pt x="824" y="811"/>
                    <a:pt x="1469" y="1684"/>
                    <a:pt x="1892" y="2726"/>
                  </a:cubicBezTo>
                  <a:cubicBezTo>
                    <a:pt x="2324" y="3789"/>
                    <a:pt x="2398" y="4896"/>
                    <a:pt x="2467" y="6028"/>
                  </a:cubicBezTo>
                  <a:cubicBezTo>
                    <a:pt x="2575" y="7789"/>
                    <a:pt x="3053" y="10270"/>
                    <a:pt x="5172" y="10603"/>
                  </a:cubicBezTo>
                  <a:cubicBezTo>
                    <a:pt x="5182" y="10605"/>
                    <a:pt x="5190" y="10605"/>
                    <a:pt x="5199" y="10605"/>
                  </a:cubicBezTo>
                  <a:cubicBezTo>
                    <a:pt x="5362" y="10605"/>
                    <a:pt x="5401" y="10354"/>
                    <a:pt x="5226" y="10315"/>
                  </a:cubicBezTo>
                  <a:cubicBezTo>
                    <a:pt x="2769" y="9786"/>
                    <a:pt x="2808" y="6792"/>
                    <a:pt x="2573" y="4839"/>
                  </a:cubicBezTo>
                  <a:cubicBezTo>
                    <a:pt x="2350" y="2972"/>
                    <a:pt x="1540" y="1197"/>
                    <a:pt x="44" y="6"/>
                  </a:cubicBezTo>
                  <a:cubicBezTo>
                    <a:pt x="40" y="2"/>
                    <a:pt x="35" y="1"/>
                    <a:pt x="3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3"/>
            <p:cNvSpPr/>
            <p:nvPr/>
          </p:nvSpPr>
          <p:spPr>
            <a:xfrm>
              <a:off x="2295015" y="3099465"/>
              <a:ext cx="301338" cy="439757"/>
            </a:xfrm>
            <a:custGeom>
              <a:avLst/>
              <a:gdLst/>
              <a:ahLst/>
              <a:cxnLst/>
              <a:rect l="l" t="t" r="r" b="b"/>
              <a:pathLst>
                <a:path w="6322" h="9226" extrusionOk="0">
                  <a:moveTo>
                    <a:pt x="21" y="1"/>
                  </a:moveTo>
                  <a:cubicBezTo>
                    <a:pt x="10" y="1"/>
                    <a:pt x="1" y="15"/>
                    <a:pt x="12" y="23"/>
                  </a:cubicBezTo>
                  <a:cubicBezTo>
                    <a:pt x="788" y="683"/>
                    <a:pt x="1486" y="1407"/>
                    <a:pt x="1970" y="2313"/>
                  </a:cubicBezTo>
                  <a:cubicBezTo>
                    <a:pt x="2483" y="3269"/>
                    <a:pt x="2744" y="4291"/>
                    <a:pt x="2850" y="5365"/>
                  </a:cubicBezTo>
                  <a:cubicBezTo>
                    <a:pt x="2938" y="6254"/>
                    <a:pt x="3050" y="7148"/>
                    <a:pt x="3667" y="7842"/>
                  </a:cubicBezTo>
                  <a:cubicBezTo>
                    <a:pt x="4286" y="8535"/>
                    <a:pt x="5230" y="8951"/>
                    <a:pt x="6102" y="9220"/>
                  </a:cubicBezTo>
                  <a:cubicBezTo>
                    <a:pt x="6115" y="9224"/>
                    <a:pt x="6128" y="9226"/>
                    <a:pt x="6139" y="9226"/>
                  </a:cubicBezTo>
                  <a:cubicBezTo>
                    <a:pt x="6267" y="9226"/>
                    <a:pt x="6321" y="9011"/>
                    <a:pt x="6189" y="8953"/>
                  </a:cubicBezTo>
                  <a:cubicBezTo>
                    <a:pt x="5250" y="8536"/>
                    <a:pt x="4192" y="8218"/>
                    <a:pt x="3610" y="7298"/>
                  </a:cubicBezTo>
                  <a:cubicBezTo>
                    <a:pt x="3083" y="6462"/>
                    <a:pt x="3141" y="5406"/>
                    <a:pt x="2943" y="4471"/>
                  </a:cubicBezTo>
                  <a:cubicBezTo>
                    <a:pt x="2575" y="2739"/>
                    <a:pt x="1512" y="1002"/>
                    <a:pt x="29" y="3"/>
                  </a:cubicBezTo>
                  <a:cubicBezTo>
                    <a:pt x="27" y="1"/>
                    <a:pt x="24" y="1"/>
                    <a:pt x="2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3"/>
            <p:cNvSpPr/>
            <p:nvPr/>
          </p:nvSpPr>
          <p:spPr>
            <a:xfrm>
              <a:off x="2291679" y="3155948"/>
              <a:ext cx="128696" cy="463590"/>
            </a:xfrm>
            <a:custGeom>
              <a:avLst/>
              <a:gdLst/>
              <a:ahLst/>
              <a:cxnLst/>
              <a:rect l="l" t="t" r="r" b="b"/>
              <a:pathLst>
                <a:path w="2700" h="9726" extrusionOk="0">
                  <a:moveTo>
                    <a:pt x="20" y="0"/>
                  </a:moveTo>
                  <a:cubicBezTo>
                    <a:pt x="10" y="0"/>
                    <a:pt x="1" y="11"/>
                    <a:pt x="8" y="22"/>
                  </a:cubicBezTo>
                  <a:cubicBezTo>
                    <a:pt x="520" y="845"/>
                    <a:pt x="896" y="1726"/>
                    <a:pt x="1051" y="2686"/>
                  </a:cubicBezTo>
                  <a:cubicBezTo>
                    <a:pt x="1215" y="3703"/>
                    <a:pt x="1054" y="4685"/>
                    <a:pt x="917" y="5694"/>
                  </a:cubicBezTo>
                  <a:cubicBezTo>
                    <a:pt x="800" y="6548"/>
                    <a:pt x="745" y="7430"/>
                    <a:pt x="1054" y="8251"/>
                  </a:cubicBezTo>
                  <a:cubicBezTo>
                    <a:pt x="1283" y="8863"/>
                    <a:pt x="1818" y="9676"/>
                    <a:pt x="2543" y="9725"/>
                  </a:cubicBezTo>
                  <a:cubicBezTo>
                    <a:pt x="2546" y="9726"/>
                    <a:pt x="2549" y="9726"/>
                    <a:pt x="2552" y="9726"/>
                  </a:cubicBezTo>
                  <a:cubicBezTo>
                    <a:pt x="2660" y="9726"/>
                    <a:pt x="2699" y="9598"/>
                    <a:pt x="2604" y="9538"/>
                  </a:cubicBezTo>
                  <a:cubicBezTo>
                    <a:pt x="2206" y="9280"/>
                    <a:pt x="1862" y="9109"/>
                    <a:pt x="1592" y="8693"/>
                  </a:cubicBezTo>
                  <a:cubicBezTo>
                    <a:pt x="1338" y="8302"/>
                    <a:pt x="1187" y="7843"/>
                    <a:pt x="1129" y="7382"/>
                  </a:cubicBezTo>
                  <a:cubicBezTo>
                    <a:pt x="1008" y="6410"/>
                    <a:pt x="1260" y="5435"/>
                    <a:pt x="1333" y="4471"/>
                  </a:cubicBezTo>
                  <a:cubicBezTo>
                    <a:pt x="1453" y="2888"/>
                    <a:pt x="1037" y="1255"/>
                    <a:pt x="32" y="6"/>
                  </a:cubicBezTo>
                  <a:cubicBezTo>
                    <a:pt x="29" y="2"/>
                    <a:pt x="24" y="0"/>
                    <a:pt x="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3"/>
            <p:cNvSpPr/>
            <p:nvPr/>
          </p:nvSpPr>
          <p:spPr>
            <a:xfrm>
              <a:off x="2257884" y="3158999"/>
              <a:ext cx="53242" cy="284417"/>
            </a:xfrm>
            <a:custGeom>
              <a:avLst/>
              <a:gdLst/>
              <a:ahLst/>
              <a:cxnLst/>
              <a:rect l="l" t="t" r="r" b="b"/>
              <a:pathLst>
                <a:path w="1117" h="5967" extrusionOk="0">
                  <a:moveTo>
                    <a:pt x="106" y="1"/>
                  </a:moveTo>
                  <a:cubicBezTo>
                    <a:pt x="99" y="1"/>
                    <a:pt x="92" y="10"/>
                    <a:pt x="98" y="17"/>
                  </a:cubicBezTo>
                  <a:cubicBezTo>
                    <a:pt x="759" y="905"/>
                    <a:pt x="1068" y="1979"/>
                    <a:pt x="888" y="3082"/>
                  </a:cubicBezTo>
                  <a:cubicBezTo>
                    <a:pt x="796" y="3643"/>
                    <a:pt x="544" y="4098"/>
                    <a:pt x="305" y="4602"/>
                  </a:cubicBezTo>
                  <a:cubicBezTo>
                    <a:pt x="107" y="5019"/>
                    <a:pt x="0" y="5470"/>
                    <a:pt x="133" y="5921"/>
                  </a:cubicBezTo>
                  <a:cubicBezTo>
                    <a:pt x="143" y="5951"/>
                    <a:pt x="173" y="5966"/>
                    <a:pt x="202" y="5966"/>
                  </a:cubicBezTo>
                  <a:cubicBezTo>
                    <a:pt x="233" y="5966"/>
                    <a:pt x="264" y="5949"/>
                    <a:pt x="266" y="5913"/>
                  </a:cubicBezTo>
                  <a:cubicBezTo>
                    <a:pt x="293" y="5537"/>
                    <a:pt x="312" y="5187"/>
                    <a:pt x="460" y="4834"/>
                  </a:cubicBezTo>
                  <a:cubicBezTo>
                    <a:pt x="567" y="4579"/>
                    <a:pt x="713" y="4343"/>
                    <a:pt x="821" y="4088"/>
                  </a:cubicBezTo>
                  <a:cubicBezTo>
                    <a:pt x="1010" y="3638"/>
                    <a:pt x="1104" y="3154"/>
                    <a:pt x="1108" y="2665"/>
                  </a:cubicBezTo>
                  <a:cubicBezTo>
                    <a:pt x="1116" y="1697"/>
                    <a:pt x="779" y="714"/>
                    <a:pt x="113" y="4"/>
                  </a:cubicBezTo>
                  <a:cubicBezTo>
                    <a:pt x="111" y="2"/>
                    <a:pt x="109" y="1"/>
                    <a:pt x="10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3"/>
            <p:cNvSpPr/>
            <p:nvPr/>
          </p:nvSpPr>
          <p:spPr>
            <a:xfrm>
              <a:off x="2422519" y="3434407"/>
              <a:ext cx="72355" cy="104386"/>
            </a:xfrm>
            <a:custGeom>
              <a:avLst/>
              <a:gdLst/>
              <a:ahLst/>
              <a:cxnLst/>
              <a:rect l="l" t="t" r="r" b="b"/>
              <a:pathLst>
                <a:path w="1518" h="2190" extrusionOk="0">
                  <a:moveTo>
                    <a:pt x="17" y="0"/>
                  </a:moveTo>
                  <a:cubicBezTo>
                    <a:pt x="8" y="0"/>
                    <a:pt x="0" y="6"/>
                    <a:pt x="1" y="17"/>
                  </a:cubicBezTo>
                  <a:cubicBezTo>
                    <a:pt x="65" y="937"/>
                    <a:pt x="587" y="1721"/>
                    <a:pt x="1377" y="2179"/>
                  </a:cubicBezTo>
                  <a:cubicBezTo>
                    <a:pt x="1390" y="2187"/>
                    <a:pt x="1402" y="2190"/>
                    <a:pt x="1414" y="2190"/>
                  </a:cubicBezTo>
                  <a:cubicBezTo>
                    <a:pt x="1479" y="2190"/>
                    <a:pt x="1518" y="2082"/>
                    <a:pt x="1444" y="2041"/>
                  </a:cubicBezTo>
                  <a:cubicBezTo>
                    <a:pt x="682" y="1611"/>
                    <a:pt x="189" y="871"/>
                    <a:pt x="35" y="15"/>
                  </a:cubicBezTo>
                  <a:cubicBezTo>
                    <a:pt x="33" y="5"/>
                    <a:pt x="25" y="0"/>
                    <a:pt x="1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3"/>
            <p:cNvSpPr/>
            <p:nvPr/>
          </p:nvSpPr>
          <p:spPr>
            <a:xfrm>
              <a:off x="2520089" y="3552283"/>
              <a:ext cx="14395" cy="12631"/>
            </a:xfrm>
            <a:custGeom>
              <a:avLst/>
              <a:gdLst/>
              <a:ahLst/>
              <a:cxnLst/>
              <a:rect l="l" t="t" r="r" b="b"/>
              <a:pathLst>
                <a:path w="302" h="265" extrusionOk="0">
                  <a:moveTo>
                    <a:pt x="134" y="0"/>
                  </a:moveTo>
                  <a:cubicBezTo>
                    <a:pt x="118" y="0"/>
                    <a:pt x="103" y="3"/>
                    <a:pt x="90" y="8"/>
                  </a:cubicBezTo>
                  <a:cubicBezTo>
                    <a:pt x="62" y="18"/>
                    <a:pt x="31" y="43"/>
                    <a:pt x="19" y="72"/>
                  </a:cubicBezTo>
                  <a:cubicBezTo>
                    <a:pt x="6" y="102"/>
                    <a:pt x="0" y="136"/>
                    <a:pt x="14" y="168"/>
                  </a:cubicBezTo>
                  <a:cubicBezTo>
                    <a:pt x="26" y="197"/>
                    <a:pt x="46" y="230"/>
                    <a:pt x="78" y="240"/>
                  </a:cubicBezTo>
                  <a:cubicBezTo>
                    <a:pt x="101" y="247"/>
                    <a:pt x="126" y="259"/>
                    <a:pt x="151" y="262"/>
                  </a:cubicBezTo>
                  <a:cubicBezTo>
                    <a:pt x="160" y="264"/>
                    <a:pt x="169" y="264"/>
                    <a:pt x="178" y="264"/>
                  </a:cubicBezTo>
                  <a:cubicBezTo>
                    <a:pt x="188" y="264"/>
                    <a:pt x="198" y="263"/>
                    <a:pt x="209" y="261"/>
                  </a:cubicBezTo>
                  <a:cubicBezTo>
                    <a:pt x="241" y="255"/>
                    <a:pt x="274" y="233"/>
                    <a:pt x="287" y="201"/>
                  </a:cubicBezTo>
                  <a:cubicBezTo>
                    <a:pt x="299" y="173"/>
                    <a:pt x="302" y="144"/>
                    <a:pt x="292" y="114"/>
                  </a:cubicBezTo>
                  <a:cubicBezTo>
                    <a:pt x="284" y="92"/>
                    <a:pt x="271" y="74"/>
                    <a:pt x="253" y="57"/>
                  </a:cubicBezTo>
                  <a:cubicBezTo>
                    <a:pt x="235" y="39"/>
                    <a:pt x="210" y="25"/>
                    <a:pt x="188" y="13"/>
                  </a:cubicBezTo>
                  <a:cubicBezTo>
                    <a:pt x="173" y="4"/>
                    <a:pt x="154" y="0"/>
                    <a:pt x="13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3"/>
            <p:cNvSpPr/>
            <p:nvPr/>
          </p:nvSpPr>
          <p:spPr>
            <a:xfrm>
              <a:off x="2365512" y="3461671"/>
              <a:ext cx="9533" cy="16158"/>
            </a:xfrm>
            <a:custGeom>
              <a:avLst/>
              <a:gdLst/>
              <a:ahLst/>
              <a:cxnLst/>
              <a:rect l="l" t="t" r="r" b="b"/>
              <a:pathLst>
                <a:path w="200" h="339" extrusionOk="0">
                  <a:moveTo>
                    <a:pt x="101" y="1"/>
                  </a:moveTo>
                  <a:cubicBezTo>
                    <a:pt x="98" y="1"/>
                    <a:pt x="95" y="1"/>
                    <a:pt x="92" y="1"/>
                  </a:cubicBezTo>
                  <a:cubicBezTo>
                    <a:pt x="36" y="9"/>
                    <a:pt x="3" y="52"/>
                    <a:pt x="2" y="106"/>
                  </a:cubicBezTo>
                  <a:cubicBezTo>
                    <a:pt x="2" y="122"/>
                    <a:pt x="0" y="136"/>
                    <a:pt x="2" y="151"/>
                  </a:cubicBezTo>
                  <a:cubicBezTo>
                    <a:pt x="3" y="158"/>
                    <a:pt x="3" y="166"/>
                    <a:pt x="4" y="173"/>
                  </a:cubicBezTo>
                  <a:cubicBezTo>
                    <a:pt x="7" y="190"/>
                    <a:pt x="11" y="205"/>
                    <a:pt x="20" y="219"/>
                  </a:cubicBezTo>
                  <a:cubicBezTo>
                    <a:pt x="19" y="217"/>
                    <a:pt x="18" y="216"/>
                    <a:pt x="17" y="216"/>
                  </a:cubicBezTo>
                  <a:lnTo>
                    <a:pt x="17" y="216"/>
                  </a:lnTo>
                  <a:cubicBezTo>
                    <a:pt x="16" y="216"/>
                    <a:pt x="17" y="220"/>
                    <a:pt x="20" y="226"/>
                  </a:cubicBezTo>
                  <a:cubicBezTo>
                    <a:pt x="21" y="234"/>
                    <a:pt x="24" y="241"/>
                    <a:pt x="25" y="248"/>
                  </a:cubicBezTo>
                  <a:cubicBezTo>
                    <a:pt x="30" y="262"/>
                    <a:pt x="34" y="276"/>
                    <a:pt x="39" y="288"/>
                  </a:cubicBezTo>
                  <a:cubicBezTo>
                    <a:pt x="49" y="320"/>
                    <a:pt x="75" y="339"/>
                    <a:pt x="104" y="339"/>
                  </a:cubicBezTo>
                  <a:cubicBezTo>
                    <a:pt x="105" y="339"/>
                    <a:pt x="107" y="339"/>
                    <a:pt x="108" y="338"/>
                  </a:cubicBezTo>
                  <a:cubicBezTo>
                    <a:pt x="140" y="335"/>
                    <a:pt x="160" y="312"/>
                    <a:pt x="170" y="283"/>
                  </a:cubicBezTo>
                  <a:cubicBezTo>
                    <a:pt x="174" y="268"/>
                    <a:pt x="178" y="255"/>
                    <a:pt x="181" y="240"/>
                  </a:cubicBezTo>
                  <a:cubicBezTo>
                    <a:pt x="182" y="232"/>
                    <a:pt x="183" y="225"/>
                    <a:pt x="186" y="218"/>
                  </a:cubicBezTo>
                  <a:cubicBezTo>
                    <a:pt x="186" y="210"/>
                    <a:pt x="187" y="206"/>
                    <a:pt x="187" y="206"/>
                  </a:cubicBezTo>
                  <a:cubicBezTo>
                    <a:pt x="188" y="206"/>
                    <a:pt x="188" y="207"/>
                    <a:pt x="188" y="210"/>
                  </a:cubicBezTo>
                  <a:cubicBezTo>
                    <a:pt x="199" y="171"/>
                    <a:pt x="199" y="132"/>
                    <a:pt x="197" y="92"/>
                  </a:cubicBezTo>
                  <a:cubicBezTo>
                    <a:pt x="194" y="44"/>
                    <a:pt x="149" y="1"/>
                    <a:pt x="10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3"/>
            <p:cNvSpPr/>
            <p:nvPr/>
          </p:nvSpPr>
          <p:spPr>
            <a:xfrm>
              <a:off x="2370946" y="3524303"/>
              <a:ext cx="17112" cy="13156"/>
            </a:xfrm>
            <a:custGeom>
              <a:avLst/>
              <a:gdLst/>
              <a:ahLst/>
              <a:cxnLst/>
              <a:rect l="l" t="t" r="r" b="b"/>
              <a:pathLst>
                <a:path w="359" h="276" extrusionOk="0">
                  <a:moveTo>
                    <a:pt x="171" y="0"/>
                  </a:moveTo>
                  <a:cubicBezTo>
                    <a:pt x="125" y="0"/>
                    <a:pt x="80" y="23"/>
                    <a:pt x="53" y="76"/>
                  </a:cubicBezTo>
                  <a:cubicBezTo>
                    <a:pt x="0" y="185"/>
                    <a:pt x="95" y="275"/>
                    <a:pt x="187" y="275"/>
                  </a:cubicBezTo>
                  <a:cubicBezTo>
                    <a:pt x="234" y="275"/>
                    <a:pt x="279" y="253"/>
                    <a:pt x="306" y="199"/>
                  </a:cubicBezTo>
                  <a:cubicBezTo>
                    <a:pt x="358" y="91"/>
                    <a:pt x="264" y="0"/>
                    <a:pt x="17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3"/>
            <p:cNvSpPr/>
            <p:nvPr/>
          </p:nvSpPr>
          <p:spPr>
            <a:xfrm>
              <a:off x="2399926" y="3566916"/>
              <a:ext cx="63013" cy="54052"/>
            </a:xfrm>
            <a:custGeom>
              <a:avLst/>
              <a:gdLst/>
              <a:ahLst/>
              <a:cxnLst/>
              <a:rect l="l" t="t" r="r" b="b"/>
              <a:pathLst>
                <a:path w="1322" h="1134" extrusionOk="0">
                  <a:moveTo>
                    <a:pt x="45" y="0"/>
                  </a:moveTo>
                  <a:cubicBezTo>
                    <a:pt x="23" y="0"/>
                    <a:pt x="1" y="29"/>
                    <a:pt x="15" y="51"/>
                  </a:cubicBezTo>
                  <a:cubicBezTo>
                    <a:pt x="308" y="482"/>
                    <a:pt x="756" y="974"/>
                    <a:pt x="1269" y="1132"/>
                  </a:cubicBezTo>
                  <a:cubicBezTo>
                    <a:pt x="1273" y="1133"/>
                    <a:pt x="1276" y="1133"/>
                    <a:pt x="1279" y="1133"/>
                  </a:cubicBezTo>
                  <a:cubicBezTo>
                    <a:pt x="1308" y="1133"/>
                    <a:pt x="1322" y="1090"/>
                    <a:pt x="1300" y="1069"/>
                  </a:cubicBezTo>
                  <a:cubicBezTo>
                    <a:pt x="1097" y="888"/>
                    <a:pt x="852" y="762"/>
                    <a:pt x="643" y="584"/>
                  </a:cubicBezTo>
                  <a:cubicBezTo>
                    <a:pt x="437" y="407"/>
                    <a:pt x="245" y="213"/>
                    <a:pt x="64" y="10"/>
                  </a:cubicBezTo>
                  <a:cubicBezTo>
                    <a:pt x="59" y="3"/>
                    <a:pt x="52" y="0"/>
                    <a:pt x="4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3"/>
            <p:cNvSpPr/>
            <p:nvPr/>
          </p:nvSpPr>
          <p:spPr>
            <a:xfrm>
              <a:off x="2278714" y="3372824"/>
              <a:ext cx="43709" cy="187085"/>
            </a:xfrm>
            <a:custGeom>
              <a:avLst/>
              <a:gdLst/>
              <a:ahLst/>
              <a:cxnLst/>
              <a:rect l="l" t="t" r="r" b="b"/>
              <a:pathLst>
                <a:path w="917" h="3925" extrusionOk="0">
                  <a:moveTo>
                    <a:pt x="896" y="0"/>
                  </a:moveTo>
                  <a:cubicBezTo>
                    <a:pt x="891" y="0"/>
                    <a:pt x="886" y="3"/>
                    <a:pt x="883" y="9"/>
                  </a:cubicBezTo>
                  <a:cubicBezTo>
                    <a:pt x="590" y="666"/>
                    <a:pt x="323" y="1341"/>
                    <a:pt x="189" y="2052"/>
                  </a:cubicBezTo>
                  <a:cubicBezTo>
                    <a:pt x="86" y="2602"/>
                    <a:pt x="1" y="3417"/>
                    <a:pt x="354" y="3898"/>
                  </a:cubicBezTo>
                  <a:cubicBezTo>
                    <a:pt x="367" y="3916"/>
                    <a:pt x="387" y="3924"/>
                    <a:pt x="406" y="3924"/>
                  </a:cubicBezTo>
                  <a:cubicBezTo>
                    <a:pt x="439" y="3924"/>
                    <a:pt x="472" y="3900"/>
                    <a:pt x="468" y="3859"/>
                  </a:cubicBezTo>
                  <a:cubicBezTo>
                    <a:pt x="433" y="3538"/>
                    <a:pt x="306" y="3239"/>
                    <a:pt x="283" y="2911"/>
                  </a:cubicBezTo>
                  <a:cubicBezTo>
                    <a:pt x="260" y="2591"/>
                    <a:pt x="281" y="2269"/>
                    <a:pt x="336" y="1952"/>
                  </a:cubicBezTo>
                  <a:cubicBezTo>
                    <a:pt x="445" y="1288"/>
                    <a:pt x="684" y="653"/>
                    <a:pt x="913" y="24"/>
                  </a:cubicBezTo>
                  <a:cubicBezTo>
                    <a:pt x="917" y="11"/>
                    <a:pt x="906" y="0"/>
                    <a:pt x="8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3"/>
            <p:cNvSpPr/>
            <p:nvPr/>
          </p:nvSpPr>
          <p:spPr>
            <a:xfrm>
              <a:off x="2304739" y="3584981"/>
              <a:ext cx="12155" cy="9390"/>
            </a:xfrm>
            <a:custGeom>
              <a:avLst/>
              <a:gdLst/>
              <a:ahLst/>
              <a:cxnLst/>
              <a:rect l="l" t="t" r="r" b="b"/>
              <a:pathLst>
                <a:path w="255" h="197" extrusionOk="0">
                  <a:moveTo>
                    <a:pt x="121" y="1"/>
                  </a:moveTo>
                  <a:cubicBezTo>
                    <a:pt x="89" y="1"/>
                    <a:pt x="57" y="16"/>
                    <a:pt x="38" y="54"/>
                  </a:cubicBezTo>
                  <a:cubicBezTo>
                    <a:pt x="0" y="132"/>
                    <a:pt x="68" y="196"/>
                    <a:pt x="134" y="196"/>
                  </a:cubicBezTo>
                  <a:cubicBezTo>
                    <a:pt x="166" y="196"/>
                    <a:pt x="198" y="180"/>
                    <a:pt x="217" y="142"/>
                  </a:cubicBezTo>
                  <a:cubicBezTo>
                    <a:pt x="255" y="65"/>
                    <a:pt x="187" y="1"/>
                    <a:pt x="12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3"/>
            <p:cNvSpPr/>
            <p:nvPr/>
          </p:nvSpPr>
          <p:spPr>
            <a:xfrm>
              <a:off x="2251545" y="3474875"/>
              <a:ext cx="9867" cy="10582"/>
            </a:xfrm>
            <a:custGeom>
              <a:avLst/>
              <a:gdLst/>
              <a:ahLst/>
              <a:cxnLst/>
              <a:rect l="l" t="t" r="r" b="b"/>
              <a:pathLst>
                <a:path w="207" h="222" extrusionOk="0">
                  <a:moveTo>
                    <a:pt x="104" y="0"/>
                  </a:moveTo>
                  <a:cubicBezTo>
                    <a:pt x="63" y="0"/>
                    <a:pt x="25" y="29"/>
                    <a:pt x="18" y="72"/>
                  </a:cubicBezTo>
                  <a:cubicBezTo>
                    <a:pt x="14" y="95"/>
                    <a:pt x="9" y="120"/>
                    <a:pt x="6" y="143"/>
                  </a:cubicBezTo>
                  <a:cubicBezTo>
                    <a:pt x="0" y="171"/>
                    <a:pt x="14" y="204"/>
                    <a:pt x="42" y="215"/>
                  </a:cubicBezTo>
                  <a:cubicBezTo>
                    <a:pt x="51" y="220"/>
                    <a:pt x="61" y="222"/>
                    <a:pt x="71" y="222"/>
                  </a:cubicBezTo>
                  <a:cubicBezTo>
                    <a:pt x="89" y="222"/>
                    <a:pt x="107" y="214"/>
                    <a:pt x="121" y="200"/>
                  </a:cubicBezTo>
                  <a:cubicBezTo>
                    <a:pt x="136" y="182"/>
                    <a:pt x="153" y="163"/>
                    <a:pt x="169" y="145"/>
                  </a:cubicBezTo>
                  <a:cubicBezTo>
                    <a:pt x="206" y="103"/>
                    <a:pt x="192" y="33"/>
                    <a:pt x="142" y="9"/>
                  </a:cubicBezTo>
                  <a:cubicBezTo>
                    <a:pt x="129" y="3"/>
                    <a:pt x="117" y="0"/>
                    <a:pt x="10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23"/>
          <p:cNvGrpSpPr/>
          <p:nvPr/>
        </p:nvGrpSpPr>
        <p:grpSpPr>
          <a:xfrm>
            <a:off x="7708256" y="3219792"/>
            <a:ext cx="1597538" cy="708015"/>
            <a:chOff x="4059002" y="793671"/>
            <a:chExt cx="401482" cy="177933"/>
          </a:xfrm>
        </p:grpSpPr>
        <p:sp>
          <p:nvSpPr>
            <p:cNvPr id="1802" name="Google Shape;1802;p23"/>
            <p:cNvSpPr/>
            <p:nvPr/>
          </p:nvSpPr>
          <p:spPr>
            <a:xfrm>
              <a:off x="4419301" y="862833"/>
              <a:ext cx="20925" cy="15014"/>
            </a:xfrm>
            <a:custGeom>
              <a:avLst/>
              <a:gdLst/>
              <a:ahLst/>
              <a:cxnLst/>
              <a:rect l="l" t="t" r="r" b="b"/>
              <a:pathLst>
                <a:path w="439" h="315" extrusionOk="0">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3"/>
            <p:cNvSpPr/>
            <p:nvPr/>
          </p:nvSpPr>
          <p:spPr>
            <a:xfrm>
              <a:off x="4359148" y="868123"/>
              <a:ext cx="21449" cy="19161"/>
            </a:xfrm>
            <a:custGeom>
              <a:avLst/>
              <a:gdLst/>
              <a:ahLst/>
              <a:cxnLst/>
              <a:rect l="l" t="t" r="r" b="b"/>
              <a:pathLst>
                <a:path w="450" h="402" extrusionOk="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3"/>
            <p:cNvSpPr/>
            <p:nvPr/>
          </p:nvSpPr>
          <p:spPr>
            <a:xfrm>
              <a:off x="4285649" y="845006"/>
              <a:ext cx="34748" cy="37036"/>
            </a:xfrm>
            <a:custGeom>
              <a:avLst/>
              <a:gdLst/>
              <a:ahLst/>
              <a:cxnLst/>
              <a:rect l="l" t="t" r="r" b="b"/>
              <a:pathLst>
                <a:path w="729" h="777" extrusionOk="0">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3"/>
            <p:cNvSpPr/>
            <p:nvPr/>
          </p:nvSpPr>
          <p:spPr>
            <a:xfrm>
              <a:off x="4214104" y="807065"/>
              <a:ext cx="32508" cy="30649"/>
            </a:xfrm>
            <a:custGeom>
              <a:avLst/>
              <a:gdLst/>
              <a:ahLst/>
              <a:cxnLst/>
              <a:rect l="l" t="t" r="r" b="b"/>
              <a:pathLst>
                <a:path w="682" h="643" extrusionOk="0">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3"/>
            <p:cNvSpPr/>
            <p:nvPr/>
          </p:nvSpPr>
          <p:spPr>
            <a:xfrm>
              <a:off x="4122587" y="793671"/>
              <a:ext cx="39085" cy="31602"/>
            </a:xfrm>
            <a:custGeom>
              <a:avLst/>
              <a:gdLst/>
              <a:ahLst/>
              <a:cxnLst/>
              <a:rect l="l" t="t" r="r" b="b"/>
              <a:pathLst>
                <a:path w="820" h="663" extrusionOk="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3"/>
            <p:cNvSpPr/>
            <p:nvPr/>
          </p:nvSpPr>
          <p:spPr>
            <a:xfrm>
              <a:off x="4059002" y="822651"/>
              <a:ext cx="31745" cy="27598"/>
            </a:xfrm>
            <a:custGeom>
              <a:avLst/>
              <a:gdLst/>
              <a:ahLst/>
              <a:cxnLst/>
              <a:rect l="l" t="t" r="r" b="b"/>
              <a:pathLst>
                <a:path w="666" h="579" extrusionOk="0">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3"/>
            <p:cNvSpPr/>
            <p:nvPr/>
          </p:nvSpPr>
          <p:spPr>
            <a:xfrm>
              <a:off x="4438415" y="889239"/>
              <a:ext cx="22069" cy="17159"/>
            </a:xfrm>
            <a:custGeom>
              <a:avLst/>
              <a:gdLst/>
              <a:ahLst/>
              <a:cxnLst/>
              <a:rect l="l" t="t" r="r" b="b"/>
              <a:pathLst>
                <a:path w="463" h="360" extrusionOk="0">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3"/>
            <p:cNvSpPr/>
            <p:nvPr/>
          </p:nvSpPr>
          <p:spPr>
            <a:xfrm>
              <a:off x="4383743" y="914883"/>
              <a:ext cx="31793" cy="27884"/>
            </a:xfrm>
            <a:custGeom>
              <a:avLst/>
              <a:gdLst/>
              <a:ahLst/>
              <a:cxnLst/>
              <a:rect l="l" t="t" r="r" b="b"/>
              <a:pathLst>
                <a:path w="667" h="585" extrusionOk="0">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3"/>
            <p:cNvSpPr/>
            <p:nvPr/>
          </p:nvSpPr>
          <p:spPr>
            <a:xfrm>
              <a:off x="4325878" y="935283"/>
              <a:ext cx="26645" cy="22450"/>
            </a:xfrm>
            <a:custGeom>
              <a:avLst/>
              <a:gdLst/>
              <a:ahLst/>
              <a:cxnLst/>
              <a:rect l="l" t="t" r="r" b="b"/>
              <a:pathLst>
                <a:path w="559" h="471" extrusionOk="0">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3"/>
            <p:cNvSpPr/>
            <p:nvPr/>
          </p:nvSpPr>
          <p:spPr>
            <a:xfrm>
              <a:off x="4274543" y="925512"/>
              <a:ext cx="15253" cy="13013"/>
            </a:xfrm>
            <a:custGeom>
              <a:avLst/>
              <a:gdLst/>
              <a:ahLst/>
              <a:cxnLst/>
              <a:rect l="l" t="t" r="r" b="b"/>
              <a:pathLst>
                <a:path w="320" h="273" extrusionOk="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3"/>
            <p:cNvSpPr/>
            <p:nvPr/>
          </p:nvSpPr>
          <p:spPr>
            <a:xfrm>
              <a:off x="4204857" y="894625"/>
              <a:ext cx="31173" cy="30982"/>
            </a:xfrm>
            <a:custGeom>
              <a:avLst/>
              <a:gdLst/>
              <a:ahLst/>
              <a:cxnLst/>
              <a:rect l="l" t="t" r="r" b="b"/>
              <a:pathLst>
                <a:path w="654" h="650" extrusionOk="0">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3"/>
            <p:cNvSpPr/>
            <p:nvPr/>
          </p:nvSpPr>
          <p:spPr>
            <a:xfrm>
              <a:off x="4139746" y="912214"/>
              <a:ext cx="27264" cy="24261"/>
            </a:xfrm>
            <a:custGeom>
              <a:avLst/>
              <a:gdLst/>
              <a:ahLst/>
              <a:cxnLst/>
              <a:rect l="l" t="t" r="r" b="b"/>
              <a:pathLst>
                <a:path w="572" h="509" extrusionOk="0">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3"/>
            <p:cNvSpPr/>
            <p:nvPr/>
          </p:nvSpPr>
          <p:spPr>
            <a:xfrm>
              <a:off x="4104712" y="950727"/>
              <a:ext cx="28933" cy="20877"/>
            </a:xfrm>
            <a:custGeom>
              <a:avLst/>
              <a:gdLst/>
              <a:ahLst/>
              <a:cxnLst/>
              <a:rect l="l" t="t" r="r" b="b"/>
              <a:pathLst>
                <a:path w="607" h="438" extrusionOk="0">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3"/>
            <p:cNvSpPr/>
            <p:nvPr/>
          </p:nvSpPr>
          <p:spPr>
            <a:xfrm>
              <a:off x="4393658" y="889620"/>
              <a:ext cx="14776" cy="12298"/>
            </a:xfrm>
            <a:custGeom>
              <a:avLst/>
              <a:gdLst/>
              <a:ahLst/>
              <a:cxnLst/>
              <a:rect l="l" t="t" r="r" b="b"/>
              <a:pathLst>
                <a:path w="310" h="258" extrusionOk="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3"/>
            <p:cNvSpPr/>
            <p:nvPr/>
          </p:nvSpPr>
          <p:spPr>
            <a:xfrm>
              <a:off x="4330930" y="896818"/>
              <a:ext cx="30124" cy="21640"/>
            </a:xfrm>
            <a:custGeom>
              <a:avLst/>
              <a:gdLst/>
              <a:ahLst/>
              <a:cxnLst/>
              <a:rect l="l" t="t" r="r" b="b"/>
              <a:pathLst>
                <a:path w="632" h="454" extrusionOk="0">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3"/>
            <p:cNvSpPr/>
            <p:nvPr/>
          </p:nvSpPr>
          <p:spPr>
            <a:xfrm>
              <a:off x="4256192" y="879706"/>
              <a:ext cx="29123" cy="27407"/>
            </a:xfrm>
            <a:custGeom>
              <a:avLst/>
              <a:gdLst/>
              <a:ahLst/>
              <a:cxnLst/>
              <a:rect l="l" t="t" r="r" b="b"/>
              <a:pathLst>
                <a:path w="611" h="575" extrusionOk="0">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3"/>
            <p:cNvSpPr/>
            <p:nvPr/>
          </p:nvSpPr>
          <p:spPr>
            <a:xfrm>
              <a:off x="4188984" y="856827"/>
              <a:ext cx="21497" cy="21926"/>
            </a:xfrm>
            <a:custGeom>
              <a:avLst/>
              <a:gdLst/>
              <a:ahLst/>
              <a:cxnLst/>
              <a:rect l="l" t="t" r="r" b="b"/>
              <a:pathLst>
                <a:path w="451" h="460" extrusionOk="0">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3"/>
            <p:cNvSpPr/>
            <p:nvPr/>
          </p:nvSpPr>
          <p:spPr>
            <a:xfrm>
              <a:off x="4124779" y="855349"/>
              <a:ext cx="24166" cy="22021"/>
            </a:xfrm>
            <a:custGeom>
              <a:avLst/>
              <a:gdLst/>
              <a:ahLst/>
              <a:cxnLst/>
              <a:rect l="l" t="t" r="r" b="b"/>
              <a:pathLst>
                <a:path w="507" h="462" extrusionOk="0">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3"/>
            <p:cNvSpPr/>
            <p:nvPr/>
          </p:nvSpPr>
          <p:spPr>
            <a:xfrm>
              <a:off x="4074207" y="888476"/>
              <a:ext cx="25024" cy="23642"/>
            </a:xfrm>
            <a:custGeom>
              <a:avLst/>
              <a:gdLst/>
              <a:ahLst/>
              <a:cxnLst/>
              <a:rect l="l" t="t" r="r" b="b"/>
              <a:pathLst>
                <a:path w="525" h="496" extrusionOk="0">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1" name="Google Shape;1821;p23"/>
          <p:cNvGrpSpPr/>
          <p:nvPr/>
        </p:nvGrpSpPr>
        <p:grpSpPr>
          <a:xfrm rot="-2700000">
            <a:off x="5065731" y="4277677"/>
            <a:ext cx="993623" cy="1108911"/>
            <a:chOff x="5072836" y="892909"/>
            <a:chExt cx="282224" cy="314970"/>
          </a:xfrm>
        </p:grpSpPr>
        <p:sp>
          <p:nvSpPr>
            <p:cNvPr id="1822" name="Google Shape;1822;p23"/>
            <p:cNvSpPr/>
            <p:nvPr/>
          </p:nvSpPr>
          <p:spPr>
            <a:xfrm>
              <a:off x="5084705" y="892909"/>
              <a:ext cx="16969" cy="37894"/>
            </a:xfrm>
            <a:custGeom>
              <a:avLst/>
              <a:gdLst/>
              <a:ahLst/>
              <a:cxnLst/>
              <a:rect l="l" t="t" r="r" b="b"/>
              <a:pathLst>
                <a:path w="356" h="795" extrusionOk="0">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3"/>
            <p:cNvSpPr/>
            <p:nvPr/>
          </p:nvSpPr>
          <p:spPr>
            <a:xfrm>
              <a:off x="5100148" y="956351"/>
              <a:ext cx="26549" cy="40134"/>
            </a:xfrm>
            <a:custGeom>
              <a:avLst/>
              <a:gdLst/>
              <a:ahLst/>
              <a:cxnLst/>
              <a:rect l="l" t="t" r="r" b="b"/>
              <a:pathLst>
                <a:path w="557" h="842" extrusionOk="0">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3"/>
            <p:cNvSpPr/>
            <p:nvPr/>
          </p:nvSpPr>
          <p:spPr>
            <a:xfrm>
              <a:off x="5136231" y="1013549"/>
              <a:ext cx="28933" cy="31459"/>
            </a:xfrm>
            <a:custGeom>
              <a:avLst/>
              <a:gdLst/>
              <a:ahLst/>
              <a:cxnLst/>
              <a:rect l="l" t="t" r="r" b="b"/>
              <a:pathLst>
                <a:path w="607" h="660" extrusionOk="0">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3"/>
            <p:cNvSpPr/>
            <p:nvPr/>
          </p:nvSpPr>
          <p:spPr>
            <a:xfrm>
              <a:off x="5179749" y="1060928"/>
              <a:ext cx="48189" cy="34748"/>
            </a:xfrm>
            <a:custGeom>
              <a:avLst/>
              <a:gdLst/>
              <a:ahLst/>
              <a:cxnLst/>
              <a:rect l="l" t="t" r="r" b="b"/>
              <a:pathLst>
                <a:path w="1011" h="729" extrusionOk="0">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3"/>
            <p:cNvSpPr/>
            <p:nvPr/>
          </p:nvSpPr>
          <p:spPr>
            <a:xfrm>
              <a:off x="5241761" y="1097630"/>
              <a:ext cx="46855" cy="30458"/>
            </a:xfrm>
            <a:custGeom>
              <a:avLst/>
              <a:gdLst/>
              <a:ahLst/>
              <a:cxnLst/>
              <a:rect l="l" t="t" r="r" b="b"/>
              <a:pathLst>
                <a:path w="983" h="639" extrusionOk="0">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3"/>
            <p:cNvSpPr/>
            <p:nvPr/>
          </p:nvSpPr>
          <p:spPr>
            <a:xfrm>
              <a:off x="5307682" y="1141292"/>
              <a:ext cx="47379" cy="66588"/>
            </a:xfrm>
            <a:custGeom>
              <a:avLst/>
              <a:gdLst/>
              <a:ahLst/>
              <a:cxnLst/>
              <a:rect l="l" t="t" r="r" b="b"/>
              <a:pathLst>
                <a:path w="994" h="1397" extrusionOk="0">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3"/>
            <p:cNvSpPr/>
            <p:nvPr/>
          </p:nvSpPr>
          <p:spPr>
            <a:xfrm>
              <a:off x="5116497" y="921556"/>
              <a:ext cx="19924" cy="32698"/>
            </a:xfrm>
            <a:custGeom>
              <a:avLst/>
              <a:gdLst/>
              <a:ahLst/>
              <a:cxnLst/>
              <a:rect l="l" t="t" r="r" b="b"/>
              <a:pathLst>
                <a:path w="418" h="686" extrusionOk="0">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3"/>
            <p:cNvSpPr/>
            <p:nvPr/>
          </p:nvSpPr>
          <p:spPr>
            <a:xfrm>
              <a:off x="5148290" y="978849"/>
              <a:ext cx="27312" cy="30506"/>
            </a:xfrm>
            <a:custGeom>
              <a:avLst/>
              <a:gdLst/>
              <a:ahLst/>
              <a:cxnLst/>
              <a:rect l="l" t="t" r="r" b="b"/>
              <a:pathLst>
                <a:path w="573" h="640" extrusionOk="0">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3"/>
            <p:cNvSpPr/>
            <p:nvPr/>
          </p:nvSpPr>
          <p:spPr>
            <a:xfrm>
              <a:off x="5198958" y="1032901"/>
              <a:ext cx="27360" cy="19638"/>
            </a:xfrm>
            <a:custGeom>
              <a:avLst/>
              <a:gdLst/>
              <a:ahLst/>
              <a:cxnLst/>
              <a:rect l="l" t="t" r="r" b="b"/>
              <a:pathLst>
                <a:path w="574" h="412" extrusionOk="0">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3"/>
            <p:cNvSpPr/>
            <p:nvPr/>
          </p:nvSpPr>
          <p:spPr>
            <a:xfrm>
              <a:off x="5255965" y="1068221"/>
              <a:ext cx="36750" cy="20258"/>
            </a:xfrm>
            <a:custGeom>
              <a:avLst/>
              <a:gdLst/>
              <a:ahLst/>
              <a:cxnLst/>
              <a:rect l="l" t="t" r="r" b="b"/>
              <a:pathLst>
                <a:path w="771" h="425" extrusionOk="0">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3"/>
            <p:cNvSpPr/>
            <p:nvPr/>
          </p:nvSpPr>
          <p:spPr>
            <a:xfrm>
              <a:off x="5317787" y="1100395"/>
              <a:ext cx="25119" cy="23690"/>
            </a:xfrm>
            <a:custGeom>
              <a:avLst/>
              <a:gdLst/>
              <a:ahLst/>
              <a:cxnLst/>
              <a:rect l="l" t="t" r="r" b="b"/>
              <a:pathLst>
                <a:path w="527" h="497" extrusionOk="0">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3"/>
            <p:cNvSpPr/>
            <p:nvPr/>
          </p:nvSpPr>
          <p:spPr>
            <a:xfrm>
              <a:off x="5072836" y="956685"/>
              <a:ext cx="20258" cy="40754"/>
            </a:xfrm>
            <a:custGeom>
              <a:avLst/>
              <a:gdLst/>
              <a:ahLst/>
              <a:cxnLst/>
              <a:rect l="l" t="t" r="r" b="b"/>
              <a:pathLst>
                <a:path w="425" h="855" extrusionOk="0">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3"/>
            <p:cNvSpPr/>
            <p:nvPr/>
          </p:nvSpPr>
          <p:spPr>
            <a:xfrm>
              <a:off x="5101816" y="1021605"/>
              <a:ext cx="32126" cy="34509"/>
            </a:xfrm>
            <a:custGeom>
              <a:avLst/>
              <a:gdLst/>
              <a:ahLst/>
              <a:cxnLst/>
              <a:rect l="l" t="t" r="r" b="b"/>
              <a:pathLst>
                <a:path w="674" h="724" extrusionOk="0">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3"/>
            <p:cNvSpPr/>
            <p:nvPr/>
          </p:nvSpPr>
          <p:spPr>
            <a:xfrm>
              <a:off x="5147813" y="1069222"/>
              <a:ext cx="28647" cy="15872"/>
            </a:xfrm>
            <a:custGeom>
              <a:avLst/>
              <a:gdLst/>
              <a:ahLst/>
              <a:cxnLst/>
              <a:rect l="l" t="t" r="r" b="b"/>
              <a:pathLst>
                <a:path w="601" h="333" extrusionOk="0">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3"/>
            <p:cNvSpPr/>
            <p:nvPr/>
          </p:nvSpPr>
          <p:spPr>
            <a:xfrm>
              <a:off x="5201961" y="1104923"/>
              <a:ext cx="27932" cy="20353"/>
            </a:xfrm>
            <a:custGeom>
              <a:avLst/>
              <a:gdLst/>
              <a:ahLst/>
              <a:cxnLst/>
              <a:rect l="l" t="t" r="r" b="b"/>
              <a:pathLst>
                <a:path w="586" h="427" extrusionOk="0">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3"/>
            <p:cNvSpPr/>
            <p:nvPr/>
          </p:nvSpPr>
          <p:spPr>
            <a:xfrm>
              <a:off x="5256156" y="1140624"/>
              <a:ext cx="32412" cy="36654"/>
            </a:xfrm>
            <a:custGeom>
              <a:avLst/>
              <a:gdLst/>
              <a:ahLst/>
              <a:cxnLst/>
              <a:rect l="l" t="t" r="r" b="b"/>
              <a:pathLst>
                <a:path w="680" h="769" extrusionOk="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8" name="Google Shape;1838;p23"/>
          <p:cNvGrpSpPr/>
          <p:nvPr/>
        </p:nvGrpSpPr>
        <p:grpSpPr>
          <a:xfrm rot="1138321">
            <a:off x="1112441" y="-139785"/>
            <a:ext cx="1223014" cy="1359591"/>
            <a:chOff x="4728600" y="-742191"/>
            <a:chExt cx="432608" cy="480940"/>
          </a:xfrm>
        </p:grpSpPr>
        <p:grpSp>
          <p:nvGrpSpPr>
            <p:cNvPr id="1839" name="Google Shape;1839;p23"/>
            <p:cNvGrpSpPr/>
            <p:nvPr/>
          </p:nvGrpSpPr>
          <p:grpSpPr>
            <a:xfrm>
              <a:off x="4728600" y="-715975"/>
              <a:ext cx="432608" cy="454724"/>
              <a:chOff x="4728600" y="-715975"/>
              <a:chExt cx="432608" cy="454724"/>
            </a:xfrm>
          </p:grpSpPr>
          <p:sp>
            <p:nvSpPr>
              <p:cNvPr id="1840" name="Google Shape;1840;p23"/>
              <p:cNvSpPr/>
              <p:nvPr/>
            </p:nvSpPr>
            <p:spPr>
              <a:xfrm>
                <a:off x="4728600" y="-715975"/>
                <a:ext cx="224693" cy="428937"/>
              </a:xfrm>
              <a:custGeom>
                <a:avLst/>
                <a:gdLst/>
                <a:ahLst/>
                <a:cxnLst/>
                <a:rect l="l" t="t" r="r" b="b"/>
                <a:pathLst>
                  <a:path w="4714" h="8999" extrusionOk="0">
                    <a:moveTo>
                      <a:pt x="22" y="1"/>
                    </a:moveTo>
                    <a:cubicBezTo>
                      <a:pt x="8" y="1"/>
                      <a:pt x="1" y="24"/>
                      <a:pt x="16" y="30"/>
                    </a:cubicBezTo>
                    <a:cubicBezTo>
                      <a:pt x="2073" y="932"/>
                      <a:pt x="1123" y="3819"/>
                      <a:pt x="1540" y="5520"/>
                    </a:cubicBezTo>
                    <a:cubicBezTo>
                      <a:pt x="1901" y="6988"/>
                      <a:pt x="3045" y="8550"/>
                      <a:pt x="4548" y="8994"/>
                    </a:cubicBezTo>
                    <a:cubicBezTo>
                      <a:pt x="4558" y="8997"/>
                      <a:pt x="4568" y="8998"/>
                      <a:pt x="4577" y="8998"/>
                    </a:cubicBezTo>
                    <a:cubicBezTo>
                      <a:pt x="4670" y="8998"/>
                      <a:pt x="4714" y="8863"/>
                      <a:pt x="4626" y="8810"/>
                    </a:cubicBezTo>
                    <a:cubicBezTo>
                      <a:pt x="3831" y="8319"/>
                      <a:pt x="3115" y="7824"/>
                      <a:pt x="2576" y="7041"/>
                    </a:cubicBezTo>
                    <a:cubicBezTo>
                      <a:pt x="2019" y="6231"/>
                      <a:pt x="1745" y="5314"/>
                      <a:pt x="1701" y="4337"/>
                    </a:cubicBezTo>
                    <a:cubicBezTo>
                      <a:pt x="1632" y="2830"/>
                      <a:pt x="1802" y="637"/>
                      <a:pt x="27" y="1"/>
                    </a:cubicBezTo>
                    <a:cubicBezTo>
                      <a:pt x="26" y="1"/>
                      <a:pt x="24" y="1"/>
                      <a:pt x="2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3"/>
              <p:cNvSpPr/>
              <p:nvPr/>
            </p:nvSpPr>
            <p:spPr>
              <a:xfrm>
                <a:off x="4842185" y="-554820"/>
                <a:ext cx="266257" cy="277029"/>
              </a:xfrm>
              <a:custGeom>
                <a:avLst/>
                <a:gdLst/>
                <a:ahLst/>
                <a:cxnLst/>
                <a:rect l="l" t="t" r="r" b="b"/>
                <a:pathLst>
                  <a:path w="5586" h="5812" extrusionOk="0">
                    <a:moveTo>
                      <a:pt x="12" y="0"/>
                    </a:moveTo>
                    <a:cubicBezTo>
                      <a:pt x="6" y="0"/>
                      <a:pt x="1" y="4"/>
                      <a:pt x="2" y="12"/>
                    </a:cubicBezTo>
                    <a:cubicBezTo>
                      <a:pt x="35" y="1500"/>
                      <a:pt x="584" y="2904"/>
                      <a:pt x="1607" y="3996"/>
                    </a:cubicBezTo>
                    <a:cubicBezTo>
                      <a:pt x="2567" y="5020"/>
                      <a:pt x="4037" y="5811"/>
                      <a:pt x="5467" y="5811"/>
                    </a:cubicBezTo>
                    <a:cubicBezTo>
                      <a:pt x="5483" y="5811"/>
                      <a:pt x="5499" y="5811"/>
                      <a:pt x="5514" y="5811"/>
                    </a:cubicBezTo>
                    <a:cubicBezTo>
                      <a:pt x="5569" y="5811"/>
                      <a:pt x="5586" y="5723"/>
                      <a:pt x="5527" y="5711"/>
                    </a:cubicBezTo>
                    <a:cubicBezTo>
                      <a:pt x="4098" y="5442"/>
                      <a:pt x="2817" y="4985"/>
                      <a:pt x="1765" y="3934"/>
                    </a:cubicBezTo>
                    <a:cubicBezTo>
                      <a:pt x="736" y="2904"/>
                      <a:pt x="118" y="1463"/>
                      <a:pt x="26" y="12"/>
                    </a:cubicBezTo>
                    <a:cubicBezTo>
                      <a:pt x="25" y="4"/>
                      <a:pt x="19" y="0"/>
                      <a:pt x="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3"/>
              <p:cNvSpPr/>
              <p:nvPr/>
            </p:nvSpPr>
            <p:spPr>
              <a:xfrm>
                <a:off x="4951147" y="-457250"/>
                <a:ext cx="112966" cy="58676"/>
              </a:xfrm>
              <a:custGeom>
                <a:avLst/>
                <a:gdLst/>
                <a:ahLst/>
                <a:cxnLst/>
                <a:rect l="l" t="t" r="r" b="b"/>
                <a:pathLst>
                  <a:path w="2370" h="1231" extrusionOk="0">
                    <a:moveTo>
                      <a:pt x="35" y="0"/>
                    </a:moveTo>
                    <a:cubicBezTo>
                      <a:pt x="17" y="0"/>
                      <a:pt x="1" y="24"/>
                      <a:pt x="19" y="39"/>
                    </a:cubicBezTo>
                    <a:cubicBezTo>
                      <a:pt x="647" y="613"/>
                      <a:pt x="1455" y="1107"/>
                      <a:pt x="2311" y="1230"/>
                    </a:cubicBezTo>
                    <a:cubicBezTo>
                      <a:pt x="2313" y="1231"/>
                      <a:pt x="2315" y="1231"/>
                      <a:pt x="2317" y="1231"/>
                    </a:cubicBezTo>
                    <a:cubicBezTo>
                      <a:pt x="2355" y="1231"/>
                      <a:pt x="2369" y="1177"/>
                      <a:pt x="2329" y="1164"/>
                    </a:cubicBezTo>
                    <a:cubicBezTo>
                      <a:pt x="1485" y="895"/>
                      <a:pt x="733" y="590"/>
                      <a:pt x="51" y="7"/>
                    </a:cubicBezTo>
                    <a:cubicBezTo>
                      <a:pt x="46" y="2"/>
                      <a:pt x="41" y="0"/>
                      <a:pt x="3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3"/>
              <p:cNvSpPr/>
              <p:nvPr/>
            </p:nvSpPr>
            <p:spPr>
              <a:xfrm>
                <a:off x="5090043" y="-401386"/>
                <a:ext cx="15014" cy="11630"/>
              </a:xfrm>
              <a:custGeom>
                <a:avLst/>
                <a:gdLst/>
                <a:ahLst/>
                <a:cxnLst/>
                <a:rect l="l" t="t" r="r" b="b"/>
                <a:pathLst>
                  <a:path w="315" h="244" extrusionOk="0">
                    <a:moveTo>
                      <a:pt x="157" y="1"/>
                    </a:moveTo>
                    <a:cubicBezTo>
                      <a:pt x="1" y="1"/>
                      <a:pt x="0" y="244"/>
                      <a:pt x="157" y="244"/>
                    </a:cubicBezTo>
                    <a:cubicBezTo>
                      <a:pt x="314" y="243"/>
                      <a:pt x="314" y="1"/>
                      <a:pt x="1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3"/>
              <p:cNvSpPr/>
              <p:nvPr/>
            </p:nvSpPr>
            <p:spPr>
              <a:xfrm>
                <a:off x="4995285" y="-348955"/>
                <a:ext cx="9914" cy="7674"/>
              </a:xfrm>
              <a:custGeom>
                <a:avLst/>
                <a:gdLst/>
                <a:ahLst/>
                <a:cxnLst/>
                <a:rect l="l" t="t" r="r" b="b"/>
                <a:pathLst>
                  <a:path w="208" h="161" extrusionOk="0">
                    <a:moveTo>
                      <a:pt x="104" y="0"/>
                    </a:moveTo>
                    <a:cubicBezTo>
                      <a:pt x="0" y="0"/>
                      <a:pt x="0" y="160"/>
                      <a:pt x="104" y="160"/>
                    </a:cubicBezTo>
                    <a:cubicBezTo>
                      <a:pt x="208" y="159"/>
                      <a:pt x="208" y="0"/>
                      <a:pt x="10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3"/>
              <p:cNvSpPr/>
              <p:nvPr/>
            </p:nvSpPr>
            <p:spPr>
              <a:xfrm>
                <a:off x="5031463" y="-335465"/>
                <a:ext cx="12774" cy="9533"/>
              </a:xfrm>
              <a:custGeom>
                <a:avLst/>
                <a:gdLst/>
                <a:ahLst/>
                <a:cxnLst/>
                <a:rect l="l" t="t" r="r" b="b"/>
                <a:pathLst>
                  <a:path w="268" h="200" extrusionOk="0">
                    <a:moveTo>
                      <a:pt x="95" y="1"/>
                    </a:moveTo>
                    <a:cubicBezTo>
                      <a:pt x="45" y="1"/>
                      <a:pt x="0" y="51"/>
                      <a:pt x="1" y="100"/>
                    </a:cubicBezTo>
                    <a:cubicBezTo>
                      <a:pt x="4" y="150"/>
                      <a:pt x="41" y="200"/>
                      <a:pt x="95" y="200"/>
                    </a:cubicBezTo>
                    <a:cubicBezTo>
                      <a:pt x="97" y="200"/>
                      <a:pt x="99" y="200"/>
                      <a:pt x="101" y="200"/>
                    </a:cubicBezTo>
                    <a:cubicBezTo>
                      <a:pt x="138" y="197"/>
                      <a:pt x="178" y="199"/>
                      <a:pt x="210" y="178"/>
                    </a:cubicBezTo>
                    <a:cubicBezTo>
                      <a:pt x="267" y="138"/>
                      <a:pt x="267" y="60"/>
                      <a:pt x="210" y="23"/>
                    </a:cubicBezTo>
                    <a:cubicBezTo>
                      <a:pt x="178" y="2"/>
                      <a:pt x="138" y="3"/>
                      <a:pt x="101" y="1"/>
                    </a:cubicBezTo>
                    <a:cubicBezTo>
                      <a:pt x="99" y="1"/>
                      <a:pt x="97" y="1"/>
                      <a:pt x="9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3"/>
              <p:cNvSpPr/>
              <p:nvPr/>
            </p:nvSpPr>
            <p:spPr>
              <a:xfrm>
                <a:off x="5070596" y="-322882"/>
                <a:ext cx="90611" cy="16873"/>
              </a:xfrm>
              <a:custGeom>
                <a:avLst/>
                <a:gdLst/>
                <a:ahLst/>
                <a:cxnLst/>
                <a:rect l="l" t="t" r="r" b="b"/>
                <a:pathLst>
                  <a:path w="1901" h="354" extrusionOk="0">
                    <a:moveTo>
                      <a:pt x="44" y="1"/>
                    </a:moveTo>
                    <a:cubicBezTo>
                      <a:pt x="10" y="1"/>
                      <a:pt x="1" y="53"/>
                      <a:pt x="38" y="67"/>
                    </a:cubicBezTo>
                    <a:cubicBezTo>
                      <a:pt x="490" y="229"/>
                      <a:pt x="995" y="353"/>
                      <a:pt x="1486" y="353"/>
                    </a:cubicBezTo>
                    <a:cubicBezTo>
                      <a:pt x="1612" y="353"/>
                      <a:pt x="1737" y="345"/>
                      <a:pt x="1860" y="327"/>
                    </a:cubicBezTo>
                    <a:cubicBezTo>
                      <a:pt x="1900" y="320"/>
                      <a:pt x="1885" y="262"/>
                      <a:pt x="1852" y="260"/>
                    </a:cubicBezTo>
                    <a:cubicBezTo>
                      <a:pt x="1237" y="205"/>
                      <a:pt x="653" y="175"/>
                      <a:pt x="55" y="3"/>
                    </a:cubicBezTo>
                    <a:cubicBezTo>
                      <a:pt x="51" y="1"/>
                      <a:pt x="47" y="1"/>
                      <a:pt x="4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3"/>
              <p:cNvSpPr/>
              <p:nvPr/>
            </p:nvSpPr>
            <p:spPr>
              <a:xfrm>
                <a:off x="4977268" y="-284559"/>
                <a:ext cx="12393" cy="10868"/>
              </a:xfrm>
              <a:custGeom>
                <a:avLst/>
                <a:gdLst/>
                <a:ahLst/>
                <a:cxnLst/>
                <a:rect l="l" t="t" r="r" b="b"/>
                <a:pathLst>
                  <a:path w="260" h="228" extrusionOk="0">
                    <a:moveTo>
                      <a:pt x="105" y="1"/>
                    </a:moveTo>
                    <a:cubicBezTo>
                      <a:pt x="82" y="1"/>
                      <a:pt x="58" y="9"/>
                      <a:pt x="41" y="27"/>
                    </a:cubicBezTo>
                    <a:cubicBezTo>
                      <a:pt x="1" y="66"/>
                      <a:pt x="8" y="140"/>
                      <a:pt x="59" y="168"/>
                    </a:cubicBezTo>
                    <a:cubicBezTo>
                      <a:pt x="89" y="185"/>
                      <a:pt x="120" y="202"/>
                      <a:pt x="148" y="219"/>
                    </a:cubicBezTo>
                    <a:cubicBezTo>
                      <a:pt x="158" y="225"/>
                      <a:pt x="168" y="228"/>
                      <a:pt x="178" y="228"/>
                    </a:cubicBezTo>
                    <a:cubicBezTo>
                      <a:pt x="221" y="228"/>
                      <a:pt x="259" y="176"/>
                      <a:pt x="233" y="133"/>
                    </a:cubicBezTo>
                    <a:cubicBezTo>
                      <a:pt x="215" y="105"/>
                      <a:pt x="197" y="75"/>
                      <a:pt x="183" y="45"/>
                    </a:cubicBezTo>
                    <a:cubicBezTo>
                      <a:pt x="167" y="16"/>
                      <a:pt x="136" y="1"/>
                      <a:pt x="10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3"/>
              <p:cNvSpPr/>
              <p:nvPr/>
            </p:nvSpPr>
            <p:spPr>
              <a:xfrm>
                <a:off x="5015924" y="-270498"/>
                <a:ext cx="11869" cy="9247"/>
              </a:xfrm>
              <a:custGeom>
                <a:avLst/>
                <a:gdLst/>
                <a:ahLst/>
                <a:cxnLst/>
                <a:rect l="l" t="t" r="r" b="b"/>
                <a:pathLst>
                  <a:path w="249" h="194" extrusionOk="0">
                    <a:moveTo>
                      <a:pt x="125" y="1"/>
                    </a:moveTo>
                    <a:cubicBezTo>
                      <a:pt x="2" y="1"/>
                      <a:pt x="1" y="193"/>
                      <a:pt x="125" y="193"/>
                    </a:cubicBezTo>
                    <a:cubicBezTo>
                      <a:pt x="248" y="192"/>
                      <a:pt x="249"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9" name="Google Shape;1849;p23"/>
            <p:cNvSpPr/>
            <p:nvPr/>
          </p:nvSpPr>
          <p:spPr>
            <a:xfrm>
              <a:off x="4729076" y="-726414"/>
              <a:ext cx="415400" cy="386325"/>
            </a:xfrm>
            <a:custGeom>
              <a:avLst/>
              <a:gdLst/>
              <a:ahLst/>
              <a:cxnLst/>
              <a:rect l="l" t="t" r="r" b="b"/>
              <a:pathLst>
                <a:path w="8715" h="8105" extrusionOk="0">
                  <a:moveTo>
                    <a:pt x="8" y="0"/>
                  </a:moveTo>
                  <a:cubicBezTo>
                    <a:pt x="1" y="0"/>
                    <a:pt x="0" y="11"/>
                    <a:pt x="7" y="13"/>
                  </a:cubicBezTo>
                  <a:cubicBezTo>
                    <a:pt x="2199" y="829"/>
                    <a:pt x="2511" y="3459"/>
                    <a:pt x="3440" y="5298"/>
                  </a:cubicBezTo>
                  <a:cubicBezTo>
                    <a:pt x="3899" y="6203"/>
                    <a:pt x="4552" y="6933"/>
                    <a:pt x="5477" y="7375"/>
                  </a:cubicBezTo>
                  <a:cubicBezTo>
                    <a:pt x="6402" y="7815"/>
                    <a:pt x="7510" y="8052"/>
                    <a:pt x="8531" y="8104"/>
                  </a:cubicBezTo>
                  <a:cubicBezTo>
                    <a:pt x="8534" y="8105"/>
                    <a:pt x="8537" y="8105"/>
                    <a:pt x="8540" y="8105"/>
                  </a:cubicBezTo>
                  <a:cubicBezTo>
                    <a:pt x="8685" y="8105"/>
                    <a:pt x="8715" y="7868"/>
                    <a:pt x="8568" y="7836"/>
                  </a:cubicBezTo>
                  <a:cubicBezTo>
                    <a:pt x="7486" y="7595"/>
                    <a:pt x="6394" y="7534"/>
                    <a:pt x="5398" y="6993"/>
                  </a:cubicBezTo>
                  <a:cubicBezTo>
                    <a:pt x="4323" y="6408"/>
                    <a:pt x="3714" y="5383"/>
                    <a:pt x="3267" y="4282"/>
                  </a:cubicBezTo>
                  <a:cubicBezTo>
                    <a:pt x="2607" y="2660"/>
                    <a:pt x="1962" y="462"/>
                    <a:pt x="11" y="1"/>
                  </a:cubicBezTo>
                  <a:cubicBezTo>
                    <a:pt x="10" y="0"/>
                    <a:pt x="9" y="0"/>
                    <a:pt x="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3"/>
            <p:cNvSpPr/>
            <p:nvPr/>
          </p:nvSpPr>
          <p:spPr>
            <a:xfrm>
              <a:off x="4746998" y="-742191"/>
              <a:ext cx="309346" cy="291376"/>
            </a:xfrm>
            <a:custGeom>
              <a:avLst/>
              <a:gdLst/>
              <a:ahLst/>
              <a:cxnLst/>
              <a:rect l="l" t="t" r="r" b="b"/>
              <a:pathLst>
                <a:path w="6490" h="6113" extrusionOk="0">
                  <a:moveTo>
                    <a:pt x="19" y="0"/>
                  </a:moveTo>
                  <a:cubicBezTo>
                    <a:pt x="8" y="0"/>
                    <a:pt x="0" y="18"/>
                    <a:pt x="12" y="24"/>
                  </a:cubicBezTo>
                  <a:cubicBezTo>
                    <a:pt x="822" y="394"/>
                    <a:pt x="1551" y="802"/>
                    <a:pt x="2053" y="1567"/>
                  </a:cubicBezTo>
                  <a:cubicBezTo>
                    <a:pt x="2499" y="2247"/>
                    <a:pt x="2723" y="3044"/>
                    <a:pt x="3073" y="3773"/>
                  </a:cubicBezTo>
                  <a:cubicBezTo>
                    <a:pt x="3637" y="4950"/>
                    <a:pt x="4864" y="6113"/>
                    <a:pt x="6257" y="6113"/>
                  </a:cubicBezTo>
                  <a:cubicBezTo>
                    <a:pt x="6269" y="6113"/>
                    <a:pt x="6282" y="6113"/>
                    <a:pt x="6294" y="6112"/>
                  </a:cubicBezTo>
                  <a:cubicBezTo>
                    <a:pt x="6453" y="6110"/>
                    <a:pt x="6490" y="5876"/>
                    <a:pt x="6333" y="5834"/>
                  </a:cubicBezTo>
                  <a:cubicBezTo>
                    <a:pt x="5550" y="5626"/>
                    <a:pt x="4867" y="5436"/>
                    <a:pt x="4235" y="4892"/>
                  </a:cubicBezTo>
                  <a:cubicBezTo>
                    <a:pt x="3612" y="4354"/>
                    <a:pt x="3266" y="3626"/>
                    <a:pt x="2938" y="2888"/>
                  </a:cubicBezTo>
                  <a:cubicBezTo>
                    <a:pt x="2645" y="2232"/>
                    <a:pt x="2337" y="1566"/>
                    <a:pt x="1812" y="1058"/>
                  </a:cubicBezTo>
                  <a:cubicBezTo>
                    <a:pt x="1314" y="575"/>
                    <a:pt x="686" y="200"/>
                    <a:pt x="22" y="1"/>
                  </a:cubicBezTo>
                  <a:cubicBezTo>
                    <a:pt x="21" y="0"/>
                    <a:pt x="20" y="0"/>
                    <a:pt x="1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1" name="Google Shape;1851;p23"/>
          <p:cNvGrpSpPr/>
          <p:nvPr/>
        </p:nvGrpSpPr>
        <p:grpSpPr>
          <a:xfrm>
            <a:off x="7015670" y="960519"/>
            <a:ext cx="1128438" cy="1359634"/>
            <a:chOff x="5234039" y="-267543"/>
            <a:chExt cx="313064" cy="377173"/>
          </a:xfrm>
        </p:grpSpPr>
        <p:sp>
          <p:nvSpPr>
            <p:cNvPr id="1852" name="Google Shape;1852;p23"/>
            <p:cNvSpPr/>
            <p:nvPr/>
          </p:nvSpPr>
          <p:spPr>
            <a:xfrm>
              <a:off x="5316071" y="-114967"/>
              <a:ext cx="106293" cy="94996"/>
            </a:xfrm>
            <a:custGeom>
              <a:avLst/>
              <a:gdLst/>
              <a:ahLst/>
              <a:cxnLst/>
              <a:rect l="l" t="t" r="r" b="b"/>
              <a:pathLst>
                <a:path w="2230" h="1993" extrusionOk="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3"/>
            <p:cNvSpPr/>
            <p:nvPr/>
          </p:nvSpPr>
          <p:spPr>
            <a:xfrm>
              <a:off x="5309255" y="-154720"/>
              <a:ext cx="67398" cy="95473"/>
            </a:xfrm>
            <a:custGeom>
              <a:avLst/>
              <a:gdLst/>
              <a:ahLst/>
              <a:cxnLst/>
              <a:rect l="l" t="t" r="r" b="b"/>
              <a:pathLst>
                <a:path w="1414" h="2003" extrusionOk="0">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3"/>
            <p:cNvSpPr/>
            <p:nvPr/>
          </p:nvSpPr>
          <p:spPr>
            <a:xfrm>
              <a:off x="5370218" y="-141517"/>
              <a:ext cx="15348" cy="24976"/>
            </a:xfrm>
            <a:custGeom>
              <a:avLst/>
              <a:gdLst/>
              <a:ahLst/>
              <a:cxnLst/>
              <a:rect l="l" t="t" r="r" b="b"/>
              <a:pathLst>
                <a:path w="322" h="524" extrusionOk="0">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3"/>
            <p:cNvSpPr/>
            <p:nvPr/>
          </p:nvSpPr>
          <p:spPr>
            <a:xfrm>
              <a:off x="5308778" y="-181936"/>
              <a:ext cx="123309" cy="105387"/>
            </a:xfrm>
            <a:custGeom>
              <a:avLst/>
              <a:gdLst/>
              <a:ahLst/>
              <a:cxnLst/>
              <a:rect l="l" t="t" r="r" b="b"/>
              <a:pathLst>
                <a:path w="2587" h="2211" extrusionOk="0">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3"/>
            <p:cNvSpPr/>
            <p:nvPr/>
          </p:nvSpPr>
          <p:spPr>
            <a:xfrm>
              <a:off x="5267548" y="-181031"/>
              <a:ext cx="172500" cy="200479"/>
            </a:xfrm>
            <a:custGeom>
              <a:avLst/>
              <a:gdLst/>
              <a:ahLst/>
              <a:cxnLst/>
              <a:rect l="l" t="t" r="r" b="b"/>
              <a:pathLst>
                <a:path w="3619" h="4206" extrusionOk="0">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3"/>
            <p:cNvSpPr/>
            <p:nvPr/>
          </p:nvSpPr>
          <p:spPr>
            <a:xfrm>
              <a:off x="5301485" y="-226170"/>
              <a:ext cx="183558" cy="268592"/>
            </a:xfrm>
            <a:custGeom>
              <a:avLst/>
              <a:gdLst/>
              <a:ahLst/>
              <a:cxnLst/>
              <a:rect l="l" t="t" r="r" b="b"/>
              <a:pathLst>
                <a:path w="3851" h="5635" extrusionOk="0">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3"/>
            <p:cNvSpPr/>
            <p:nvPr/>
          </p:nvSpPr>
          <p:spPr>
            <a:xfrm>
              <a:off x="5407730" y="37180"/>
              <a:ext cx="9438" cy="6387"/>
            </a:xfrm>
            <a:custGeom>
              <a:avLst/>
              <a:gdLst/>
              <a:ahLst/>
              <a:cxnLst/>
              <a:rect l="l" t="t" r="r" b="b"/>
              <a:pathLst>
                <a:path w="198" h="134" extrusionOk="0">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3"/>
            <p:cNvSpPr/>
            <p:nvPr/>
          </p:nvSpPr>
          <p:spPr>
            <a:xfrm>
              <a:off x="5371791" y="26407"/>
              <a:ext cx="6435" cy="9438"/>
            </a:xfrm>
            <a:custGeom>
              <a:avLst/>
              <a:gdLst/>
              <a:ahLst/>
              <a:cxnLst/>
              <a:rect l="l" t="t" r="r" b="b"/>
              <a:pathLst>
                <a:path w="135" h="198" extrusionOk="0">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3"/>
            <p:cNvSpPr/>
            <p:nvPr/>
          </p:nvSpPr>
          <p:spPr>
            <a:xfrm>
              <a:off x="5256156" y="-232938"/>
              <a:ext cx="83938" cy="240136"/>
            </a:xfrm>
            <a:custGeom>
              <a:avLst/>
              <a:gdLst/>
              <a:ahLst/>
              <a:cxnLst/>
              <a:rect l="l" t="t" r="r" b="b"/>
              <a:pathLst>
                <a:path w="1761" h="5038" extrusionOk="0">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3"/>
            <p:cNvSpPr/>
            <p:nvPr/>
          </p:nvSpPr>
          <p:spPr>
            <a:xfrm>
              <a:off x="5353297" y="-244282"/>
              <a:ext cx="9819" cy="7293"/>
            </a:xfrm>
            <a:custGeom>
              <a:avLst/>
              <a:gdLst/>
              <a:ahLst/>
              <a:cxnLst/>
              <a:rect l="l" t="t" r="r" b="b"/>
              <a:pathLst>
                <a:path w="206" h="153" extrusionOk="0">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3"/>
            <p:cNvSpPr/>
            <p:nvPr/>
          </p:nvSpPr>
          <p:spPr>
            <a:xfrm>
              <a:off x="5389618" y="-236799"/>
              <a:ext cx="9342" cy="6673"/>
            </a:xfrm>
            <a:custGeom>
              <a:avLst/>
              <a:gdLst/>
              <a:ahLst/>
              <a:cxnLst/>
              <a:rect l="l" t="t" r="r" b="b"/>
              <a:pathLst>
                <a:path w="196" h="140" extrusionOk="0">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3"/>
            <p:cNvSpPr/>
            <p:nvPr/>
          </p:nvSpPr>
          <p:spPr>
            <a:xfrm>
              <a:off x="5429084" y="-211775"/>
              <a:ext cx="7150" cy="9914"/>
            </a:xfrm>
            <a:custGeom>
              <a:avLst/>
              <a:gdLst/>
              <a:ahLst/>
              <a:cxnLst/>
              <a:rect l="l" t="t" r="r" b="b"/>
              <a:pathLst>
                <a:path w="150" h="208" extrusionOk="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3"/>
            <p:cNvSpPr/>
            <p:nvPr/>
          </p:nvSpPr>
          <p:spPr>
            <a:xfrm>
              <a:off x="5287519" y="-173738"/>
              <a:ext cx="259584" cy="283368"/>
            </a:xfrm>
            <a:custGeom>
              <a:avLst/>
              <a:gdLst/>
              <a:ahLst/>
              <a:cxnLst/>
              <a:rect l="l" t="t" r="r" b="b"/>
              <a:pathLst>
                <a:path w="5446" h="5945" extrusionOk="0">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3"/>
            <p:cNvSpPr/>
            <p:nvPr/>
          </p:nvSpPr>
          <p:spPr>
            <a:xfrm>
              <a:off x="5412688" y="32127"/>
              <a:ext cx="94663" cy="49810"/>
            </a:xfrm>
            <a:custGeom>
              <a:avLst/>
              <a:gdLst/>
              <a:ahLst/>
              <a:cxnLst/>
              <a:rect l="l" t="t" r="r" b="b"/>
              <a:pathLst>
                <a:path w="1986" h="1045" extrusionOk="0">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3"/>
            <p:cNvSpPr/>
            <p:nvPr/>
          </p:nvSpPr>
          <p:spPr>
            <a:xfrm>
              <a:off x="5411258" y="-177027"/>
              <a:ext cx="60725" cy="181890"/>
            </a:xfrm>
            <a:custGeom>
              <a:avLst/>
              <a:gdLst/>
              <a:ahLst/>
              <a:cxnLst/>
              <a:rect l="l" t="t" r="r" b="b"/>
              <a:pathLst>
                <a:path w="1274" h="3816" extrusionOk="0">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3"/>
            <p:cNvSpPr/>
            <p:nvPr/>
          </p:nvSpPr>
          <p:spPr>
            <a:xfrm>
              <a:off x="5377892" y="-197618"/>
              <a:ext cx="8675" cy="11773"/>
            </a:xfrm>
            <a:custGeom>
              <a:avLst/>
              <a:gdLst/>
              <a:ahLst/>
              <a:cxnLst/>
              <a:rect l="l" t="t" r="r" b="b"/>
              <a:pathLst>
                <a:path w="182" h="247" extrusionOk="0">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3"/>
            <p:cNvSpPr/>
            <p:nvPr/>
          </p:nvSpPr>
          <p:spPr>
            <a:xfrm>
              <a:off x="5338426" y="-89895"/>
              <a:ext cx="37465" cy="45091"/>
            </a:xfrm>
            <a:custGeom>
              <a:avLst/>
              <a:gdLst/>
              <a:ahLst/>
              <a:cxnLst/>
              <a:rect l="l" t="t" r="r" b="b"/>
              <a:pathLst>
                <a:path w="786" h="946" extrusionOk="0">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3"/>
            <p:cNvSpPr/>
            <p:nvPr/>
          </p:nvSpPr>
          <p:spPr>
            <a:xfrm>
              <a:off x="5431706" y="-63537"/>
              <a:ext cx="9152" cy="10772"/>
            </a:xfrm>
            <a:custGeom>
              <a:avLst/>
              <a:gdLst/>
              <a:ahLst/>
              <a:cxnLst/>
              <a:rect l="l" t="t" r="r" b="b"/>
              <a:pathLst>
                <a:path w="192" h="226" extrusionOk="0">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3"/>
            <p:cNvSpPr/>
            <p:nvPr/>
          </p:nvSpPr>
          <p:spPr>
            <a:xfrm>
              <a:off x="5234039" y="-267543"/>
              <a:ext cx="161155" cy="218830"/>
            </a:xfrm>
            <a:custGeom>
              <a:avLst/>
              <a:gdLst/>
              <a:ahLst/>
              <a:cxnLst/>
              <a:rect l="l" t="t" r="r" b="b"/>
              <a:pathLst>
                <a:path w="3381" h="4591" extrusionOk="0">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1" name="Google Shape;1871;p23"/>
          <p:cNvGrpSpPr/>
          <p:nvPr/>
        </p:nvGrpSpPr>
        <p:grpSpPr>
          <a:xfrm>
            <a:off x="6059398" y="4755586"/>
            <a:ext cx="466198" cy="463516"/>
            <a:chOff x="4789992" y="5348109"/>
            <a:chExt cx="351768" cy="349718"/>
          </a:xfrm>
        </p:grpSpPr>
        <p:sp>
          <p:nvSpPr>
            <p:cNvPr id="1872" name="Google Shape;1872;p23"/>
            <p:cNvSpPr/>
            <p:nvPr/>
          </p:nvSpPr>
          <p:spPr>
            <a:xfrm>
              <a:off x="4789992" y="5348109"/>
              <a:ext cx="351768" cy="349718"/>
            </a:xfrm>
            <a:custGeom>
              <a:avLst/>
              <a:gdLst/>
              <a:ahLst/>
              <a:cxnLst/>
              <a:rect l="l" t="t" r="r" b="b"/>
              <a:pathLst>
                <a:path w="7380" h="7337" extrusionOk="0">
                  <a:moveTo>
                    <a:pt x="2586" y="1"/>
                  </a:moveTo>
                  <a:cubicBezTo>
                    <a:pt x="2564" y="1"/>
                    <a:pt x="2544" y="5"/>
                    <a:pt x="2526" y="12"/>
                  </a:cubicBezTo>
                  <a:cubicBezTo>
                    <a:pt x="2087" y="193"/>
                    <a:pt x="2353" y="2766"/>
                    <a:pt x="2353" y="2766"/>
                  </a:cubicBezTo>
                  <a:cubicBezTo>
                    <a:pt x="2353" y="2766"/>
                    <a:pt x="1" y="3286"/>
                    <a:pt x="235" y="3987"/>
                  </a:cubicBezTo>
                  <a:cubicBezTo>
                    <a:pt x="398" y="4474"/>
                    <a:pt x="1488" y="4548"/>
                    <a:pt x="2140" y="4548"/>
                  </a:cubicBezTo>
                  <a:cubicBezTo>
                    <a:pt x="2428" y="4548"/>
                    <a:pt x="2631" y="4534"/>
                    <a:pt x="2631" y="4534"/>
                  </a:cubicBezTo>
                  <a:lnTo>
                    <a:pt x="2631" y="4534"/>
                  </a:lnTo>
                  <a:cubicBezTo>
                    <a:pt x="2631" y="4534"/>
                    <a:pt x="2469" y="7170"/>
                    <a:pt x="3049" y="7329"/>
                  </a:cubicBezTo>
                  <a:cubicBezTo>
                    <a:pt x="3067" y="7334"/>
                    <a:pt x="3086" y="7336"/>
                    <a:pt x="3104" y="7336"/>
                  </a:cubicBezTo>
                  <a:cubicBezTo>
                    <a:pt x="3684" y="7336"/>
                    <a:pt x="4537" y="4999"/>
                    <a:pt x="4537" y="4999"/>
                  </a:cubicBezTo>
                  <a:cubicBezTo>
                    <a:pt x="4537" y="4999"/>
                    <a:pt x="5925" y="6096"/>
                    <a:pt x="6636" y="6096"/>
                  </a:cubicBezTo>
                  <a:cubicBezTo>
                    <a:pt x="6786" y="6096"/>
                    <a:pt x="6907" y="6047"/>
                    <a:pt x="6977" y="5928"/>
                  </a:cubicBezTo>
                  <a:cubicBezTo>
                    <a:pt x="7380" y="5248"/>
                    <a:pt x="5764" y="3691"/>
                    <a:pt x="5764" y="3691"/>
                  </a:cubicBezTo>
                  <a:cubicBezTo>
                    <a:pt x="5764" y="3691"/>
                    <a:pt x="7165" y="2254"/>
                    <a:pt x="6972" y="1648"/>
                  </a:cubicBezTo>
                  <a:cubicBezTo>
                    <a:pt x="6922" y="1493"/>
                    <a:pt x="6727" y="1435"/>
                    <a:pt x="6465" y="1435"/>
                  </a:cubicBezTo>
                  <a:cubicBezTo>
                    <a:pt x="5711" y="1435"/>
                    <a:pt x="4401" y="1915"/>
                    <a:pt x="4401" y="1915"/>
                  </a:cubicBezTo>
                  <a:cubicBezTo>
                    <a:pt x="4401" y="1915"/>
                    <a:pt x="3081" y="1"/>
                    <a:pt x="2586"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3"/>
            <p:cNvSpPr/>
            <p:nvPr/>
          </p:nvSpPr>
          <p:spPr>
            <a:xfrm>
              <a:off x="4901195" y="5384525"/>
              <a:ext cx="13632" cy="74119"/>
            </a:xfrm>
            <a:custGeom>
              <a:avLst/>
              <a:gdLst/>
              <a:ahLst/>
              <a:cxnLst/>
              <a:rect l="l" t="t" r="r" b="b"/>
              <a:pathLst>
                <a:path w="286" h="1555" extrusionOk="0">
                  <a:moveTo>
                    <a:pt x="107" y="1"/>
                  </a:moveTo>
                  <a:cubicBezTo>
                    <a:pt x="99" y="1"/>
                    <a:pt x="90" y="6"/>
                    <a:pt x="89" y="14"/>
                  </a:cubicBezTo>
                  <a:cubicBezTo>
                    <a:pt x="0" y="512"/>
                    <a:pt x="94" y="1070"/>
                    <a:pt x="248" y="1544"/>
                  </a:cubicBezTo>
                  <a:cubicBezTo>
                    <a:pt x="251" y="1552"/>
                    <a:pt x="258" y="1555"/>
                    <a:pt x="264" y="1555"/>
                  </a:cubicBezTo>
                  <a:cubicBezTo>
                    <a:pt x="275" y="1555"/>
                    <a:pt x="286" y="1547"/>
                    <a:pt x="283" y="1535"/>
                  </a:cubicBezTo>
                  <a:cubicBezTo>
                    <a:pt x="151" y="1018"/>
                    <a:pt x="137" y="544"/>
                    <a:pt x="121" y="14"/>
                  </a:cubicBezTo>
                  <a:cubicBezTo>
                    <a:pt x="121" y="5"/>
                    <a:pt x="115"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3"/>
            <p:cNvSpPr/>
            <p:nvPr/>
          </p:nvSpPr>
          <p:spPr>
            <a:xfrm>
              <a:off x="4916161" y="5386861"/>
              <a:ext cx="7388" cy="43041"/>
            </a:xfrm>
            <a:custGeom>
              <a:avLst/>
              <a:gdLst/>
              <a:ahLst/>
              <a:cxnLst/>
              <a:rect l="l" t="t" r="r" b="b"/>
              <a:pathLst>
                <a:path w="155" h="903" extrusionOk="0">
                  <a:moveTo>
                    <a:pt x="73" y="0"/>
                  </a:moveTo>
                  <a:cubicBezTo>
                    <a:pt x="65" y="0"/>
                    <a:pt x="56" y="6"/>
                    <a:pt x="55" y="17"/>
                  </a:cubicBezTo>
                  <a:cubicBezTo>
                    <a:pt x="0" y="305"/>
                    <a:pt x="48" y="615"/>
                    <a:pt x="123" y="893"/>
                  </a:cubicBezTo>
                  <a:cubicBezTo>
                    <a:pt x="124" y="900"/>
                    <a:pt x="130" y="902"/>
                    <a:pt x="136" y="902"/>
                  </a:cubicBezTo>
                  <a:cubicBezTo>
                    <a:pt x="145" y="902"/>
                    <a:pt x="154" y="896"/>
                    <a:pt x="152" y="886"/>
                  </a:cubicBezTo>
                  <a:cubicBezTo>
                    <a:pt x="83" y="594"/>
                    <a:pt x="86" y="319"/>
                    <a:pt x="93" y="22"/>
                  </a:cubicBezTo>
                  <a:cubicBezTo>
                    <a:pt x="94" y="8"/>
                    <a:pt x="83" y="0"/>
                    <a:pt x="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3"/>
            <p:cNvSpPr/>
            <p:nvPr/>
          </p:nvSpPr>
          <p:spPr>
            <a:xfrm>
              <a:off x="5062779" y="5547635"/>
              <a:ext cx="38847" cy="43089"/>
            </a:xfrm>
            <a:custGeom>
              <a:avLst/>
              <a:gdLst/>
              <a:ahLst/>
              <a:cxnLst/>
              <a:rect l="l" t="t" r="r" b="b"/>
              <a:pathLst>
                <a:path w="815" h="904" extrusionOk="0">
                  <a:moveTo>
                    <a:pt x="27" y="0"/>
                  </a:moveTo>
                  <a:cubicBezTo>
                    <a:pt x="12" y="0"/>
                    <a:pt x="0" y="21"/>
                    <a:pt x="14" y="32"/>
                  </a:cubicBezTo>
                  <a:cubicBezTo>
                    <a:pt x="333" y="286"/>
                    <a:pt x="532" y="581"/>
                    <a:pt x="774" y="896"/>
                  </a:cubicBezTo>
                  <a:cubicBezTo>
                    <a:pt x="779" y="902"/>
                    <a:pt x="784" y="904"/>
                    <a:pt x="790" y="904"/>
                  </a:cubicBezTo>
                  <a:cubicBezTo>
                    <a:pt x="802" y="904"/>
                    <a:pt x="814" y="892"/>
                    <a:pt x="808" y="877"/>
                  </a:cubicBezTo>
                  <a:cubicBezTo>
                    <a:pt x="660" y="523"/>
                    <a:pt x="341" y="228"/>
                    <a:pt x="37" y="4"/>
                  </a:cubicBezTo>
                  <a:cubicBezTo>
                    <a:pt x="34" y="1"/>
                    <a:pt x="30" y="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3"/>
            <p:cNvSpPr/>
            <p:nvPr/>
          </p:nvSpPr>
          <p:spPr>
            <a:xfrm>
              <a:off x="5065639" y="5570800"/>
              <a:ext cx="29934" cy="30601"/>
            </a:xfrm>
            <a:custGeom>
              <a:avLst/>
              <a:gdLst/>
              <a:ahLst/>
              <a:cxnLst/>
              <a:rect l="l" t="t" r="r" b="b"/>
              <a:pathLst>
                <a:path w="628" h="642" extrusionOk="0">
                  <a:moveTo>
                    <a:pt x="31" y="0"/>
                  </a:moveTo>
                  <a:cubicBezTo>
                    <a:pt x="14" y="0"/>
                    <a:pt x="0" y="24"/>
                    <a:pt x="19" y="37"/>
                  </a:cubicBezTo>
                  <a:cubicBezTo>
                    <a:pt x="244" y="200"/>
                    <a:pt x="413" y="396"/>
                    <a:pt x="559" y="629"/>
                  </a:cubicBezTo>
                  <a:cubicBezTo>
                    <a:pt x="565" y="638"/>
                    <a:pt x="574" y="641"/>
                    <a:pt x="582" y="641"/>
                  </a:cubicBezTo>
                  <a:cubicBezTo>
                    <a:pt x="604" y="641"/>
                    <a:pt x="627" y="619"/>
                    <a:pt x="614" y="596"/>
                  </a:cubicBezTo>
                  <a:cubicBezTo>
                    <a:pt x="475" y="356"/>
                    <a:pt x="274" y="158"/>
                    <a:pt x="43" y="4"/>
                  </a:cubicBezTo>
                  <a:cubicBezTo>
                    <a:pt x="39" y="1"/>
                    <a:pt x="35" y="0"/>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3"/>
            <p:cNvSpPr/>
            <p:nvPr/>
          </p:nvSpPr>
          <p:spPr>
            <a:xfrm>
              <a:off x="4969641" y="5495156"/>
              <a:ext cx="37846" cy="28456"/>
            </a:xfrm>
            <a:custGeom>
              <a:avLst/>
              <a:gdLst/>
              <a:ahLst/>
              <a:cxnLst/>
              <a:rect l="l" t="t" r="r" b="b"/>
              <a:pathLst>
                <a:path w="794" h="597" extrusionOk="0">
                  <a:moveTo>
                    <a:pt x="670" y="0"/>
                  </a:moveTo>
                  <a:cubicBezTo>
                    <a:pt x="661" y="0"/>
                    <a:pt x="652" y="2"/>
                    <a:pt x="644" y="6"/>
                  </a:cubicBezTo>
                  <a:cubicBezTo>
                    <a:pt x="616" y="21"/>
                    <a:pt x="605" y="54"/>
                    <a:pt x="618" y="81"/>
                  </a:cubicBezTo>
                  <a:cubicBezTo>
                    <a:pt x="631" y="106"/>
                    <a:pt x="728" y="326"/>
                    <a:pt x="487" y="445"/>
                  </a:cubicBezTo>
                  <a:cubicBezTo>
                    <a:pt x="434" y="471"/>
                    <a:pt x="385" y="484"/>
                    <a:pt x="340" y="484"/>
                  </a:cubicBezTo>
                  <a:cubicBezTo>
                    <a:pt x="313" y="484"/>
                    <a:pt x="288" y="479"/>
                    <a:pt x="264" y="471"/>
                  </a:cubicBezTo>
                  <a:cubicBezTo>
                    <a:pt x="163" y="434"/>
                    <a:pt x="118" y="327"/>
                    <a:pt x="115" y="325"/>
                  </a:cubicBezTo>
                  <a:cubicBezTo>
                    <a:pt x="107" y="303"/>
                    <a:pt x="86" y="291"/>
                    <a:pt x="64" y="291"/>
                  </a:cubicBezTo>
                  <a:cubicBezTo>
                    <a:pt x="57" y="291"/>
                    <a:pt x="49" y="292"/>
                    <a:pt x="42" y="295"/>
                  </a:cubicBezTo>
                  <a:cubicBezTo>
                    <a:pt x="14" y="306"/>
                    <a:pt x="0" y="340"/>
                    <a:pt x="13" y="368"/>
                  </a:cubicBezTo>
                  <a:cubicBezTo>
                    <a:pt x="15" y="373"/>
                    <a:pt x="77" y="520"/>
                    <a:pt x="223" y="575"/>
                  </a:cubicBezTo>
                  <a:cubicBezTo>
                    <a:pt x="260" y="589"/>
                    <a:pt x="299" y="596"/>
                    <a:pt x="340" y="596"/>
                  </a:cubicBezTo>
                  <a:cubicBezTo>
                    <a:pt x="402" y="596"/>
                    <a:pt x="469" y="579"/>
                    <a:pt x="538" y="546"/>
                  </a:cubicBezTo>
                  <a:cubicBezTo>
                    <a:pt x="643" y="495"/>
                    <a:pt x="711" y="424"/>
                    <a:pt x="743" y="332"/>
                  </a:cubicBezTo>
                  <a:cubicBezTo>
                    <a:pt x="794" y="183"/>
                    <a:pt x="723" y="38"/>
                    <a:pt x="721" y="32"/>
                  </a:cubicBezTo>
                  <a:cubicBezTo>
                    <a:pt x="710" y="11"/>
                    <a:pt x="690" y="0"/>
                    <a:pt x="670"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3"/>
            <p:cNvSpPr/>
            <p:nvPr/>
          </p:nvSpPr>
          <p:spPr>
            <a:xfrm>
              <a:off x="4928840" y="5526281"/>
              <a:ext cx="39514" cy="34795"/>
            </a:xfrm>
            <a:custGeom>
              <a:avLst/>
              <a:gdLst/>
              <a:ahLst/>
              <a:cxnLst/>
              <a:rect l="l" t="t" r="r" b="b"/>
              <a:pathLst>
                <a:path w="829" h="730" extrusionOk="0">
                  <a:moveTo>
                    <a:pt x="414" y="0"/>
                  </a:moveTo>
                  <a:cubicBezTo>
                    <a:pt x="367" y="0"/>
                    <a:pt x="320" y="9"/>
                    <a:pt x="274" y="28"/>
                  </a:cubicBezTo>
                  <a:cubicBezTo>
                    <a:pt x="89" y="105"/>
                    <a:pt x="0" y="318"/>
                    <a:pt x="76" y="505"/>
                  </a:cubicBezTo>
                  <a:cubicBezTo>
                    <a:pt x="135" y="645"/>
                    <a:pt x="272" y="730"/>
                    <a:pt x="415" y="730"/>
                  </a:cubicBezTo>
                  <a:cubicBezTo>
                    <a:pt x="461" y="730"/>
                    <a:pt x="508" y="721"/>
                    <a:pt x="553" y="702"/>
                  </a:cubicBezTo>
                  <a:cubicBezTo>
                    <a:pt x="739" y="625"/>
                    <a:pt x="828" y="411"/>
                    <a:pt x="751" y="226"/>
                  </a:cubicBezTo>
                  <a:cubicBezTo>
                    <a:pt x="692" y="85"/>
                    <a:pt x="557" y="0"/>
                    <a:pt x="414" y="0"/>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3"/>
            <p:cNvSpPr/>
            <p:nvPr/>
          </p:nvSpPr>
          <p:spPr>
            <a:xfrm>
              <a:off x="5022216" y="5487529"/>
              <a:ext cx="39514" cy="34795"/>
            </a:xfrm>
            <a:custGeom>
              <a:avLst/>
              <a:gdLst/>
              <a:ahLst/>
              <a:cxnLst/>
              <a:rect l="l" t="t" r="r" b="b"/>
              <a:pathLst>
                <a:path w="829" h="730" extrusionOk="0">
                  <a:moveTo>
                    <a:pt x="416" y="1"/>
                  </a:moveTo>
                  <a:cubicBezTo>
                    <a:pt x="369" y="1"/>
                    <a:pt x="322" y="10"/>
                    <a:pt x="276" y="29"/>
                  </a:cubicBezTo>
                  <a:cubicBezTo>
                    <a:pt x="89" y="105"/>
                    <a:pt x="1" y="319"/>
                    <a:pt x="78" y="505"/>
                  </a:cubicBezTo>
                  <a:cubicBezTo>
                    <a:pt x="137" y="645"/>
                    <a:pt x="272" y="730"/>
                    <a:pt x="415" y="730"/>
                  </a:cubicBezTo>
                  <a:cubicBezTo>
                    <a:pt x="462" y="730"/>
                    <a:pt x="509" y="721"/>
                    <a:pt x="555" y="702"/>
                  </a:cubicBezTo>
                  <a:cubicBezTo>
                    <a:pt x="742" y="626"/>
                    <a:pt x="829" y="412"/>
                    <a:pt x="752" y="226"/>
                  </a:cubicBezTo>
                  <a:cubicBezTo>
                    <a:pt x="694" y="85"/>
                    <a:pt x="558" y="1"/>
                    <a:pt x="41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3"/>
            <p:cNvSpPr/>
            <p:nvPr/>
          </p:nvSpPr>
          <p:spPr>
            <a:xfrm>
              <a:off x="4932081" y="5494822"/>
              <a:ext cx="28694" cy="23451"/>
            </a:xfrm>
            <a:custGeom>
              <a:avLst/>
              <a:gdLst/>
              <a:ahLst/>
              <a:cxnLst/>
              <a:rect l="l" t="t" r="r" b="b"/>
              <a:pathLst>
                <a:path w="602" h="492" extrusionOk="0">
                  <a:moveTo>
                    <a:pt x="516" y="1"/>
                  </a:moveTo>
                  <a:cubicBezTo>
                    <a:pt x="509" y="1"/>
                    <a:pt x="501" y="2"/>
                    <a:pt x="494" y="5"/>
                  </a:cubicBezTo>
                  <a:cubicBezTo>
                    <a:pt x="466" y="17"/>
                    <a:pt x="452" y="50"/>
                    <a:pt x="464" y="78"/>
                  </a:cubicBezTo>
                  <a:cubicBezTo>
                    <a:pt x="466" y="78"/>
                    <a:pt x="488" y="135"/>
                    <a:pt x="489" y="201"/>
                  </a:cubicBezTo>
                  <a:cubicBezTo>
                    <a:pt x="490" y="280"/>
                    <a:pt x="459" y="332"/>
                    <a:pt x="393" y="359"/>
                  </a:cubicBezTo>
                  <a:cubicBezTo>
                    <a:pt x="361" y="372"/>
                    <a:pt x="331" y="378"/>
                    <a:pt x="304" y="378"/>
                  </a:cubicBezTo>
                  <a:cubicBezTo>
                    <a:pt x="187" y="378"/>
                    <a:pt x="115" y="279"/>
                    <a:pt x="111" y="274"/>
                  </a:cubicBezTo>
                  <a:cubicBezTo>
                    <a:pt x="99" y="257"/>
                    <a:pt x="82" y="248"/>
                    <a:pt x="64" y="248"/>
                  </a:cubicBezTo>
                  <a:cubicBezTo>
                    <a:pt x="53" y="248"/>
                    <a:pt x="42" y="252"/>
                    <a:pt x="33" y="259"/>
                  </a:cubicBezTo>
                  <a:cubicBezTo>
                    <a:pt x="6" y="276"/>
                    <a:pt x="0" y="311"/>
                    <a:pt x="18" y="338"/>
                  </a:cubicBezTo>
                  <a:cubicBezTo>
                    <a:pt x="61" y="400"/>
                    <a:pt x="165" y="491"/>
                    <a:pt x="305" y="491"/>
                  </a:cubicBezTo>
                  <a:cubicBezTo>
                    <a:pt x="346" y="491"/>
                    <a:pt x="389" y="484"/>
                    <a:pt x="432" y="464"/>
                  </a:cubicBezTo>
                  <a:cubicBezTo>
                    <a:pt x="542" y="418"/>
                    <a:pt x="602" y="326"/>
                    <a:pt x="600" y="200"/>
                  </a:cubicBezTo>
                  <a:cubicBezTo>
                    <a:pt x="599" y="112"/>
                    <a:pt x="568" y="38"/>
                    <a:pt x="567" y="35"/>
                  </a:cubicBezTo>
                  <a:cubicBezTo>
                    <a:pt x="559" y="14"/>
                    <a:pt x="538" y="1"/>
                    <a:pt x="516"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3"/>
            <p:cNvSpPr/>
            <p:nvPr/>
          </p:nvSpPr>
          <p:spPr>
            <a:xfrm>
              <a:off x="4998479" y="5467272"/>
              <a:ext cx="30935" cy="23451"/>
            </a:xfrm>
            <a:custGeom>
              <a:avLst/>
              <a:gdLst/>
              <a:ahLst/>
              <a:cxnLst/>
              <a:rect l="l" t="t" r="r" b="b"/>
              <a:pathLst>
                <a:path w="649" h="492" extrusionOk="0">
                  <a:moveTo>
                    <a:pt x="519" y="1"/>
                  </a:moveTo>
                  <a:cubicBezTo>
                    <a:pt x="512" y="1"/>
                    <a:pt x="505" y="2"/>
                    <a:pt x="498" y="5"/>
                  </a:cubicBezTo>
                  <a:cubicBezTo>
                    <a:pt x="468" y="16"/>
                    <a:pt x="455" y="49"/>
                    <a:pt x="466" y="78"/>
                  </a:cubicBezTo>
                  <a:cubicBezTo>
                    <a:pt x="470" y="85"/>
                    <a:pt x="552" y="294"/>
                    <a:pt x="393" y="360"/>
                  </a:cubicBezTo>
                  <a:cubicBezTo>
                    <a:pt x="361" y="373"/>
                    <a:pt x="332" y="378"/>
                    <a:pt x="305" y="378"/>
                  </a:cubicBezTo>
                  <a:cubicBezTo>
                    <a:pt x="187" y="378"/>
                    <a:pt x="115" y="278"/>
                    <a:pt x="111" y="273"/>
                  </a:cubicBezTo>
                  <a:cubicBezTo>
                    <a:pt x="100" y="257"/>
                    <a:pt x="83" y="248"/>
                    <a:pt x="65" y="248"/>
                  </a:cubicBezTo>
                  <a:cubicBezTo>
                    <a:pt x="54" y="248"/>
                    <a:pt x="43" y="251"/>
                    <a:pt x="33" y="258"/>
                  </a:cubicBezTo>
                  <a:cubicBezTo>
                    <a:pt x="7" y="276"/>
                    <a:pt x="0" y="310"/>
                    <a:pt x="18" y="337"/>
                  </a:cubicBezTo>
                  <a:cubicBezTo>
                    <a:pt x="61" y="399"/>
                    <a:pt x="166" y="492"/>
                    <a:pt x="305" y="492"/>
                  </a:cubicBezTo>
                  <a:cubicBezTo>
                    <a:pt x="346" y="492"/>
                    <a:pt x="390" y="483"/>
                    <a:pt x="436" y="464"/>
                  </a:cubicBezTo>
                  <a:cubicBezTo>
                    <a:pt x="648" y="376"/>
                    <a:pt x="617" y="145"/>
                    <a:pt x="571" y="35"/>
                  </a:cubicBezTo>
                  <a:cubicBezTo>
                    <a:pt x="562" y="13"/>
                    <a:pt x="541" y="1"/>
                    <a:pt x="519"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2" name="Google Shape;1882;p23"/>
          <p:cNvSpPr txBox="1">
            <a:spLocks noGrp="1"/>
          </p:cNvSpPr>
          <p:nvPr>
            <p:ph type="title"/>
          </p:nvPr>
        </p:nvSpPr>
        <p:spPr>
          <a:xfrm>
            <a:off x="3222888" y="3331488"/>
            <a:ext cx="2680500" cy="56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883" name="Google Shape;1883;p23"/>
          <p:cNvSpPr txBox="1">
            <a:spLocks noGrp="1"/>
          </p:cNvSpPr>
          <p:nvPr>
            <p:ph type="subTitle" idx="1"/>
          </p:nvPr>
        </p:nvSpPr>
        <p:spPr>
          <a:xfrm rot="-455">
            <a:off x="2307025" y="3896066"/>
            <a:ext cx="4530000" cy="563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84" name="Google Shape;1884;p23"/>
          <p:cNvSpPr>
            <a:spLocks noGrp="1"/>
          </p:cNvSpPr>
          <p:nvPr>
            <p:ph type="pic" idx="2"/>
          </p:nvPr>
        </p:nvSpPr>
        <p:spPr>
          <a:xfrm>
            <a:off x="2904588" y="773063"/>
            <a:ext cx="3317100" cy="1840800"/>
          </a:xfrm>
          <a:prstGeom prst="rect">
            <a:avLst/>
          </a:prstGeom>
          <a:noFill/>
          <a:ln w="9525" cap="flat" cmpd="sng">
            <a:solidFill>
              <a:schemeClr val="dk2"/>
            </a:solidFill>
            <a:prstDash val="solid"/>
            <a:round/>
            <a:headEnd type="none" w="sm" len="sm"/>
            <a:tailEnd type="none" w="sm" len="sm"/>
          </a:ln>
        </p:spPr>
      </p:sp>
      <p:sp>
        <p:nvSpPr>
          <p:cNvPr id="1885" name="Google Shape;1885;p23"/>
          <p:cNvSpPr/>
          <p:nvPr/>
        </p:nvSpPr>
        <p:spPr>
          <a:xfrm>
            <a:off x="590323" y="1121327"/>
            <a:ext cx="57348" cy="57458"/>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3"/>
          <p:cNvSpPr/>
          <p:nvPr/>
        </p:nvSpPr>
        <p:spPr>
          <a:xfrm>
            <a:off x="2145463" y="4760225"/>
            <a:ext cx="57348" cy="57458"/>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3"/>
          <p:cNvSpPr/>
          <p:nvPr/>
        </p:nvSpPr>
        <p:spPr>
          <a:xfrm>
            <a:off x="1061229" y="4900626"/>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3"/>
          <p:cNvSpPr/>
          <p:nvPr/>
        </p:nvSpPr>
        <p:spPr>
          <a:xfrm>
            <a:off x="590334" y="3772121"/>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3"/>
          <p:cNvSpPr/>
          <p:nvPr/>
        </p:nvSpPr>
        <p:spPr>
          <a:xfrm>
            <a:off x="8535310" y="1602212"/>
            <a:ext cx="259438" cy="259328"/>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3"/>
          <p:cNvSpPr/>
          <p:nvPr/>
        </p:nvSpPr>
        <p:spPr>
          <a:xfrm>
            <a:off x="4308425" y="4755567"/>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3"/>
          <p:cNvSpPr/>
          <p:nvPr/>
        </p:nvSpPr>
        <p:spPr>
          <a:xfrm>
            <a:off x="352491" y="393080"/>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3"/>
          <p:cNvSpPr/>
          <p:nvPr/>
        </p:nvSpPr>
        <p:spPr>
          <a:xfrm>
            <a:off x="7450223" y="4603490"/>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3"/>
          <p:cNvSpPr/>
          <p:nvPr/>
        </p:nvSpPr>
        <p:spPr>
          <a:xfrm>
            <a:off x="2961993" y="335618"/>
            <a:ext cx="57348" cy="57458"/>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3"/>
          <p:cNvSpPr/>
          <p:nvPr/>
        </p:nvSpPr>
        <p:spPr>
          <a:xfrm>
            <a:off x="4921593" y="393030"/>
            <a:ext cx="64914" cy="64914"/>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1818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946"/>
        <p:cNvGrpSpPr/>
        <p:nvPr/>
      </p:nvGrpSpPr>
      <p:grpSpPr>
        <a:xfrm>
          <a:off x="0" y="0"/>
          <a:ext cx="0" cy="0"/>
          <a:chOff x="0" y="0"/>
          <a:chExt cx="0" cy="0"/>
        </a:xfrm>
      </p:grpSpPr>
      <p:grpSp>
        <p:nvGrpSpPr>
          <p:cNvPr id="1947" name="Google Shape;1947;p25"/>
          <p:cNvGrpSpPr/>
          <p:nvPr/>
        </p:nvGrpSpPr>
        <p:grpSpPr>
          <a:xfrm>
            <a:off x="-2701640" y="965694"/>
            <a:ext cx="4377909" cy="4377909"/>
            <a:chOff x="530505" y="2179769"/>
            <a:chExt cx="2442212" cy="2442212"/>
          </a:xfrm>
        </p:grpSpPr>
        <p:sp>
          <p:nvSpPr>
            <p:cNvPr id="1948" name="Google Shape;1948;p25"/>
            <p:cNvSpPr/>
            <p:nvPr/>
          </p:nvSpPr>
          <p:spPr>
            <a:xfrm>
              <a:off x="1110349" y="2759709"/>
              <a:ext cx="1282522" cy="1282474"/>
            </a:xfrm>
            <a:custGeom>
              <a:avLst/>
              <a:gdLst/>
              <a:ahLst/>
              <a:cxnLst/>
              <a:rect l="l" t="t" r="r" b="b"/>
              <a:pathLst>
                <a:path w="26907" h="26906" extrusionOk="0">
                  <a:moveTo>
                    <a:pt x="13454" y="68"/>
                  </a:moveTo>
                  <a:cubicBezTo>
                    <a:pt x="20833" y="68"/>
                    <a:pt x="26838" y="6073"/>
                    <a:pt x="26838" y="13453"/>
                  </a:cubicBezTo>
                  <a:cubicBezTo>
                    <a:pt x="26838" y="20833"/>
                    <a:pt x="20834" y="26835"/>
                    <a:pt x="13454" y="26835"/>
                  </a:cubicBezTo>
                  <a:cubicBezTo>
                    <a:pt x="6074" y="26835"/>
                    <a:pt x="70" y="20833"/>
                    <a:pt x="70" y="13452"/>
                  </a:cubicBezTo>
                  <a:cubicBezTo>
                    <a:pt x="70" y="6072"/>
                    <a:pt x="6074" y="68"/>
                    <a:pt x="13454" y="68"/>
                  </a:cubicBezTo>
                  <a:close/>
                  <a:moveTo>
                    <a:pt x="13454" y="0"/>
                  </a:moveTo>
                  <a:cubicBezTo>
                    <a:pt x="6036" y="0"/>
                    <a:pt x="1" y="6033"/>
                    <a:pt x="1" y="13452"/>
                  </a:cubicBezTo>
                  <a:cubicBezTo>
                    <a:pt x="1" y="20870"/>
                    <a:pt x="6036" y="26905"/>
                    <a:pt x="13454" y="26905"/>
                  </a:cubicBezTo>
                  <a:cubicBezTo>
                    <a:pt x="20871" y="26905"/>
                    <a:pt x="26906" y="20870"/>
                    <a:pt x="26907" y="13453"/>
                  </a:cubicBezTo>
                  <a:cubicBezTo>
                    <a:pt x="26907" y="6035"/>
                    <a:pt x="20872" y="0"/>
                    <a:pt x="13454" y="0"/>
                  </a:cubicBezTo>
                  <a:close/>
                </a:path>
              </a:pathLst>
            </a:custGeom>
            <a:solidFill>
              <a:srgbClr val="203560"/>
            </a:solidFill>
            <a:ln w="19050"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5"/>
            <p:cNvSpPr/>
            <p:nvPr/>
          </p:nvSpPr>
          <p:spPr>
            <a:xfrm>
              <a:off x="1049624" y="2698984"/>
              <a:ext cx="1403925" cy="1403925"/>
            </a:xfrm>
            <a:custGeom>
              <a:avLst/>
              <a:gdLst/>
              <a:ahLst/>
              <a:cxnLst/>
              <a:rect l="l" t="t" r="r" b="b"/>
              <a:pathLst>
                <a:path w="29454" h="29454" extrusionOk="0">
                  <a:moveTo>
                    <a:pt x="14728" y="75"/>
                  </a:moveTo>
                  <a:cubicBezTo>
                    <a:pt x="22805" y="75"/>
                    <a:pt x="29379" y="6648"/>
                    <a:pt x="29380" y="14727"/>
                  </a:cubicBezTo>
                  <a:cubicBezTo>
                    <a:pt x="29380" y="22806"/>
                    <a:pt x="22806" y="29379"/>
                    <a:pt x="14728" y="29379"/>
                  </a:cubicBezTo>
                  <a:cubicBezTo>
                    <a:pt x="6648" y="29379"/>
                    <a:pt x="76" y="22806"/>
                    <a:pt x="76" y="14727"/>
                  </a:cubicBezTo>
                  <a:cubicBezTo>
                    <a:pt x="76" y="6648"/>
                    <a:pt x="6648" y="75"/>
                    <a:pt x="14728" y="75"/>
                  </a:cubicBezTo>
                  <a:close/>
                  <a:moveTo>
                    <a:pt x="14728" y="0"/>
                  </a:moveTo>
                  <a:cubicBezTo>
                    <a:pt x="6607" y="0"/>
                    <a:pt x="1" y="6608"/>
                    <a:pt x="1" y="14727"/>
                  </a:cubicBezTo>
                  <a:cubicBezTo>
                    <a:pt x="1" y="22847"/>
                    <a:pt x="6606" y="29453"/>
                    <a:pt x="14728" y="29453"/>
                  </a:cubicBezTo>
                  <a:cubicBezTo>
                    <a:pt x="22847" y="29453"/>
                    <a:pt x="29454" y="22847"/>
                    <a:pt x="29454" y="14727"/>
                  </a:cubicBezTo>
                  <a:cubicBezTo>
                    <a:pt x="29454" y="6608"/>
                    <a:pt x="22847" y="0"/>
                    <a:pt x="14728" y="0"/>
                  </a:cubicBezTo>
                  <a:close/>
                </a:path>
              </a:pathLst>
            </a:custGeom>
            <a:solidFill>
              <a:srgbClr val="203560"/>
            </a:solidFill>
            <a:ln w="19050"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5"/>
            <p:cNvSpPr/>
            <p:nvPr/>
          </p:nvSpPr>
          <p:spPr>
            <a:xfrm>
              <a:off x="778410" y="2427722"/>
              <a:ext cx="1946448" cy="1946496"/>
            </a:xfrm>
            <a:custGeom>
              <a:avLst/>
              <a:gdLst/>
              <a:ahLst/>
              <a:cxnLst/>
              <a:rect l="l" t="t" r="r" b="b"/>
              <a:pathLst>
                <a:path w="40836" h="40837" extrusionOk="0">
                  <a:moveTo>
                    <a:pt x="20418" y="104"/>
                  </a:moveTo>
                  <a:cubicBezTo>
                    <a:pt x="25843" y="104"/>
                    <a:pt x="30944" y="2218"/>
                    <a:pt x="34782" y="6054"/>
                  </a:cubicBezTo>
                  <a:cubicBezTo>
                    <a:pt x="38618" y="9891"/>
                    <a:pt x="40732" y="14991"/>
                    <a:pt x="40732" y="20418"/>
                  </a:cubicBezTo>
                  <a:cubicBezTo>
                    <a:pt x="40732" y="25845"/>
                    <a:pt x="38618" y="30945"/>
                    <a:pt x="34782" y="34782"/>
                  </a:cubicBezTo>
                  <a:cubicBezTo>
                    <a:pt x="30945" y="38619"/>
                    <a:pt x="25845" y="40732"/>
                    <a:pt x="20418" y="40732"/>
                  </a:cubicBezTo>
                  <a:cubicBezTo>
                    <a:pt x="14991" y="40732"/>
                    <a:pt x="9890" y="38619"/>
                    <a:pt x="6054" y="34782"/>
                  </a:cubicBezTo>
                  <a:cubicBezTo>
                    <a:pt x="2217" y="30945"/>
                    <a:pt x="104" y="25845"/>
                    <a:pt x="104" y="20418"/>
                  </a:cubicBezTo>
                  <a:cubicBezTo>
                    <a:pt x="104" y="14991"/>
                    <a:pt x="2217" y="9891"/>
                    <a:pt x="6054" y="6054"/>
                  </a:cubicBezTo>
                  <a:cubicBezTo>
                    <a:pt x="9890" y="2218"/>
                    <a:pt x="14991" y="104"/>
                    <a:pt x="20418" y="104"/>
                  </a:cubicBezTo>
                  <a:close/>
                  <a:moveTo>
                    <a:pt x="20418" y="0"/>
                  </a:moveTo>
                  <a:cubicBezTo>
                    <a:pt x="14964" y="0"/>
                    <a:pt x="9836" y="2124"/>
                    <a:pt x="5980" y="5981"/>
                  </a:cubicBezTo>
                  <a:cubicBezTo>
                    <a:pt x="2124" y="9837"/>
                    <a:pt x="0" y="14964"/>
                    <a:pt x="0" y="20418"/>
                  </a:cubicBezTo>
                  <a:cubicBezTo>
                    <a:pt x="0" y="25872"/>
                    <a:pt x="2124" y="30999"/>
                    <a:pt x="5980" y="34855"/>
                  </a:cubicBezTo>
                  <a:cubicBezTo>
                    <a:pt x="9836" y="38712"/>
                    <a:pt x="14964" y="40836"/>
                    <a:pt x="20418" y="40836"/>
                  </a:cubicBezTo>
                  <a:cubicBezTo>
                    <a:pt x="25871" y="40836"/>
                    <a:pt x="30998" y="38712"/>
                    <a:pt x="34855" y="34855"/>
                  </a:cubicBezTo>
                  <a:cubicBezTo>
                    <a:pt x="38712" y="30999"/>
                    <a:pt x="40836" y="25872"/>
                    <a:pt x="40836" y="20418"/>
                  </a:cubicBezTo>
                  <a:cubicBezTo>
                    <a:pt x="40836" y="14965"/>
                    <a:pt x="38712" y="9837"/>
                    <a:pt x="34855" y="5981"/>
                  </a:cubicBezTo>
                  <a:cubicBezTo>
                    <a:pt x="30998" y="2124"/>
                    <a:pt x="25872" y="0"/>
                    <a:pt x="20418" y="0"/>
                  </a:cubicBezTo>
                  <a:close/>
                </a:path>
              </a:pathLst>
            </a:custGeom>
            <a:solidFill>
              <a:srgbClr val="203560"/>
            </a:solidFill>
            <a:ln w="19050"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5"/>
            <p:cNvSpPr/>
            <p:nvPr/>
          </p:nvSpPr>
          <p:spPr>
            <a:xfrm>
              <a:off x="530505" y="2179769"/>
              <a:ext cx="2442212" cy="2442212"/>
            </a:xfrm>
            <a:custGeom>
              <a:avLst/>
              <a:gdLst/>
              <a:ahLst/>
              <a:cxnLst/>
              <a:rect l="l" t="t" r="r" b="b"/>
              <a:pathLst>
                <a:path w="51237" h="51237" extrusionOk="0">
                  <a:moveTo>
                    <a:pt x="25619" y="134"/>
                  </a:moveTo>
                  <a:cubicBezTo>
                    <a:pt x="32425" y="134"/>
                    <a:pt x="38826" y="2784"/>
                    <a:pt x="43640" y="7598"/>
                  </a:cubicBezTo>
                  <a:cubicBezTo>
                    <a:pt x="48453" y="12411"/>
                    <a:pt x="51104" y="18812"/>
                    <a:pt x="51104" y="25619"/>
                  </a:cubicBezTo>
                  <a:cubicBezTo>
                    <a:pt x="51104" y="32426"/>
                    <a:pt x="48453" y="38826"/>
                    <a:pt x="43639" y="43641"/>
                  </a:cubicBezTo>
                  <a:cubicBezTo>
                    <a:pt x="38825" y="48454"/>
                    <a:pt x="32424" y="51106"/>
                    <a:pt x="25618" y="51106"/>
                  </a:cubicBezTo>
                  <a:cubicBezTo>
                    <a:pt x="18810" y="51106"/>
                    <a:pt x="12410" y="48454"/>
                    <a:pt x="7596" y="43641"/>
                  </a:cubicBezTo>
                  <a:cubicBezTo>
                    <a:pt x="2783" y="38826"/>
                    <a:pt x="132" y="32426"/>
                    <a:pt x="132" y="25619"/>
                  </a:cubicBezTo>
                  <a:cubicBezTo>
                    <a:pt x="132" y="18812"/>
                    <a:pt x="2783" y="12411"/>
                    <a:pt x="7597" y="7597"/>
                  </a:cubicBezTo>
                  <a:cubicBezTo>
                    <a:pt x="12411" y="2784"/>
                    <a:pt x="18811" y="134"/>
                    <a:pt x="25619" y="134"/>
                  </a:cubicBezTo>
                  <a:close/>
                  <a:moveTo>
                    <a:pt x="25619" y="1"/>
                  </a:moveTo>
                  <a:cubicBezTo>
                    <a:pt x="18776" y="1"/>
                    <a:pt x="12343" y="2665"/>
                    <a:pt x="7504" y="7504"/>
                  </a:cubicBezTo>
                  <a:cubicBezTo>
                    <a:pt x="2665" y="12343"/>
                    <a:pt x="0" y="18776"/>
                    <a:pt x="0" y="25619"/>
                  </a:cubicBezTo>
                  <a:cubicBezTo>
                    <a:pt x="0" y="32461"/>
                    <a:pt x="2667" y="38895"/>
                    <a:pt x="7504" y="43733"/>
                  </a:cubicBezTo>
                  <a:cubicBezTo>
                    <a:pt x="12343" y="48573"/>
                    <a:pt x="18777" y="51237"/>
                    <a:pt x="25619" y="51237"/>
                  </a:cubicBezTo>
                  <a:cubicBezTo>
                    <a:pt x="32461" y="51237"/>
                    <a:pt x="38894" y="48573"/>
                    <a:pt x="43734" y="43733"/>
                  </a:cubicBezTo>
                  <a:cubicBezTo>
                    <a:pt x="48572" y="38894"/>
                    <a:pt x="51236" y="32461"/>
                    <a:pt x="51236" y="25619"/>
                  </a:cubicBezTo>
                  <a:cubicBezTo>
                    <a:pt x="51236" y="18775"/>
                    <a:pt x="48571" y="12342"/>
                    <a:pt x="43734" y="7504"/>
                  </a:cubicBezTo>
                  <a:cubicBezTo>
                    <a:pt x="38894" y="2665"/>
                    <a:pt x="32461" y="1"/>
                    <a:pt x="25619" y="1"/>
                  </a:cubicBezTo>
                  <a:close/>
                </a:path>
              </a:pathLst>
            </a:custGeom>
            <a:solidFill>
              <a:srgbClr val="203560"/>
            </a:solidFill>
            <a:ln w="19050"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2" name="Google Shape;1952;p25"/>
          <p:cNvGrpSpPr/>
          <p:nvPr/>
        </p:nvGrpSpPr>
        <p:grpSpPr>
          <a:xfrm rot="1586299">
            <a:off x="7841008" y="400764"/>
            <a:ext cx="1414187" cy="2756258"/>
            <a:chOff x="1099958" y="4292329"/>
            <a:chExt cx="269021" cy="524315"/>
          </a:xfrm>
        </p:grpSpPr>
        <p:sp>
          <p:nvSpPr>
            <p:cNvPr id="1953" name="Google Shape;1953;p25"/>
            <p:cNvSpPr/>
            <p:nvPr/>
          </p:nvSpPr>
          <p:spPr>
            <a:xfrm>
              <a:off x="1184754" y="4370452"/>
              <a:ext cx="132652" cy="261395"/>
            </a:xfrm>
            <a:custGeom>
              <a:avLst/>
              <a:gdLst/>
              <a:ahLst/>
              <a:cxnLst/>
              <a:rect l="l" t="t" r="r" b="b"/>
              <a:pathLst>
                <a:path w="2783" h="5484" extrusionOk="0">
                  <a:moveTo>
                    <a:pt x="2497" y="1"/>
                  </a:moveTo>
                  <a:cubicBezTo>
                    <a:pt x="2488" y="1"/>
                    <a:pt x="2478" y="13"/>
                    <a:pt x="2484" y="23"/>
                  </a:cubicBezTo>
                  <a:cubicBezTo>
                    <a:pt x="2691" y="432"/>
                    <a:pt x="2638" y="968"/>
                    <a:pt x="2560" y="1403"/>
                  </a:cubicBezTo>
                  <a:cubicBezTo>
                    <a:pt x="2489" y="1802"/>
                    <a:pt x="2365" y="2189"/>
                    <a:pt x="2220" y="2565"/>
                  </a:cubicBezTo>
                  <a:cubicBezTo>
                    <a:pt x="1926" y="3330"/>
                    <a:pt x="1607" y="4162"/>
                    <a:pt x="1102" y="4816"/>
                  </a:cubicBezTo>
                  <a:cubicBezTo>
                    <a:pt x="976" y="4979"/>
                    <a:pt x="829" y="5166"/>
                    <a:pt x="651" y="5277"/>
                  </a:cubicBezTo>
                  <a:cubicBezTo>
                    <a:pt x="569" y="5328"/>
                    <a:pt x="501" y="5350"/>
                    <a:pt x="445" y="5350"/>
                  </a:cubicBezTo>
                  <a:cubicBezTo>
                    <a:pt x="222" y="5350"/>
                    <a:pt x="188" y="5001"/>
                    <a:pt x="204" y="4797"/>
                  </a:cubicBezTo>
                  <a:cubicBezTo>
                    <a:pt x="235" y="4382"/>
                    <a:pt x="321" y="3966"/>
                    <a:pt x="451" y="3570"/>
                  </a:cubicBezTo>
                  <a:cubicBezTo>
                    <a:pt x="518" y="3364"/>
                    <a:pt x="597" y="3164"/>
                    <a:pt x="688" y="2970"/>
                  </a:cubicBezTo>
                  <a:cubicBezTo>
                    <a:pt x="754" y="2829"/>
                    <a:pt x="874" y="2488"/>
                    <a:pt x="1016" y="2404"/>
                  </a:cubicBezTo>
                  <a:cubicBezTo>
                    <a:pt x="1057" y="2380"/>
                    <a:pt x="1092" y="2369"/>
                    <a:pt x="1122" y="2369"/>
                  </a:cubicBezTo>
                  <a:cubicBezTo>
                    <a:pt x="1349" y="2369"/>
                    <a:pt x="1260" y="3008"/>
                    <a:pt x="1243" y="3107"/>
                  </a:cubicBezTo>
                  <a:cubicBezTo>
                    <a:pt x="1206" y="3337"/>
                    <a:pt x="1133" y="3557"/>
                    <a:pt x="1036" y="3768"/>
                  </a:cubicBezTo>
                  <a:cubicBezTo>
                    <a:pt x="1035" y="3770"/>
                    <a:pt x="1036" y="3772"/>
                    <a:pt x="1038" y="3772"/>
                  </a:cubicBezTo>
                  <a:cubicBezTo>
                    <a:pt x="1038" y="3772"/>
                    <a:pt x="1039" y="3771"/>
                    <a:pt x="1039" y="3770"/>
                  </a:cubicBezTo>
                  <a:cubicBezTo>
                    <a:pt x="1224" y="3403"/>
                    <a:pt x="1320" y="3002"/>
                    <a:pt x="1303" y="2591"/>
                  </a:cubicBezTo>
                  <a:cubicBezTo>
                    <a:pt x="1297" y="2440"/>
                    <a:pt x="1245" y="2289"/>
                    <a:pt x="1132" y="2289"/>
                  </a:cubicBezTo>
                  <a:cubicBezTo>
                    <a:pt x="1090" y="2289"/>
                    <a:pt x="1040" y="2310"/>
                    <a:pt x="981" y="2360"/>
                  </a:cubicBezTo>
                  <a:cubicBezTo>
                    <a:pt x="865" y="2456"/>
                    <a:pt x="797" y="2613"/>
                    <a:pt x="727" y="2740"/>
                  </a:cubicBezTo>
                  <a:cubicBezTo>
                    <a:pt x="619" y="2936"/>
                    <a:pt x="525" y="3137"/>
                    <a:pt x="442" y="3344"/>
                  </a:cubicBezTo>
                  <a:cubicBezTo>
                    <a:pt x="280" y="3754"/>
                    <a:pt x="168" y="4182"/>
                    <a:pt x="110" y="4618"/>
                  </a:cubicBezTo>
                  <a:cubicBezTo>
                    <a:pt x="75" y="4867"/>
                    <a:pt x="1" y="5261"/>
                    <a:pt x="254" y="5428"/>
                  </a:cubicBezTo>
                  <a:cubicBezTo>
                    <a:pt x="314" y="5467"/>
                    <a:pt x="376" y="5483"/>
                    <a:pt x="437" y="5483"/>
                  </a:cubicBezTo>
                  <a:cubicBezTo>
                    <a:pt x="668" y="5483"/>
                    <a:pt x="896" y="5248"/>
                    <a:pt x="1036" y="5095"/>
                  </a:cubicBezTo>
                  <a:cubicBezTo>
                    <a:pt x="1622" y="4449"/>
                    <a:pt x="1949" y="3574"/>
                    <a:pt x="2271" y="2776"/>
                  </a:cubicBezTo>
                  <a:cubicBezTo>
                    <a:pt x="2470" y="2283"/>
                    <a:pt x="2646" y="1771"/>
                    <a:pt x="2707" y="1239"/>
                  </a:cubicBezTo>
                  <a:cubicBezTo>
                    <a:pt x="2751" y="834"/>
                    <a:pt x="2782" y="336"/>
                    <a:pt x="2507" y="6"/>
                  </a:cubicBezTo>
                  <a:cubicBezTo>
                    <a:pt x="2504" y="2"/>
                    <a:pt x="2501" y="1"/>
                    <a:pt x="249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5"/>
            <p:cNvSpPr/>
            <p:nvPr/>
          </p:nvSpPr>
          <p:spPr>
            <a:xfrm>
              <a:off x="1131894" y="4364399"/>
              <a:ext cx="203339" cy="376363"/>
            </a:xfrm>
            <a:custGeom>
              <a:avLst/>
              <a:gdLst/>
              <a:ahLst/>
              <a:cxnLst/>
              <a:rect l="l" t="t" r="r" b="b"/>
              <a:pathLst>
                <a:path w="4266" h="7896" extrusionOk="0">
                  <a:moveTo>
                    <a:pt x="3046" y="0"/>
                  </a:moveTo>
                  <a:cubicBezTo>
                    <a:pt x="3043" y="0"/>
                    <a:pt x="3040" y="1"/>
                    <a:pt x="3037" y="3"/>
                  </a:cubicBezTo>
                  <a:cubicBezTo>
                    <a:pt x="2236" y="566"/>
                    <a:pt x="1744" y="1459"/>
                    <a:pt x="1369" y="2342"/>
                  </a:cubicBezTo>
                  <a:cubicBezTo>
                    <a:pt x="922" y="3396"/>
                    <a:pt x="504" y="4521"/>
                    <a:pt x="327" y="5657"/>
                  </a:cubicBezTo>
                  <a:cubicBezTo>
                    <a:pt x="240" y="6209"/>
                    <a:pt x="1" y="7896"/>
                    <a:pt x="925" y="7896"/>
                  </a:cubicBezTo>
                  <a:cubicBezTo>
                    <a:pt x="953" y="7896"/>
                    <a:pt x="981" y="7894"/>
                    <a:pt x="1010" y="7891"/>
                  </a:cubicBezTo>
                  <a:cubicBezTo>
                    <a:pt x="1497" y="7842"/>
                    <a:pt x="1801" y="7342"/>
                    <a:pt x="2061" y="6983"/>
                  </a:cubicBezTo>
                  <a:cubicBezTo>
                    <a:pt x="2388" y="6530"/>
                    <a:pt x="2686" y="6058"/>
                    <a:pt x="2954" y="5568"/>
                  </a:cubicBezTo>
                  <a:cubicBezTo>
                    <a:pt x="3551" y="4482"/>
                    <a:pt x="4044" y="3286"/>
                    <a:pt x="4262" y="2061"/>
                  </a:cubicBezTo>
                  <a:cubicBezTo>
                    <a:pt x="4266" y="2042"/>
                    <a:pt x="4251" y="2030"/>
                    <a:pt x="4238" y="2030"/>
                  </a:cubicBezTo>
                  <a:cubicBezTo>
                    <a:pt x="4228" y="2030"/>
                    <a:pt x="4219" y="2035"/>
                    <a:pt x="4216" y="2048"/>
                  </a:cubicBezTo>
                  <a:cubicBezTo>
                    <a:pt x="3694" y="3959"/>
                    <a:pt x="2944" y="5796"/>
                    <a:pt x="1648" y="7325"/>
                  </a:cubicBezTo>
                  <a:cubicBezTo>
                    <a:pt x="1475" y="7529"/>
                    <a:pt x="1264" y="7734"/>
                    <a:pt x="982" y="7753"/>
                  </a:cubicBezTo>
                  <a:cubicBezTo>
                    <a:pt x="968" y="7754"/>
                    <a:pt x="955" y="7754"/>
                    <a:pt x="942" y="7754"/>
                  </a:cubicBezTo>
                  <a:cubicBezTo>
                    <a:pt x="605" y="7754"/>
                    <a:pt x="470" y="7457"/>
                    <a:pt x="424" y="7158"/>
                  </a:cubicBezTo>
                  <a:cubicBezTo>
                    <a:pt x="339" y="6614"/>
                    <a:pt x="383" y="6039"/>
                    <a:pt x="478" y="5500"/>
                  </a:cubicBezTo>
                  <a:cubicBezTo>
                    <a:pt x="654" y="4508"/>
                    <a:pt x="1003" y="3536"/>
                    <a:pt x="1377" y="2602"/>
                  </a:cubicBezTo>
                  <a:cubicBezTo>
                    <a:pt x="1765" y="1630"/>
                    <a:pt x="2272" y="737"/>
                    <a:pt x="3058" y="29"/>
                  </a:cubicBezTo>
                  <a:cubicBezTo>
                    <a:pt x="3070" y="19"/>
                    <a:pt x="3059" y="0"/>
                    <a:pt x="304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5"/>
            <p:cNvSpPr/>
            <p:nvPr/>
          </p:nvSpPr>
          <p:spPr>
            <a:xfrm>
              <a:off x="1163782" y="4292329"/>
              <a:ext cx="186418" cy="213158"/>
            </a:xfrm>
            <a:custGeom>
              <a:avLst/>
              <a:gdLst/>
              <a:ahLst/>
              <a:cxnLst/>
              <a:rect l="l" t="t" r="r" b="b"/>
              <a:pathLst>
                <a:path w="3911" h="4472" extrusionOk="0">
                  <a:moveTo>
                    <a:pt x="2936" y="1"/>
                  </a:moveTo>
                  <a:cubicBezTo>
                    <a:pt x="2682" y="1"/>
                    <a:pt x="2463" y="176"/>
                    <a:pt x="2296" y="354"/>
                  </a:cubicBezTo>
                  <a:cubicBezTo>
                    <a:pt x="1776" y="906"/>
                    <a:pt x="1347" y="1577"/>
                    <a:pt x="971" y="2230"/>
                  </a:cubicBezTo>
                  <a:cubicBezTo>
                    <a:pt x="577" y="2921"/>
                    <a:pt x="225" y="3660"/>
                    <a:pt x="8" y="4428"/>
                  </a:cubicBezTo>
                  <a:cubicBezTo>
                    <a:pt x="1" y="4455"/>
                    <a:pt x="21" y="4472"/>
                    <a:pt x="42" y="4472"/>
                  </a:cubicBezTo>
                  <a:cubicBezTo>
                    <a:pt x="56" y="4472"/>
                    <a:pt x="71" y="4464"/>
                    <a:pt x="78" y="4447"/>
                  </a:cubicBezTo>
                  <a:cubicBezTo>
                    <a:pt x="558" y="3231"/>
                    <a:pt x="1102" y="2076"/>
                    <a:pt x="1885" y="1021"/>
                  </a:cubicBezTo>
                  <a:cubicBezTo>
                    <a:pt x="2079" y="759"/>
                    <a:pt x="2279" y="466"/>
                    <a:pt x="2535" y="260"/>
                  </a:cubicBezTo>
                  <a:cubicBezTo>
                    <a:pt x="2671" y="151"/>
                    <a:pt x="2810" y="101"/>
                    <a:pt x="2942" y="101"/>
                  </a:cubicBezTo>
                  <a:cubicBezTo>
                    <a:pt x="3162" y="101"/>
                    <a:pt x="3363" y="239"/>
                    <a:pt x="3499" y="478"/>
                  </a:cubicBezTo>
                  <a:cubicBezTo>
                    <a:pt x="3850" y="1097"/>
                    <a:pt x="3863" y="1932"/>
                    <a:pt x="3745" y="2615"/>
                  </a:cubicBezTo>
                  <a:cubicBezTo>
                    <a:pt x="3744" y="2620"/>
                    <a:pt x="3748" y="2624"/>
                    <a:pt x="3752" y="2624"/>
                  </a:cubicBezTo>
                  <a:cubicBezTo>
                    <a:pt x="3754" y="2624"/>
                    <a:pt x="3756" y="2623"/>
                    <a:pt x="3756" y="2619"/>
                  </a:cubicBezTo>
                  <a:cubicBezTo>
                    <a:pt x="3911" y="1923"/>
                    <a:pt x="3886" y="1093"/>
                    <a:pt x="3545" y="451"/>
                  </a:cubicBezTo>
                  <a:cubicBezTo>
                    <a:pt x="3432" y="241"/>
                    <a:pt x="3257" y="37"/>
                    <a:pt x="3006" y="6"/>
                  </a:cubicBezTo>
                  <a:cubicBezTo>
                    <a:pt x="2983" y="2"/>
                    <a:pt x="2959" y="1"/>
                    <a:pt x="293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5"/>
            <p:cNvSpPr/>
            <p:nvPr/>
          </p:nvSpPr>
          <p:spPr>
            <a:xfrm>
              <a:off x="1099958" y="4550674"/>
              <a:ext cx="138705" cy="265971"/>
            </a:xfrm>
            <a:custGeom>
              <a:avLst/>
              <a:gdLst/>
              <a:ahLst/>
              <a:cxnLst/>
              <a:rect l="l" t="t" r="r" b="b"/>
              <a:pathLst>
                <a:path w="2910" h="5580" extrusionOk="0">
                  <a:moveTo>
                    <a:pt x="1095" y="1"/>
                  </a:moveTo>
                  <a:cubicBezTo>
                    <a:pt x="1093" y="1"/>
                    <a:pt x="1091" y="2"/>
                    <a:pt x="1090" y="4"/>
                  </a:cubicBezTo>
                  <a:cubicBezTo>
                    <a:pt x="468" y="1407"/>
                    <a:pt x="0" y="3107"/>
                    <a:pt x="352" y="4642"/>
                  </a:cubicBezTo>
                  <a:cubicBezTo>
                    <a:pt x="450" y="5070"/>
                    <a:pt x="775" y="5580"/>
                    <a:pt x="1237" y="5580"/>
                  </a:cubicBezTo>
                  <a:cubicBezTo>
                    <a:pt x="1321" y="5580"/>
                    <a:pt x="1410" y="5563"/>
                    <a:pt x="1502" y="5525"/>
                  </a:cubicBezTo>
                  <a:cubicBezTo>
                    <a:pt x="1810" y="5401"/>
                    <a:pt x="2068" y="5081"/>
                    <a:pt x="2277" y="4835"/>
                  </a:cubicBezTo>
                  <a:cubicBezTo>
                    <a:pt x="2523" y="4544"/>
                    <a:pt x="2727" y="4232"/>
                    <a:pt x="2899" y="3893"/>
                  </a:cubicBezTo>
                  <a:cubicBezTo>
                    <a:pt x="2910" y="3871"/>
                    <a:pt x="2891" y="3851"/>
                    <a:pt x="2872" y="3851"/>
                  </a:cubicBezTo>
                  <a:cubicBezTo>
                    <a:pt x="2864" y="3851"/>
                    <a:pt x="2855" y="3855"/>
                    <a:pt x="2850" y="3864"/>
                  </a:cubicBezTo>
                  <a:cubicBezTo>
                    <a:pt x="2534" y="4389"/>
                    <a:pt x="2120" y="5012"/>
                    <a:pt x="1598" y="5352"/>
                  </a:cubicBezTo>
                  <a:cubicBezTo>
                    <a:pt x="1482" y="5427"/>
                    <a:pt x="1364" y="5460"/>
                    <a:pt x="1250" y="5460"/>
                  </a:cubicBezTo>
                  <a:cubicBezTo>
                    <a:pt x="975" y="5460"/>
                    <a:pt x="721" y="5269"/>
                    <a:pt x="581" y="5002"/>
                  </a:cubicBezTo>
                  <a:cubicBezTo>
                    <a:pt x="416" y="4686"/>
                    <a:pt x="371" y="4301"/>
                    <a:pt x="339" y="3952"/>
                  </a:cubicBezTo>
                  <a:cubicBezTo>
                    <a:pt x="215" y="2583"/>
                    <a:pt x="622" y="1272"/>
                    <a:pt x="1100" y="8"/>
                  </a:cubicBezTo>
                  <a:cubicBezTo>
                    <a:pt x="1102" y="4"/>
                    <a:pt x="1099" y="1"/>
                    <a:pt x="109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5"/>
            <p:cNvSpPr/>
            <p:nvPr/>
          </p:nvSpPr>
          <p:spPr>
            <a:xfrm>
              <a:off x="1322268" y="4387755"/>
              <a:ext cx="45568" cy="192948"/>
            </a:xfrm>
            <a:custGeom>
              <a:avLst/>
              <a:gdLst/>
              <a:ahLst/>
              <a:cxnLst/>
              <a:rect l="l" t="t" r="r" b="b"/>
              <a:pathLst>
                <a:path w="956" h="4048" extrusionOk="0">
                  <a:moveTo>
                    <a:pt x="924" y="1"/>
                  </a:moveTo>
                  <a:cubicBezTo>
                    <a:pt x="907" y="1"/>
                    <a:pt x="890" y="12"/>
                    <a:pt x="887" y="33"/>
                  </a:cubicBezTo>
                  <a:cubicBezTo>
                    <a:pt x="776" y="1427"/>
                    <a:pt x="507" y="2735"/>
                    <a:pt x="2" y="4040"/>
                  </a:cubicBezTo>
                  <a:cubicBezTo>
                    <a:pt x="0" y="4044"/>
                    <a:pt x="5" y="4048"/>
                    <a:pt x="9" y="4048"/>
                  </a:cubicBezTo>
                  <a:cubicBezTo>
                    <a:pt x="11" y="4048"/>
                    <a:pt x="13" y="4047"/>
                    <a:pt x="13" y="4045"/>
                  </a:cubicBezTo>
                  <a:cubicBezTo>
                    <a:pt x="573" y="2804"/>
                    <a:pt x="925" y="1397"/>
                    <a:pt x="954" y="33"/>
                  </a:cubicBezTo>
                  <a:cubicBezTo>
                    <a:pt x="955" y="12"/>
                    <a:pt x="940" y="1"/>
                    <a:pt x="92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5"/>
            <p:cNvSpPr/>
            <p:nvPr/>
          </p:nvSpPr>
          <p:spPr>
            <a:xfrm>
              <a:off x="1249960" y="4323741"/>
              <a:ext cx="78838" cy="53385"/>
            </a:xfrm>
            <a:custGeom>
              <a:avLst/>
              <a:gdLst/>
              <a:ahLst/>
              <a:cxnLst/>
              <a:rect l="l" t="t" r="r" b="b"/>
              <a:pathLst>
                <a:path w="1654" h="1120" extrusionOk="0">
                  <a:moveTo>
                    <a:pt x="1003" y="1"/>
                  </a:moveTo>
                  <a:cubicBezTo>
                    <a:pt x="837" y="1"/>
                    <a:pt x="699" y="129"/>
                    <a:pt x="577" y="229"/>
                  </a:cubicBezTo>
                  <a:cubicBezTo>
                    <a:pt x="354" y="414"/>
                    <a:pt x="165" y="626"/>
                    <a:pt x="3" y="864"/>
                  </a:cubicBezTo>
                  <a:cubicBezTo>
                    <a:pt x="1" y="867"/>
                    <a:pt x="4" y="872"/>
                    <a:pt x="7" y="872"/>
                  </a:cubicBezTo>
                  <a:cubicBezTo>
                    <a:pt x="8" y="872"/>
                    <a:pt x="9" y="872"/>
                    <a:pt x="10" y="871"/>
                  </a:cubicBezTo>
                  <a:cubicBezTo>
                    <a:pt x="209" y="616"/>
                    <a:pt x="479" y="279"/>
                    <a:pt x="771" y="132"/>
                  </a:cubicBezTo>
                  <a:cubicBezTo>
                    <a:pt x="863" y="86"/>
                    <a:pt x="944" y="66"/>
                    <a:pt x="1016" y="66"/>
                  </a:cubicBezTo>
                  <a:cubicBezTo>
                    <a:pt x="1437" y="66"/>
                    <a:pt x="1547" y="762"/>
                    <a:pt x="1590" y="1103"/>
                  </a:cubicBezTo>
                  <a:cubicBezTo>
                    <a:pt x="1591" y="1114"/>
                    <a:pt x="1599" y="1120"/>
                    <a:pt x="1607" y="1120"/>
                  </a:cubicBezTo>
                  <a:cubicBezTo>
                    <a:pt x="1615" y="1120"/>
                    <a:pt x="1622" y="1114"/>
                    <a:pt x="1622" y="1103"/>
                  </a:cubicBezTo>
                  <a:cubicBezTo>
                    <a:pt x="1654" y="755"/>
                    <a:pt x="1472" y="40"/>
                    <a:pt x="1031" y="2"/>
                  </a:cubicBezTo>
                  <a:cubicBezTo>
                    <a:pt x="1022" y="1"/>
                    <a:pt x="1012" y="1"/>
                    <a:pt x="1003"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5"/>
            <p:cNvSpPr/>
            <p:nvPr/>
          </p:nvSpPr>
          <p:spPr>
            <a:xfrm>
              <a:off x="1229893" y="4446907"/>
              <a:ext cx="59200" cy="139086"/>
            </a:xfrm>
            <a:custGeom>
              <a:avLst/>
              <a:gdLst/>
              <a:ahLst/>
              <a:cxnLst/>
              <a:rect l="l" t="t" r="r" b="b"/>
              <a:pathLst>
                <a:path w="1242" h="2918" extrusionOk="0">
                  <a:moveTo>
                    <a:pt x="1224" y="0"/>
                  </a:moveTo>
                  <a:cubicBezTo>
                    <a:pt x="1218" y="0"/>
                    <a:pt x="1212" y="3"/>
                    <a:pt x="1209" y="11"/>
                  </a:cubicBezTo>
                  <a:cubicBezTo>
                    <a:pt x="897" y="1023"/>
                    <a:pt x="514" y="1983"/>
                    <a:pt x="2" y="2913"/>
                  </a:cubicBezTo>
                  <a:cubicBezTo>
                    <a:pt x="1" y="2915"/>
                    <a:pt x="3" y="2918"/>
                    <a:pt x="6" y="2918"/>
                  </a:cubicBezTo>
                  <a:cubicBezTo>
                    <a:pt x="7" y="2918"/>
                    <a:pt x="8" y="2917"/>
                    <a:pt x="8" y="2916"/>
                  </a:cubicBezTo>
                  <a:cubicBezTo>
                    <a:pt x="557" y="2029"/>
                    <a:pt x="995" y="1036"/>
                    <a:pt x="1238" y="20"/>
                  </a:cubicBezTo>
                  <a:cubicBezTo>
                    <a:pt x="1242" y="8"/>
                    <a:pt x="1233" y="0"/>
                    <a:pt x="122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5"/>
            <p:cNvSpPr/>
            <p:nvPr/>
          </p:nvSpPr>
          <p:spPr>
            <a:xfrm>
              <a:off x="1161113" y="4612734"/>
              <a:ext cx="45139" cy="75263"/>
            </a:xfrm>
            <a:custGeom>
              <a:avLst/>
              <a:gdLst/>
              <a:ahLst/>
              <a:cxnLst/>
              <a:rect l="l" t="t" r="r" b="b"/>
              <a:pathLst>
                <a:path w="947" h="1579" extrusionOk="0">
                  <a:moveTo>
                    <a:pt x="262" y="1"/>
                  </a:moveTo>
                  <a:cubicBezTo>
                    <a:pt x="260" y="1"/>
                    <a:pt x="257" y="2"/>
                    <a:pt x="257" y="5"/>
                  </a:cubicBezTo>
                  <a:cubicBezTo>
                    <a:pt x="264" y="436"/>
                    <a:pt x="0" y="963"/>
                    <a:pt x="268" y="1362"/>
                  </a:cubicBezTo>
                  <a:cubicBezTo>
                    <a:pt x="356" y="1492"/>
                    <a:pt x="515" y="1578"/>
                    <a:pt x="667" y="1578"/>
                  </a:cubicBezTo>
                  <a:cubicBezTo>
                    <a:pt x="767" y="1578"/>
                    <a:pt x="864" y="1541"/>
                    <a:pt x="936" y="1456"/>
                  </a:cubicBezTo>
                  <a:cubicBezTo>
                    <a:pt x="946" y="1442"/>
                    <a:pt x="936" y="1427"/>
                    <a:pt x="923" y="1427"/>
                  </a:cubicBezTo>
                  <a:cubicBezTo>
                    <a:pt x="919" y="1427"/>
                    <a:pt x="915" y="1428"/>
                    <a:pt x="911" y="1431"/>
                  </a:cubicBezTo>
                  <a:cubicBezTo>
                    <a:pt x="834" y="1493"/>
                    <a:pt x="748" y="1522"/>
                    <a:pt x="663" y="1522"/>
                  </a:cubicBezTo>
                  <a:cubicBezTo>
                    <a:pt x="539" y="1522"/>
                    <a:pt x="418" y="1462"/>
                    <a:pt x="330" y="1358"/>
                  </a:cubicBezTo>
                  <a:cubicBezTo>
                    <a:pt x="208" y="1211"/>
                    <a:pt x="187" y="1007"/>
                    <a:pt x="194" y="824"/>
                  </a:cubicBezTo>
                  <a:cubicBezTo>
                    <a:pt x="206" y="549"/>
                    <a:pt x="282" y="284"/>
                    <a:pt x="267" y="5"/>
                  </a:cubicBezTo>
                  <a:cubicBezTo>
                    <a:pt x="267" y="2"/>
                    <a:pt x="265" y="1"/>
                    <a:pt x="26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5"/>
            <p:cNvSpPr/>
            <p:nvPr/>
          </p:nvSpPr>
          <p:spPr>
            <a:xfrm>
              <a:off x="1153820" y="4722077"/>
              <a:ext cx="78361" cy="52050"/>
            </a:xfrm>
            <a:custGeom>
              <a:avLst/>
              <a:gdLst/>
              <a:ahLst/>
              <a:cxnLst/>
              <a:rect l="l" t="t" r="r" b="b"/>
              <a:pathLst>
                <a:path w="1644" h="1092" extrusionOk="0">
                  <a:moveTo>
                    <a:pt x="1627" y="1"/>
                  </a:moveTo>
                  <a:cubicBezTo>
                    <a:pt x="1624" y="1"/>
                    <a:pt x="1621" y="2"/>
                    <a:pt x="1619" y="4"/>
                  </a:cubicBezTo>
                  <a:cubicBezTo>
                    <a:pt x="1149" y="471"/>
                    <a:pt x="683" y="964"/>
                    <a:pt x="2" y="1090"/>
                  </a:cubicBezTo>
                  <a:cubicBezTo>
                    <a:pt x="1" y="1090"/>
                    <a:pt x="1" y="1092"/>
                    <a:pt x="2" y="1092"/>
                  </a:cubicBezTo>
                  <a:cubicBezTo>
                    <a:pt x="678" y="1008"/>
                    <a:pt x="1200" y="508"/>
                    <a:pt x="1636" y="20"/>
                  </a:cubicBezTo>
                  <a:cubicBezTo>
                    <a:pt x="1643" y="12"/>
                    <a:pt x="1635" y="1"/>
                    <a:pt x="162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5"/>
            <p:cNvSpPr/>
            <p:nvPr/>
          </p:nvSpPr>
          <p:spPr>
            <a:xfrm>
              <a:off x="1285423" y="4422312"/>
              <a:ext cx="4528" cy="5672"/>
            </a:xfrm>
            <a:custGeom>
              <a:avLst/>
              <a:gdLst/>
              <a:ahLst/>
              <a:cxnLst/>
              <a:rect l="l" t="t" r="r" b="b"/>
              <a:pathLst>
                <a:path w="95" h="119" extrusionOk="0">
                  <a:moveTo>
                    <a:pt x="48" y="1"/>
                  </a:moveTo>
                  <a:cubicBezTo>
                    <a:pt x="35" y="1"/>
                    <a:pt x="22" y="8"/>
                    <a:pt x="18" y="23"/>
                  </a:cubicBezTo>
                  <a:cubicBezTo>
                    <a:pt x="14" y="38"/>
                    <a:pt x="11" y="53"/>
                    <a:pt x="6" y="65"/>
                  </a:cubicBezTo>
                  <a:cubicBezTo>
                    <a:pt x="0" y="91"/>
                    <a:pt x="20" y="119"/>
                    <a:pt x="47" y="119"/>
                  </a:cubicBezTo>
                  <a:cubicBezTo>
                    <a:pt x="76" y="119"/>
                    <a:pt x="94" y="91"/>
                    <a:pt x="88" y="65"/>
                  </a:cubicBezTo>
                  <a:cubicBezTo>
                    <a:pt x="84" y="51"/>
                    <a:pt x="81" y="37"/>
                    <a:pt x="78" y="23"/>
                  </a:cubicBezTo>
                  <a:cubicBezTo>
                    <a:pt x="74" y="8"/>
                    <a:pt x="61" y="1"/>
                    <a:pt x="4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5"/>
            <p:cNvSpPr/>
            <p:nvPr/>
          </p:nvSpPr>
          <p:spPr>
            <a:xfrm>
              <a:off x="1282420" y="4392712"/>
              <a:ext cx="11916" cy="10391"/>
            </a:xfrm>
            <a:custGeom>
              <a:avLst/>
              <a:gdLst/>
              <a:ahLst/>
              <a:cxnLst/>
              <a:rect l="l" t="t" r="r" b="b"/>
              <a:pathLst>
                <a:path w="250" h="218" extrusionOk="0">
                  <a:moveTo>
                    <a:pt x="108" y="0"/>
                  </a:moveTo>
                  <a:cubicBezTo>
                    <a:pt x="82" y="0"/>
                    <a:pt x="51" y="15"/>
                    <a:pt x="33" y="32"/>
                  </a:cubicBezTo>
                  <a:cubicBezTo>
                    <a:pt x="15" y="51"/>
                    <a:pt x="0" y="82"/>
                    <a:pt x="1" y="109"/>
                  </a:cubicBezTo>
                  <a:cubicBezTo>
                    <a:pt x="3" y="138"/>
                    <a:pt x="12" y="167"/>
                    <a:pt x="33" y="187"/>
                  </a:cubicBezTo>
                  <a:cubicBezTo>
                    <a:pt x="52" y="203"/>
                    <a:pt x="77" y="218"/>
                    <a:pt x="103" y="218"/>
                  </a:cubicBezTo>
                  <a:cubicBezTo>
                    <a:pt x="105" y="218"/>
                    <a:pt x="108" y="218"/>
                    <a:pt x="110" y="217"/>
                  </a:cubicBezTo>
                  <a:cubicBezTo>
                    <a:pt x="127" y="216"/>
                    <a:pt x="143" y="216"/>
                    <a:pt x="161" y="213"/>
                  </a:cubicBezTo>
                  <a:cubicBezTo>
                    <a:pt x="184" y="208"/>
                    <a:pt x="202" y="195"/>
                    <a:pt x="219" y="180"/>
                  </a:cubicBezTo>
                  <a:cubicBezTo>
                    <a:pt x="236" y="164"/>
                    <a:pt x="249" y="132"/>
                    <a:pt x="247" y="109"/>
                  </a:cubicBezTo>
                  <a:cubicBezTo>
                    <a:pt x="246" y="83"/>
                    <a:pt x="239" y="57"/>
                    <a:pt x="219" y="38"/>
                  </a:cubicBezTo>
                  <a:cubicBezTo>
                    <a:pt x="202" y="23"/>
                    <a:pt x="182" y="11"/>
                    <a:pt x="161" y="6"/>
                  </a:cubicBezTo>
                  <a:cubicBezTo>
                    <a:pt x="145" y="2"/>
                    <a:pt x="127" y="2"/>
                    <a:pt x="110" y="1"/>
                  </a:cubicBezTo>
                  <a:cubicBezTo>
                    <a:pt x="109" y="1"/>
                    <a:pt x="108" y="0"/>
                    <a:pt x="108"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5"/>
            <p:cNvSpPr/>
            <p:nvPr/>
          </p:nvSpPr>
          <p:spPr>
            <a:xfrm>
              <a:off x="1325319" y="4399719"/>
              <a:ext cx="6530" cy="5005"/>
            </a:xfrm>
            <a:custGeom>
              <a:avLst/>
              <a:gdLst/>
              <a:ahLst/>
              <a:cxnLst/>
              <a:rect l="l" t="t" r="r" b="b"/>
              <a:pathLst>
                <a:path w="137" h="105" extrusionOk="0">
                  <a:moveTo>
                    <a:pt x="69" y="0"/>
                  </a:moveTo>
                  <a:cubicBezTo>
                    <a:pt x="1" y="0"/>
                    <a:pt x="1" y="105"/>
                    <a:pt x="69" y="105"/>
                  </a:cubicBezTo>
                  <a:cubicBezTo>
                    <a:pt x="136" y="105"/>
                    <a:pt x="137" y="0"/>
                    <a:pt x="6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5"/>
            <p:cNvSpPr/>
            <p:nvPr/>
          </p:nvSpPr>
          <p:spPr>
            <a:xfrm>
              <a:off x="1334041" y="4432083"/>
              <a:ext cx="10057" cy="9295"/>
            </a:xfrm>
            <a:custGeom>
              <a:avLst/>
              <a:gdLst/>
              <a:ahLst/>
              <a:cxnLst/>
              <a:rect l="l" t="t" r="r" b="b"/>
              <a:pathLst>
                <a:path w="211" h="195" extrusionOk="0">
                  <a:moveTo>
                    <a:pt x="116" y="0"/>
                  </a:moveTo>
                  <a:cubicBezTo>
                    <a:pt x="115" y="0"/>
                    <a:pt x="114" y="0"/>
                    <a:pt x="113" y="1"/>
                  </a:cubicBezTo>
                  <a:cubicBezTo>
                    <a:pt x="81" y="2"/>
                    <a:pt x="51" y="17"/>
                    <a:pt x="32" y="42"/>
                  </a:cubicBezTo>
                  <a:cubicBezTo>
                    <a:pt x="14" y="54"/>
                    <a:pt x="1" y="76"/>
                    <a:pt x="2" y="97"/>
                  </a:cubicBezTo>
                  <a:cubicBezTo>
                    <a:pt x="4" y="120"/>
                    <a:pt x="15" y="141"/>
                    <a:pt x="33" y="152"/>
                  </a:cubicBezTo>
                  <a:cubicBezTo>
                    <a:pt x="52" y="177"/>
                    <a:pt x="82" y="194"/>
                    <a:pt x="112" y="194"/>
                  </a:cubicBezTo>
                  <a:cubicBezTo>
                    <a:pt x="137" y="194"/>
                    <a:pt x="163" y="184"/>
                    <a:pt x="180" y="165"/>
                  </a:cubicBezTo>
                  <a:cubicBezTo>
                    <a:pt x="198" y="148"/>
                    <a:pt x="210" y="121"/>
                    <a:pt x="209" y="97"/>
                  </a:cubicBezTo>
                  <a:cubicBezTo>
                    <a:pt x="208" y="72"/>
                    <a:pt x="199" y="46"/>
                    <a:pt x="181" y="29"/>
                  </a:cubicBezTo>
                  <a:cubicBezTo>
                    <a:pt x="163" y="13"/>
                    <a:pt x="139" y="0"/>
                    <a:pt x="11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5"/>
            <p:cNvSpPr/>
            <p:nvPr/>
          </p:nvSpPr>
          <p:spPr>
            <a:xfrm>
              <a:off x="1362450" y="4367735"/>
              <a:ext cx="5672" cy="7007"/>
            </a:xfrm>
            <a:custGeom>
              <a:avLst/>
              <a:gdLst/>
              <a:ahLst/>
              <a:cxnLst/>
              <a:rect l="l" t="t" r="r" b="b"/>
              <a:pathLst>
                <a:path w="119" h="147" extrusionOk="0">
                  <a:moveTo>
                    <a:pt x="59" y="0"/>
                  </a:moveTo>
                  <a:cubicBezTo>
                    <a:pt x="48" y="0"/>
                    <a:pt x="36" y="4"/>
                    <a:pt x="27" y="13"/>
                  </a:cubicBezTo>
                  <a:cubicBezTo>
                    <a:pt x="12" y="27"/>
                    <a:pt x="6" y="42"/>
                    <a:pt x="5" y="63"/>
                  </a:cubicBezTo>
                  <a:cubicBezTo>
                    <a:pt x="4" y="72"/>
                    <a:pt x="4" y="81"/>
                    <a:pt x="4" y="90"/>
                  </a:cubicBezTo>
                  <a:cubicBezTo>
                    <a:pt x="1" y="120"/>
                    <a:pt x="30" y="147"/>
                    <a:pt x="58" y="147"/>
                  </a:cubicBezTo>
                  <a:cubicBezTo>
                    <a:pt x="58" y="147"/>
                    <a:pt x="59" y="147"/>
                    <a:pt x="59" y="147"/>
                  </a:cubicBezTo>
                  <a:cubicBezTo>
                    <a:pt x="88" y="145"/>
                    <a:pt x="119" y="121"/>
                    <a:pt x="116" y="90"/>
                  </a:cubicBezTo>
                  <a:cubicBezTo>
                    <a:pt x="115" y="83"/>
                    <a:pt x="114" y="72"/>
                    <a:pt x="114" y="63"/>
                  </a:cubicBezTo>
                  <a:cubicBezTo>
                    <a:pt x="111" y="42"/>
                    <a:pt x="105" y="27"/>
                    <a:pt x="91" y="13"/>
                  </a:cubicBezTo>
                  <a:cubicBezTo>
                    <a:pt x="82" y="4"/>
                    <a:pt x="70" y="0"/>
                    <a:pt x="5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5"/>
            <p:cNvSpPr/>
            <p:nvPr/>
          </p:nvSpPr>
          <p:spPr>
            <a:xfrm>
              <a:off x="1361449" y="4330318"/>
              <a:ext cx="7531" cy="5863"/>
            </a:xfrm>
            <a:custGeom>
              <a:avLst/>
              <a:gdLst/>
              <a:ahLst/>
              <a:cxnLst/>
              <a:rect l="l" t="t" r="r" b="b"/>
              <a:pathLst>
                <a:path w="158" h="123" extrusionOk="0">
                  <a:moveTo>
                    <a:pt x="79" y="1"/>
                  </a:moveTo>
                  <a:cubicBezTo>
                    <a:pt x="1" y="1"/>
                    <a:pt x="1" y="122"/>
                    <a:pt x="79" y="122"/>
                  </a:cubicBezTo>
                  <a:cubicBezTo>
                    <a:pt x="158" y="122"/>
                    <a:pt x="158" y="1"/>
                    <a:pt x="7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5"/>
            <p:cNvSpPr/>
            <p:nvPr/>
          </p:nvSpPr>
          <p:spPr>
            <a:xfrm>
              <a:off x="1256204" y="4698292"/>
              <a:ext cx="8532" cy="6768"/>
            </a:xfrm>
            <a:custGeom>
              <a:avLst/>
              <a:gdLst/>
              <a:ahLst/>
              <a:cxnLst/>
              <a:rect l="l" t="t" r="r" b="b"/>
              <a:pathLst>
                <a:path w="179" h="142" extrusionOk="0">
                  <a:moveTo>
                    <a:pt x="74" y="1"/>
                  </a:moveTo>
                  <a:cubicBezTo>
                    <a:pt x="36" y="1"/>
                    <a:pt x="1" y="30"/>
                    <a:pt x="1" y="71"/>
                  </a:cubicBezTo>
                  <a:cubicBezTo>
                    <a:pt x="1" y="111"/>
                    <a:pt x="34" y="141"/>
                    <a:pt x="72" y="141"/>
                  </a:cubicBezTo>
                  <a:cubicBezTo>
                    <a:pt x="79" y="141"/>
                    <a:pt x="85" y="140"/>
                    <a:pt x="92" y="139"/>
                  </a:cubicBezTo>
                  <a:cubicBezTo>
                    <a:pt x="105" y="136"/>
                    <a:pt x="120" y="132"/>
                    <a:pt x="134" y="128"/>
                  </a:cubicBezTo>
                  <a:cubicBezTo>
                    <a:pt x="158" y="122"/>
                    <a:pt x="179" y="96"/>
                    <a:pt x="178" y="71"/>
                  </a:cubicBezTo>
                  <a:cubicBezTo>
                    <a:pt x="177" y="47"/>
                    <a:pt x="160" y="20"/>
                    <a:pt x="134" y="13"/>
                  </a:cubicBezTo>
                  <a:cubicBezTo>
                    <a:pt x="119" y="10"/>
                    <a:pt x="104" y="7"/>
                    <a:pt x="92" y="3"/>
                  </a:cubicBezTo>
                  <a:cubicBezTo>
                    <a:pt x="86" y="1"/>
                    <a:pt x="80" y="1"/>
                    <a:pt x="7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5"/>
            <p:cNvSpPr/>
            <p:nvPr/>
          </p:nvSpPr>
          <p:spPr>
            <a:xfrm>
              <a:off x="1277320" y="4657729"/>
              <a:ext cx="7769" cy="6006"/>
            </a:xfrm>
            <a:custGeom>
              <a:avLst/>
              <a:gdLst/>
              <a:ahLst/>
              <a:cxnLst/>
              <a:rect l="l" t="t" r="r" b="b"/>
              <a:pathLst>
                <a:path w="163" h="126" extrusionOk="0">
                  <a:moveTo>
                    <a:pt x="81" y="0"/>
                  </a:moveTo>
                  <a:cubicBezTo>
                    <a:pt x="1" y="0"/>
                    <a:pt x="1" y="126"/>
                    <a:pt x="81" y="126"/>
                  </a:cubicBezTo>
                  <a:cubicBezTo>
                    <a:pt x="163" y="126"/>
                    <a:pt x="163" y="0"/>
                    <a:pt x="8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5"/>
            <p:cNvSpPr/>
            <p:nvPr/>
          </p:nvSpPr>
          <p:spPr>
            <a:xfrm>
              <a:off x="1297149" y="4626938"/>
              <a:ext cx="5005" cy="3051"/>
            </a:xfrm>
            <a:custGeom>
              <a:avLst/>
              <a:gdLst/>
              <a:ahLst/>
              <a:cxnLst/>
              <a:rect l="l" t="t" r="r" b="b"/>
              <a:pathLst>
                <a:path w="105" h="64" extrusionOk="0">
                  <a:moveTo>
                    <a:pt x="74" y="0"/>
                  </a:moveTo>
                  <a:cubicBezTo>
                    <a:pt x="74" y="0"/>
                    <a:pt x="73" y="0"/>
                    <a:pt x="72" y="0"/>
                  </a:cubicBezTo>
                  <a:cubicBezTo>
                    <a:pt x="63" y="0"/>
                    <a:pt x="53" y="0"/>
                    <a:pt x="44" y="2"/>
                  </a:cubicBezTo>
                  <a:cubicBezTo>
                    <a:pt x="36" y="3"/>
                    <a:pt x="29" y="7"/>
                    <a:pt x="21" y="10"/>
                  </a:cubicBezTo>
                  <a:cubicBezTo>
                    <a:pt x="0" y="18"/>
                    <a:pt x="0" y="44"/>
                    <a:pt x="21" y="54"/>
                  </a:cubicBezTo>
                  <a:cubicBezTo>
                    <a:pt x="29" y="57"/>
                    <a:pt x="36" y="60"/>
                    <a:pt x="44" y="62"/>
                  </a:cubicBezTo>
                  <a:cubicBezTo>
                    <a:pt x="48" y="63"/>
                    <a:pt x="53" y="64"/>
                    <a:pt x="58" y="64"/>
                  </a:cubicBezTo>
                  <a:cubicBezTo>
                    <a:pt x="63" y="64"/>
                    <a:pt x="68" y="63"/>
                    <a:pt x="72" y="63"/>
                  </a:cubicBezTo>
                  <a:cubicBezTo>
                    <a:pt x="89" y="63"/>
                    <a:pt x="105" y="48"/>
                    <a:pt x="105" y="31"/>
                  </a:cubicBezTo>
                  <a:cubicBezTo>
                    <a:pt x="104" y="16"/>
                    <a:pt x="92" y="0"/>
                    <a:pt x="7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5"/>
            <p:cNvSpPr/>
            <p:nvPr/>
          </p:nvSpPr>
          <p:spPr>
            <a:xfrm>
              <a:off x="1218263" y="4662543"/>
              <a:ext cx="6959" cy="5148"/>
            </a:xfrm>
            <a:custGeom>
              <a:avLst/>
              <a:gdLst/>
              <a:ahLst/>
              <a:cxnLst/>
              <a:rect l="l" t="t" r="r" b="b"/>
              <a:pathLst>
                <a:path w="146" h="108" extrusionOk="0">
                  <a:moveTo>
                    <a:pt x="55" y="1"/>
                  </a:moveTo>
                  <a:cubicBezTo>
                    <a:pt x="27" y="1"/>
                    <a:pt x="0" y="25"/>
                    <a:pt x="1" y="54"/>
                  </a:cubicBezTo>
                  <a:cubicBezTo>
                    <a:pt x="2" y="83"/>
                    <a:pt x="25" y="108"/>
                    <a:pt x="55" y="108"/>
                  </a:cubicBezTo>
                  <a:cubicBezTo>
                    <a:pt x="68" y="108"/>
                    <a:pt x="80" y="107"/>
                    <a:pt x="93" y="106"/>
                  </a:cubicBezTo>
                  <a:cubicBezTo>
                    <a:pt x="107" y="102"/>
                    <a:pt x="119" y="95"/>
                    <a:pt x="130" y="85"/>
                  </a:cubicBezTo>
                  <a:cubicBezTo>
                    <a:pt x="146" y="66"/>
                    <a:pt x="146" y="41"/>
                    <a:pt x="130" y="24"/>
                  </a:cubicBezTo>
                  <a:cubicBezTo>
                    <a:pt x="119" y="13"/>
                    <a:pt x="108" y="6"/>
                    <a:pt x="93" y="3"/>
                  </a:cubicBezTo>
                  <a:cubicBezTo>
                    <a:pt x="80" y="1"/>
                    <a:pt x="68" y="1"/>
                    <a:pt x="5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5"/>
            <p:cNvSpPr/>
            <p:nvPr/>
          </p:nvSpPr>
          <p:spPr>
            <a:xfrm>
              <a:off x="1234755" y="4640951"/>
              <a:ext cx="6673" cy="5195"/>
            </a:xfrm>
            <a:custGeom>
              <a:avLst/>
              <a:gdLst/>
              <a:ahLst/>
              <a:cxnLst/>
              <a:rect l="l" t="t" r="r" b="b"/>
              <a:pathLst>
                <a:path w="140" h="109" extrusionOk="0">
                  <a:moveTo>
                    <a:pt x="71" y="1"/>
                  </a:moveTo>
                  <a:cubicBezTo>
                    <a:pt x="3" y="1"/>
                    <a:pt x="1" y="108"/>
                    <a:pt x="71" y="108"/>
                  </a:cubicBezTo>
                  <a:cubicBezTo>
                    <a:pt x="140" y="108"/>
                    <a:pt x="140" y="1"/>
                    <a:pt x="7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5"/>
            <p:cNvSpPr/>
            <p:nvPr/>
          </p:nvSpPr>
          <p:spPr>
            <a:xfrm>
              <a:off x="1134659" y="4740809"/>
              <a:ext cx="4433" cy="6196"/>
            </a:xfrm>
            <a:custGeom>
              <a:avLst/>
              <a:gdLst/>
              <a:ahLst/>
              <a:cxnLst/>
              <a:rect l="l" t="t" r="r" b="b"/>
              <a:pathLst>
                <a:path w="93" h="130" extrusionOk="0">
                  <a:moveTo>
                    <a:pt x="46" y="0"/>
                  </a:moveTo>
                  <a:cubicBezTo>
                    <a:pt x="33" y="0"/>
                    <a:pt x="23" y="6"/>
                    <a:pt x="14" y="14"/>
                  </a:cubicBezTo>
                  <a:cubicBezTo>
                    <a:pt x="3" y="23"/>
                    <a:pt x="1" y="37"/>
                    <a:pt x="1" y="51"/>
                  </a:cubicBezTo>
                  <a:lnTo>
                    <a:pt x="1" y="83"/>
                  </a:lnTo>
                  <a:cubicBezTo>
                    <a:pt x="1" y="106"/>
                    <a:pt x="22" y="129"/>
                    <a:pt x="47" y="129"/>
                  </a:cubicBezTo>
                  <a:cubicBezTo>
                    <a:pt x="72" y="127"/>
                    <a:pt x="93" y="109"/>
                    <a:pt x="93" y="83"/>
                  </a:cubicBezTo>
                  <a:cubicBezTo>
                    <a:pt x="91" y="74"/>
                    <a:pt x="91" y="63"/>
                    <a:pt x="91" y="53"/>
                  </a:cubicBezTo>
                  <a:cubicBezTo>
                    <a:pt x="91" y="40"/>
                    <a:pt x="89" y="30"/>
                    <a:pt x="80" y="19"/>
                  </a:cubicBezTo>
                  <a:cubicBezTo>
                    <a:pt x="73" y="9"/>
                    <a:pt x="59" y="0"/>
                    <a:pt x="4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5"/>
            <p:cNvSpPr/>
            <p:nvPr/>
          </p:nvSpPr>
          <p:spPr>
            <a:xfrm>
              <a:off x="1129225" y="4705633"/>
              <a:ext cx="6625" cy="5148"/>
            </a:xfrm>
            <a:custGeom>
              <a:avLst/>
              <a:gdLst/>
              <a:ahLst/>
              <a:cxnLst/>
              <a:rect l="l" t="t" r="r" b="b"/>
              <a:pathLst>
                <a:path w="139" h="108" extrusionOk="0">
                  <a:moveTo>
                    <a:pt x="69" y="0"/>
                  </a:moveTo>
                  <a:cubicBezTo>
                    <a:pt x="1" y="0"/>
                    <a:pt x="1" y="107"/>
                    <a:pt x="69" y="107"/>
                  </a:cubicBezTo>
                  <a:cubicBezTo>
                    <a:pt x="137" y="107"/>
                    <a:pt x="139" y="0"/>
                    <a:pt x="6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5" name="Google Shape;1975;p25"/>
          <p:cNvGrpSpPr/>
          <p:nvPr/>
        </p:nvGrpSpPr>
        <p:grpSpPr>
          <a:xfrm rot="6058539">
            <a:off x="6218887" y="4202515"/>
            <a:ext cx="994447" cy="1515133"/>
            <a:chOff x="2251545" y="3095652"/>
            <a:chExt cx="344809" cy="525316"/>
          </a:xfrm>
        </p:grpSpPr>
        <p:sp>
          <p:nvSpPr>
            <p:cNvPr id="1976" name="Google Shape;1976;p25"/>
            <p:cNvSpPr/>
            <p:nvPr/>
          </p:nvSpPr>
          <p:spPr>
            <a:xfrm>
              <a:off x="2271516" y="3095652"/>
              <a:ext cx="257486" cy="505535"/>
            </a:xfrm>
            <a:custGeom>
              <a:avLst/>
              <a:gdLst/>
              <a:ahLst/>
              <a:cxnLst/>
              <a:rect l="l" t="t" r="r" b="b"/>
              <a:pathLst>
                <a:path w="5402" h="10606" extrusionOk="0">
                  <a:moveTo>
                    <a:pt x="31" y="1"/>
                  </a:moveTo>
                  <a:cubicBezTo>
                    <a:pt x="14" y="1"/>
                    <a:pt x="1" y="23"/>
                    <a:pt x="17" y="37"/>
                  </a:cubicBezTo>
                  <a:cubicBezTo>
                    <a:pt x="824" y="811"/>
                    <a:pt x="1469" y="1684"/>
                    <a:pt x="1892" y="2726"/>
                  </a:cubicBezTo>
                  <a:cubicBezTo>
                    <a:pt x="2324" y="3789"/>
                    <a:pt x="2398" y="4896"/>
                    <a:pt x="2467" y="6028"/>
                  </a:cubicBezTo>
                  <a:cubicBezTo>
                    <a:pt x="2575" y="7789"/>
                    <a:pt x="3053" y="10270"/>
                    <a:pt x="5172" y="10603"/>
                  </a:cubicBezTo>
                  <a:cubicBezTo>
                    <a:pt x="5182" y="10605"/>
                    <a:pt x="5190" y="10605"/>
                    <a:pt x="5199" y="10605"/>
                  </a:cubicBezTo>
                  <a:cubicBezTo>
                    <a:pt x="5362" y="10605"/>
                    <a:pt x="5401" y="10354"/>
                    <a:pt x="5226" y="10315"/>
                  </a:cubicBezTo>
                  <a:cubicBezTo>
                    <a:pt x="2769" y="9786"/>
                    <a:pt x="2808" y="6792"/>
                    <a:pt x="2573" y="4839"/>
                  </a:cubicBezTo>
                  <a:cubicBezTo>
                    <a:pt x="2350" y="2972"/>
                    <a:pt x="1540" y="1197"/>
                    <a:pt x="44" y="6"/>
                  </a:cubicBezTo>
                  <a:cubicBezTo>
                    <a:pt x="40" y="2"/>
                    <a:pt x="35" y="1"/>
                    <a:pt x="3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5"/>
            <p:cNvSpPr/>
            <p:nvPr/>
          </p:nvSpPr>
          <p:spPr>
            <a:xfrm>
              <a:off x="2295015" y="3099465"/>
              <a:ext cx="301338" cy="439757"/>
            </a:xfrm>
            <a:custGeom>
              <a:avLst/>
              <a:gdLst/>
              <a:ahLst/>
              <a:cxnLst/>
              <a:rect l="l" t="t" r="r" b="b"/>
              <a:pathLst>
                <a:path w="6322" h="9226" extrusionOk="0">
                  <a:moveTo>
                    <a:pt x="21" y="1"/>
                  </a:moveTo>
                  <a:cubicBezTo>
                    <a:pt x="10" y="1"/>
                    <a:pt x="1" y="15"/>
                    <a:pt x="12" y="23"/>
                  </a:cubicBezTo>
                  <a:cubicBezTo>
                    <a:pt x="788" y="683"/>
                    <a:pt x="1486" y="1407"/>
                    <a:pt x="1970" y="2313"/>
                  </a:cubicBezTo>
                  <a:cubicBezTo>
                    <a:pt x="2483" y="3269"/>
                    <a:pt x="2744" y="4291"/>
                    <a:pt x="2850" y="5365"/>
                  </a:cubicBezTo>
                  <a:cubicBezTo>
                    <a:pt x="2938" y="6254"/>
                    <a:pt x="3050" y="7148"/>
                    <a:pt x="3667" y="7842"/>
                  </a:cubicBezTo>
                  <a:cubicBezTo>
                    <a:pt x="4286" y="8535"/>
                    <a:pt x="5230" y="8951"/>
                    <a:pt x="6102" y="9220"/>
                  </a:cubicBezTo>
                  <a:cubicBezTo>
                    <a:pt x="6115" y="9224"/>
                    <a:pt x="6128" y="9226"/>
                    <a:pt x="6139" y="9226"/>
                  </a:cubicBezTo>
                  <a:cubicBezTo>
                    <a:pt x="6267" y="9226"/>
                    <a:pt x="6321" y="9011"/>
                    <a:pt x="6189" y="8953"/>
                  </a:cubicBezTo>
                  <a:cubicBezTo>
                    <a:pt x="5250" y="8536"/>
                    <a:pt x="4192" y="8218"/>
                    <a:pt x="3610" y="7298"/>
                  </a:cubicBezTo>
                  <a:cubicBezTo>
                    <a:pt x="3083" y="6462"/>
                    <a:pt x="3141" y="5406"/>
                    <a:pt x="2943" y="4471"/>
                  </a:cubicBezTo>
                  <a:cubicBezTo>
                    <a:pt x="2575" y="2739"/>
                    <a:pt x="1512" y="1002"/>
                    <a:pt x="29" y="3"/>
                  </a:cubicBezTo>
                  <a:cubicBezTo>
                    <a:pt x="27" y="1"/>
                    <a:pt x="24" y="1"/>
                    <a:pt x="2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5"/>
            <p:cNvSpPr/>
            <p:nvPr/>
          </p:nvSpPr>
          <p:spPr>
            <a:xfrm>
              <a:off x="2291679" y="3155948"/>
              <a:ext cx="128696" cy="463590"/>
            </a:xfrm>
            <a:custGeom>
              <a:avLst/>
              <a:gdLst/>
              <a:ahLst/>
              <a:cxnLst/>
              <a:rect l="l" t="t" r="r" b="b"/>
              <a:pathLst>
                <a:path w="2700" h="9726" extrusionOk="0">
                  <a:moveTo>
                    <a:pt x="20" y="0"/>
                  </a:moveTo>
                  <a:cubicBezTo>
                    <a:pt x="10" y="0"/>
                    <a:pt x="1" y="11"/>
                    <a:pt x="8" y="22"/>
                  </a:cubicBezTo>
                  <a:cubicBezTo>
                    <a:pt x="520" y="845"/>
                    <a:pt x="896" y="1726"/>
                    <a:pt x="1051" y="2686"/>
                  </a:cubicBezTo>
                  <a:cubicBezTo>
                    <a:pt x="1215" y="3703"/>
                    <a:pt x="1054" y="4685"/>
                    <a:pt x="917" y="5694"/>
                  </a:cubicBezTo>
                  <a:cubicBezTo>
                    <a:pt x="800" y="6548"/>
                    <a:pt x="745" y="7430"/>
                    <a:pt x="1054" y="8251"/>
                  </a:cubicBezTo>
                  <a:cubicBezTo>
                    <a:pt x="1283" y="8863"/>
                    <a:pt x="1818" y="9676"/>
                    <a:pt x="2543" y="9725"/>
                  </a:cubicBezTo>
                  <a:cubicBezTo>
                    <a:pt x="2546" y="9726"/>
                    <a:pt x="2549" y="9726"/>
                    <a:pt x="2552" y="9726"/>
                  </a:cubicBezTo>
                  <a:cubicBezTo>
                    <a:pt x="2660" y="9726"/>
                    <a:pt x="2699" y="9598"/>
                    <a:pt x="2604" y="9538"/>
                  </a:cubicBezTo>
                  <a:cubicBezTo>
                    <a:pt x="2206" y="9280"/>
                    <a:pt x="1862" y="9109"/>
                    <a:pt x="1592" y="8693"/>
                  </a:cubicBezTo>
                  <a:cubicBezTo>
                    <a:pt x="1338" y="8302"/>
                    <a:pt x="1187" y="7843"/>
                    <a:pt x="1129" y="7382"/>
                  </a:cubicBezTo>
                  <a:cubicBezTo>
                    <a:pt x="1008" y="6410"/>
                    <a:pt x="1260" y="5435"/>
                    <a:pt x="1333" y="4471"/>
                  </a:cubicBezTo>
                  <a:cubicBezTo>
                    <a:pt x="1453" y="2888"/>
                    <a:pt x="1037" y="1255"/>
                    <a:pt x="32" y="6"/>
                  </a:cubicBezTo>
                  <a:cubicBezTo>
                    <a:pt x="29" y="2"/>
                    <a:pt x="24" y="0"/>
                    <a:pt x="2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5"/>
            <p:cNvSpPr/>
            <p:nvPr/>
          </p:nvSpPr>
          <p:spPr>
            <a:xfrm>
              <a:off x="2257884" y="3158999"/>
              <a:ext cx="53242" cy="284417"/>
            </a:xfrm>
            <a:custGeom>
              <a:avLst/>
              <a:gdLst/>
              <a:ahLst/>
              <a:cxnLst/>
              <a:rect l="l" t="t" r="r" b="b"/>
              <a:pathLst>
                <a:path w="1117" h="5967" extrusionOk="0">
                  <a:moveTo>
                    <a:pt x="106" y="1"/>
                  </a:moveTo>
                  <a:cubicBezTo>
                    <a:pt x="99" y="1"/>
                    <a:pt x="92" y="10"/>
                    <a:pt x="98" y="17"/>
                  </a:cubicBezTo>
                  <a:cubicBezTo>
                    <a:pt x="759" y="905"/>
                    <a:pt x="1068" y="1979"/>
                    <a:pt x="888" y="3082"/>
                  </a:cubicBezTo>
                  <a:cubicBezTo>
                    <a:pt x="796" y="3643"/>
                    <a:pt x="544" y="4098"/>
                    <a:pt x="305" y="4602"/>
                  </a:cubicBezTo>
                  <a:cubicBezTo>
                    <a:pt x="107" y="5019"/>
                    <a:pt x="0" y="5470"/>
                    <a:pt x="133" y="5921"/>
                  </a:cubicBezTo>
                  <a:cubicBezTo>
                    <a:pt x="143" y="5951"/>
                    <a:pt x="173" y="5966"/>
                    <a:pt x="202" y="5966"/>
                  </a:cubicBezTo>
                  <a:cubicBezTo>
                    <a:pt x="233" y="5966"/>
                    <a:pt x="264" y="5949"/>
                    <a:pt x="266" y="5913"/>
                  </a:cubicBezTo>
                  <a:cubicBezTo>
                    <a:pt x="293" y="5537"/>
                    <a:pt x="312" y="5187"/>
                    <a:pt x="460" y="4834"/>
                  </a:cubicBezTo>
                  <a:cubicBezTo>
                    <a:pt x="567" y="4579"/>
                    <a:pt x="713" y="4343"/>
                    <a:pt x="821" y="4088"/>
                  </a:cubicBezTo>
                  <a:cubicBezTo>
                    <a:pt x="1010" y="3638"/>
                    <a:pt x="1104" y="3154"/>
                    <a:pt x="1108" y="2665"/>
                  </a:cubicBezTo>
                  <a:cubicBezTo>
                    <a:pt x="1116" y="1697"/>
                    <a:pt x="779" y="714"/>
                    <a:pt x="113" y="4"/>
                  </a:cubicBezTo>
                  <a:cubicBezTo>
                    <a:pt x="111" y="2"/>
                    <a:pt x="109" y="1"/>
                    <a:pt x="10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5"/>
            <p:cNvSpPr/>
            <p:nvPr/>
          </p:nvSpPr>
          <p:spPr>
            <a:xfrm>
              <a:off x="2422519" y="3434407"/>
              <a:ext cx="72355" cy="104386"/>
            </a:xfrm>
            <a:custGeom>
              <a:avLst/>
              <a:gdLst/>
              <a:ahLst/>
              <a:cxnLst/>
              <a:rect l="l" t="t" r="r" b="b"/>
              <a:pathLst>
                <a:path w="1518" h="2190" extrusionOk="0">
                  <a:moveTo>
                    <a:pt x="17" y="0"/>
                  </a:moveTo>
                  <a:cubicBezTo>
                    <a:pt x="8" y="0"/>
                    <a:pt x="0" y="6"/>
                    <a:pt x="1" y="17"/>
                  </a:cubicBezTo>
                  <a:cubicBezTo>
                    <a:pt x="65" y="937"/>
                    <a:pt x="587" y="1721"/>
                    <a:pt x="1377" y="2179"/>
                  </a:cubicBezTo>
                  <a:cubicBezTo>
                    <a:pt x="1390" y="2187"/>
                    <a:pt x="1402" y="2190"/>
                    <a:pt x="1414" y="2190"/>
                  </a:cubicBezTo>
                  <a:cubicBezTo>
                    <a:pt x="1479" y="2190"/>
                    <a:pt x="1518" y="2082"/>
                    <a:pt x="1444" y="2041"/>
                  </a:cubicBezTo>
                  <a:cubicBezTo>
                    <a:pt x="682" y="1611"/>
                    <a:pt x="189" y="871"/>
                    <a:pt x="35" y="15"/>
                  </a:cubicBezTo>
                  <a:cubicBezTo>
                    <a:pt x="33" y="5"/>
                    <a:pt x="25" y="0"/>
                    <a:pt x="1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5"/>
            <p:cNvSpPr/>
            <p:nvPr/>
          </p:nvSpPr>
          <p:spPr>
            <a:xfrm>
              <a:off x="2520089" y="3552283"/>
              <a:ext cx="14395" cy="12631"/>
            </a:xfrm>
            <a:custGeom>
              <a:avLst/>
              <a:gdLst/>
              <a:ahLst/>
              <a:cxnLst/>
              <a:rect l="l" t="t" r="r" b="b"/>
              <a:pathLst>
                <a:path w="302" h="265" extrusionOk="0">
                  <a:moveTo>
                    <a:pt x="134" y="0"/>
                  </a:moveTo>
                  <a:cubicBezTo>
                    <a:pt x="118" y="0"/>
                    <a:pt x="103" y="3"/>
                    <a:pt x="90" y="8"/>
                  </a:cubicBezTo>
                  <a:cubicBezTo>
                    <a:pt x="62" y="18"/>
                    <a:pt x="31" y="43"/>
                    <a:pt x="19" y="72"/>
                  </a:cubicBezTo>
                  <a:cubicBezTo>
                    <a:pt x="6" y="102"/>
                    <a:pt x="0" y="136"/>
                    <a:pt x="14" y="168"/>
                  </a:cubicBezTo>
                  <a:cubicBezTo>
                    <a:pt x="26" y="197"/>
                    <a:pt x="46" y="230"/>
                    <a:pt x="78" y="240"/>
                  </a:cubicBezTo>
                  <a:cubicBezTo>
                    <a:pt x="101" y="247"/>
                    <a:pt x="126" y="259"/>
                    <a:pt x="151" y="262"/>
                  </a:cubicBezTo>
                  <a:cubicBezTo>
                    <a:pt x="160" y="264"/>
                    <a:pt x="169" y="264"/>
                    <a:pt x="178" y="264"/>
                  </a:cubicBezTo>
                  <a:cubicBezTo>
                    <a:pt x="188" y="264"/>
                    <a:pt x="198" y="263"/>
                    <a:pt x="209" y="261"/>
                  </a:cubicBezTo>
                  <a:cubicBezTo>
                    <a:pt x="241" y="255"/>
                    <a:pt x="274" y="233"/>
                    <a:pt x="287" y="201"/>
                  </a:cubicBezTo>
                  <a:cubicBezTo>
                    <a:pt x="299" y="173"/>
                    <a:pt x="302" y="144"/>
                    <a:pt x="292" y="114"/>
                  </a:cubicBezTo>
                  <a:cubicBezTo>
                    <a:pt x="284" y="92"/>
                    <a:pt x="271" y="74"/>
                    <a:pt x="253" y="57"/>
                  </a:cubicBezTo>
                  <a:cubicBezTo>
                    <a:pt x="235" y="39"/>
                    <a:pt x="210" y="25"/>
                    <a:pt x="188" y="13"/>
                  </a:cubicBezTo>
                  <a:cubicBezTo>
                    <a:pt x="173" y="4"/>
                    <a:pt x="154" y="0"/>
                    <a:pt x="13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5"/>
            <p:cNvSpPr/>
            <p:nvPr/>
          </p:nvSpPr>
          <p:spPr>
            <a:xfrm>
              <a:off x="2365512" y="3461671"/>
              <a:ext cx="9533" cy="16158"/>
            </a:xfrm>
            <a:custGeom>
              <a:avLst/>
              <a:gdLst/>
              <a:ahLst/>
              <a:cxnLst/>
              <a:rect l="l" t="t" r="r" b="b"/>
              <a:pathLst>
                <a:path w="200" h="339" extrusionOk="0">
                  <a:moveTo>
                    <a:pt x="101" y="1"/>
                  </a:moveTo>
                  <a:cubicBezTo>
                    <a:pt x="98" y="1"/>
                    <a:pt x="95" y="1"/>
                    <a:pt x="92" y="1"/>
                  </a:cubicBezTo>
                  <a:cubicBezTo>
                    <a:pt x="36" y="9"/>
                    <a:pt x="3" y="52"/>
                    <a:pt x="2" y="106"/>
                  </a:cubicBezTo>
                  <a:cubicBezTo>
                    <a:pt x="2" y="122"/>
                    <a:pt x="0" y="136"/>
                    <a:pt x="2" y="151"/>
                  </a:cubicBezTo>
                  <a:cubicBezTo>
                    <a:pt x="3" y="158"/>
                    <a:pt x="3" y="166"/>
                    <a:pt x="4" y="173"/>
                  </a:cubicBezTo>
                  <a:cubicBezTo>
                    <a:pt x="7" y="190"/>
                    <a:pt x="11" y="205"/>
                    <a:pt x="20" y="219"/>
                  </a:cubicBezTo>
                  <a:cubicBezTo>
                    <a:pt x="19" y="217"/>
                    <a:pt x="18" y="216"/>
                    <a:pt x="17" y="216"/>
                  </a:cubicBezTo>
                  <a:lnTo>
                    <a:pt x="17" y="216"/>
                  </a:lnTo>
                  <a:cubicBezTo>
                    <a:pt x="16" y="216"/>
                    <a:pt x="17" y="220"/>
                    <a:pt x="20" y="226"/>
                  </a:cubicBezTo>
                  <a:cubicBezTo>
                    <a:pt x="21" y="234"/>
                    <a:pt x="24" y="241"/>
                    <a:pt x="25" y="248"/>
                  </a:cubicBezTo>
                  <a:cubicBezTo>
                    <a:pt x="30" y="262"/>
                    <a:pt x="34" y="276"/>
                    <a:pt x="39" y="288"/>
                  </a:cubicBezTo>
                  <a:cubicBezTo>
                    <a:pt x="49" y="320"/>
                    <a:pt x="75" y="339"/>
                    <a:pt x="104" y="339"/>
                  </a:cubicBezTo>
                  <a:cubicBezTo>
                    <a:pt x="105" y="339"/>
                    <a:pt x="107" y="339"/>
                    <a:pt x="108" y="338"/>
                  </a:cubicBezTo>
                  <a:cubicBezTo>
                    <a:pt x="140" y="335"/>
                    <a:pt x="160" y="312"/>
                    <a:pt x="170" y="283"/>
                  </a:cubicBezTo>
                  <a:cubicBezTo>
                    <a:pt x="174" y="268"/>
                    <a:pt x="178" y="255"/>
                    <a:pt x="181" y="240"/>
                  </a:cubicBezTo>
                  <a:cubicBezTo>
                    <a:pt x="182" y="232"/>
                    <a:pt x="183" y="225"/>
                    <a:pt x="186" y="218"/>
                  </a:cubicBezTo>
                  <a:cubicBezTo>
                    <a:pt x="186" y="210"/>
                    <a:pt x="187" y="206"/>
                    <a:pt x="187" y="206"/>
                  </a:cubicBezTo>
                  <a:cubicBezTo>
                    <a:pt x="188" y="206"/>
                    <a:pt x="188" y="207"/>
                    <a:pt x="188" y="210"/>
                  </a:cubicBezTo>
                  <a:cubicBezTo>
                    <a:pt x="199" y="171"/>
                    <a:pt x="199" y="132"/>
                    <a:pt x="197" y="92"/>
                  </a:cubicBezTo>
                  <a:cubicBezTo>
                    <a:pt x="194" y="44"/>
                    <a:pt x="149" y="1"/>
                    <a:pt x="10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5"/>
            <p:cNvSpPr/>
            <p:nvPr/>
          </p:nvSpPr>
          <p:spPr>
            <a:xfrm>
              <a:off x="2370946" y="3524303"/>
              <a:ext cx="17112" cy="13156"/>
            </a:xfrm>
            <a:custGeom>
              <a:avLst/>
              <a:gdLst/>
              <a:ahLst/>
              <a:cxnLst/>
              <a:rect l="l" t="t" r="r" b="b"/>
              <a:pathLst>
                <a:path w="359" h="276" extrusionOk="0">
                  <a:moveTo>
                    <a:pt x="171" y="0"/>
                  </a:moveTo>
                  <a:cubicBezTo>
                    <a:pt x="125" y="0"/>
                    <a:pt x="80" y="23"/>
                    <a:pt x="53" y="76"/>
                  </a:cubicBezTo>
                  <a:cubicBezTo>
                    <a:pt x="0" y="185"/>
                    <a:pt x="95" y="275"/>
                    <a:pt x="187" y="275"/>
                  </a:cubicBezTo>
                  <a:cubicBezTo>
                    <a:pt x="234" y="275"/>
                    <a:pt x="279" y="253"/>
                    <a:pt x="306" y="199"/>
                  </a:cubicBezTo>
                  <a:cubicBezTo>
                    <a:pt x="358" y="91"/>
                    <a:pt x="264" y="0"/>
                    <a:pt x="17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5"/>
            <p:cNvSpPr/>
            <p:nvPr/>
          </p:nvSpPr>
          <p:spPr>
            <a:xfrm>
              <a:off x="2399926" y="3566916"/>
              <a:ext cx="63013" cy="54052"/>
            </a:xfrm>
            <a:custGeom>
              <a:avLst/>
              <a:gdLst/>
              <a:ahLst/>
              <a:cxnLst/>
              <a:rect l="l" t="t" r="r" b="b"/>
              <a:pathLst>
                <a:path w="1322" h="1134" extrusionOk="0">
                  <a:moveTo>
                    <a:pt x="45" y="0"/>
                  </a:moveTo>
                  <a:cubicBezTo>
                    <a:pt x="23" y="0"/>
                    <a:pt x="1" y="29"/>
                    <a:pt x="15" y="51"/>
                  </a:cubicBezTo>
                  <a:cubicBezTo>
                    <a:pt x="308" y="482"/>
                    <a:pt x="756" y="974"/>
                    <a:pt x="1269" y="1132"/>
                  </a:cubicBezTo>
                  <a:cubicBezTo>
                    <a:pt x="1273" y="1133"/>
                    <a:pt x="1276" y="1133"/>
                    <a:pt x="1279" y="1133"/>
                  </a:cubicBezTo>
                  <a:cubicBezTo>
                    <a:pt x="1308" y="1133"/>
                    <a:pt x="1322" y="1090"/>
                    <a:pt x="1300" y="1069"/>
                  </a:cubicBezTo>
                  <a:cubicBezTo>
                    <a:pt x="1097" y="888"/>
                    <a:pt x="852" y="762"/>
                    <a:pt x="643" y="584"/>
                  </a:cubicBezTo>
                  <a:cubicBezTo>
                    <a:pt x="437" y="407"/>
                    <a:pt x="245" y="213"/>
                    <a:pt x="64" y="10"/>
                  </a:cubicBezTo>
                  <a:cubicBezTo>
                    <a:pt x="59" y="3"/>
                    <a:pt x="52" y="0"/>
                    <a:pt x="4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5"/>
            <p:cNvSpPr/>
            <p:nvPr/>
          </p:nvSpPr>
          <p:spPr>
            <a:xfrm>
              <a:off x="2278714" y="3372824"/>
              <a:ext cx="43709" cy="187085"/>
            </a:xfrm>
            <a:custGeom>
              <a:avLst/>
              <a:gdLst/>
              <a:ahLst/>
              <a:cxnLst/>
              <a:rect l="l" t="t" r="r" b="b"/>
              <a:pathLst>
                <a:path w="917" h="3925" extrusionOk="0">
                  <a:moveTo>
                    <a:pt x="896" y="0"/>
                  </a:moveTo>
                  <a:cubicBezTo>
                    <a:pt x="891" y="0"/>
                    <a:pt x="886" y="3"/>
                    <a:pt x="883" y="9"/>
                  </a:cubicBezTo>
                  <a:cubicBezTo>
                    <a:pt x="590" y="666"/>
                    <a:pt x="323" y="1341"/>
                    <a:pt x="189" y="2052"/>
                  </a:cubicBezTo>
                  <a:cubicBezTo>
                    <a:pt x="86" y="2602"/>
                    <a:pt x="1" y="3417"/>
                    <a:pt x="354" y="3898"/>
                  </a:cubicBezTo>
                  <a:cubicBezTo>
                    <a:pt x="367" y="3916"/>
                    <a:pt x="387" y="3924"/>
                    <a:pt x="406" y="3924"/>
                  </a:cubicBezTo>
                  <a:cubicBezTo>
                    <a:pt x="439" y="3924"/>
                    <a:pt x="472" y="3900"/>
                    <a:pt x="468" y="3859"/>
                  </a:cubicBezTo>
                  <a:cubicBezTo>
                    <a:pt x="433" y="3538"/>
                    <a:pt x="306" y="3239"/>
                    <a:pt x="283" y="2911"/>
                  </a:cubicBezTo>
                  <a:cubicBezTo>
                    <a:pt x="260" y="2591"/>
                    <a:pt x="281" y="2269"/>
                    <a:pt x="336" y="1952"/>
                  </a:cubicBezTo>
                  <a:cubicBezTo>
                    <a:pt x="445" y="1288"/>
                    <a:pt x="684" y="653"/>
                    <a:pt x="913" y="24"/>
                  </a:cubicBezTo>
                  <a:cubicBezTo>
                    <a:pt x="917" y="11"/>
                    <a:pt x="906" y="0"/>
                    <a:pt x="89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5"/>
            <p:cNvSpPr/>
            <p:nvPr/>
          </p:nvSpPr>
          <p:spPr>
            <a:xfrm>
              <a:off x="2304739" y="3584981"/>
              <a:ext cx="12155" cy="9390"/>
            </a:xfrm>
            <a:custGeom>
              <a:avLst/>
              <a:gdLst/>
              <a:ahLst/>
              <a:cxnLst/>
              <a:rect l="l" t="t" r="r" b="b"/>
              <a:pathLst>
                <a:path w="255" h="197" extrusionOk="0">
                  <a:moveTo>
                    <a:pt x="121" y="1"/>
                  </a:moveTo>
                  <a:cubicBezTo>
                    <a:pt x="89" y="1"/>
                    <a:pt x="57" y="16"/>
                    <a:pt x="38" y="54"/>
                  </a:cubicBezTo>
                  <a:cubicBezTo>
                    <a:pt x="0" y="132"/>
                    <a:pt x="68" y="196"/>
                    <a:pt x="134" y="196"/>
                  </a:cubicBezTo>
                  <a:cubicBezTo>
                    <a:pt x="166" y="196"/>
                    <a:pt x="198" y="180"/>
                    <a:pt x="217" y="142"/>
                  </a:cubicBezTo>
                  <a:cubicBezTo>
                    <a:pt x="255" y="65"/>
                    <a:pt x="187" y="1"/>
                    <a:pt x="12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5"/>
            <p:cNvSpPr/>
            <p:nvPr/>
          </p:nvSpPr>
          <p:spPr>
            <a:xfrm>
              <a:off x="2251545" y="3474875"/>
              <a:ext cx="9867" cy="10582"/>
            </a:xfrm>
            <a:custGeom>
              <a:avLst/>
              <a:gdLst/>
              <a:ahLst/>
              <a:cxnLst/>
              <a:rect l="l" t="t" r="r" b="b"/>
              <a:pathLst>
                <a:path w="207" h="222" extrusionOk="0">
                  <a:moveTo>
                    <a:pt x="104" y="0"/>
                  </a:moveTo>
                  <a:cubicBezTo>
                    <a:pt x="63" y="0"/>
                    <a:pt x="25" y="29"/>
                    <a:pt x="18" y="72"/>
                  </a:cubicBezTo>
                  <a:cubicBezTo>
                    <a:pt x="14" y="95"/>
                    <a:pt x="9" y="120"/>
                    <a:pt x="6" y="143"/>
                  </a:cubicBezTo>
                  <a:cubicBezTo>
                    <a:pt x="0" y="171"/>
                    <a:pt x="14" y="204"/>
                    <a:pt x="42" y="215"/>
                  </a:cubicBezTo>
                  <a:cubicBezTo>
                    <a:pt x="51" y="220"/>
                    <a:pt x="61" y="222"/>
                    <a:pt x="71" y="222"/>
                  </a:cubicBezTo>
                  <a:cubicBezTo>
                    <a:pt x="89" y="222"/>
                    <a:pt x="107" y="214"/>
                    <a:pt x="121" y="200"/>
                  </a:cubicBezTo>
                  <a:cubicBezTo>
                    <a:pt x="136" y="182"/>
                    <a:pt x="153" y="163"/>
                    <a:pt x="169" y="145"/>
                  </a:cubicBezTo>
                  <a:cubicBezTo>
                    <a:pt x="206" y="103"/>
                    <a:pt x="192" y="33"/>
                    <a:pt x="142" y="9"/>
                  </a:cubicBezTo>
                  <a:cubicBezTo>
                    <a:pt x="129" y="3"/>
                    <a:pt x="117" y="0"/>
                    <a:pt x="10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8" name="Google Shape;1988;p25"/>
          <p:cNvSpPr txBox="1">
            <a:spLocks noGrp="1"/>
          </p:cNvSpPr>
          <p:nvPr>
            <p:ph type="subTitle" idx="1"/>
          </p:nvPr>
        </p:nvSpPr>
        <p:spPr>
          <a:xfrm>
            <a:off x="1676282" y="2984825"/>
            <a:ext cx="2565900" cy="99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89" name="Google Shape;1989;p25"/>
          <p:cNvSpPr txBox="1">
            <a:spLocks noGrp="1"/>
          </p:cNvSpPr>
          <p:nvPr>
            <p:ph type="subTitle" idx="2"/>
          </p:nvPr>
        </p:nvSpPr>
        <p:spPr>
          <a:xfrm>
            <a:off x="4901601" y="2984825"/>
            <a:ext cx="2565900" cy="99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90" name="Google Shape;1990;p2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991" name="Google Shape;1991;p25"/>
          <p:cNvSpPr txBox="1">
            <a:spLocks noGrp="1"/>
          </p:cNvSpPr>
          <p:nvPr>
            <p:ph type="title" idx="3"/>
          </p:nvPr>
        </p:nvSpPr>
        <p:spPr>
          <a:xfrm>
            <a:off x="1674390" y="2524125"/>
            <a:ext cx="25698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6"/>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1992" name="Google Shape;1992;p25"/>
          <p:cNvSpPr txBox="1">
            <a:spLocks noGrp="1"/>
          </p:cNvSpPr>
          <p:nvPr>
            <p:ph type="title" idx="4"/>
          </p:nvPr>
        </p:nvSpPr>
        <p:spPr>
          <a:xfrm>
            <a:off x="4905688" y="2524125"/>
            <a:ext cx="25575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93" name="Google Shape;1993;p25"/>
          <p:cNvSpPr/>
          <p:nvPr/>
        </p:nvSpPr>
        <p:spPr>
          <a:xfrm>
            <a:off x="8723893" y="3306418"/>
            <a:ext cx="57348" cy="57458"/>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5"/>
          <p:cNvSpPr/>
          <p:nvPr/>
        </p:nvSpPr>
        <p:spPr>
          <a:xfrm>
            <a:off x="2353838" y="175812"/>
            <a:ext cx="57348" cy="57458"/>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5"/>
          <p:cNvSpPr/>
          <p:nvPr/>
        </p:nvSpPr>
        <p:spPr>
          <a:xfrm>
            <a:off x="434041" y="420451"/>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5"/>
          <p:cNvSpPr/>
          <p:nvPr/>
        </p:nvSpPr>
        <p:spPr>
          <a:xfrm>
            <a:off x="8304646" y="4672346"/>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5"/>
          <p:cNvSpPr/>
          <p:nvPr/>
        </p:nvSpPr>
        <p:spPr>
          <a:xfrm>
            <a:off x="8492927" y="2945428"/>
            <a:ext cx="129829" cy="129829"/>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5"/>
          <p:cNvSpPr/>
          <p:nvPr/>
        </p:nvSpPr>
        <p:spPr>
          <a:xfrm>
            <a:off x="8423998" y="368574"/>
            <a:ext cx="259438" cy="259328"/>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5"/>
          <p:cNvSpPr/>
          <p:nvPr/>
        </p:nvSpPr>
        <p:spPr>
          <a:xfrm>
            <a:off x="4876193" y="316493"/>
            <a:ext cx="64914" cy="64914"/>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5"/>
          <p:cNvSpPr/>
          <p:nvPr/>
        </p:nvSpPr>
        <p:spPr>
          <a:xfrm>
            <a:off x="492508" y="2394295"/>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5"/>
          <p:cNvSpPr/>
          <p:nvPr/>
        </p:nvSpPr>
        <p:spPr>
          <a:xfrm>
            <a:off x="2810110" y="219340"/>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5"/>
          <p:cNvSpPr/>
          <p:nvPr/>
        </p:nvSpPr>
        <p:spPr>
          <a:xfrm>
            <a:off x="1476400" y="4927617"/>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988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003"/>
        <p:cNvGrpSpPr/>
        <p:nvPr/>
      </p:nvGrpSpPr>
      <p:grpSpPr>
        <a:xfrm>
          <a:off x="0" y="0"/>
          <a:ext cx="0" cy="0"/>
          <a:chOff x="0" y="0"/>
          <a:chExt cx="0" cy="0"/>
        </a:xfrm>
      </p:grpSpPr>
      <p:grpSp>
        <p:nvGrpSpPr>
          <p:cNvPr id="2004" name="Google Shape;2004;p26"/>
          <p:cNvGrpSpPr/>
          <p:nvPr/>
        </p:nvGrpSpPr>
        <p:grpSpPr>
          <a:xfrm rot="-1304788">
            <a:off x="7910306" y="78924"/>
            <a:ext cx="1771361" cy="3356721"/>
            <a:chOff x="177688" y="2854372"/>
            <a:chExt cx="568167" cy="1076609"/>
          </a:xfrm>
        </p:grpSpPr>
        <p:sp>
          <p:nvSpPr>
            <p:cNvPr id="2005" name="Google Shape;2005;p26"/>
            <p:cNvSpPr/>
            <p:nvPr/>
          </p:nvSpPr>
          <p:spPr>
            <a:xfrm>
              <a:off x="662632" y="3784363"/>
              <a:ext cx="69448" cy="70449"/>
            </a:xfrm>
            <a:custGeom>
              <a:avLst/>
              <a:gdLst/>
              <a:ahLst/>
              <a:cxnLst/>
              <a:rect l="l" t="t" r="r" b="b"/>
              <a:pathLst>
                <a:path w="1457" h="1478" extrusionOk="0">
                  <a:moveTo>
                    <a:pt x="687" y="0"/>
                  </a:moveTo>
                  <a:cubicBezTo>
                    <a:pt x="559" y="0"/>
                    <a:pt x="433" y="32"/>
                    <a:pt x="321" y="105"/>
                  </a:cubicBezTo>
                  <a:cubicBezTo>
                    <a:pt x="174" y="197"/>
                    <a:pt x="63" y="358"/>
                    <a:pt x="26" y="529"/>
                  </a:cubicBezTo>
                  <a:cubicBezTo>
                    <a:pt x="0" y="645"/>
                    <a:pt x="6" y="759"/>
                    <a:pt x="40" y="872"/>
                  </a:cubicBezTo>
                  <a:cubicBezTo>
                    <a:pt x="78" y="991"/>
                    <a:pt x="142" y="1091"/>
                    <a:pt x="234" y="1175"/>
                  </a:cubicBezTo>
                  <a:cubicBezTo>
                    <a:pt x="279" y="1225"/>
                    <a:pt x="326" y="1272"/>
                    <a:pt x="372" y="1320"/>
                  </a:cubicBezTo>
                  <a:cubicBezTo>
                    <a:pt x="418" y="1352"/>
                    <a:pt x="462" y="1382"/>
                    <a:pt x="508" y="1414"/>
                  </a:cubicBezTo>
                  <a:cubicBezTo>
                    <a:pt x="581" y="1453"/>
                    <a:pt x="660" y="1474"/>
                    <a:pt x="743" y="1474"/>
                  </a:cubicBezTo>
                  <a:cubicBezTo>
                    <a:pt x="764" y="1476"/>
                    <a:pt x="786" y="1477"/>
                    <a:pt x="809" y="1477"/>
                  </a:cubicBezTo>
                  <a:cubicBezTo>
                    <a:pt x="925" y="1477"/>
                    <a:pt x="1045" y="1449"/>
                    <a:pt x="1140" y="1382"/>
                  </a:cubicBezTo>
                  <a:cubicBezTo>
                    <a:pt x="1232" y="1316"/>
                    <a:pt x="1308" y="1233"/>
                    <a:pt x="1362" y="1136"/>
                  </a:cubicBezTo>
                  <a:cubicBezTo>
                    <a:pt x="1434" y="1010"/>
                    <a:pt x="1457" y="794"/>
                    <a:pt x="1403" y="660"/>
                  </a:cubicBezTo>
                  <a:cubicBezTo>
                    <a:pt x="1378" y="597"/>
                    <a:pt x="1354" y="534"/>
                    <a:pt x="1329" y="472"/>
                  </a:cubicBezTo>
                  <a:cubicBezTo>
                    <a:pt x="1291" y="354"/>
                    <a:pt x="1226" y="254"/>
                    <a:pt x="1135" y="170"/>
                  </a:cubicBezTo>
                  <a:cubicBezTo>
                    <a:pt x="1046" y="91"/>
                    <a:pt x="944" y="39"/>
                    <a:pt x="828" y="13"/>
                  </a:cubicBezTo>
                  <a:cubicBezTo>
                    <a:pt x="781" y="5"/>
                    <a:pt x="734" y="0"/>
                    <a:pt x="6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6"/>
            <p:cNvSpPr/>
            <p:nvPr/>
          </p:nvSpPr>
          <p:spPr>
            <a:xfrm>
              <a:off x="698238" y="3668919"/>
              <a:ext cx="47617" cy="48761"/>
            </a:xfrm>
            <a:custGeom>
              <a:avLst/>
              <a:gdLst/>
              <a:ahLst/>
              <a:cxnLst/>
              <a:rect l="l" t="t" r="r" b="b"/>
              <a:pathLst>
                <a:path w="999" h="1023" extrusionOk="0">
                  <a:moveTo>
                    <a:pt x="461" y="0"/>
                  </a:moveTo>
                  <a:cubicBezTo>
                    <a:pt x="372" y="0"/>
                    <a:pt x="279" y="24"/>
                    <a:pt x="211" y="72"/>
                  </a:cubicBezTo>
                  <a:cubicBezTo>
                    <a:pt x="113" y="138"/>
                    <a:pt x="32" y="237"/>
                    <a:pt x="11" y="357"/>
                  </a:cubicBezTo>
                  <a:cubicBezTo>
                    <a:pt x="7" y="397"/>
                    <a:pt x="5" y="434"/>
                    <a:pt x="1" y="473"/>
                  </a:cubicBezTo>
                  <a:cubicBezTo>
                    <a:pt x="5" y="556"/>
                    <a:pt x="28" y="632"/>
                    <a:pt x="73" y="701"/>
                  </a:cubicBezTo>
                  <a:cubicBezTo>
                    <a:pt x="90" y="737"/>
                    <a:pt x="108" y="771"/>
                    <a:pt x="125" y="807"/>
                  </a:cubicBezTo>
                  <a:cubicBezTo>
                    <a:pt x="158" y="864"/>
                    <a:pt x="202" y="906"/>
                    <a:pt x="257" y="938"/>
                  </a:cubicBezTo>
                  <a:cubicBezTo>
                    <a:pt x="304" y="978"/>
                    <a:pt x="359" y="1002"/>
                    <a:pt x="421" y="1012"/>
                  </a:cubicBezTo>
                  <a:cubicBezTo>
                    <a:pt x="451" y="1019"/>
                    <a:pt x="484" y="1022"/>
                    <a:pt x="518" y="1022"/>
                  </a:cubicBezTo>
                  <a:cubicBezTo>
                    <a:pt x="609" y="1022"/>
                    <a:pt x="704" y="998"/>
                    <a:pt x="774" y="948"/>
                  </a:cubicBezTo>
                  <a:cubicBezTo>
                    <a:pt x="874" y="878"/>
                    <a:pt x="958" y="777"/>
                    <a:pt x="980" y="654"/>
                  </a:cubicBezTo>
                  <a:cubicBezTo>
                    <a:pt x="999" y="539"/>
                    <a:pt x="992" y="397"/>
                    <a:pt x="915" y="300"/>
                  </a:cubicBezTo>
                  <a:cubicBezTo>
                    <a:pt x="891" y="271"/>
                    <a:pt x="867" y="240"/>
                    <a:pt x="841" y="209"/>
                  </a:cubicBezTo>
                  <a:cubicBezTo>
                    <a:pt x="810" y="156"/>
                    <a:pt x="767" y="112"/>
                    <a:pt x="714" y="83"/>
                  </a:cubicBezTo>
                  <a:cubicBezTo>
                    <a:pt x="668" y="44"/>
                    <a:pt x="614" y="21"/>
                    <a:pt x="556" y="10"/>
                  </a:cubicBezTo>
                  <a:cubicBezTo>
                    <a:pt x="526" y="4"/>
                    <a:pt x="494" y="0"/>
                    <a:pt x="46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6"/>
            <p:cNvSpPr/>
            <p:nvPr/>
          </p:nvSpPr>
          <p:spPr>
            <a:xfrm>
              <a:off x="671116" y="3564771"/>
              <a:ext cx="63013" cy="69114"/>
            </a:xfrm>
            <a:custGeom>
              <a:avLst/>
              <a:gdLst/>
              <a:ahLst/>
              <a:cxnLst/>
              <a:rect l="l" t="t" r="r" b="b"/>
              <a:pathLst>
                <a:path w="1322" h="1450" extrusionOk="0">
                  <a:moveTo>
                    <a:pt x="669" y="0"/>
                  </a:moveTo>
                  <a:cubicBezTo>
                    <a:pt x="559" y="5"/>
                    <a:pt x="459" y="37"/>
                    <a:pt x="366" y="97"/>
                  </a:cubicBezTo>
                  <a:cubicBezTo>
                    <a:pt x="360" y="100"/>
                    <a:pt x="354" y="103"/>
                    <a:pt x="349" y="107"/>
                  </a:cubicBezTo>
                  <a:cubicBezTo>
                    <a:pt x="274" y="150"/>
                    <a:pt x="216" y="208"/>
                    <a:pt x="174" y="284"/>
                  </a:cubicBezTo>
                  <a:cubicBezTo>
                    <a:pt x="155" y="306"/>
                    <a:pt x="140" y="331"/>
                    <a:pt x="125" y="357"/>
                  </a:cubicBezTo>
                  <a:cubicBezTo>
                    <a:pt x="93" y="418"/>
                    <a:pt x="67" y="489"/>
                    <a:pt x="51" y="552"/>
                  </a:cubicBezTo>
                  <a:cubicBezTo>
                    <a:pt x="40" y="589"/>
                    <a:pt x="31" y="628"/>
                    <a:pt x="21" y="668"/>
                  </a:cubicBezTo>
                  <a:cubicBezTo>
                    <a:pt x="0" y="752"/>
                    <a:pt x="0" y="834"/>
                    <a:pt x="21" y="915"/>
                  </a:cubicBezTo>
                  <a:cubicBezTo>
                    <a:pt x="30" y="1002"/>
                    <a:pt x="58" y="1081"/>
                    <a:pt x="109" y="1155"/>
                  </a:cubicBezTo>
                  <a:cubicBezTo>
                    <a:pt x="155" y="1232"/>
                    <a:pt x="215" y="1291"/>
                    <a:pt x="291" y="1334"/>
                  </a:cubicBezTo>
                  <a:cubicBezTo>
                    <a:pt x="356" y="1387"/>
                    <a:pt x="431" y="1422"/>
                    <a:pt x="516" y="1437"/>
                  </a:cubicBezTo>
                  <a:cubicBezTo>
                    <a:pt x="563" y="1445"/>
                    <a:pt x="610" y="1450"/>
                    <a:pt x="658" y="1450"/>
                  </a:cubicBezTo>
                  <a:cubicBezTo>
                    <a:pt x="780" y="1450"/>
                    <a:pt x="902" y="1421"/>
                    <a:pt x="1003" y="1349"/>
                  </a:cubicBezTo>
                  <a:cubicBezTo>
                    <a:pt x="1047" y="1312"/>
                    <a:pt x="1090" y="1275"/>
                    <a:pt x="1135" y="1237"/>
                  </a:cubicBezTo>
                  <a:cubicBezTo>
                    <a:pt x="1211" y="1152"/>
                    <a:pt x="1261" y="1054"/>
                    <a:pt x="1286" y="942"/>
                  </a:cubicBezTo>
                  <a:cubicBezTo>
                    <a:pt x="1293" y="904"/>
                    <a:pt x="1301" y="864"/>
                    <a:pt x="1308" y="825"/>
                  </a:cubicBezTo>
                  <a:cubicBezTo>
                    <a:pt x="1316" y="772"/>
                    <a:pt x="1322" y="704"/>
                    <a:pt x="1322" y="648"/>
                  </a:cubicBezTo>
                  <a:cubicBezTo>
                    <a:pt x="1322" y="639"/>
                    <a:pt x="1322" y="631"/>
                    <a:pt x="1320" y="622"/>
                  </a:cubicBezTo>
                  <a:cubicBezTo>
                    <a:pt x="1320" y="618"/>
                    <a:pt x="1320" y="612"/>
                    <a:pt x="1319" y="609"/>
                  </a:cubicBezTo>
                  <a:cubicBezTo>
                    <a:pt x="1319" y="522"/>
                    <a:pt x="1298" y="444"/>
                    <a:pt x="1256" y="371"/>
                  </a:cubicBezTo>
                  <a:cubicBezTo>
                    <a:pt x="1230" y="317"/>
                    <a:pt x="1231" y="311"/>
                    <a:pt x="1208" y="280"/>
                  </a:cubicBezTo>
                  <a:cubicBezTo>
                    <a:pt x="1164" y="207"/>
                    <a:pt x="1109" y="151"/>
                    <a:pt x="1037" y="110"/>
                  </a:cubicBezTo>
                  <a:cubicBezTo>
                    <a:pt x="975" y="61"/>
                    <a:pt x="905" y="28"/>
                    <a:pt x="825" y="14"/>
                  </a:cubicBezTo>
                  <a:cubicBezTo>
                    <a:pt x="773" y="9"/>
                    <a:pt x="722" y="4"/>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6"/>
            <p:cNvSpPr/>
            <p:nvPr/>
          </p:nvSpPr>
          <p:spPr>
            <a:xfrm>
              <a:off x="631840" y="3436171"/>
              <a:ext cx="64157" cy="65873"/>
            </a:xfrm>
            <a:custGeom>
              <a:avLst/>
              <a:gdLst/>
              <a:ahLst/>
              <a:cxnLst/>
              <a:rect l="l" t="t" r="r" b="b"/>
              <a:pathLst>
                <a:path w="1346" h="1382" extrusionOk="0">
                  <a:moveTo>
                    <a:pt x="629" y="1"/>
                  </a:moveTo>
                  <a:cubicBezTo>
                    <a:pt x="597" y="1"/>
                    <a:pt x="565" y="6"/>
                    <a:pt x="532" y="15"/>
                  </a:cubicBezTo>
                  <a:cubicBezTo>
                    <a:pt x="448" y="22"/>
                    <a:pt x="369" y="52"/>
                    <a:pt x="297" y="101"/>
                  </a:cubicBezTo>
                  <a:cubicBezTo>
                    <a:pt x="255" y="137"/>
                    <a:pt x="212" y="174"/>
                    <a:pt x="169" y="212"/>
                  </a:cubicBezTo>
                  <a:cubicBezTo>
                    <a:pt x="138" y="258"/>
                    <a:pt x="107" y="303"/>
                    <a:pt x="76" y="348"/>
                  </a:cubicBezTo>
                  <a:cubicBezTo>
                    <a:pt x="35" y="421"/>
                    <a:pt x="14" y="500"/>
                    <a:pt x="14" y="581"/>
                  </a:cubicBezTo>
                  <a:cubicBezTo>
                    <a:pt x="1" y="664"/>
                    <a:pt x="8" y="744"/>
                    <a:pt x="35" y="824"/>
                  </a:cubicBezTo>
                  <a:cubicBezTo>
                    <a:pt x="74" y="962"/>
                    <a:pt x="139" y="1028"/>
                    <a:pt x="231" y="1131"/>
                  </a:cubicBezTo>
                  <a:cubicBezTo>
                    <a:pt x="238" y="1140"/>
                    <a:pt x="248" y="1149"/>
                    <a:pt x="255" y="1158"/>
                  </a:cubicBezTo>
                  <a:cubicBezTo>
                    <a:pt x="275" y="1180"/>
                    <a:pt x="295" y="1201"/>
                    <a:pt x="315" y="1224"/>
                  </a:cubicBezTo>
                  <a:cubicBezTo>
                    <a:pt x="357" y="1253"/>
                    <a:pt x="401" y="1284"/>
                    <a:pt x="445" y="1314"/>
                  </a:cubicBezTo>
                  <a:cubicBezTo>
                    <a:pt x="516" y="1353"/>
                    <a:pt x="592" y="1373"/>
                    <a:pt x="672" y="1374"/>
                  </a:cubicBezTo>
                  <a:cubicBezTo>
                    <a:pt x="693" y="1379"/>
                    <a:pt x="715" y="1382"/>
                    <a:pt x="737" y="1382"/>
                  </a:cubicBezTo>
                  <a:cubicBezTo>
                    <a:pt x="768" y="1382"/>
                    <a:pt x="798" y="1377"/>
                    <a:pt x="829" y="1368"/>
                  </a:cubicBezTo>
                  <a:cubicBezTo>
                    <a:pt x="911" y="1361"/>
                    <a:pt x="987" y="1332"/>
                    <a:pt x="1056" y="1284"/>
                  </a:cubicBezTo>
                  <a:cubicBezTo>
                    <a:pt x="1098" y="1248"/>
                    <a:pt x="1139" y="1214"/>
                    <a:pt x="1181" y="1177"/>
                  </a:cubicBezTo>
                  <a:cubicBezTo>
                    <a:pt x="1212" y="1133"/>
                    <a:pt x="1242" y="1089"/>
                    <a:pt x="1272" y="1046"/>
                  </a:cubicBezTo>
                  <a:cubicBezTo>
                    <a:pt x="1311" y="975"/>
                    <a:pt x="1331" y="900"/>
                    <a:pt x="1332" y="819"/>
                  </a:cubicBezTo>
                  <a:cubicBezTo>
                    <a:pt x="1346" y="739"/>
                    <a:pt x="1338" y="661"/>
                    <a:pt x="1311" y="583"/>
                  </a:cubicBezTo>
                  <a:cubicBezTo>
                    <a:pt x="1300" y="556"/>
                    <a:pt x="1288" y="530"/>
                    <a:pt x="1276" y="503"/>
                  </a:cubicBezTo>
                  <a:cubicBezTo>
                    <a:pt x="1270" y="491"/>
                    <a:pt x="1265" y="479"/>
                    <a:pt x="1262" y="467"/>
                  </a:cubicBezTo>
                  <a:cubicBezTo>
                    <a:pt x="1206" y="341"/>
                    <a:pt x="1173" y="254"/>
                    <a:pt x="1064" y="163"/>
                  </a:cubicBezTo>
                  <a:cubicBezTo>
                    <a:pt x="1018" y="131"/>
                    <a:pt x="974" y="101"/>
                    <a:pt x="928" y="69"/>
                  </a:cubicBezTo>
                  <a:cubicBezTo>
                    <a:pt x="855" y="29"/>
                    <a:pt x="776" y="8"/>
                    <a:pt x="695" y="8"/>
                  </a:cubicBezTo>
                  <a:cubicBezTo>
                    <a:pt x="673" y="3"/>
                    <a:pt x="651" y="1"/>
                    <a:pt x="62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6"/>
            <p:cNvSpPr/>
            <p:nvPr/>
          </p:nvSpPr>
          <p:spPr>
            <a:xfrm>
              <a:off x="526977" y="3286503"/>
              <a:ext cx="57484" cy="59248"/>
            </a:xfrm>
            <a:custGeom>
              <a:avLst/>
              <a:gdLst/>
              <a:ahLst/>
              <a:cxnLst/>
              <a:rect l="l" t="t" r="r" b="b"/>
              <a:pathLst>
                <a:path w="1206" h="1243" extrusionOk="0">
                  <a:moveTo>
                    <a:pt x="599" y="1"/>
                  </a:moveTo>
                  <a:cubicBezTo>
                    <a:pt x="563" y="1"/>
                    <a:pt x="527" y="6"/>
                    <a:pt x="490" y="15"/>
                  </a:cubicBezTo>
                  <a:cubicBezTo>
                    <a:pt x="412" y="22"/>
                    <a:pt x="341" y="48"/>
                    <a:pt x="276" y="94"/>
                  </a:cubicBezTo>
                  <a:cubicBezTo>
                    <a:pt x="156" y="182"/>
                    <a:pt x="52" y="306"/>
                    <a:pt x="26" y="456"/>
                  </a:cubicBezTo>
                  <a:cubicBezTo>
                    <a:pt x="0" y="604"/>
                    <a:pt x="18" y="763"/>
                    <a:pt x="104" y="889"/>
                  </a:cubicBezTo>
                  <a:cubicBezTo>
                    <a:pt x="107" y="892"/>
                    <a:pt x="109" y="895"/>
                    <a:pt x="112" y="899"/>
                  </a:cubicBezTo>
                  <a:cubicBezTo>
                    <a:pt x="144" y="938"/>
                    <a:pt x="178" y="978"/>
                    <a:pt x="211" y="1016"/>
                  </a:cubicBezTo>
                  <a:cubicBezTo>
                    <a:pt x="239" y="1045"/>
                    <a:pt x="270" y="1067"/>
                    <a:pt x="302" y="1084"/>
                  </a:cubicBezTo>
                  <a:cubicBezTo>
                    <a:pt x="311" y="1093"/>
                    <a:pt x="319" y="1101"/>
                    <a:pt x="330" y="1109"/>
                  </a:cubicBezTo>
                  <a:cubicBezTo>
                    <a:pt x="366" y="1135"/>
                    <a:pt x="404" y="1161"/>
                    <a:pt x="442" y="1185"/>
                  </a:cubicBezTo>
                  <a:cubicBezTo>
                    <a:pt x="501" y="1219"/>
                    <a:pt x="565" y="1235"/>
                    <a:pt x="633" y="1236"/>
                  </a:cubicBezTo>
                  <a:cubicBezTo>
                    <a:pt x="653" y="1240"/>
                    <a:pt x="672" y="1242"/>
                    <a:pt x="691" y="1242"/>
                  </a:cubicBezTo>
                  <a:cubicBezTo>
                    <a:pt x="717" y="1242"/>
                    <a:pt x="742" y="1239"/>
                    <a:pt x="767" y="1231"/>
                  </a:cubicBezTo>
                  <a:cubicBezTo>
                    <a:pt x="836" y="1225"/>
                    <a:pt x="901" y="1202"/>
                    <a:pt x="961" y="1161"/>
                  </a:cubicBezTo>
                  <a:lnTo>
                    <a:pt x="1067" y="1071"/>
                  </a:lnTo>
                  <a:cubicBezTo>
                    <a:pt x="1092" y="1034"/>
                    <a:pt x="1118" y="995"/>
                    <a:pt x="1143" y="959"/>
                  </a:cubicBezTo>
                  <a:cubicBezTo>
                    <a:pt x="1177" y="899"/>
                    <a:pt x="1192" y="835"/>
                    <a:pt x="1193" y="766"/>
                  </a:cubicBezTo>
                  <a:cubicBezTo>
                    <a:pt x="1206" y="700"/>
                    <a:pt x="1199" y="633"/>
                    <a:pt x="1177" y="566"/>
                  </a:cubicBezTo>
                  <a:cubicBezTo>
                    <a:pt x="1169" y="543"/>
                    <a:pt x="1162" y="518"/>
                    <a:pt x="1155" y="495"/>
                  </a:cubicBezTo>
                  <a:lnTo>
                    <a:pt x="1155" y="492"/>
                  </a:lnTo>
                  <a:cubicBezTo>
                    <a:pt x="1148" y="414"/>
                    <a:pt x="1122" y="344"/>
                    <a:pt x="1077" y="278"/>
                  </a:cubicBezTo>
                  <a:cubicBezTo>
                    <a:pt x="1075" y="275"/>
                    <a:pt x="1073" y="271"/>
                    <a:pt x="1071" y="267"/>
                  </a:cubicBezTo>
                  <a:cubicBezTo>
                    <a:pt x="1030" y="199"/>
                    <a:pt x="977" y="145"/>
                    <a:pt x="910" y="107"/>
                  </a:cubicBezTo>
                  <a:cubicBezTo>
                    <a:pt x="852" y="59"/>
                    <a:pt x="785" y="30"/>
                    <a:pt x="710" y="15"/>
                  </a:cubicBezTo>
                  <a:cubicBezTo>
                    <a:pt x="672" y="6"/>
                    <a:pt x="635" y="1"/>
                    <a:pt x="5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6"/>
            <p:cNvSpPr/>
            <p:nvPr/>
          </p:nvSpPr>
          <p:spPr>
            <a:xfrm>
              <a:off x="409293" y="3147845"/>
              <a:ext cx="112108" cy="83175"/>
            </a:xfrm>
            <a:custGeom>
              <a:avLst/>
              <a:gdLst/>
              <a:ahLst/>
              <a:cxnLst/>
              <a:rect l="l" t="t" r="r" b="b"/>
              <a:pathLst>
                <a:path w="2352" h="1745" extrusionOk="0">
                  <a:moveTo>
                    <a:pt x="1229" y="0"/>
                  </a:moveTo>
                  <a:cubicBezTo>
                    <a:pt x="615" y="0"/>
                    <a:pt x="1" y="673"/>
                    <a:pt x="435" y="1349"/>
                  </a:cubicBezTo>
                  <a:cubicBezTo>
                    <a:pt x="615" y="1629"/>
                    <a:pt x="869" y="1745"/>
                    <a:pt x="1124" y="1745"/>
                  </a:cubicBezTo>
                  <a:cubicBezTo>
                    <a:pt x="1738" y="1745"/>
                    <a:pt x="2352" y="1072"/>
                    <a:pt x="1918" y="396"/>
                  </a:cubicBezTo>
                  <a:cubicBezTo>
                    <a:pt x="1739" y="116"/>
                    <a:pt x="1484" y="0"/>
                    <a:pt x="122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6"/>
            <p:cNvSpPr/>
            <p:nvPr/>
          </p:nvSpPr>
          <p:spPr>
            <a:xfrm>
              <a:off x="410389" y="3010665"/>
              <a:ext cx="38990" cy="38180"/>
            </a:xfrm>
            <a:custGeom>
              <a:avLst/>
              <a:gdLst/>
              <a:ahLst/>
              <a:cxnLst/>
              <a:rect l="l" t="t" r="r" b="b"/>
              <a:pathLst>
                <a:path w="818" h="801" extrusionOk="0">
                  <a:moveTo>
                    <a:pt x="423" y="1"/>
                  </a:moveTo>
                  <a:cubicBezTo>
                    <a:pt x="414" y="1"/>
                    <a:pt x="405" y="1"/>
                    <a:pt x="396" y="2"/>
                  </a:cubicBezTo>
                  <a:cubicBezTo>
                    <a:pt x="325" y="8"/>
                    <a:pt x="258" y="29"/>
                    <a:pt x="197" y="65"/>
                  </a:cubicBezTo>
                  <a:cubicBezTo>
                    <a:pt x="121" y="112"/>
                    <a:pt x="68" y="190"/>
                    <a:pt x="38" y="270"/>
                  </a:cubicBezTo>
                  <a:cubicBezTo>
                    <a:pt x="11" y="348"/>
                    <a:pt x="1" y="442"/>
                    <a:pt x="31" y="522"/>
                  </a:cubicBezTo>
                  <a:cubicBezTo>
                    <a:pt x="56" y="590"/>
                    <a:pt x="94" y="651"/>
                    <a:pt x="146" y="702"/>
                  </a:cubicBezTo>
                  <a:cubicBezTo>
                    <a:pt x="208" y="762"/>
                    <a:pt x="295" y="792"/>
                    <a:pt x="379" y="798"/>
                  </a:cubicBezTo>
                  <a:cubicBezTo>
                    <a:pt x="392" y="800"/>
                    <a:pt x="407" y="801"/>
                    <a:pt x="421" y="801"/>
                  </a:cubicBezTo>
                  <a:cubicBezTo>
                    <a:pt x="494" y="801"/>
                    <a:pt x="570" y="782"/>
                    <a:pt x="629" y="740"/>
                  </a:cubicBezTo>
                  <a:cubicBezTo>
                    <a:pt x="686" y="699"/>
                    <a:pt x="734" y="647"/>
                    <a:pt x="769" y="584"/>
                  </a:cubicBezTo>
                  <a:cubicBezTo>
                    <a:pt x="795" y="538"/>
                    <a:pt x="807" y="489"/>
                    <a:pt x="808" y="436"/>
                  </a:cubicBezTo>
                  <a:cubicBezTo>
                    <a:pt x="817" y="385"/>
                    <a:pt x="812" y="334"/>
                    <a:pt x="795" y="283"/>
                  </a:cubicBezTo>
                  <a:cubicBezTo>
                    <a:pt x="782" y="222"/>
                    <a:pt x="747" y="156"/>
                    <a:pt x="698" y="117"/>
                  </a:cubicBezTo>
                  <a:cubicBezTo>
                    <a:pt x="620" y="54"/>
                    <a:pt x="525" y="1"/>
                    <a:pt x="42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6"/>
            <p:cNvSpPr/>
            <p:nvPr/>
          </p:nvSpPr>
          <p:spPr>
            <a:xfrm>
              <a:off x="431981" y="2905373"/>
              <a:ext cx="53480" cy="39657"/>
            </a:xfrm>
            <a:custGeom>
              <a:avLst/>
              <a:gdLst/>
              <a:ahLst/>
              <a:cxnLst/>
              <a:rect l="l" t="t" r="r" b="b"/>
              <a:pathLst>
                <a:path w="1122" h="832" extrusionOk="0">
                  <a:moveTo>
                    <a:pt x="586" y="0"/>
                  </a:moveTo>
                  <a:cubicBezTo>
                    <a:pt x="294" y="0"/>
                    <a:pt x="1" y="321"/>
                    <a:pt x="207" y="643"/>
                  </a:cubicBezTo>
                  <a:cubicBezTo>
                    <a:pt x="293" y="776"/>
                    <a:pt x="414" y="832"/>
                    <a:pt x="536" y="832"/>
                  </a:cubicBezTo>
                  <a:cubicBezTo>
                    <a:pt x="829" y="832"/>
                    <a:pt x="1122" y="511"/>
                    <a:pt x="915" y="189"/>
                  </a:cubicBezTo>
                  <a:cubicBezTo>
                    <a:pt x="829" y="56"/>
                    <a:pt x="708" y="0"/>
                    <a:pt x="5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6"/>
            <p:cNvSpPr/>
            <p:nvPr/>
          </p:nvSpPr>
          <p:spPr>
            <a:xfrm>
              <a:off x="523736" y="3896662"/>
              <a:ext cx="46330" cy="34319"/>
            </a:xfrm>
            <a:custGeom>
              <a:avLst/>
              <a:gdLst/>
              <a:ahLst/>
              <a:cxnLst/>
              <a:rect l="l" t="t" r="r" b="b"/>
              <a:pathLst>
                <a:path w="972" h="720" extrusionOk="0">
                  <a:moveTo>
                    <a:pt x="508" y="1"/>
                  </a:moveTo>
                  <a:cubicBezTo>
                    <a:pt x="254" y="1"/>
                    <a:pt x="0" y="278"/>
                    <a:pt x="180" y="557"/>
                  </a:cubicBezTo>
                  <a:cubicBezTo>
                    <a:pt x="254" y="672"/>
                    <a:pt x="359" y="720"/>
                    <a:pt x="464" y="720"/>
                  </a:cubicBezTo>
                  <a:cubicBezTo>
                    <a:pt x="718" y="720"/>
                    <a:pt x="971" y="442"/>
                    <a:pt x="792" y="164"/>
                  </a:cubicBezTo>
                  <a:cubicBezTo>
                    <a:pt x="718" y="49"/>
                    <a:pt x="613" y="1"/>
                    <a:pt x="50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6"/>
            <p:cNvSpPr/>
            <p:nvPr/>
          </p:nvSpPr>
          <p:spPr>
            <a:xfrm>
              <a:off x="541468" y="3800379"/>
              <a:ext cx="72022" cy="53432"/>
            </a:xfrm>
            <a:custGeom>
              <a:avLst/>
              <a:gdLst/>
              <a:ahLst/>
              <a:cxnLst/>
              <a:rect l="l" t="t" r="r" b="b"/>
              <a:pathLst>
                <a:path w="1511" h="1121" extrusionOk="0">
                  <a:moveTo>
                    <a:pt x="789" y="1"/>
                  </a:moveTo>
                  <a:cubicBezTo>
                    <a:pt x="395" y="1"/>
                    <a:pt x="1" y="433"/>
                    <a:pt x="280" y="866"/>
                  </a:cubicBezTo>
                  <a:cubicBezTo>
                    <a:pt x="396" y="1046"/>
                    <a:pt x="559" y="1120"/>
                    <a:pt x="723" y="1120"/>
                  </a:cubicBezTo>
                  <a:cubicBezTo>
                    <a:pt x="1117" y="1120"/>
                    <a:pt x="1511" y="689"/>
                    <a:pt x="1233" y="256"/>
                  </a:cubicBezTo>
                  <a:cubicBezTo>
                    <a:pt x="1117" y="75"/>
                    <a:pt x="953" y="1"/>
                    <a:pt x="7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6"/>
            <p:cNvSpPr/>
            <p:nvPr/>
          </p:nvSpPr>
          <p:spPr>
            <a:xfrm>
              <a:off x="563298" y="3705764"/>
              <a:ext cx="49858" cy="37083"/>
            </a:xfrm>
            <a:custGeom>
              <a:avLst/>
              <a:gdLst/>
              <a:ahLst/>
              <a:cxnLst/>
              <a:rect l="l" t="t" r="r" b="b"/>
              <a:pathLst>
                <a:path w="1046" h="778" extrusionOk="0">
                  <a:moveTo>
                    <a:pt x="546" y="1"/>
                  </a:moveTo>
                  <a:cubicBezTo>
                    <a:pt x="273" y="1"/>
                    <a:pt x="0" y="300"/>
                    <a:pt x="193" y="600"/>
                  </a:cubicBezTo>
                  <a:cubicBezTo>
                    <a:pt x="273" y="725"/>
                    <a:pt x="386" y="777"/>
                    <a:pt x="499" y="777"/>
                  </a:cubicBezTo>
                  <a:cubicBezTo>
                    <a:pt x="772" y="777"/>
                    <a:pt x="1045" y="477"/>
                    <a:pt x="852" y="176"/>
                  </a:cubicBezTo>
                  <a:cubicBezTo>
                    <a:pt x="772" y="52"/>
                    <a:pt x="659" y="1"/>
                    <a:pt x="5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6"/>
            <p:cNvSpPr/>
            <p:nvPr/>
          </p:nvSpPr>
          <p:spPr>
            <a:xfrm>
              <a:off x="541277" y="3570395"/>
              <a:ext cx="58151" cy="43137"/>
            </a:xfrm>
            <a:custGeom>
              <a:avLst/>
              <a:gdLst/>
              <a:ahLst/>
              <a:cxnLst/>
              <a:rect l="l" t="t" r="r" b="b"/>
              <a:pathLst>
                <a:path w="1220" h="905" extrusionOk="0">
                  <a:moveTo>
                    <a:pt x="637" y="0"/>
                  </a:moveTo>
                  <a:cubicBezTo>
                    <a:pt x="319" y="0"/>
                    <a:pt x="1" y="349"/>
                    <a:pt x="226" y="700"/>
                  </a:cubicBezTo>
                  <a:cubicBezTo>
                    <a:pt x="319" y="845"/>
                    <a:pt x="450" y="905"/>
                    <a:pt x="582" y="905"/>
                  </a:cubicBezTo>
                  <a:cubicBezTo>
                    <a:pt x="900" y="905"/>
                    <a:pt x="1219" y="556"/>
                    <a:pt x="995" y="206"/>
                  </a:cubicBezTo>
                  <a:cubicBezTo>
                    <a:pt x="902" y="60"/>
                    <a:pt x="769" y="0"/>
                    <a:pt x="63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6"/>
            <p:cNvSpPr/>
            <p:nvPr/>
          </p:nvSpPr>
          <p:spPr>
            <a:xfrm>
              <a:off x="442563" y="3438602"/>
              <a:ext cx="95187" cy="91993"/>
            </a:xfrm>
            <a:custGeom>
              <a:avLst/>
              <a:gdLst/>
              <a:ahLst/>
              <a:cxnLst/>
              <a:rect l="l" t="t" r="r" b="b"/>
              <a:pathLst>
                <a:path w="1997" h="1930" extrusionOk="0">
                  <a:moveTo>
                    <a:pt x="977" y="0"/>
                  </a:moveTo>
                  <a:cubicBezTo>
                    <a:pt x="810" y="0"/>
                    <a:pt x="643" y="44"/>
                    <a:pt x="501" y="136"/>
                  </a:cubicBezTo>
                  <a:cubicBezTo>
                    <a:pt x="178" y="342"/>
                    <a:pt x="1" y="797"/>
                    <a:pt x="133" y="1164"/>
                  </a:cubicBezTo>
                  <a:cubicBezTo>
                    <a:pt x="178" y="1288"/>
                    <a:pt x="248" y="1403"/>
                    <a:pt x="316" y="1515"/>
                  </a:cubicBezTo>
                  <a:cubicBezTo>
                    <a:pt x="435" y="1710"/>
                    <a:pt x="661" y="1861"/>
                    <a:pt x="883" y="1910"/>
                  </a:cubicBezTo>
                  <a:cubicBezTo>
                    <a:pt x="941" y="1923"/>
                    <a:pt x="1004" y="1929"/>
                    <a:pt x="1069" y="1929"/>
                  </a:cubicBezTo>
                  <a:cubicBezTo>
                    <a:pt x="1243" y="1929"/>
                    <a:pt x="1428" y="1882"/>
                    <a:pt x="1562" y="1788"/>
                  </a:cubicBezTo>
                  <a:cubicBezTo>
                    <a:pt x="1753" y="1654"/>
                    <a:pt x="1915" y="1458"/>
                    <a:pt x="1956" y="1221"/>
                  </a:cubicBezTo>
                  <a:cubicBezTo>
                    <a:pt x="1996" y="989"/>
                    <a:pt x="1969" y="744"/>
                    <a:pt x="1834" y="542"/>
                  </a:cubicBezTo>
                  <a:cubicBezTo>
                    <a:pt x="1761" y="434"/>
                    <a:pt x="1690" y="317"/>
                    <a:pt x="1591" y="230"/>
                  </a:cubicBezTo>
                  <a:cubicBezTo>
                    <a:pt x="1424" y="79"/>
                    <a:pt x="1200" y="0"/>
                    <a:pt x="9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6"/>
            <p:cNvSpPr/>
            <p:nvPr/>
          </p:nvSpPr>
          <p:spPr>
            <a:xfrm>
              <a:off x="348567" y="3344892"/>
              <a:ext cx="85559" cy="85559"/>
            </a:xfrm>
            <a:custGeom>
              <a:avLst/>
              <a:gdLst/>
              <a:ahLst/>
              <a:cxnLst/>
              <a:rect l="l" t="t" r="r" b="b"/>
              <a:pathLst>
                <a:path w="1795" h="1795" extrusionOk="0">
                  <a:moveTo>
                    <a:pt x="836" y="0"/>
                  </a:moveTo>
                  <a:cubicBezTo>
                    <a:pt x="683" y="0"/>
                    <a:pt x="524" y="37"/>
                    <a:pt x="397" y="126"/>
                  </a:cubicBezTo>
                  <a:cubicBezTo>
                    <a:pt x="280" y="212"/>
                    <a:pt x="180" y="320"/>
                    <a:pt x="107" y="450"/>
                  </a:cubicBezTo>
                  <a:cubicBezTo>
                    <a:pt x="1" y="638"/>
                    <a:pt x="3" y="875"/>
                    <a:pt x="53" y="1078"/>
                  </a:cubicBezTo>
                  <a:cubicBezTo>
                    <a:pt x="82" y="1193"/>
                    <a:pt x="146" y="1297"/>
                    <a:pt x="199" y="1402"/>
                  </a:cubicBezTo>
                  <a:cubicBezTo>
                    <a:pt x="260" y="1504"/>
                    <a:pt x="340" y="1582"/>
                    <a:pt x="440" y="1641"/>
                  </a:cubicBezTo>
                  <a:cubicBezTo>
                    <a:pt x="527" y="1711"/>
                    <a:pt x="627" y="1757"/>
                    <a:pt x="739" y="1777"/>
                  </a:cubicBezTo>
                  <a:cubicBezTo>
                    <a:pt x="794" y="1789"/>
                    <a:pt x="854" y="1795"/>
                    <a:pt x="915" y="1795"/>
                  </a:cubicBezTo>
                  <a:cubicBezTo>
                    <a:pt x="1081" y="1795"/>
                    <a:pt x="1257" y="1751"/>
                    <a:pt x="1384" y="1660"/>
                  </a:cubicBezTo>
                  <a:cubicBezTo>
                    <a:pt x="1565" y="1532"/>
                    <a:pt x="1719" y="1346"/>
                    <a:pt x="1758" y="1121"/>
                  </a:cubicBezTo>
                  <a:cubicBezTo>
                    <a:pt x="1795" y="909"/>
                    <a:pt x="1780" y="653"/>
                    <a:pt x="1642" y="476"/>
                  </a:cubicBezTo>
                  <a:cubicBezTo>
                    <a:pt x="1570" y="383"/>
                    <a:pt x="1500" y="281"/>
                    <a:pt x="1408" y="208"/>
                  </a:cubicBezTo>
                  <a:cubicBezTo>
                    <a:pt x="1348" y="167"/>
                    <a:pt x="1288" y="126"/>
                    <a:pt x="1228" y="84"/>
                  </a:cubicBezTo>
                  <a:cubicBezTo>
                    <a:pt x="1131" y="31"/>
                    <a:pt x="1030" y="4"/>
                    <a:pt x="921" y="4"/>
                  </a:cubicBezTo>
                  <a:cubicBezTo>
                    <a:pt x="893" y="1"/>
                    <a:pt x="865" y="0"/>
                    <a:pt x="83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6"/>
            <p:cNvSpPr/>
            <p:nvPr/>
          </p:nvSpPr>
          <p:spPr>
            <a:xfrm>
              <a:off x="279119" y="3239600"/>
              <a:ext cx="42422" cy="43184"/>
            </a:xfrm>
            <a:custGeom>
              <a:avLst/>
              <a:gdLst/>
              <a:ahLst/>
              <a:cxnLst/>
              <a:rect l="l" t="t" r="r" b="b"/>
              <a:pathLst>
                <a:path w="890" h="906" extrusionOk="0">
                  <a:moveTo>
                    <a:pt x="406" y="1"/>
                  </a:moveTo>
                  <a:cubicBezTo>
                    <a:pt x="332" y="1"/>
                    <a:pt x="256" y="19"/>
                    <a:pt x="196" y="61"/>
                  </a:cubicBezTo>
                  <a:cubicBezTo>
                    <a:pt x="139" y="103"/>
                    <a:pt x="90" y="156"/>
                    <a:pt x="55" y="219"/>
                  </a:cubicBezTo>
                  <a:cubicBezTo>
                    <a:pt x="7" y="303"/>
                    <a:pt x="0" y="429"/>
                    <a:pt x="29" y="522"/>
                  </a:cubicBezTo>
                  <a:cubicBezTo>
                    <a:pt x="57" y="608"/>
                    <a:pt x="96" y="660"/>
                    <a:pt x="158" y="725"/>
                  </a:cubicBezTo>
                  <a:lnTo>
                    <a:pt x="185" y="751"/>
                  </a:lnTo>
                  <a:cubicBezTo>
                    <a:pt x="206" y="772"/>
                    <a:pt x="226" y="793"/>
                    <a:pt x="247" y="812"/>
                  </a:cubicBezTo>
                  <a:cubicBezTo>
                    <a:pt x="274" y="831"/>
                    <a:pt x="301" y="849"/>
                    <a:pt x="327" y="868"/>
                  </a:cubicBezTo>
                  <a:cubicBezTo>
                    <a:pt x="371" y="891"/>
                    <a:pt x="418" y="904"/>
                    <a:pt x="466" y="904"/>
                  </a:cubicBezTo>
                  <a:cubicBezTo>
                    <a:pt x="478" y="905"/>
                    <a:pt x="489" y="906"/>
                    <a:pt x="501" y="906"/>
                  </a:cubicBezTo>
                  <a:cubicBezTo>
                    <a:pt x="571" y="906"/>
                    <a:pt x="643" y="889"/>
                    <a:pt x="702" y="849"/>
                  </a:cubicBezTo>
                  <a:cubicBezTo>
                    <a:pt x="756" y="811"/>
                    <a:pt x="801" y="762"/>
                    <a:pt x="834" y="704"/>
                  </a:cubicBezTo>
                  <a:cubicBezTo>
                    <a:pt x="877" y="628"/>
                    <a:pt x="889" y="503"/>
                    <a:pt x="858" y="422"/>
                  </a:cubicBezTo>
                  <a:lnTo>
                    <a:pt x="827" y="339"/>
                  </a:lnTo>
                  <a:cubicBezTo>
                    <a:pt x="823" y="327"/>
                    <a:pt x="818" y="315"/>
                    <a:pt x="814" y="303"/>
                  </a:cubicBezTo>
                  <a:cubicBezTo>
                    <a:pt x="782" y="220"/>
                    <a:pt x="750" y="162"/>
                    <a:pt x="683" y="100"/>
                  </a:cubicBezTo>
                  <a:cubicBezTo>
                    <a:pt x="618" y="42"/>
                    <a:pt x="535" y="10"/>
                    <a:pt x="449" y="3"/>
                  </a:cubicBezTo>
                  <a:cubicBezTo>
                    <a:pt x="435" y="1"/>
                    <a:pt x="420" y="1"/>
                    <a:pt x="40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6"/>
            <p:cNvSpPr/>
            <p:nvPr/>
          </p:nvSpPr>
          <p:spPr>
            <a:xfrm>
              <a:off x="199900" y="3097701"/>
              <a:ext cx="77551" cy="76979"/>
            </a:xfrm>
            <a:custGeom>
              <a:avLst/>
              <a:gdLst/>
              <a:ahLst/>
              <a:cxnLst/>
              <a:rect l="l" t="t" r="r" b="b"/>
              <a:pathLst>
                <a:path w="1627" h="1615" extrusionOk="0">
                  <a:moveTo>
                    <a:pt x="818" y="0"/>
                  </a:moveTo>
                  <a:cubicBezTo>
                    <a:pt x="798" y="0"/>
                    <a:pt x="779" y="1"/>
                    <a:pt x="760" y="4"/>
                  </a:cubicBezTo>
                  <a:cubicBezTo>
                    <a:pt x="628" y="20"/>
                    <a:pt x="497" y="39"/>
                    <a:pt x="385" y="119"/>
                  </a:cubicBezTo>
                  <a:cubicBezTo>
                    <a:pt x="272" y="198"/>
                    <a:pt x="199" y="292"/>
                    <a:pt x="126" y="412"/>
                  </a:cubicBezTo>
                  <a:cubicBezTo>
                    <a:pt x="1" y="613"/>
                    <a:pt x="12" y="970"/>
                    <a:pt x="162" y="1156"/>
                  </a:cubicBezTo>
                  <a:cubicBezTo>
                    <a:pt x="196" y="1197"/>
                    <a:pt x="228" y="1238"/>
                    <a:pt x="261" y="1280"/>
                  </a:cubicBezTo>
                  <a:cubicBezTo>
                    <a:pt x="386" y="1437"/>
                    <a:pt x="517" y="1554"/>
                    <a:pt x="721" y="1599"/>
                  </a:cubicBezTo>
                  <a:cubicBezTo>
                    <a:pt x="769" y="1609"/>
                    <a:pt x="820" y="1614"/>
                    <a:pt x="872" y="1614"/>
                  </a:cubicBezTo>
                  <a:cubicBezTo>
                    <a:pt x="1014" y="1614"/>
                    <a:pt x="1163" y="1577"/>
                    <a:pt x="1272" y="1500"/>
                  </a:cubicBezTo>
                  <a:cubicBezTo>
                    <a:pt x="1427" y="1390"/>
                    <a:pt x="1559" y="1231"/>
                    <a:pt x="1591" y="1039"/>
                  </a:cubicBezTo>
                  <a:cubicBezTo>
                    <a:pt x="1627" y="836"/>
                    <a:pt x="1584" y="670"/>
                    <a:pt x="1492" y="487"/>
                  </a:cubicBezTo>
                  <a:cubicBezTo>
                    <a:pt x="1469" y="440"/>
                    <a:pt x="1445" y="393"/>
                    <a:pt x="1422" y="348"/>
                  </a:cubicBezTo>
                  <a:cubicBezTo>
                    <a:pt x="1322" y="151"/>
                    <a:pt x="1044" y="0"/>
                    <a:pt x="81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6"/>
            <p:cNvSpPr/>
            <p:nvPr/>
          </p:nvSpPr>
          <p:spPr>
            <a:xfrm>
              <a:off x="236793" y="2950178"/>
              <a:ext cx="68495" cy="68066"/>
            </a:xfrm>
            <a:custGeom>
              <a:avLst/>
              <a:gdLst/>
              <a:ahLst/>
              <a:cxnLst/>
              <a:rect l="l" t="t" r="r" b="b"/>
              <a:pathLst>
                <a:path w="1437" h="1428" extrusionOk="0">
                  <a:moveTo>
                    <a:pt x="724" y="1"/>
                  </a:moveTo>
                  <a:cubicBezTo>
                    <a:pt x="719" y="1"/>
                    <a:pt x="714" y="1"/>
                    <a:pt x="709" y="1"/>
                  </a:cubicBezTo>
                  <a:cubicBezTo>
                    <a:pt x="585" y="6"/>
                    <a:pt x="471" y="43"/>
                    <a:pt x="366" y="110"/>
                  </a:cubicBezTo>
                  <a:cubicBezTo>
                    <a:pt x="243" y="208"/>
                    <a:pt x="183" y="266"/>
                    <a:pt x="105" y="406"/>
                  </a:cubicBezTo>
                  <a:cubicBezTo>
                    <a:pt x="102" y="412"/>
                    <a:pt x="99" y="419"/>
                    <a:pt x="97" y="425"/>
                  </a:cubicBezTo>
                  <a:cubicBezTo>
                    <a:pt x="77" y="479"/>
                    <a:pt x="58" y="533"/>
                    <a:pt x="39" y="585"/>
                  </a:cubicBezTo>
                  <a:cubicBezTo>
                    <a:pt x="39" y="586"/>
                    <a:pt x="37" y="589"/>
                    <a:pt x="37" y="590"/>
                  </a:cubicBezTo>
                  <a:cubicBezTo>
                    <a:pt x="37" y="592"/>
                    <a:pt x="36" y="597"/>
                    <a:pt x="36" y="599"/>
                  </a:cubicBezTo>
                  <a:cubicBezTo>
                    <a:pt x="1" y="779"/>
                    <a:pt x="31" y="963"/>
                    <a:pt x="130" y="1117"/>
                  </a:cubicBezTo>
                  <a:cubicBezTo>
                    <a:pt x="196" y="1218"/>
                    <a:pt x="285" y="1298"/>
                    <a:pt x="391" y="1352"/>
                  </a:cubicBezTo>
                  <a:cubicBezTo>
                    <a:pt x="444" y="1381"/>
                    <a:pt x="503" y="1407"/>
                    <a:pt x="565" y="1413"/>
                  </a:cubicBezTo>
                  <a:cubicBezTo>
                    <a:pt x="618" y="1418"/>
                    <a:pt x="674" y="1423"/>
                    <a:pt x="727" y="1428"/>
                  </a:cubicBezTo>
                  <a:cubicBezTo>
                    <a:pt x="814" y="1428"/>
                    <a:pt x="895" y="1405"/>
                    <a:pt x="968" y="1364"/>
                  </a:cubicBezTo>
                  <a:cubicBezTo>
                    <a:pt x="1024" y="1345"/>
                    <a:pt x="1072" y="1315"/>
                    <a:pt x="1110" y="1272"/>
                  </a:cubicBezTo>
                  <a:cubicBezTo>
                    <a:pt x="1123" y="1265"/>
                    <a:pt x="1131" y="1255"/>
                    <a:pt x="1142" y="1246"/>
                  </a:cubicBezTo>
                  <a:cubicBezTo>
                    <a:pt x="1231" y="1182"/>
                    <a:pt x="1302" y="1100"/>
                    <a:pt x="1353" y="1003"/>
                  </a:cubicBezTo>
                  <a:cubicBezTo>
                    <a:pt x="1372" y="947"/>
                    <a:pt x="1392" y="893"/>
                    <a:pt x="1412" y="836"/>
                  </a:cubicBezTo>
                  <a:cubicBezTo>
                    <a:pt x="1437" y="718"/>
                    <a:pt x="1433" y="601"/>
                    <a:pt x="1396" y="486"/>
                  </a:cubicBezTo>
                  <a:cubicBezTo>
                    <a:pt x="1379" y="424"/>
                    <a:pt x="1351" y="367"/>
                    <a:pt x="1316" y="318"/>
                  </a:cubicBezTo>
                  <a:lnTo>
                    <a:pt x="1318" y="318"/>
                  </a:lnTo>
                  <a:cubicBezTo>
                    <a:pt x="1285" y="263"/>
                    <a:pt x="1244" y="216"/>
                    <a:pt x="1196" y="177"/>
                  </a:cubicBezTo>
                  <a:cubicBezTo>
                    <a:pt x="1154" y="136"/>
                    <a:pt x="1107" y="103"/>
                    <a:pt x="1051" y="76"/>
                  </a:cubicBezTo>
                  <a:cubicBezTo>
                    <a:pt x="1047" y="74"/>
                    <a:pt x="1044" y="73"/>
                    <a:pt x="1040" y="72"/>
                  </a:cubicBezTo>
                  <a:cubicBezTo>
                    <a:pt x="992" y="46"/>
                    <a:pt x="941" y="27"/>
                    <a:pt x="884" y="17"/>
                  </a:cubicBezTo>
                  <a:cubicBezTo>
                    <a:pt x="832" y="6"/>
                    <a:pt x="779" y="1"/>
                    <a:pt x="7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6"/>
            <p:cNvSpPr/>
            <p:nvPr/>
          </p:nvSpPr>
          <p:spPr>
            <a:xfrm>
              <a:off x="621116" y="3666154"/>
              <a:ext cx="41516" cy="43137"/>
            </a:xfrm>
            <a:custGeom>
              <a:avLst/>
              <a:gdLst/>
              <a:ahLst/>
              <a:cxnLst/>
              <a:rect l="l" t="t" r="r" b="b"/>
              <a:pathLst>
                <a:path w="871" h="905" extrusionOk="0">
                  <a:moveTo>
                    <a:pt x="366" y="0"/>
                  </a:moveTo>
                  <a:cubicBezTo>
                    <a:pt x="297" y="0"/>
                    <a:pt x="226" y="21"/>
                    <a:pt x="171" y="56"/>
                  </a:cubicBezTo>
                  <a:cubicBezTo>
                    <a:pt x="77" y="118"/>
                    <a:pt x="0" y="243"/>
                    <a:pt x="14" y="359"/>
                  </a:cubicBezTo>
                  <a:cubicBezTo>
                    <a:pt x="21" y="409"/>
                    <a:pt x="28" y="457"/>
                    <a:pt x="33" y="505"/>
                  </a:cubicBezTo>
                  <a:cubicBezTo>
                    <a:pt x="37" y="580"/>
                    <a:pt x="58" y="649"/>
                    <a:pt x="98" y="713"/>
                  </a:cubicBezTo>
                  <a:cubicBezTo>
                    <a:pt x="139" y="776"/>
                    <a:pt x="192" y="824"/>
                    <a:pt x="259" y="860"/>
                  </a:cubicBezTo>
                  <a:cubicBezTo>
                    <a:pt x="318" y="890"/>
                    <a:pt x="383" y="905"/>
                    <a:pt x="447" y="905"/>
                  </a:cubicBezTo>
                  <a:cubicBezTo>
                    <a:pt x="526" y="905"/>
                    <a:pt x="605" y="883"/>
                    <a:pt x="673" y="839"/>
                  </a:cubicBezTo>
                  <a:cubicBezTo>
                    <a:pt x="796" y="759"/>
                    <a:pt x="870" y="618"/>
                    <a:pt x="864" y="471"/>
                  </a:cubicBezTo>
                  <a:cubicBezTo>
                    <a:pt x="860" y="396"/>
                    <a:pt x="839" y="327"/>
                    <a:pt x="798" y="263"/>
                  </a:cubicBezTo>
                  <a:cubicBezTo>
                    <a:pt x="757" y="200"/>
                    <a:pt x="704" y="152"/>
                    <a:pt x="637" y="116"/>
                  </a:cubicBezTo>
                  <a:cubicBezTo>
                    <a:pt x="595" y="90"/>
                    <a:pt x="555" y="64"/>
                    <a:pt x="513" y="39"/>
                  </a:cubicBezTo>
                  <a:cubicBezTo>
                    <a:pt x="470" y="12"/>
                    <a:pt x="418" y="0"/>
                    <a:pt x="3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6"/>
            <p:cNvSpPr/>
            <p:nvPr/>
          </p:nvSpPr>
          <p:spPr>
            <a:xfrm>
              <a:off x="599238" y="3527497"/>
              <a:ext cx="24786" cy="18351"/>
            </a:xfrm>
            <a:custGeom>
              <a:avLst/>
              <a:gdLst/>
              <a:ahLst/>
              <a:cxnLst/>
              <a:rect l="l" t="t" r="r" b="b"/>
              <a:pathLst>
                <a:path w="520" h="385" extrusionOk="0">
                  <a:moveTo>
                    <a:pt x="271" y="1"/>
                  </a:moveTo>
                  <a:cubicBezTo>
                    <a:pt x="135" y="1"/>
                    <a:pt x="0" y="149"/>
                    <a:pt x="96" y="297"/>
                  </a:cubicBezTo>
                  <a:cubicBezTo>
                    <a:pt x="136" y="359"/>
                    <a:pt x="192" y="385"/>
                    <a:pt x="248" y="385"/>
                  </a:cubicBezTo>
                  <a:cubicBezTo>
                    <a:pt x="384" y="385"/>
                    <a:pt x="519" y="237"/>
                    <a:pt x="424" y="88"/>
                  </a:cubicBezTo>
                  <a:cubicBezTo>
                    <a:pt x="384" y="26"/>
                    <a:pt x="327" y="1"/>
                    <a:pt x="27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6"/>
            <p:cNvSpPr/>
            <p:nvPr/>
          </p:nvSpPr>
          <p:spPr>
            <a:xfrm>
              <a:off x="510533" y="3390555"/>
              <a:ext cx="27789" cy="20639"/>
            </a:xfrm>
            <a:custGeom>
              <a:avLst/>
              <a:gdLst/>
              <a:ahLst/>
              <a:cxnLst/>
              <a:rect l="l" t="t" r="r" b="b"/>
              <a:pathLst>
                <a:path w="583" h="433" extrusionOk="0">
                  <a:moveTo>
                    <a:pt x="304" y="1"/>
                  </a:moveTo>
                  <a:cubicBezTo>
                    <a:pt x="152" y="1"/>
                    <a:pt x="0" y="167"/>
                    <a:pt x="107" y="334"/>
                  </a:cubicBezTo>
                  <a:cubicBezTo>
                    <a:pt x="152" y="404"/>
                    <a:pt x="215" y="433"/>
                    <a:pt x="278" y="433"/>
                  </a:cubicBezTo>
                  <a:cubicBezTo>
                    <a:pt x="430" y="433"/>
                    <a:pt x="582" y="266"/>
                    <a:pt x="475" y="99"/>
                  </a:cubicBezTo>
                  <a:cubicBezTo>
                    <a:pt x="430" y="29"/>
                    <a:pt x="367" y="1"/>
                    <a:pt x="30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6"/>
            <p:cNvSpPr/>
            <p:nvPr/>
          </p:nvSpPr>
          <p:spPr>
            <a:xfrm>
              <a:off x="376737" y="3251898"/>
              <a:ext cx="88991" cy="66064"/>
            </a:xfrm>
            <a:custGeom>
              <a:avLst/>
              <a:gdLst/>
              <a:ahLst/>
              <a:cxnLst/>
              <a:rect l="l" t="t" r="r" b="b"/>
              <a:pathLst>
                <a:path w="1867" h="1386" extrusionOk="0">
                  <a:moveTo>
                    <a:pt x="975" y="1"/>
                  </a:moveTo>
                  <a:cubicBezTo>
                    <a:pt x="487" y="1"/>
                    <a:pt x="0" y="535"/>
                    <a:pt x="344" y="1071"/>
                  </a:cubicBezTo>
                  <a:cubicBezTo>
                    <a:pt x="487" y="1294"/>
                    <a:pt x="690" y="1386"/>
                    <a:pt x="892" y="1386"/>
                  </a:cubicBezTo>
                  <a:cubicBezTo>
                    <a:pt x="1379" y="1386"/>
                    <a:pt x="1866" y="852"/>
                    <a:pt x="1522" y="315"/>
                  </a:cubicBezTo>
                  <a:cubicBezTo>
                    <a:pt x="1379" y="93"/>
                    <a:pt x="1177" y="1"/>
                    <a:pt x="9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6"/>
            <p:cNvSpPr/>
            <p:nvPr/>
          </p:nvSpPr>
          <p:spPr>
            <a:xfrm>
              <a:off x="346708" y="3161239"/>
              <a:ext cx="30124" cy="31316"/>
            </a:xfrm>
            <a:custGeom>
              <a:avLst/>
              <a:gdLst/>
              <a:ahLst/>
              <a:cxnLst/>
              <a:rect l="l" t="t" r="r" b="b"/>
              <a:pathLst>
                <a:path w="632" h="657" extrusionOk="0">
                  <a:moveTo>
                    <a:pt x="252" y="0"/>
                  </a:moveTo>
                  <a:cubicBezTo>
                    <a:pt x="167" y="0"/>
                    <a:pt x="68" y="64"/>
                    <a:pt x="35" y="141"/>
                  </a:cubicBezTo>
                  <a:cubicBezTo>
                    <a:pt x="15" y="193"/>
                    <a:pt x="1" y="235"/>
                    <a:pt x="6" y="291"/>
                  </a:cubicBezTo>
                  <a:cubicBezTo>
                    <a:pt x="8" y="320"/>
                    <a:pt x="13" y="361"/>
                    <a:pt x="22" y="385"/>
                  </a:cubicBezTo>
                  <a:cubicBezTo>
                    <a:pt x="35" y="430"/>
                    <a:pt x="67" y="481"/>
                    <a:pt x="90" y="524"/>
                  </a:cubicBezTo>
                  <a:cubicBezTo>
                    <a:pt x="121" y="586"/>
                    <a:pt x="207" y="637"/>
                    <a:pt x="273" y="650"/>
                  </a:cubicBezTo>
                  <a:cubicBezTo>
                    <a:pt x="292" y="655"/>
                    <a:pt x="313" y="657"/>
                    <a:pt x="334" y="657"/>
                  </a:cubicBezTo>
                  <a:cubicBezTo>
                    <a:pt x="390" y="657"/>
                    <a:pt x="449" y="642"/>
                    <a:pt x="493" y="612"/>
                  </a:cubicBezTo>
                  <a:cubicBezTo>
                    <a:pt x="554" y="569"/>
                    <a:pt x="606" y="506"/>
                    <a:pt x="619" y="428"/>
                  </a:cubicBezTo>
                  <a:cubicBezTo>
                    <a:pt x="631" y="356"/>
                    <a:pt x="627" y="268"/>
                    <a:pt x="580" y="208"/>
                  </a:cubicBezTo>
                  <a:cubicBezTo>
                    <a:pt x="550" y="171"/>
                    <a:pt x="517" y="121"/>
                    <a:pt x="482" y="89"/>
                  </a:cubicBezTo>
                  <a:cubicBezTo>
                    <a:pt x="464" y="73"/>
                    <a:pt x="428" y="51"/>
                    <a:pt x="402" y="36"/>
                  </a:cubicBezTo>
                  <a:cubicBezTo>
                    <a:pt x="354" y="6"/>
                    <a:pt x="308" y="3"/>
                    <a:pt x="254" y="0"/>
                  </a:cubicBezTo>
                  <a:cubicBezTo>
                    <a:pt x="253" y="0"/>
                    <a:pt x="253" y="0"/>
                    <a:pt x="25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6"/>
            <p:cNvSpPr/>
            <p:nvPr/>
          </p:nvSpPr>
          <p:spPr>
            <a:xfrm>
              <a:off x="298185" y="3040360"/>
              <a:ext cx="78552" cy="78886"/>
            </a:xfrm>
            <a:custGeom>
              <a:avLst/>
              <a:gdLst/>
              <a:ahLst/>
              <a:cxnLst/>
              <a:rect l="l" t="t" r="r" b="b"/>
              <a:pathLst>
                <a:path w="1648" h="1655" extrusionOk="0">
                  <a:moveTo>
                    <a:pt x="842" y="0"/>
                  </a:moveTo>
                  <a:cubicBezTo>
                    <a:pt x="789" y="0"/>
                    <a:pt x="737" y="7"/>
                    <a:pt x="685" y="22"/>
                  </a:cubicBezTo>
                  <a:cubicBezTo>
                    <a:pt x="574" y="30"/>
                    <a:pt x="473" y="69"/>
                    <a:pt x="379" y="134"/>
                  </a:cubicBezTo>
                  <a:cubicBezTo>
                    <a:pt x="323" y="181"/>
                    <a:pt x="266" y="229"/>
                    <a:pt x="210" y="276"/>
                  </a:cubicBezTo>
                  <a:cubicBezTo>
                    <a:pt x="113" y="385"/>
                    <a:pt x="50" y="509"/>
                    <a:pt x="19" y="652"/>
                  </a:cubicBezTo>
                  <a:cubicBezTo>
                    <a:pt x="13" y="723"/>
                    <a:pt x="7" y="792"/>
                    <a:pt x="0" y="862"/>
                  </a:cubicBezTo>
                  <a:cubicBezTo>
                    <a:pt x="7" y="1012"/>
                    <a:pt x="50" y="1148"/>
                    <a:pt x="130" y="1274"/>
                  </a:cubicBezTo>
                  <a:cubicBezTo>
                    <a:pt x="188" y="1372"/>
                    <a:pt x="265" y="1447"/>
                    <a:pt x="361" y="1503"/>
                  </a:cubicBezTo>
                  <a:cubicBezTo>
                    <a:pt x="445" y="1571"/>
                    <a:pt x="540" y="1614"/>
                    <a:pt x="648" y="1634"/>
                  </a:cubicBezTo>
                  <a:cubicBezTo>
                    <a:pt x="701" y="1647"/>
                    <a:pt x="754" y="1654"/>
                    <a:pt x="807" y="1654"/>
                  </a:cubicBezTo>
                  <a:cubicBezTo>
                    <a:pt x="859" y="1654"/>
                    <a:pt x="912" y="1647"/>
                    <a:pt x="963" y="1634"/>
                  </a:cubicBezTo>
                  <a:cubicBezTo>
                    <a:pt x="1074" y="1624"/>
                    <a:pt x="1176" y="1587"/>
                    <a:pt x="1270" y="1521"/>
                  </a:cubicBezTo>
                  <a:cubicBezTo>
                    <a:pt x="1327" y="1474"/>
                    <a:pt x="1382" y="1425"/>
                    <a:pt x="1439" y="1378"/>
                  </a:cubicBezTo>
                  <a:cubicBezTo>
                    <a:pt x="1536" y="1269"/>
                    <a:pt x="1599" y="1145"/>
                    <a:pt x="1630" y="1003"/>
                  </a:cubicBezTo>
                  <a:cubicBezTo>
                    <a:pt x="1636" y="932"/>
                    <a:pt x="1642" y="862"/>
                    <a:pt x="1648" y="792"/>
                  </a:cubicBezTo>
                  <a:cubicBezTo>
                    <a:pt x="1642" y="642"/>
                    <a:pt x="1599" y="506"/>
                    <a:pt x="1518" y="381"/>
                  </a:cubicBezTo>
                  <a:cubicBezTo>
                    <a:pt x="1461" y="283"/>
                    <a:pt x="1383" y="207"/>
                    <a:pt x="1287" y="152"/>
                  </a:cubicBezTo>
                  <a:cubicBezTo>
                    <a:pt x="1203" y="84"/>
                    <a:pt x="1108" y="40"/>
                    <a:pt x="1000" y="22"/>
                  </a:cubicBezTo>
                  <a:cubicBezTo>
                    <a:pt x="947" y="7"/>
                    <a:pt x="894"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6"/>
            <p:cNvSpPr/>
            <p:nvPr/>
          </p:nvSpPr>
          <p:spPr>
            <a:xfrm>
              <a:off x="318443" y="2949130"/>
              <a:ext cx="35129" cy="32794"/>
            </a:xfrm>
            <a:custGeom>
              <a:avLst/>
              <a:gdLst/>
              <a:ahLst/>
              <a:cxnLst/>
              <a:rect l="l" t="t" r="r" b="b"/>
              <a:pathLst>
                <a:path w="737" h="688" extrusionOk="0">
                  <a:moveTo>
                    <a:pt x="438" y="1"/>
                  </a:moveTo>
                  <a:cubicBezTo>
                    <a:pt x="404" y="1"/>
                    <a:pt x="370" y="6"/>
                    <a:pt x="337" y="13"/>
                  </a:cubicBezTo>
                  <a:cubicBezTo>
                    <a:pt x="236" y="36"/>
                    <a:pt x="155" y="127"/>
                    <a:pt x="78" y="195"/>
                  </a:cubicBezTo>
                  <a:lnTo>
                    <a:pt x="35" y="258"/>
                  </a:lnTo>
                  <a:cubicBezTo>
                    <a:pt x="16" y="292"/>
                    <a:pt x="7" y="329"/>
                    <a:pt x="7" y="366"/>
                  </a:cubicBezTo>
                  <a:cubicBezTo>
                    <a:pt x="0" y="429"/>
                    <a:pt x="13" y="498"/>
                    <a:pt x="49" y="551"/>
                  </a:cubicBezTo>
                  <a:cubicBezTo>
                    <a:pt x="80" y="594"/>
                    <a:pt x="119" y="628"/>
                    <a:pt x="164" y="654"/>
                  </a:cubicBezTo>
                  <a:cubicBezTo>
                    <a:pt x="198" y="674"/>
                    <a:pt x="253" y="687"/>
                    <a:pt x="303" y="687"/>
                  </a:cubicBezTo>
                  <a:cubicBezTo>
                    <a:pt x="333" y="687"/>
                    <a:pt x="362" y="683"/>
                    <a:pt x="384" y="672"/>
                  </a:cubicBezTo>
                  <a:cubicBezTo>
                    <a:pt x="479" y="630"/>
                    <a:pt x="595" y="596"/>
                    <a:pt x="657" y="512"/>
                  </a:cubicBezTo>
                  <a:cubicBezTo>
                    <a:pt x="697" y="456"/>
                    <a:pt x="725" y="403"/>
                    <a:pt x="731" y="332"/>
                  </a:cubicBezTo>
                  <a:cubicBezTo>
                    <a:pt x="736" y="267"/>
                    <a:pt x="725" y="195"/>
                    <a:pt x="687" y="140"/>
                  </a:cubicBezTo>
                  <a:cubicBezTo>
                    <a:pt x="655" y="95"/>
                    <a:pt x="615" y="59"/>
                    <a:pt x="568" y="32"/>
                  </a:cubicBezTo>
                  <a:cubicBezTo>
                    <a:pt x="527" y="9"/>
                    <a:pt x="482" y="1"/>
                    <a:pt x="43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6"/>
            <p:cNvSpPr/>
            <p:nvPr/>
          </p:nvSpPr>
          <p:spPr>
            <a:xfrm>
              <a:off x="342752" y="2856421"/>
              <a:ext cx="54529" cy="40468"/>
            </a:xfrm>
            <a:custGeom>
              <a:avLst/>
              <a:gdLst/>
              <a:ahLst/>
              <a:cxnLst/>
              <a:rect l="l" t="t" r="r" b="b"/>
              <a:pathLst>
                <a:path w="1144" h="849" extrusionOk="0">
                  <a:moveTo>
                    <a:pt x="598" y="1"/>
                  </a:moveTo>
                  <a:cubicBezTo>
                    <a:pt x="300" y="1"/>
                    <a:pt x="1" y="328"/>
                    <a:pt x="212" y="656"/>
                  </a:cubicBezTo>
                  <a:cubicBezTo>
                    <a:pt x="299" y="792"/>
                    <a:pt x="423" y="849"/>
                    <a:pt x="547" y="849"/>
                  </a:cubicBezTo>
                  <a:cubicBezTo>
                    <a:pt x="845" y="849"/>
                    <a:pt x="1144" y="521"/>
                    <a:pt x="933" y="193"/>
                  </a:cubicBezTo>
                  <a:cubicBezTo>
                    <a:pt x="846" y="57"/>
                    <a:pt x="722" y="1"/>
                    <a:pt x="59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6"/>
            <p:cNvSpPr/>
            <p:nvPr/>
          </p:nvSpPr>
          <p:spPr>
            <a:xfrm>
              <a:off x="189223" y="3017529"/>
              <a:ext cx="47236" cy="35129"/>
            </a:xfrm>
            <a:custGeom>
              <a:avLst/>
              <a:gdLst/>
              <a:ahLst/>
              <a:cxnLst/>
              <a:rect l="l" t="t" r="r" b="b"/>
              <a:pathLst>
                <a:path w="991" h="737" extrusionOk="0">
                  <a:moveTo>
                    <a:pt x="518" y="1"/>
                  </a:moveTo>
                  <a:cubicBezTo>
                    <a:pt x="259" y="1"/>
                    <a:pt x="0" y="285"/>
                    <a:pt x="182" y="570"/>
                  </a:cubicBezTo>
                  <a:cubicBezTo>
                    <a:pt x="258" y="688"/>
                    <a:pt x="366" y="737"/>
                    <a:pt x="473" y="737"/>
                  </a:cubicBezTo>
                  <a:cubicBezTo>
                    <a:pt x="732" y="737"/>
                    <a:pt x="991" y="453"/>
                    <a:pt x="808" y="168"/>
                  </a:cubicBezTo>
                  <a:cubicBezTo>
                    <a:pt x="733" y="50"/>
                    <a:pt x="625" y="1"/>
                    <a:pt x="51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6"/>
            <p:cNvSpPr/>
            <p:nvPr/>
          </p:nvSpPr>
          <p:spPr>
            <a:xfrm>
              <a:off x="177688" y="2863809"/>
              <a:ext cx="51335" cy="45806"/>
            </a:xfrm>
            <a:custGeom>
              <a:avLst/>
              <a:gdLst/>
              <a:ahLst/>
              <a:cxnLst/>
              <a:rect l="l" t="t" r="r" b="b"/>
              <a:pathLst>
                <a:path w="1077" h="961" extrusionOk="0">
                  <a:moveTo>
                    <a:pt x="632" y="1"/>
                  </a:moveTo>
                  <a:cubicBezTo>
                    <a:pt x="623" y="1"/>
                    <a:pt x="614" y="1"/>
                    <a:pt x="604" y="2"/>
                  </a:cubicBezTo>
                  <a:cubicBezTo>
                    <a:pt x="563" y="6"/>
                    <a:pt x="517" y="16"/>
                    <a:pt x="478" y="26"/>
                  </a:cubicBezTo>
                  <a:cubicBezTo>
                    <a:pt x="459" y="31"/>
                    <a:pt x="438" y="38"/>
                    <a:pt x="418" y="44"/>
                  </a:cubicBezTo>
                  <a:cubicBezTo>
                    <a:pt x="124" y="131"/>
                    <a:pt x="0" y="493"/>
                    <a:pt x="162" y="744"/>
                  </a:cubicBezTo>
                  <a:cubicBezTo>
                    <a:pt x="228" y="845"/>
                    <a:pt x="339" y="923"/>
                    <a:pt x="458" y="949"/>
                  </a:cubicBezTo>
                  <a:cubicBezTo>
                    <a:pt x="490" y="957"/>
                    <a:pt x="523" y="960"/>
                    <a:pt x="556" y="960"/>
                  </a:cubicBezTo>
                  <a:cubicBezTo>
                    <a:pt x="688" y="960"/>
                    <a:pt x="820" y="905"/>
                    <a:pt x="906" y="805"/>
                  </a:cubicBezTo>
                  <a:cubicBezTo>
                    <a:pt x="976" y="724"/>
                    <a:pt x="1041" y="643"/>
                    <a:pt x="1065" y="536"/>
                  </a:cubicBezTo>
                  <a:cubicBezTo>
                    <a:pt x="1073" y="493"/>
                    <a:pt x="1076" y="445"/>
                    <a:pt x="1072" y="402"/>
                  </a:cubicBezTo>
                  <a:cubicBezTo>
                    <a:pt x="1067" y="332"/>
                    <a:pt x="1054" y="257"/>
                    <a:pt x="1012" y="200"/>
                  </a:cubicBezTo>
                  <a:cubicBezTo>
                    <a:pt x="952" y="115"/>
                    <a:pt x="874" y="65"/>
                    <a:pt x="780" y="31"/>
                  </a:cubicBezTo>
                  <a:cubicBezTo>
                    <a:pt x="730" y="13"/>
                    <a:pt x="684" y="1"/>
                    <a:pt x="63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6"/>
            <p:cNvSpPr/>
            <p:nvPr/>
          </p:nvSpPr>
          <p:spPr>
            <a:xfrm>
              <a:off x="240749" y="2854372"/>
              <a:ext cx="53957" cy="55244"/>
            </a:xfrm>
            <a:custGeom>
              <a:avLst/>
              <a:gdLst/>
              <a:ahLst/>
              <a:cxnLst/>
              <a:rect l="l" t="t" r="r" b="b"/>
              <a:pathLst>
                <a:path w="1132" h="1159" extrusionOk="0">
                  <a:moveTo>
                    <a:pt x="524" y="0"/>
                  </a:moveTo>
                  <a:cubicBezTo>
                    <a:pt x="426" y="0"/>
                    <a:pt x="327" y="22"/>
                    <a:pt x="247" y="79"/>
                  </a:cubicBezTo>
                  <a:cubicBezTo>
                    <a:pt x="215" y="108"/>
                    <a:pt x="179" y="137"/>
                    <a:pt x="145" y="167"/>
                  </a:cubicBezTo>
                  <a:cubicBezTo>
                    <a:pt x="84" y="236"/>
                    <a:pt x="45" y="313"/>
                    <a:pt x="25" y="401"/>
                  </a:cubicBezTo>
                  <a:cubicBezTo>
                    <a:pt x="0" y="490"/>
                    <a:pt x="11" y="587"/>
                    <a:pt x="34" y="676"/>
                  </a:cubicBezTo>
                  <a:cubicBezTo>
                    <a:pt x="45" y="718"/>
                    <a:pt x="84" y="784"/>
                    <a:pt x="107" y="833"/>
                  </a:cubicBezTo>
                  <a:lnTo>
                    <a:pt x="145" y="911"/>
                  </a:lnTo>
                  <a:cubicBezTo>
                    <a:pt x="182" y="975"/>
                    <a:pt x="232" y="1025"/>
                    <a:pt x="294" y="1060"/>
                  </a:cubicBezTo>
                  <a:cubicBezTo>
                    <a:pt x="348" y="1104"/>
                    <a:pt x="412" y="1134"/>
                    <a:pt x="482" y="1145"/>
                  </a:cubicBezTo>
                  <a:cubicBezTo>
                    <a:pt x="516" y="1154"/>
                    <a:pt x="551" y="1159"/>
                    <a:pt x="585" y="1159"/>
                  </a:cubicBezTo>
                  <a:cubicBezTo>
                    <a:pt x="619" y="1159"/>
                    <a:pt x="653" y="1154"/>
                    <a:pt x="687" y="1145"/>
                  </a:cubicBezTo>
                  <a:cubicBezTo>
                    <a:pt x="759" y="1139"/>
                    <a:pt x="826" y="1115"/>
                    <a:pt x="886" y="1072"/>
                  </a:cubicBezTo>
                  <a:cubicBezTo>
                    <a:pt x="1000" y="992"/>
                    <a:pt x="1096" y="875"/>
                    <a:pt x="1120" y="734"/>
                  </a:cubicBezTo>
                  <a:lnTo>
                    <a:pt x="1132" y="597"/>
                  </a:lnTo>
                  <a:cubicBezTo>
                    <a:pt x="1128" y="500"/>
                    <a:pt x="1099" y="411"/>
                    <a:pt x="1047" y="329"/>
                  </a:cubicBezTo>
                  <a:lnTo>
                    <a:pt x="993" y="263"/>
                  </a:lnTo>
                  <a:lnTo>
                    <a:pt x="926" y="184"/>
                  </a:lnTo>
                  <a:cubicBezTo>
                    <a:pt x="885" y="129"/>
                    <a:pt x="833" y="84"/>
                    <a:pt x="769" y="55"/>
                  </a:cubicBezTo>
                  <a:cubicBezTo>
                    <a:pt x="726" y="31"/>
                    <a:pt x="681" y="16"/>
                    <a:pt x="634" y="9"/>
                  </a:cubicBezTo>
                  <a:cubicBezTo>
                    <a:pt x="598" y="4"/>
                    <a:pt x="561" y="0"/>
                    <a:pt x="52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3" name="Google Shape;2033;p2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034" name="Google Shape;2034;p26"/>
          <p:cNvSpPr txBox="1">
            <a:spLocks noGrp="1"/>
          </p:cNvSpPr>
          <p:nvPr>
            <p:ph type="title" idx="2"/>
          </p:nvPr>
        </p:nvSpPr>
        <p:spPr>
          <a:xfrm>
            <a:off x="720000" y="2578825"/>
            <a:ext cx="23364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035" name="Google Shape;2035;p26"/>
          <p:cNvSpPr txBox="1">
            <a:spLocks noGrp="1"/>
          </p:cNvSpPr>
          <p:nvPr>
            <p:ph type="subTitle" idx="1"/>
          </p:nvPr>
        </p:nvSpPr>
        <p:spPr>
          <a:xfrm>
            <a:off x="720000" y="3030322"/>
            <a:ext cx="2336400" cy="79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36" name="Google Shape;2036;p26"/>
          <p:cNvSpPr txBox="1">
            <a:spLocks noGrp="1"/>
          </p:cNvSpPr>
          <p:nvPr>
            <p:ph type="title" idx="3"/>
          </p:nvPr>
        </p:nvSpPr>
        <p:spPr>
          <a:xfrm>
            <a:off x="3440775" y="2578825"/>
            <a:ext cx="23364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037" name="Google Shape;2037;p26"/>
          <p:cNvSpPr txBox="1">
            <a:spLocks noGrp="1"/>
          </p:cNvSpPr>
          <p:nvPr>
            <p:ph type="subTitle" idx="4"/>
          </p:nvPr>
        </p:nvSpPr>
        <p:spPr>
          <a:xfrm>
            <a:off x="3440775" y="3030322"/>
            <a:ext cx="2336400" cy="79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38" name="Google Shape;2038;p26"/>
          <p:cNvSpPr txBox="1">
            <a:spLocks noGrp="1"/>
          </p:cNvSpPr>
          <p:nvPr>
            <p:ph type="title" idx="5"/>
          </p:nvPr>
        </p:nvSpPr>
        <p:spPr>
          <a:xfrm>
            <a:off x="6087600" y="2578825"/>
            <a:ext cx="23364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039" name="Google Shape;2039;p26"/>
          <p:cNvSpPr txBox="1">
            <a:spLocks noGrp="1"/>
          </p:cNvSpPr>
          <p:nvPr>
            <p:ph type="subTitle" idx="6"/>
          </p:nvPr>
        </p:nvSpPr>
        <p:spPr>
          <a:xfrm>
            <a:off x="6087600" y="3030322"/>
            <a:ext cx="2336400" cy="79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040" name="Google Shape;2040;p26"/>
          <p:cNvGrpSpPr/>
          <p:nvPr/>
        </p:nvGrpSpPr>
        <p:grpSpPr>
          <a:xfrm rot="717719">
            <a:off x="-718866" y="1184566"/>
            <a:ext cx="1614861" cy="3146154"/>
            <a:chOff x="5506778" y="238278"/>
            <a:chExt cx="269117" cy="524315"/>
          </a:xfrm>
        </p:grpSpPr>
        <p:sp>
          <p:nvSpPr>
            <p:cNvPr id="2041" name="Google Shape;2041;p26"/>
            <p:cNvSpPr/>
            <p:nvPr/>
          </p:nvSpPr>
          <p:spPr>
            <a:xfrm>
              <a:off x="5591622" y="316449"/>
              <a:ext cx="132652" cy="261300"/>
            </a:xfrm>
            <a:custGeom>
              <a:avLst/>
              <a:gdLst/>
              <a:ahLst/>
              <a:cxnLst/>
              <a:rect l="l" t="t" r="r" b="b"/>
              <a:pathLst>
                <a:path w="2783" h="5482" extrusionOk="0">
                  <a:moveTo>
                    <a:pt x="2497" y="0"/>
                  </a:moveTo>
                  <a:cubicBezTo>
                    <a:pt x="2488" y="0"/>
                    <a:pt x="2478" y="12"/>
                    <a:pt x="2484" y="22"/>
                  </a:cubicBezTo>
                  <a:cubicBezTo>
                    <a:pt x="2691" y="431"/>
                    <a:pt x="2637" y="966"/>
                    <a:pt x="2560" y="1403"/>
                  </a:cubicBezTo>
                  <a:cubicBezTo>
                    <a:pt x="2490" y="1801"/>
                    <a:pt x="2365" y="2188"/>
                    <a:pt x="2220" y="2565"/>
                  </a:cubicBezTo>
                  <a:cubicBezTo>
                    <a:pt x="1925" y="3329"/>
                    <a:pt x="1606" y="4161"/>
                    <a:pt x="1103" y="4815"/>
                  </a:cubicBezTo>
                  <a:cubicBezTo>
                    <a:pt x="977" y="4979"/>
                    <a:pt x="829" y="5164"/>
                    <a:pt x="651" y="5276"/>
                  </a:cubicBezTo>
                  <a:cubicBezTo>
                    <a:pt x="569" y="5327"/>
                    <a:pt x="502" y="5349"/>
                    <a:pt x="445" y="5349"/>
                  </a:cubicBezTo>
                  <a:cubicBezTo>
                    <a:pt x="221" y="5349"/>
                    <a:pt x="187" y="5000"/>
                    <a:pt x="203" y="4797"/>
                  </a:cubicBezTo>
                  <a:cubicBezTo>
                    <a:pt x="235" y="4379"/>
                    <a:pt x="321" y="3965"/>
                    <a:pt x="450" y="3569"/>
                  </a:cubicBezTo>
                  <a:cubicBezTo>
                    <a:pt x="517" y="3363"/>
                    <a:pt x="597" y="3163"/>
                    <a:pt x="689" y="2969"/>
                  </a:cubicBezTo>
                  <a:cubicBezTo>
                    <a:pt x="754" y="2828"/>
                    <a:pt x="873" y="2487"/>
                    <a:pt x="1016" y="2403"/>
                  </a:cubicBezTo>
                  <a:cubicBezTo>
                    <a:pt x="1057" y="2379"/>
                    <a:pt x="1092" y="2368"/>
                    <a:pt x="1121" y="2368"/>
                  </a:cubicBezTo>
                  <a:cubicBezTo>
                    <a:pt x="1348" y="2368"/>
                    <a:pt x="1260" y="3007"/>
                    <a:pt x="1244" y="3106"/>
                  </a:cubicBezTo>
                  <a:cubicBezTo>
                    <a:pt x="1205" y="3336"/>
                    <a:pt x="1134" y="3556"/>
                    <a:pt x="1036" y="3766"/>
                  </a:cubicBezTo>
                  <a:cubicBezTo>
                    <a:pt x="1035" y="3769"/>
                    <a:pt x="1037" y="3770"/>
                    <a:pt x="1038" y="3770"/>
                  </a:cubicBezTo>
                  <a:cubicBezTo>
                    <a:pt x="1039" y="3770"/>
                    <a:pt x="1040" y="3770"/>
                    <a:pt x="1040" y="3770"/>
                  </a:cubicBezTo>
                  <a:cubicBezTo>
                    <a:pt x="1224" y="3401"/>
                    <a:pt x="1319" y="3001"/>
                    <a:pt x="1303" y="2589"/>
                  </a:cubicBezTo>
                  <a:cubicBezTo>
                    <a:pt x="1297" y="2439"/>
                    <a:pt x="1244" y="2288"/>
                    <a:pt x="1132" y="2288"/>
                  </a:cubicBezTo>
                  <a:cubicBezTo>
                    <a:pt x="1090" y="2288"/>
                    <a:pt x="1040" y="2309"/>
                    <a:pt x="980" y="2358"/>
                  </a:cubicBezTo>
                  <a:cubicBezTo>
                    <a:pt x="865" y="2455"/>
                    <a:pt x="797" y="2612"/>
                    <a:pt x="727" y="2739"/>
                  </a:cubicBezTo>
                  <a:cubicBezTo>
                    <a:pt x="619" y="2934"/>
                    <a:pt x="525" y="3136"/>
                    <a:pt x="443" y="3342"/>
                  </a:cubicBezTo>
                  <a:cubicBezTo>
                    <a:pt x="281" y="3753"/>
                    <a:pt x="168" y="4180"/>
                    <a:pt x="109" y="4618"/>
                  </a:cubicBezTo>
                  <a:cubicBezTo>
                    <a:pt x="75" y="4866"/>
                    <a:pt x="0" y="5260"/>
                    <a:pt x="255" y="5426"/>
                  </a:cubicBezTo>
                  <a:cubicBezTo>
                    <a:pt x="315" y="5465"/>
                    <a:pt x="376" y="5482"/>
                    <a:pt x="438" y="5482"/>
                  </a:cubicBezTo>
                  <a:cubicBezTo>
                    <a:pt x="668" y="5482"/>
                    <a:pt x="896" y="5247"/>
                    <a:pt x="1036" y="5094"/>
                  </a:cubicBezTo>
                  <a:cubicBezTo>
                    <a:pt x="1622" y="4447"/>
                    <a:pt x="1949" y="3573"/>
                    <a:pt x="2271" y="2775"/>
                  </a:cubicBezTo>
                  <a:cubicBezTo>
                    <a:pt x="2470" y="2282"/>
                    <a:pt x="2647" y="1770"/>
                    <a:pt x="2706" y="1238"/>
                  </a:cubicBezTo>
                  <a:cubicBezTo>
                    <a:pt x="2751" y="833"/>
                    <a:pt x="2783" y="335"/>
                    <a:pt x="2506" y="5"/>
                  </a:cubicBezTo>
                  <a:cubicBezTo>
                    <a:pt x="2504" y="2"/>
                    <a:pt x="2500" y="0"/>
                    <a:pt x="24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6"/>
            <p:cNvSpPr/>
            <p:nvPr/>
          </p:nvSpPr>
          <p:spPr>
            <a:xfrm>
              <a:off x="5538809" y="310348"/>
              <a:ext cx="203339" cy="376363"/>
            </a:xfrm>
            <a:custGeom>
              <a:avLst/>
              <a:gdLst/>
              <a:ahLst/>
              <a:cxnLst/>
              <a:rect l="l" t="t" r="r" b="b"/>
              <a:pathLst>
                <a:path w="4266" h="7896" extrusionOk="0">
                  <a:moveTo>
                    <a:pt x="3045" y="0"/>
                  </a:moveTo>
                  <a:cubicBezTo>
                    <a:pt x="3042" y="0"/>
                    <a:pt x="3040" y="1"/>
                    <a:pt x="3037" y="3"/>
                  </a:cubicBezTo>
                  <a:cubicBezTo>
                    <a:pt x="2236" y="565"/>
                    <a:pt x="1744" y="1459"/>
                    <a:pt x="1369" y="2342"/>
                  </a:cubicBezTo>
                  <a:cubicBezTo>
                    <a:pt x="922" y="3396"/>
                    <a:pt x="503" y="4522"/>
                    <a:pt x="326" y="5657"/>
                  </a:cubicBezTo>
                  <a:cubicBezTo>
                    <a:pt x="240" y="6210"/>
                    <a:pt x="0" y="7896"/>
                    <a:pt x="924" y="7896"/>
                  </a:cubicBezTo>
                  <a:cubicBezTo>
                    <a:pt x="951" y="7896"/>
                    <a:pt x="980" y="7894"/>
                    <a:pt x="1009" y="7891"/>
                  </a:cubicBezTo>
                  <a:cubicBezTo>
                    <a:pt x="1496" y="7841"/>
                    <a:pt x="1799" y="7342"/>
                    <a:pt x="2060" y="6983"/>
                  </a:cubicBezTo>
                  <a:cubicBezTo>
                    <a:pt x="2388" y="6530"/>
                    <a:pt x="2686" y="6058"/>
                    <a:pt x="2954" y="5568"/>
                  </a:cubicBezTo>
                  <a:cubicBezTo>
                    <a:pt x="3551" y="4481"/>
                    <a:pt x="4044" y="3286"/>
                    <a:pt x="4261" y="2061"/>
                  </a:cubicBezTo>
                  <a:cubicBezTo>
                    <a:pt x="4265" y="2042"/>
                    <a:pt x="4250" y="2030"/>
                    <a:pt x="4236" y="2030"/>
                  </a:cubicBezTo>
                  <a:cubicBezTo>
                    <a:pt x="4227" y="2030"/>
                    <a:pt x="4218" y="2035"/>
                    <a:pt x="4215" y="2047"/>
                  </a:cubicBezTo>
                  <a:cubicBezTo>
                    <a:pt x="3693" y="3959"/>
                    <a:pt x="2943" y="5797"/>
                    <a:pt x="1646" y="7325"/>
                  </a:cubicBezTo>
                  <a:cubicBezTo>
                    <a:pt x="1474" y="7529"/>
                    <a:pt x="1263" y="7734"/>
                    <a:pt x="982" y="7752"/>
                  </a:cubicBezTo>
                  <a:cubicBezTo>
                    <a:pt x="968" y="7753"/>
                    <a:pt x="954" y="7754"/>
                    <a:pt x="940" y="7754"/>
                  </a:cubicBezTo>
                  <a:cubicBezTo>
                    <a:pt x="604" y="7754"/>
                    <a:pt x="470" y="7457"/>
                    <a:pt x="423" y="7159"/>
                  </a:cubicBezTo>
                  <a:cubicBezTo>
                    <a:pt x="338" y="6614"/>
                    <a:pt x="383" y="6039"/>
                    <a:pt x="478" y="5500"/>
                  </a:cubicBezTo>
                  <a:cubicBezTo>
                    <a:pt x="653" y="4507"/>
                    <a:pt x="1003" y="3536"/>
                    <a:pt x="1375" y="2602"/>
                  </a:cubicBezTo>
                  <a:cubicBezTo>
                    <a:pt x="1765" y="1630"/>
                    <a:pt x="2270" y="737"/>
                    <a:pt x="3058" y="29"/>
                  </a:cubicBezTo>
                  <a:cubicBezTo>
                    <a:pt x="3069" y="18"/>
                    <a:pt x="3058" y="0"/>
                    <a:pt x="304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6"/>
            <p:cNvSpPr/>
            <p:nvPr/>
          </p:nvSpPr>
          <p:spPr>
            <a:xfrm>
              <a:off x="5570649" y="238278"/>
              <a:ext cx="186418" cy="213349"/>
            </a:xfrm>
            <a:custGeom>
              <a:avLst/>
              <a:gdLst/>
              <a:ahLst/>
              <a:cxnLst/>
              <a:rect l="l" t="t" r="r" b="b"/>
              <a:pathLst>
                <a:path w="3911" h="4476" extrusionOk="0">
                  <a:moveTo>
                    <a:pt x="2937" y="0"/>
                  </a:moveTo>
                  <a:cubicBezTo>
                    <a:pt x="2682" y="0"/>
                    <a:pt x="2464" y="176"/>
                    <a:pt x="2296" y="354"/>
                  </a:cubicBezTo>
                  <a:cubicBezTo>
                    <a:pt x="1777" y="905"/>
                    <a:pt x="1348" y="1577"/>
                    <a:pt x="972" y="2231"/>
                  </a:cubicBezTo>
                  <a:cubicBezTo>
                    <a:pt x="576" y="2922"/>
                    <a:pt x="225" y="3661"/>
                    <a:pt x="9" y="4431"/>
                  </a:cubicBezTo>
                  <a:cubicBezTo>
                    <a:pt x="1" y="4458"/>
                    <a:pt x="21" y="4475"/>
                    <a:pt x="42" y="4475"/>
                  </a:cubicBezTo>
                  <a:cubicBezTo>
                    <a:pt x="57" y="4475"/>
                    <a:pt x="71" y="4467"/>
                    <a:pt x="78" y="4451"/>
                  </a:cubicBezTo>
                  <a:cubicBezTo>
                    <a:pt x="559" y="3233"/>
                    <a:pt x="1103" y="2080"/>
                    <a:pt x="1885" y="1023"/>
                  </a:cubicBezTo>
                  <a:cubicBezTo>
                    <a:pt x="2079" y="762"/>
                    <a:pt x="2280" y="468"/>
                    <a:pt x="2536" y="263"/>
                  </a:cubicBezTo>
                  <a:cubicBezTo>
                    <a:pt x="2671" y="154"/>
                    <a:pt x="2810" y="103"/>
                    <a:pt x="2943" y="103"/>
                  </a:cubicBezTo>
                  <a:cubicBezTo>
                    <a:pt x="3162" y="103"/>
                    <a:pt x="3363" y="242"/>
                    <a:pt x="3499" y="480"/>
                  </a:cubicBezTo>
                  <a:cubicBezTo>
                    <a:pt x="3851" y="1101"/>
                    <a:pt x="3862" y="1934"/>
                    <a:pt x="3745" y="2619"/>
                  </a:cubicBezTo>
                  <a:cubicBezTo>
                    <a:pt x="3744" y="2623"/>
                    <a:pt x="3748" y="2626"/>
                    <a:pt x="3752" y="2626"/>
                  </a:cubicBezTo>
                  <a:cubicBezTo>
                    <a:pt x="3754" y="2626"/>
                    <a:pt x="3756" y="2625"/>
                    <a:pt x="3757" y="2622"/>
                  </a:cubicBezTo>
                  <a:cubicBezTo>
                    <a:pt x="3911" y="1924"/>
                    <a:pt x="3887" y="1093"/>
                    <a:pt x="3544" y="452"/>
                  </a:cubicBezTo>
                  <a:cubicBezTo>
                    <a:pt x="3432" y="240"/>
                    <a:pt x="3256" y="36"/>
                    <a:pt x="3007" y="5"/>
                  </a:cubicBezTo>
                  <a:cubicBezTo>
                    <a:pt x="2983" y="2"/>
                    <a:pt x="2960" y="0"/>
                    <a:pt x="293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6"/>
            <p:cNvSpPr/>
            <p:nvPr/>
          </p:nvSpPr>
          <p:spPr>
            <a:xfrm>
              <a:off x="5506778" y="496622"/>
              <a:ext cx="138705" cy="265971"/>
            </a:xfrm>
            <a:custGeom>
              <a:avLst/>
              <a:gdLst/>
              <a:ahLst/>
              <a:cxnLst/>
              <a:rect l="l" t="t" r="r" b="b"/>
              <a:pathLst>
                <a:path w="2910" h="5580" extrusionOk="0">
                  <a:moveTo>
                    <a:pt x="1096" y="0"/>
                  </a:moveTo>
                  <a:cubicBezTo>
                    <a:pt x="1094" y="0"/>
                    <a:pt x="1092" y="1"/>
                    <a:pt x="1091" y="4"/>
                  </a:cubicBezTo>
                  <a:cubicBezTo>
                    <a:pt x="470" y="1407"/>
                    <a:pt x="1" y="3106"/>
                    <a:pt x="353" y="4641"/>
                  </a:cubicBezTo>
                  <a:cubicBezTo>
                    <a:pt x="452" y="5069"/>
                    <a:pt x="777" y="5579"/>
                    <a:pt x="1237" y="5579"/>
                  </a:cubicBezTo>
                  <a:cubicBezTo>
                    <a:pt x="1321" y="5579"/>
                    <a:pt x="1410" y="5562"/>
                    <a:pt x="1503" y="5524"/>
                  </a:cubicBezTo>
                  <a:cubicBezTo>
                    <a:pt x="1811" y="5399"/>
                    <a:pt x="2068" y="5081"/>
                    <a:pt x="2278" y="4835"/>
                  </a:cubicBezTo>
                  <a:cubicBezTo>
                    <a:pt x="2524" y="4544"/>
                    <a:pt x="2728" y="4231"/>
                    <a:pt x="2899" y="3893"/>
                  </a:cubicBezTo>
                  <a:cubicBezTo>
                    <a:pt x="2910" y="3870"/>
                    <a:pt x="2891" y="3851"/>
                    <a:pt x="2873" y="3851"/>
                  </a:cubicBezTo>
                  <a:cubicBezTo>
                    <a:pt x="2865" y="3851"/>
                    <a:pt x="2857" y="3855"/>
                    <a:pt x="2851" y="3864"/>
                  </a:cubicBezTo>
                  <a:cubicBezTo>
                    <a:pt x="2536" y="4388"/>
                    <a:pt x="2121" y="5011"/>
                    <a:pt x="1598" y="5352"/>
                  </a:cubicBezTo>
                  <a:cubicBezTo>
                    <a:pt x="1483" y="5427"/>
                    <a:pt x="1365" y="5460"/>
                    <a:pt x="1250" y="5460"/>
                  </a:cubicBezTo>
                  <a:cubicBezTo>
                    <a:pt x="976" y="5460"/>
                    <a:pt x="722" y="5269"/>
                    <a:pt x="582" y="5001"/>
                  </a:cubicBezTo>
                  <a:cubicBezTo>
                    <a:pt x="417" y="4686"/>
                    <a:pt x="371" y="4301"/>
                    <a:pt x="340" y="3952"/>
                  </a:cubicBezTo>
                  <a:cubicBezTo>
                    <a:pt x="215" y="2583"/>
                    <a:pt x="623" y="1272"/>
                    <a:pt x="1101" y="7"/>
                  </a:cubicBezTo>
                  <a:cubicBezTo>
                    <a:pt x="1103" y="3"/>
                    <a:pt x="1100" y="0"/>
                    <a:pt x="10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6"/>
            <p:cNvSpPr/>
            <p:nvPr/>
          </p:nvSpPr>
          <p:spPr>
            <a:xfrm>
              <a:off x="5729136" y="333703"/>
              <a:ext cx="45568" cy="192948"/>
            </a:xfrm>
            <a:custGeom>
              <a:avLst/>
              <a:gdLst/>
              <a:ahLst/>
              <a:cxnLst/>
              <a:rect l="l" t="t" r="r" b="b"/>
              <a:pathLst>
                <a:path w="956" h="4048" extrusionOk="0">
                  <a:moveTo>
                    <a:pt x="924" y="1"/>
                  </a:moveTo>
                  <a:cubicBezTo>
                    <a:pt x="907" y="1"/>
                    <a:pt x="890" y="12"/>
                    <a:pt x="888" y="34"/>
                  </a:cubicBezTo>
                  <a:cubicBezTo>
                    <a:pt x="777" y="1426"/>
                    <a:pt x="507" y="2734"/>
                    <a:pt x="3" y="4040"/>
                  </a:cubicBezTo>
                  <a:cubicBezTo>
                    <a:pt x="0" y="4044"/>
                    <a:pt x="5" y="4048"/>
                    <a:pt x="9" y="4048"/>
                  </a:cubicBezTo>
                  <a:cubicBezTo>
                    <a:pt x="11" y="4048"/>
                    <a:pt x="13" y="4047"/>
                    <a:pt x="14" y="4044"/>
                  </a:cubicBezTo>
                  <a:cubicBezTo>
                    <a:pt x="574" y="2804"/>
                    <a:pt x="925" y="1398"/>
                    <a:pt x="955" y="34"/>
                  </a:cubicBezTo>
                  <a:cubicBezTo>
                    <a:pt x="956" y="12"/>
                    <a:pt x="940" y="1"/>
                    <a:pt x="9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6"/>
            <p:cNvSpPr/>
            <p:nvPr/>
          </p:nvSpPr>
          <p:spPr>
            <a:xfrm>
              <a:off x="5656780" y="269737"/>
              <a:ext cx="78933" cy="53385"/>
            </a:xfrm>
            <a:custGeom>
              <a:avLst/>
              <a:gdLst/>
              <a:ahLst/>
              <a:cxnLst/>
              <a:rect l="l" t="t" r="r" b="b"/>
              <a:pathLst>
                <a:path w="1656" h="1120" extrusionOk="0">
                  <a:moveTo>
                    <a:pt x="1003" y="1"/>
                  </a:moveTo>
                  <a:cubicBezTo>
                    <a:pt x="837" y="1"/>
                    <a:pt x="698" y="129"/>
                    <a:pt x="577" y="229"/>
                  </a:cubicBezTo>
                  <a:cubicBezTo>
                    <a:pt x="353" y="415"/>
                    <a:pt x="165" y="626"/>
                    <a:pt x="3" y="865"/>
                  </a:cubicBezTo>
                  <a:cubicBezTo>
                    <a:pt x="0" y="867"/>
                    <a:pt x="4" y="872"/>
                    <a:pt x="8" y="872"/>
                  </a:cubicBezTo>
                  <a:cubicBezTo>
                    <a:pt x="8" y="872"/>
                    <a:pt x="9" y="872"/>
                    <a:pt x="10" y="871"/>
                  </a:cubicBezTo>
                  <a:cubicBezTo>
                    <a:pt x="209" y="617"/>
                    <a:pt x="479" y="280"/>
                    <a:pt x="772" y="132"/>
                  </a:cubicBezTo>
                  <a:cubicBezTo>
                    <a:pt x="863" y="86"/>
                    <a:pt x="944" y="66"/>
                    <a:pt x="1016" y="66"/>
                  </a:cubicBezTo>
                  <a:cubicBezTo>
                    <a:pt x="1437" y="66"/>
                    <a:pt x="1548" y="762"/>
                    <a:pt x="1590" y="1103"/>
                  </a:cubicBezTo>
                  <a:cubicBezTo>
                    <a:pt x="1591" y="1114"/>
                    <a:pt x="1599" y="1120"/>
                    <a:pt x="1607" y="1120"/>
                  </a:cubicBezTo>
                  <a:cubicBezTo>
                    <a:pt x="1615" y="1120"/>
                    <a:pt x="1622" y="1115"/>
                    <a:pt x="1622" y="1103"/>
                  </a:cubicBezTo>
                  <a:cubicBezTo>
                    <a:pt x="1656" y="753"/>
                    <a:pt x="1472" y="39"/>
                    <a:pt x="1031" y="2"/>
                  </a:cubicBezTo>
                  <a:cubicBezTo>
                    <a:pt x="1021" y="1"/>
                    <a:pt x="1012" y="1"/>
                    <a:pt x="100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6"/>
            <p:cNvSpPr/>
            <p:nvPr/>
          </p:nvSpPr>
          <p:spPr>
            <a:xfrm>
              <a:off x="5636761" y="392808"/>
              <a:ext cx="59248" cy="139134"/>
            </a:xfrm>
            <a:custGeom>
              <a:avLst/>
              <a:gdLst/>
              <a:ahLst/>
              <a:cxnLst/>
              <a:rect l="l" t="t" r="r" b="b"/>
              <a:pathLst>
                <a:path w="1243" h="2919" extrusionOk="0">
                  <a:moveTo>
                    <a:pt x="1223" y="1"/>
                  </a:moveTo>
                  <a:cubicBezTo>
                    <a:pt x="1217" y="1"/>
                    <a:pt x="1211" y="4"/>
                    <a:pt x="1209" y="12"/>
                  </a:cubicBezTo>
                  <a:cubicBezTo>
                    <a:pt x="898" y="1023"/>
                    <a:pt x="514" y="1984"/>
                    <a:pt x="3" y="2913"/>
                  </a:cubicBezTo>
                  <a:cubicBezTo>
                    <a:pt x="1" y="2916"/>
                    <a:pt x="3" y="2919"/>
                    <a:pt x="6" y="2919"/>
                  </a:cubicBezTo>
                  <a:cubicBezTo>
                    <a:pt x="7" y="2919"/>
                    <a:pt x="8" y="2918"/>
                    <a:pt x="9" y="2917"/>
                  </a:cubicBezTo>
                  <a:cubicBezTo>
                    <a:pt x="558" y="2029"/>
                    <a:pt x="994" y="1037"/>
                    <a:pt x="1239" y="22"/>
                  </a:cubicBezTo>
                  <a:cubicBezTo>
                    <a:pt x="1242" y="9"/>
                    <a:pt x="1233" y="1"/>
                    <a:pt x="122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6"/>
            <p:cNvSpPr/>
            <p:nvPr/>
          </p:nvSpPr>
          <p:spPr>
            <a:xfrm>
              <a:off x="5568028" y="558635"/>
              <a:ext cx="45091" cy="75311"/>
            </a:xfrm>
            <a:custGeom>
              <a:avLst/>
              <a:gdLst/>
              <a:ahLst/>
              <a:cxnLst/>
              <a:rect l="l" t="t" r="r" b="b"/>
              <a:pathLst>
                <a:path w="946" h="1580" extrusionOk="0">
                  <a:moveTo>
                    <a:pt x="262" y="1"/>
                  </a:moveTo>
                  <a:cubicBezTo>
                    <a:pt x="259" y="1"/>
                    <a:pt x="257" y="2"/>
                    <a:pt x="257" y="6"/>
                  </a:cubicBezTo>
                  <a:cubicBezTo>
                    <a:pt x="264" y="437"/>
                    <a:pt x="0" y="963"/>
                    <a:pt x="268" y="1363"/>
                  </a:cubicBezTo>
                  <a:cubicBezTo>
                    <a:pt x="355" y="1493"/>
                    <a:pt x="513" y="1579"/>
                    <a:pt x="666" y="1579"/>
                  </a:cubicBezTo>
                  <a:cubicBezTo>
                    <a:pt x="765" y="1579"/>
                    <a:pt x="862" y="1543"/>
                    <a:pt x="935" y="1458"/>
                  </a:cubicBezTo>
                  <a:cubicBezTo>
                    <a:pt x="945" y="1443"/>
                    <a:pt x="935" y="1427"/>
                    <a:pt x="922" y="1427"/>
                  </a:cubicBezTo>
                  <a:cubicBezTo>
                    <a:pt x="919" y="1427"/>
                    <a:pt x="915" y="1429"/>
                    <a:pt x="911" y="1432"/>
                  </a:cubicBezTo>
                  <a:cubicBezTo>
                    <a:pt x="834" y="1494"/>
                    <a:pt x="748" y="1523"/>
                    <a:pt x="662" y="1523"/>
                  </a:cubicBezTo>
                  <a:cubicBezTo>
                    <a:pt x="539" y="1523"/>
                    <a:pt x="417" y="1463"/>
                    <a:pt x="330" y="1359"/>
                  </a:cubicBezTo>
                  <a:cubicBezTo>
                    <a:pt x="206" y="1213"/>
                    <a:pt x="185" y="1008"/>
                    <a:pt x="194" y="825"/>
                  </a:cubicBezTo>
                  <a:cubicBezTo>
                    <a:pt x="205" y="549"/>
                    <a:pt x="281" y="285"/>
                    <a:pt x="267" y="6"/>
                  </a:cubicBezTo>
                  <a:cubicBezTo>
                    <a:pt x="267" y="2"/>
                    <a:pt x="264" y="1"/>
                    <a:pt x="26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6"/>
            <p:cNvSpPr/>
            <p:nvPr/>
          </p:nvSpPr>
          <p:spPr>
            <a:xfrm>
              <a:off x="5560687" y="668026"/>
              <a:ext cx="78361" cy="52003"/>
            </a:xfrm>
            <a:custGeom>
              <a:avLst/>
              <a:gdLst/>
              <a:ahLst/>
              <a:cxnLst/>
              <a:rect l="l" t="t" r="r" b="b"/>
              <a:pathLst>
                <a:path w="1644" h="1091" extrusionOk="0">
                  <a:moveTo>
                    <a:pt x="1628" y="1"/>
                  </a:moveTo>
                  <a:cubicBezTo>
                    <a:pt x="1625" y="1"/>
                    <a:pt x="1622" y="2"/>
                    <a:pt x="1620" y="4"/>
                  </a:cubicBezTo>
                  <a:cubicBezTo>
                    <a:pt x="1150" y="471"/>
                    <a:pt x="684" y="964"/>
                    <a:pt x="2" y="1090"/>
                  </a:cubicBezTo>
                  <a:cubicBezTo>
                    <a:pt x="0" y="1090"/>
                    <a:pt x="0" y="1091"/>
                    <a:pt x="2" y="1091"/>
                  </a:cubicBezTo>
                  <a:cubicBezTo>
                    <a:pt x="679" y="1007"/>
                    <a:pt x="1201" y="508"/>
                    <a:pt x="1637" y="20"/>
                  </a:cubicBezTo>
                  <a:cubicBezTo>
                    <a:pt x="1644" y="12"/>
                    <a:pt x="1636" y="1"/>
                    <a:pt x="16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6"/>
            <p:cNvSpPr/>
            <p:nvPr/>
          </p:nvSpPr>
          <p:spPr>
            <a:xfrm>
              <a:off x="5692291" y="368261"/>
              <a:ext cx="4576" cy="5672"/>
            </a:xfrm>
            <a:custGeom>
              <a:avLst/>
              <a:gdLst/>
              <a:ahLst/>
              <a:cxnLst/>
              <a:rect l="l" t="t" r="r" b="b"/>
              <a:pathLst>
                <a:path w="96" h="119" extrusionOk="0">
                  <a:moveTo>
                    <a:pt x="48" y="1"/>
                  </a:moveTo>
                  <a:cubicBezTo>
                    <a:pt x="35" y="1"/>
                    <a:pt x="22" y="8"/>
                    <a:pt x="18" y="24"/>
                  </a:cubicBezTo>
                  <a:cubicBezTo>
                    <a:pt x="13" y="38"/>
                    <a:pt x="11" y="52"/>
                    <a:pt x="7" y="65"/>
                  </a:cubicBezTo>
                  <a:cubicBezTo>
                    <a:pt x="1" y="92"/>
                    <a:pt x="21" y="119"/>
                    <a:pt x="48" y="119"/>
                  </a:cubicBezTo>
                  <a:cubicBezTo>
                    <a:pt x="74" y="119"/>
                    <a:pt x="95" y="92"/>
                    <a:pt x="89" y="65"/>
                  </a:cubicBezTo>
                  <a:cubicBezTo>
                    <a:pt x="85" y="51"/>
                    <a:pt x="80" y="36"/>
                    <a:pt x="78" y="24"/>
                  </a:cubicBezTo>
                  <a:cubicBezTo>
                    <a:pt x="74" y="8"/>
                    <a:pt x="61"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6"/>
            <p:cNvSpPr/>
            <p:nvPr/>
          </p:nvSpPr>
          <p:spPr>
            <a:xfrm>
              <a:off x="5689288" y="338661"/>
              <a:ext cx="11869" cy="10391"/>
            </a:xfrm>
            <a:custGeom>
              <a:avLst/>
              <a:gdLst/>
              <a:ahLst/>
              <a:cxnLst/>
              <a:rect l="l" t="t" r="r" b="b"/>
              <a:pathLst>
                <a:path w="249" h="218" extrusionOk="0">
                  <a:moveTo>
                    <a:pt x="107" y="1"/>
                  </a:moveTo>
                  <a:cubicBezTo>
                    <a:pt x="81" y="1"/>
                    <a:pt x="50" y="14"/>
                    <a:pt x="32" y="32"/>
                  </a:cubicBezTo>
                  <a:cubicBezTo>
                    <a:pt x="14" y="50"/>
                    <a:pt x="0" y="81"/>
                    <a:pt x="1" y="110"/>
                  </a:cubicBezTo>
                  <a:cubicBezTo>
                    <a:pt x="2" y="138"/>
                    <a:pt x="12" y="167"/>
                    <a:pt x="32" y="186"/>
                  </a:cubicBezTo>
                  <a:cubicBezTo>
                    <a:pt x="52" y="203"/>
                    <a:pt x="76" y="218"/>
                    <a:pt x="102" y="218"/>
                  </a:cubicBezTo>
                  <a:cubicBezTo>
                    <a:pt x="105" y="218"/>
                    <a:pt x="107" y="218"/>
                    <a:pt x="110" y="217"/>
                  </a:cubicBezTo>
                  <a:cubicBezTo>
                    <a:pt x="127" y="216"/>
                    <a:pt x="142" y="216"/>
                    <a:pt x="159" y="212"/>
                  </a:cubicBezTo>
                  <a:cubicBezTo>
                    <a:pt x="183" y="207"/>
                    <a:pt x="201" y="195"/>
                    <a:pt x="218" y="180"/>
                  </a:cubicBezTo>
                  <a:cubicBezTo>
                    <a:pt x="236" y="164"/>
                    <a:pt x="248" y="133"/>
                    <a:pt x="247" y="110"/>
                  </a:cubicBezTo>
                  <a:cubicBezTo>
                    <a:pt x="247" y="85"/>
                    <a:pt x="238" y="57"/>
                    <a:pt x="218" y="38"/>
                  </a:cubicBezTo>
                  <a:cubicBezTo>
                    <a:pt x="201" y="23"/>
                    <a:pt x="181" y="11"/>
                    <a:pt x="159" y="6"/>
                  </a:cubicBezTo>
                  <a:cubicBezTo>
                    <a:pt x="143" y="2"/>
                    <a:pt x="127" y="2"/>
                    <a:pt x="110" y="1"/>
                  </a:cubicBezTo>
                  <a:cubicBezTo>
                    <a:pt x="109" y="1"/>
                    <a:pt x="108" y="1"/>
                    <a:pt x="10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6"/>
            <p:cNvSpPr/>
            <p:nvPr/>
          </p:nvSpPr>
          <p:spPr>
            <a:xfrm>
              <a:off x="5732186" y="345667"/>
              <a:ext cx="6530" cy="5005"/>
            </a:xfrm>
            <a:custGeom>
              <a:avLst/>
              <a:gdLst/>
              <a:ahLst/>
              <a:cxnLst/>
              <a:rect l="l" t="t" r="r" b="b"/>
              <a:pathLst>
                <a:path w="137" h="105" extrusionOk="0">
                  <a:moveTo>
                    <a:pt x="68" y="0"/>
                  </a:moveTo>
                  <a:cubicBezTo>
                    <a:pt x="0" y="0"/>
                    <a:pt x="0" y="105"/>
                    <a:pt x="68" y="105"/>
                  </a:cubicBezTo>
                  <a:cubicBezTo>
                    <a:pt x="136" y="105"/>
                    <a:pt x="136"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6"/>
            <p:cNvSpPr/>
            <p:nvPr/>
          </p:nvSpPr>
          <p:spPr>
            <a:xfrm>
              <a:off x="5740956" y="378032"/>
              <a:ext cx="9962" cy="9247"/>
            </a:xfrm>
            <a:custGeom>
              <a:avLst/>
              <a:gdLst/>
              <a:ahLst/>
              <a:cxnLst/>
              <a:rect l="l" t="t" r="r" b="b"/>
              <a:pathLst>
                <a:path w="209" h="194" extrusionOk="0">
                  <a:moveTo>
                    <a:pt x="117" y="1"/>
                  </a:moveTo>
                  <a:cubicBezTo>
                    <a:pt x="115" y="1"/>
                    <a:pt x="113" y="1"/>
                    <a:pt x="112" y="1"/>
                  </a:cubicBezTo>
                  <a:cubicBezTo>
                    <a:pt x="80" y="2"/>
                    <a:pt x="50" y="17"/>
                    <a:pt x="32" y="43"/>
                  </a:cubicBezTo>
                  <a:cubicBezTo>
                    <a:pt x="13" y="54"/>
                    <a:pt x="1" y="76"/>
                    <a:pt x="2" y="97"/>
                  </a:cubicBezTo>
                  <a:cubicBezTo>
                    <a:pt x="3" y="119"/>
                    <a:pt x="15" y="140"/>
                    <a:pt x="33" y="153"/>
                  </a:cubicBezTo>
                  <a:cubicBezTo>
                    <a:pt x="52" y="177"/>
                    <a:pt x="81" y="193"/>
                    <a:pt x="112" y="193"/>
                  </a:cubicBezTo>
                  <a:cubicBezTo>
                    <a:pt x="137" y="193"/>
                    <a:pt x="163" y="183"/>
                    <a:pt x="180" y="165"/>
                  </a:cubicBezTo>
                  <a:cubicBezTo>
                    <a:pt x="196" y="148"/>
                    <a:pt x="209" y="121"/>
                    <a:pt x="209" y="97"/>
                  </a:cubicBezTo>
                  <a:cubicBezTo>
                    <a:pt x="206" y="72"/>
                    <a:pt x="198" y="46"/>
                    <a:pt x="180" y="29"/>
                  </a:cubicBezTo>
                  <a:cubicBezTo>
                    <a:pt x="163" y="13"/>
                    <a:pt x="140" y="1"/>
                    <a:pt x="11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6"/>
            <p:cNvSpPr/>
            <p:nvPr/>
          </p:nvSpPr>
          <p:spPr>
            <a:xfrm>
              <a:off x="5769269" y="313732"/>
              <a:ext cx="5672" cy="7007"/>
            </a:xfrm>
            <a:custGeom>
              <a:avLst/>
              <a:gdLst/>
              <a:ahLst/>
              <a:cxnLst/>
              <a:rect l="l" t="t" r="r" b="b"/>
              <a:pathLst>
                <a:path w="119" h="147" extrusionOk="0">
                  <a:moveTo>
                    <a:pt x="59" y="0"/>
                  </a:moveTo>
                  <a:cubicBezTo>
                    <a:pt x="47" y="0"/>
                    <a:pt x="36" y="5"/>
                    <a:pt x="26" y="13"/>
                  </a:cubicBezTo>
                  <a:cubicBezTo>
                    <a:pt x="13" y="28"/>
                    <a:pt x="5" y="42"/>
                    <a:pt x="4" y="63"/>
                  </a:cubicBezTo>
                  <a:cubicBezTo>
                    <a:pt x="3" y="73"/>
                    <a:pt x="3" y="81"/>
                    <a:pt x="3" y="90"/>
                  </a:cubicBezTo>
                  <a:cubicBezTo>
                    <a:pt x="0" y="120"/>
                    <a:pt x="29" y="147"/>
                    <a:pt x="57" y="147"/>
                  </a:cubicBezTo>
                  <a:cubicBezTo>
                    <a:pt x="58" y="147"/>
                    <a:pt x="58" y="147"/>
                    <a:pt x="59" y="147"/>
                  </a:cubicBezTo>
                  <a:cubicBezTo>
                    <a:pt x="88" y="146"/>
                    <a:pt x="118" y="122"/>
                    <a:pt x="115" y="90"/>
                  </a:cubicBezTo>
                  <a:cubicBezTo>
                    <a:pt x="114" y="81"/>
                    <a:pt x="114" y="73"/>
                    <a:pt x="113" y="63"/>
                  </a:cubicBezTo>
                  <a:cubicBezTo>
                    <a:pt x="112" y="42"/>
                    <a:pt x="105" y="28"/>
                    <a:pt x="91" y="13"/>
                  </a:cubicBezTo>
                  <a:cubicBezTo>
                    <a:pt x="82" y="5"/>
                    <a:pt x="70" y="0"/>
                    <a:pt x="5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6"/>
            <p:cNvSpPr/>
            <p:nvPr/>
          </p:nvSpPr>
          <p:spPr>
            <a:xfrm>
              <a:off x="5768364" y="276315"/>
              <a:ext cx="7531" cy="5815"/>
            </a:xfrm>
            <a:custGeom>
              <a:avLst/>
              <a:gdLst/>
              <a:ahLst/>
              <a:cxnLst/>
              <a:rect l="l" t="t" r="r" b="b"/>
              <a:pathLst>
                <a:path w="158" h="122" extrusionOk="0">
                  <a:moveTo>
                    <a:pt x="79" y="0"/>
                  </a:moveTo>
                  <a:cubicBezTo>
                    <a:pt x="0" y="0"/>
                    <a:pt x="0" y="122"/>
                    <a:pt x="79" y="122"/>
                  </a:cubicBezTo>
                  <a:cubicBezTo>
                    <a:pt x="79" y="122"/>
                    <a:pt x="79" y="122"/>
                    <a:pt x="80" y="122"/>
                  </a:cubicBezTo>
                  <a:cubicBezTo>
                    <a:pt x="157" y="122"/>
                    <a:pt x="157" y="0"/>
                    <a:pt x="7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6"/>
            <p:cNvSpPr/>
            <p:nvPr/>
          </p:nvSpPr>
          <p:spPr>
            <a:xfrm>
              <a:off x="5663120" y="644289"/>
              <a:ext cx="8532" cy="6768"/>
            </a:xfrm>
            <a:custGeom>
              <a:avLst/>
              <a:gdLst/>
              <a:ahLst/>
              <a:cxnLst/>
              <a:rect l="l" t="t" r="r" b="b"/>
              <a:pathLst>
                <a:path w="179" h="142" extrusionOk="0">
                  <a:moveTo>
                    <a:pt x="73" y="1"/>
                  </a:moveTo>
                  <a:cubicBezTo>
                    <a:pt x="35" y="1"/>
                    <a:pt x="0" y="30"/>
                    <a:pt x="0" y="71"/>
                  </a:cubicBezTo>
                  <a:cubicBezTo>
                    <a:pt x="0" y="111"/>
                    <a:pt x="33" y="142"/>
                    <a:pt x="71" y="142"/>
                  </a:cubicBezTo>
                  <a:cubicBezTo>
                    <a:pt x="77" y="142"/>
                    <a:pt x="84" y="141"/>
                    <a:pt x="90" y="139"/>
                  </a:cubicBezTo>
                  <a:cubicBezTo>
                    <a:pt x="105" y="135"/>
                    <a:pt x="120" y="133"/>
                    <a:pt x="132" y="128"/>
                  </a:cubicBezTo>
                  <a:cubicBezTo>
                    <a:pt x="157" y="122"/>
                    <a:pt x="178" y="96"/>
                    <a:pt x="177" y="71"/>
                  </a:cubicBezTo>
                  <a:cubicBezTo>
                    <a:pt x="175" y="45"/>
                    <a:pt x="159" y="21"/>
                    <a:pt x="132" y="13"/>
                  </a:cubicBezTo>
                  <a:cubicBezTo>
                    <a:pt x="118" y="10"/>
                    <a:pt x="104" y="7"/>
                    <a:pt x="90" y="3"/>
                  </a:cubicBezTo>
                  <a:cubicBezTo>
                    <a:pt x="85" y="1"/>
                    <a:pt x="79" y="1"/>
                    <a:pt x="7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6"/>
            <p:cNvSpPr/>
            <p:nvPr/>
          </p:nvSpPr>
          <p:spPr>
            <a:xfrm>
              <a:off x="5684187" y="603726"/>
              <a:ext cx="7722" cy="6053"/>
            </a:xfrm>
            <a:custGeom>
              <a:avLst/>
              <a:gdLst/>
              <a:ahLst/>
              <a:cxnLst/>
              <a:rect l="l" t="t" r="r" b="b"/>
              <a:pathLst>
                <a:path w="162" h="127" extrusionOk="0">
                  <a:moveTo>
                    <a:pt x="82" y="1"/>
                  </a:moveTo>
                  <a:cubicBezTo>
                    <a:pt x="0" y="1"/>
                    <a:pt x="0" y="126"/>
                    <a:pt x="82" y="126"/>
                  </a:cubicBezTo>
                  <a:cubicBezTo>
                    <a:pt x="161" y="126"/>
                    <a:pt x="161" y="1"/>
                    <a:pt x="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6"/>
            <p:cNvSpPr/>
            <p:nvPr/>
          </p:nvSpPr>
          <p:spPr>
            <a:xfrm>
              <a:off x="5703873" y="572886"/>
              <a:ext cx="5148" cy="3051"/>
            </a:xfrm>
            <a:custGeom>
              <a:avLst/>
              <a:gdLst/>
              <a:ahLst/>
              <a:cxnLst/>
              <a:rect l="l" t="t" r="r" b="b"/>
              <a:pathLst>
                <a:path w="108" h="64" extrusionOk="0">
                  <a:moveTo>
                    <a:pt x="77" y="1"/>
                  </a:moveTo>
                  <a:cubicBezTo>
                    <a:pt x="76" y="1"/>
                    <a:pt x="75" y="1"/>
                    <a:pt x="74" y="1"/>
                  </a:cubicBezTo>
                  <a:cubicBezTo>
                    <a:pt x="66" y="1"/>
                    <a:pt x="55" y="1"/>
                    <a:pt x="46" y="2"/>
                  </a:cubicBezTo>
                  <a:cubicBezTo>
                    <a:pt x="37" y="3"/>
                    <a:pt x="31" y="7"/>
                    <a:pt x="24" y="9"/>
                  </a:cubicBezTo>
                  <a:cubicBezTo>
                    <a:pt x="2" y="18"/>
                    <a:pt x="1" y="45"/>
                    <a:pt x="24" y="54"/>
                  </a:cubicBezTo>
                  <a:cubicBezTo>
                    <a:pt x="31" y="56"/>
                    <a:pt x="37" y="60"/>
                    <a:pt x="46" y="61"/>
                  </a:cubicBezTo>
                  <a:cubicBezTo>
                    <a:pt x="51" y="63"/>
                    <a:pt x="57" y="64"/>
                    <a:pt x="63" y="64"/>
                  </a:cubicBezTo>
                  <a:cubicBezTo>
                    <a:pt x="67" y="64"/>
                    <a:pt x="71" y="64"/>
                    <a:pt x="74" y="64"/>
                  </a:cubicBezTo>
                  <a:cubicBezTo>
                    <a:pt x="92" y="64"/>
                    <a:pt x="108" y="48"/>
                    <a:pt x="108" y="30"/>
                  </a:cubicBezTo>
                  <a:cubicBezTo>
                    <a:pt x="106" y="15"/>
                    <a:pt x="94" y="1"/>
                    <a:pt x="7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6"/>
            <p:cNvSpPr/>
            <p:nvPr/>
          </p:nvSpPr>
          <p:spPr>
            <a:xfrm>
              <a:off x="5625131" y="608492"/>
              <a:ext cx="6959" cy="5148"/>
            </a:xfrm>
            <a:custGeom>
              <a:avLst/>
              <a:gdLst/>
              <a:ahLst/>
              <a:cxnLst/>
              <a:rect l="l" t="t" r="r" b="b"/>
              <a:pathLst>
                <a:path w="146" h="108" extrusionOk="0">
                  <a:moveTo>
                    <a:pt x="55" y="0"/>
                  </a:moveTo>
                  <a:cubicBezTo>
                    <a:pt x="28" y="0"/>
                    <a:pt x="1" y="25"/>
                    <a:pt x="2" y="55"/>
                  </a:cubicBezTo>
                  <a:cubicBezTo>
                    <a:pt x="3" y="83"/>
                    <a:pt x="25" y="108"/>
                    <a:pt x="55" y="108"/>
                  </a:cubicBezTo>
                  <a:cubicBezTo>
                    <a:pt x="69" y="108"/>
                    <a:pt x="80" y="107"/>
                    <a:pt x="93" y="105"/>
                  </a:cubicBezTo>
                  <a:cubicBezTo>
                    <a:pt x="108" y="103"/>
                    <a:pt x="119" y="94"/>
                    <a:pt x="130" y="84"/>
                  </a:cubicBezTo>
                  <a:cubicBezTo>
                    <a:pt x="145" y="67"/>
                    <a:pt x="145" y="41"/>
                    <a:pt x="130" y="24"/>
                  </a:cubicBezTo>
                  <a:cubicBezTo>
                    <a:pt x="119" y="14"/>
                    <a:pt x="108" y="5"/>
                    <a:pt x="93" y="3"/>
                  </a:cubicBezTo>
                  <a:cubicBezTo>
                    <a:pt x="80" y="0"/>
                    <a:pt x="69" y="0"/>
                    <a:pt x="5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6"/>
            <p:cNvSpPr/>
            <p:nvPr/>
          </p:nvSpPr>
          <p:spPr>
            <a:xfrm>
              <a:off x="5641670" y="586900"/>
              <a:ext cx="6578" cy="5148"/>
            </a:xfrm>
            <a:custGeom>
              <a:avLst/>
              <a:gdLst/>
              <a:ahLst/>
              <a:cxnLst/>
              <a:rect l="l" t="t" r="r" b="b"/>
              <a:pathLst>
                <a:path w="138" h="108" extrusionOk="0">
                  <a:moveTo>
                    <a:pt x="69" y="1"/>
                  </a:moveTo>
                  <a:cubicBezTo>
                    <a:pt x="1" y="1"/>
                    <a:pt x="0" y="108"/>
                    <a:pt x="69" y="108"/>
                  </a:cubicBezTo>
                  <a:cubicBezTo>
                    <a:pt x="137" y="108"/>
                    <a:pt x="137" y="1"/>
                    <a:pt x="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6"/>
            <p:cNvSpPr/>
            <p:nvPr/>
          </p:nvSpPr>
          <p:spPr>
            <a:xfrm>
              <a:off x="5541478" y="686758"/>
              <a:ext cx="4433" cy="6196"/>
            </a:xfrm>
            <a:custGeom>
              <a:avLst/>
              <a:gdLst/>
              <a:ahLst/>
              <a:cxnLst/>
              <a:rect l="l" t="t" r="r" b="b"/>
              <a:pathLst>
                <a:path w="93" h="130" extrusionOk="0">
                  <a:moveTo>
                    <a:pt x="45" y="1"/>
                  </a:moveTo>
                  <a:cubicBezTo>
                    <a:pt x="34" y="1"/>
                    <a:pt x="23" y="6"/>
                    <a:pt x="14" y="14"/>
                  </a:cubicBezTo>
                  <a:cubicBezTo>
                    <a:pt x="3" y="23"/>
                    <a:pt x="0" y="37"/>
                    <a:pt x="0" y="51"/>
                  </a:cubicBezTo>
                  <a:lnTo>
                    <a:pt x="0" y="83"/>
                  </a:lnTo>
                  <a:cubicBezTo>
                    <a:pt x="0" y="106"/>
                    <a:pt x="21" y="129"/>
                    <a:pt x="46" y="129"/>
                  </a:cubicBezTo>
                  <a:cubicBezTo>
                    <a:pt x="71" y="127"/>
                    <a:pt x="92" y="109"/>
                    <a:pt x="92" y="83"/>
                  </a:cubicBezTo>
                  <a:cubicBezTo>
                    <a:pt x="92" y="74"/>
                    <a:pt x="92" y="63"/>
                    <a:pt x="91" y="53"/>
                  </a:cubicBezTo>
                  <a:cubicBezTo>
                    <a:pt x="91" y="40"/>
                    <a:pt x="88" y="30"/>
                    <a:pt x="81" y="19"/>
                  </a:cubicBezTo>
                  <a:cubicBezTo>
                    <a:pt x="72" y="9"/>
                    <a:pt x="60" y="1"/>
                    <a:pt x="4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6"/>
            <p:cNvSpPr/>
            <p:nvPr/>
          </p:nvSpPr>
          <p:spPr>
            <a:xfrm>
              <a:off x="5536140" y="651581"/>
              <a:ext cx="6530" cy="5100"/>
            </a:xfrm>
            <a:custGeom>
              <a:avLst/>
              <a:gdLst/>
              <a:ahLst/>
              <a:cxnLst/>
              <a:rect l="l" t="t" r="r" b="b"/>
              <a:pathLst>
                <a:path w="137" h="107" extrusionOk="0">
                  <a:moveTo>
                    <a:pt x="68" y="1"/>
                  </a:moveTo>
                  <a:cubicBezTo>
                    <a:pt x="0" y="1"/>
                    <a:pt x="0" y="106"/>
                    <a:pt x="68" y="106"/>
                  </a:cubicBezTo>
                  <a:cubicBezTo>
                    <a:pt x="136" y="106"/>
                    <a:pt x="136"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3" name="Google Shape;2063;p26"/>
          <p:cNvGrpSpPr/>
          <p:nvPr/>
        </p:nvGrpSpPr>
        <p:grpSpPr>
          <a:xfrm rot="1186971">
            <a:off x="4731447" y="3991902"/>
            <a:ext cx="1223960" cy="1495801"/>
            <a:chOff x="1562309" y="2509229"/>
            <a:chExt cx="347240" cy="424361"/>
          </a:xfrm>
        </p:grpSpPr>
        <p:sp>
          <p:nvSpPr>
            <p:cNvPr id="2064" name="Google Shape;2064;p26"/>
            <p:cNvSpPr/>
            <p:nvPr/>
          </p:nvSpPr>
          <p:spPr>
            <a:xfrm>
              <a:off x="1571270" y="2673626"/>
              <a:ext cx="92232" cy="113300"/>
            </a:xfrm>
            <a:custGeom>
              <a:avLst/>
              <a:gdLst/>
              <a:ahLst/>
              <a:cxnLst/>
              <a:rect l="l" t="t" r="r" b="b"/>
              <a:pathLst>
                <a:path w="1935" h="2377" extrusionOk="0">
                  <a:moveTo>
                    <a:pt x="1890" y="63"/>
                  </a:moveTo>
                  <a:lnTo>
                    <a:pt x="1890" y="1332"/>
                  </a:lnTo>
                  <a:lnTo>
                    <a:pt x="828" y="2300"/>
                  </a:lnTo>
                  <a:lnTo>
                    <a:pt x="64" y="630"/>
                  </a:lnTo>
                  <a:lnTo>
                    <a:pt x="1890" y="63"/>
                  </a:lnTo>
                  <a:close/>
                  <a:moveTo>
                    <a:pt x="1934" y="0"/>
                  </a:moveTo>
                  <a:lnTo>
                    <a:pt x="26" y="594"/>
                  </a:lnTo>
                  <a:lnTo>
                    <a:pt x="1" y="602"/>
                  </a:lnTo>
                  <a:lnTo>
                    <a:pt x="812" y="2377"/>
                  </a:lnTo>
                  <a:lnTo>
                    <a:pt x="1927" y="1358"/>
                  </a:lnTo>
                  <a:lnTo>
                    <a:pt x="1934" y="1352"/>
                  </a:lnTo>
                  <a:lnTo>
                    <a:pt x="1934" y="0"/>
                  </a:ln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6"/>
            <p:cNvSpPr/>
            <p:nvPr/>
          </p:nvSpPr>
          <p:spPr>
            <a:xfrm>
              <a:off x="1661643" y="2520335"/>
              <a:ext cx="238802" cy="403580"/>
            </a:xfrm>
            <a:custGeom>
              <a:avLst/>
              <a:gdLst/>
              <a:ahLst/>
              <a:cxnLst/>
              <a:rect l="l" t="t" r="r" b="b"/>
              <a:pathLst>
                <a:path w="5010" h="8467" extrusionOk="0">
                  <a:moveTo>
                    <a:pt x="3577" y="0"/>
                  </a:moveTo>
                  <a:lnTo>
                    <a:pt x="2130" y="1243"/>
                  </a:lnTo>
                  <a:lnTo>
                    <a:pt x="0" y="3230"/>
                  </a:lnTo>
                  <a:lnTo>
                    <a:pt x="32" y="3264"/>
                  </a:lnTo>
                  <a:lnTo>
                    <a:pt x="2161" y="1276"/>
                  </a:lnTo>
                  <a:lnTo>
                    <a:pt x="3567" y="70"/>
                  </a:lnTo>
                  <a:lnTo>
                    <a:pt x="4946" y="2277"/>
                  </a:lnTo>
                  <a:lnTo>
                    <a:pt x="3239" y="3234"/>
                  </a:lnTo>
                  <a:lnTo>
                    <a:pt x="3327" y="5553"/>
                  </a:lnTo>
                  <a:lnTo>
                    <a:pt x="3239" y="7123"/>
                  </a:lnTo>
                  <a:lnTo>
                    <a:pt x="4965" y="8466"/>
                  </a:lnTo>
                  <a:lnTo>
                    <a:pt x="4992" y="8431"/>
                  </a:lnTo>
                  <a:lnTo>
                    <a:pt x="3286" y="7102"/>
                  </a:lnTo>
                  <a:lnTo>
                    <a:pt x="3372" y="5553"/>
                  </a:lnTo>
                  <a:lnTo>
                    <a:pt x="3286" y="3260"/>
                  </a:lnTo>
                  <a:lnTo>
                    <a:pt x="4989" y="2307"/>
                  </a:lnTo>
                  <a:lnTo>
                    <a:pt x="5010" y="2295"/>
                  </a:lnTo>
                  <a:lnTo>
                    <a:pt x="3577" y="0"/>
                  </a:ln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6"/>
            <p:cNvSpPr/>
            <p:nvPr/>
          </p:nvSpPr>
          <p:spPr>
            <a:xfrm>
              <a:off x="1562309" y="2692406"/>
              <a:ext cx="21068" cy="21163"/>
            </a:xfrm>
            <a:custGeom>
              <a:avLst/>
              <a:gdLst/>
              <a:ahLst/>
              <a:cxnLst/>
              <a:rect l="l" t="t" r="r" b="b"/>
              <a:pathLst>
                <a:path w="442" h="444" extrusionOk="0">
                  <a:moveTo>
                    <a:pt x="221" y="1"/>
                  </a:moveTo>
                  <a:cubicBezTo>
                    <a:pt x="100" y="1"/>
                    <a:pt x="0" y="100"/>
                    <a:pt x="0" y="222"/>
                  </a:cubicBezTo>
                  <a:cubicBezTo>
                    <a:pt x="0" y="344"/>
                    <a:pt x="100" y="444"/>
                    <a:pt x="221" y="444"/>
                  </a:cubicBezTo>
                  <a:cubicBezTo>
                    <a:pt x="343" y="444"/>
                    <a:pt x="442" y="344"/>
                    <a:pt x="442" y="222"/>
                  </a:cubicBezTo>
                  <a:cubicBezTo>
                    <a:pt x="442" y="100"/>
                    <a:pt x="34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6"/>
            <p:cNvSpPr/>
            <p:nvPr/>
          </p:nvSpPr>
          <p:spPr>
            <a:xfrm>
              <a:off x="1753350" y="2569716"/>
              <a:ext cx="21116" cy="21163"/>
            </a:xfrm>
            <a:custGeom>
              <a:avLst/>
              <a:gdLst/>
              <a:ahLst/>
              <a:cxnLst/>
              <a:rect l="l" t="t" r="r" b="b"/>
              <a:pathLst>
                <a:path w="443" h="444" extrusionOk="0">
                  <a:moveTo>
                    <a:pt x="221" y="1"/>
                  </a:moveTo>
                  <a:cubicBezTo>
                    <a:pt x="99" y="1"/>
                    <a:pt x="1" y="100"/>
                    <a:pt x="1" y="222"/>
                  </a:cubicBezTo>
                  <a:cubicBezTo>
                    <a:pt x="1" y="344"/>
                    <a:pt x="99" y="444"/>
                    <a:pt x="221" y="444"/>
                  </a:cubicBezTo>
                  <a:cubicBezTo>
                    <a:pt x="344" y="444"/>
                    <a:pt x="442" y="344"/>
                    <a:pt x="442" y="222"/>
                  </a:cubicBezTo>
                  <a:cubicBezTo>
                    <a:pt x="442" y="100"/>
                    <a:pt x="344"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6"/>
            <p:cNvSpPr/>
            <p:nvPr/>
          </p:nvSpPr>
          <p:spPr>
            <a:xfrm>
              <a:off x="1888099" y="2618811"/>
              <a:ext cx="21211" cy="21116"/>
            </a:xfrm>
            <a:custGeom>
              <a:avLst/>
              <a:gdLst/>
              <a:ahLst/>
              <a:cxnLst/>
              <a:rect l="l" t="t" r="r" b="b"/>
              <a:pathLst>
                <a:path w="445" h="443" extrusionOk="0">
                  <a:moveTo>
                    <a:pt x="223" y="1"/>
                  </a:moveTo>
                  <a:cubicBezTo>
                    <a:pt x="102" y="1"/>
                    <a:pt x="2" y="98"/>
                    <a:pt x="1" y="220"/>
                  </a:cubicBezTo>
                  <a:cubicBezTo>
                    <a:pt x="0" y="342"/>
                    <a:pt x="97" y="442"/>
                    <a:pt x="220" y="443"/>
                  </a:cubicBezTo>
                  <a:cubicBezTo>
                    <a:pt x="221" y="443"/>
                    <a:pt x="222" y="443"/>
                    <a:pt x="224" y="443"/>
                  </a:cubicBezTo>
                  <a:cubicBezTo>
                    <a:pt x="344" y="443"/>
                    <a:pt x="442" y="345"/>
                    <a:pt x="444" y="224"/>
                  </a:cubicBezTo>
                  <a:cubicBezTo>
                    <a:pt x="445" y="102"/>
                    <a:pt x="347" y="2"/>
                    <a:pt x="225" y="1"/>
                  </a:cubicBezTo>
                  <a:cubicBezTo>
                    <a:pt x="224" y="1"/>
                    <a:pt x="224" y="1"/>
                    <a:pt x="2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6"/>
            <p:cNvSpPr/>
            <p:nvPr/>
          </p:nvSpPr>
          <p:spPr>
            <a:xfrm>
              <a:off x="1810787" y="2774533"/>
              <a:ext cx="21163" cy="21116"/>
            </a:xfrm>
            <a:custGeom>
              <a:avLst/>
              <a:gdLst/>
              <a:ahLst/>
              <a:cxnLst/>
              <a:rect l="l" t="t" r="r" b="b"/>
              <a:pathLst>
                <a:path w="444" h="443" extrusionOk="0">
                  <a:moveTo>
                    <a:pt x="221" y="0"/>
                  </a:moveTo>
                  <a:cubicBezTo>
                    <a:pt x="100" y="0"/>
                    <a:pt x="0" y="99"/>
                    <a:pt x="0" y="221"/>
                  </a:cubicBezTo>
                  <a:cubicBezTo>
                    <a:pt x="0" y="343"/>
                    <a:pt x="100" y="443"/>
                    <a:pt x="221" y="443"/>
                  </a:cubicBezTo>
                  <a:cubicBezTo>
                    <a:pt x="344" y="443"/>
                    <a:pt x="443" y="343"/>
                    <a:pt x="443" y="221"/>
                  </a:cubicBezTo>
                  <a:cubicBezTo>
                    <a:pt x="443" y="99"/>
                    <a:pt x="344" y="0"/>
                    <a:pt x="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6"/>
            <p:cNvSpPr/>
            <p:nvPr/>
          </p:nvSpPr>
          <p:spPr>
            <a:xfrm>
              <a:off x="1888385" y="2912475"/>
              <a:ext cx="21163" cy="21116"/>
            </a:xfrm>
            <a:custGeom>
              <a:avLst/>
              <a:gdLst/>
              <a:ahLst/>
              <a:cxnLst/>
              <a:rect l="l" t="t" r="r" b="b"/>
              <a:pathLst>
                <a:path w="444" h="443" extrusionOk="0">
                  <a:moveTo>
                    <a:pt x="221" y="1"/>
                  </a:moveTo>
                  <a:cubicBezTo>
                    <a:pt x="100" y="1"/>
                    <a:pt x="0" y="100"/>
                    <a:pt x="0" y="221"/>
                  </a:cubicBezTo>
                  <a:cubicBezTo>
                    <a:pt x="0" y="344"/>
                    <a:pt x="100" y="442"/>
                    <a:pt x="221" y="442"/>
                  </a:cubicBezTo>
                  <a:cubicBezTo>
                    <a:pt x="343" y="442"/>
                    <a:pt x="443" y="344"/>
                    <a:pt x="443" y="221"/>
                  </a:cubicBezTo>
                  <a:cubicBezTo>
                    <a:pt x="443" y="100"/>
                    <a:pt x="34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6"/>
            <p:cNvSpPr/>
            <p:nvPr/>
          </p:nvSpPr>
          <p:spPr>
            <a:xfrm>
              <a:off x="1597772" y="2772531"/>
              <a:ext cx="25119" cy="25119"/>
            </a:xfrm>
            <a:custGeom>
              <a:avLst/>
              <a:gdLst/>
              <a:ahLst/>
              <a:cxnLst/>
              <a:rect l="l" t="t" r="r" b="b"/>
              <a:pathLst>
                <a:path w="527" h="527" extrusionOk="0">
                  <a:moveTo>
                    <a:pt x="263" y="0"/>
                  </a:moveTo>
                  <a:cubicBezTo>
                    <a:pt x="119" y="0"/>
                    <a:pt x="0" y="117"/>
                    <a:pt x="0" y="263"/>
                  </a:cubicBezTo>
                  <a:cubicBezTo>
                    <a:pt x="0" y="408"/>
                    <a:pt x="119" y="527"/>
                    <a:pt x="263" y="527"/>
                  </a:cubicBezTo>
                  <a:cubicBezTo>
                    <a:pt x="409" y="527"/>
                    <a:pt x="527" y="408"/>
                    <a:pt x="527" y="263"/>
                  </a:cubicBezTo>
                  <a:cubicBezTo>
                    <a:pt x="527" y="117"/>
                    <a:pt x="409"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6"/>
            <p:cNvSpPr/>
            <p:nvPr/>
          </p:nvSpPr>
          <p:spPr>
            <a:xfrm>
              <a:off x="1656114" y="2731158"/>
              <a:ext cx="12774" cy="12774"/>
            </a:xfrm>
            <a:custGeom>
              <a:avLst/>
              <a:gdLst/>
              <a:ahLst/>
              <a:cxnLst/>
              <a:rect l="l" t="t" r="r" b="b"/>
              <a:pathLst>
                <a:path w="268" h="268" extrusionOk="0">
                  <a:moveTo>
                    <a:pt x="134" y="0"/>
                  </a:moveTo>
                  <a:cubicBezTo>
                    <a:pt x="59" y="0"/>
                    <a:pt x="0" y="61"/>
                    <a:pt x="0" y="134"/>
                  </a:cubicBezTo>
                  <a:cubicBezTo>
                    <a:pt x="0" y="209"/>
                    <a:pt x="61" y="267"/>
                    <a:pt x="134" y="267"/>
                  </a:cubicBezTo>
                  <a:cubicBezTo>
                    <a:pt x="135" y="267"/>
                    <a:pt x="137" y="267"/>
                    <a:pt x="138" y="267"/>
                  </a:cubicBezTo>
                  <a:cubicBezTo>
                    <a:pt x="209" y="267"/>
                    <a:pt x="267" y="207"/>
                    <a:pt x="267" y="134"/>
                  </a:cubicBezTo>
                  <a:cubicBezTo>
                    <a:pt x="267" y="60"/>
                    <a:pt x="206"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6"/>
            <p:cNvSpPr/>
            <p:nvPr/>
          </p:nvSpPr>
          <p:spPr>
            <a:xfrm>
              <a:off x="1656114" y="2668716"/>
              <a:ext cx="12774" cy="12774"/>
            </a:xfrm>
            <a:custGeom>
              <a:avLst/>
              <a:gdLst/>
              <a:ahLst/>
              <a:cxnLst/>
              <a:rect l="l" t="t" r="r" b="b"/>
              <a:pathLst>
                <a:path w="268" h="268" extrusionOk="0">
                  <a:moveTo>
                    <a:pt x="134" y="1"/>
                  </a:moveTo>
                  <a:cubicBezTo>
                    <a:pt x="59" y="1"/>
                    <a:pt x="0" y="61"/>
                    <a:pt x="0" y="135"/>
                  </a:cubicBezTo>
                  <a:cubicBezTo>
                    <a:pt x="0" y="209"/>
                    <a:pt x="61" y="268"/>
                    <a:pt x="134" y="268"/>
                  </a:cubicBezTo>
                  <a:cubicBezTo>
                    <a:pt x="207" y="268"/>
                    <a:pt x="267" y="209"/>
                    <a:pt x="267" y="135"/>
                  </a:cubicBezTo>
                  <a:cubicBezTo>
                    <a:pt x="267" y="59"/>
                    <a:pt x="206"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6"/>
            <p:cNvSpPr/>
            <p:nvPr/>
          </p:nvSpPr>
          <p:spPr>
            <a:xfrm>
              <a:off x="1825515" y="2509229"/>
              <a:ext cx="12774" cy="12774"/>
            </a:xfrm>
            <a:custGeom>
              <a:avLst/>
              <a:gdLst/>
              <a:ahLst/>
              <a:cxnLst/>
              <a:rect l="l" t="t" r="r" b="b"/>
              <a:pathLst>
                <a:path w="268" h="268" extrusionOk="0">
                  <a:moveTo>
                    <a:pt x="134" y="1"/>
                  </a:moveTo>
                  <a:cubicBezTo>
                    <a:pt x="60" y="1"/>
                    <a:pt x="0" y="61"/>
                    <a:pt x="0" y="134"/>
                  </a:cubicBezTo>
                  <a:cubicBezTo>
                    <a:pt x="0" y="208"/>
                    <a:pt x="60" y="268"/>
                    <a:pt x="134" y="268"/>
                  </a:cubicBezTo>
                  <a:cubicBezTo>
                    <a:pt x="208" y="268"/>
                    <a:pt x="267" y="208"/>
                    <a:pt x="267" y="134"/>
                  </a:cubicBezTo>
                  <a:cubicBezTo>
                    <a:pt x="267" y="61"/>
                    <a:pt x="208"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6"/>
            <p:cNvSpPr/>
            <p:nvPr/>
          </p:nvSpPr>
          <p:spPr>
            <a:xfrm>
              <a:off x="1810787" y="2668716"/>
              <a:ext cx="12774" cy="12774"/>
            </a:xfrm>
            <a:custGeom>
              <a:avLst/>
              <a:gdLst/>
              <a:ahLst/>
              <a:cxnLst/>
              <a:rect l="l" t="t" r="r" b="b"/>
              <a:pathLst>
                <a:path w="268" h="268" extrusionOk="0">
                  <a:moveTo>
                    <a:pt x="134" y="1"/>
                  </a:moveTo>
                  <a:cubicBezTo>
                    <a:pt x="59" y="1"/>
                    <a:pt x="0" y="61"/>
                    <a:pt x="0" y="135"/>
                  </a:cubicBezTo>
                  <a:cubicBezTo>
                    <a:pt x="0" y="209"/>
                    <a:pt x="61" y="268"/>
                    <a:pt x="134" y="268"/>
                  </a:cubicBezTo>
                  <a:cubicBezTo>
                    <a:pt x="209" y="268"/>
                    <a:pt x="267" y="209"/>
                    <a:pt x="267" y="135"/>
                  </a:cubicBezTo>
                  <a:cubicBezTo>
                    <a:pt x="267" y="59"/>
                    <a:pt x="207"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6"/>
            <p:cNvSpPr/>
            <p:nvPr/>
          </p:nvSpPr>
          <p:spPr>
            <a:xfrm>
              <a:off x="1810787" y="2852989"/>
              <a:ext cx="12774" cy="12774"/>
            </a:xfrm>
            <a:custGeom>
              <a:avLst/>
              <a:gdLst/>
              <a:ahLst/>
              <a:cxnLst/>
              <a:rect l="l" t="t" r="r" b="b"/>
              <a:pathLst>
                <a:path w="268" h="268" extrusionOk="0">
                  <a:moveTo>
                    <a:pt x="134" y="1"/>
                  </a:moveTo>
                  <a:cubicBezTo>
                    <a:pt x="59" y="1"/>
                    <a:pt x="0" y="60"/>
                    <a:pt x="0" y="134"/>
                  </a:cubicBezTo>
                  <a:cubicBezTo>
                    <a:pt x="0" y="208"/>
                    <a:pt x="61" y="268"/>
                    <a:pt x="134" y="268"/>
                  </a:cubicBezTo>
                  <a:cubicBezTo>
                    <a:pt x="209" y="268"/>
                    <a:pt x="267" y="207"/>
                    <a:pt x="267" y="134"/>
                  </a:cubicBezTo>
                  <a:cubicBezTo>
                    <a:pt x="267" y="59"/>
                    <a:pt x="207"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7" name="Google Shape;2077;p26"/>
          <p:cNvSpPr/>
          <p:nvPr/>
        </p:nvSpPr>
        <p:spPr>
          <a:xfrm>
            <a:off x="1044909" y="283017"/>
            <a:ext cx="57458" cy="57568"/>
          </a:xfrm>
          <a:custGeom>
            <a:avLst/>
            <a:gdLst/>
            <a:ahLst/>
            <a:cxnLst/>
            <a:rect l="l" t="t" r="r" b="b"/>
            <a:pathLst>
              <a:path w="524" h="525" extrusionOk="0">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6"/>
          <p:cNvSpPr/>
          <p:nvPr/>
        </p:nvSpPr>
        <p:spPr>
          <a:xfrm>
            <a:off x="8933416" y="3909609"/>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6"/>
          <p:cNvSpPr/>
          <p:nvPr/>
        </p:nvSpPr>
        <p:spPr>
          <a:xfrm>
            <a:off x="7274899" y="4674899"/>
            <a:ext cx="129829" cy="129829"/>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6"/>
          <p:cNvSpPr/>
          <p:nvPr/>
        </p:nvSpPr>
        <p:spPr>
          <a:xfrm>
            <a:off x="5457727" y="410178"/>
            <a:ext cx="129829" cy="129829"/>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6"/>
          <p:cNvSpPr/>
          <p:nvPr/>
        </p:nvSpPr>
        <p:spPr>
          <a:xfrm>
            <a:off x="1855762" y="4778555"/>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6"/>
          <p:cNvSpPr/>
          <p:nvPr/>
        </p:nvSpPr>
        <p:spPr>
          <a:xfrm>
            <a:off x="316664" y="4473835"/>
            <a:ext cx="259438" cy="25932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6"/>
          <p:cNvSpPr/>
          <p:nvPr/>
        </p:nvSpPr>
        <p:spPr>
          <a:xfrm>
            <a:off x="8683945" y="539133"/>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6"/>
          <p:cNvSpPr/>
          <p:nvPr/>
        </p:nvSpPr>
        <p:spPr>
          <a:xfrm>
            <a:off x="687541" y="4097542"/>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6"/>
          <p:cNvSpPr/>
          <p:nvPr/>
        </p:nvSpPr>
        <p:spPr>
          <a:xfrm>
            <a:off x="8544948" y="2628028"/>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6"/>
          <p:cNvSpPr/>
          <p:nvPr/>
        </p:nvSpPr>
        <p:spPr>
          <a:xfrm>
            <a:off x="518634" y="3106525"/>
            <a:ext cx="57458" cy="57458"/>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58442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87"/>
        <p:cNvGrpSpPr/>
        <p:nvPr/>
      </p:nvGrpSpPr>
      <p:grpSpPr>
        <a:xfrm>
          <a:off x="0" y="0"/>
          <a:ext cx="0" cy="0"/>
          <a:chOff x="0" y="0"/>
          <a:chExt cx="0" cy="0"/>
        </a:xfrm>
      </p:grpSpPr>
      <p:grpSp>
        <p:nvGrpSpPr>
          <p:cNvPr id="2088" name="Google Shape;2088;p27"/>
          <p:cNvGrpSpPr/>
          <p:nvPr/>
        </p:nvGrpSpPr>
        <p:grpSpPr>
          <a:xfrm rot="-636634">
            <a:off x="2782458" y="4733640"/>
            <a:ext cx="1135986" cy="503459"/>
            <a:chOff x="4059002" y="793671"/>
            <a:chExt cx="401482" cy="177933"/>
          </a:xfrm>
        </p:grpSpPr>
        <p:sp>
          <p:nvSpPr>
            <p:cNvPr id="2089" name="Google Shape;2089;p27"/>
            <p:cNvSpPr/>
            <p:nvPr/>
          </p:nvSpPr>
          <p:spPr>
            <a:xfrm>
              <a:off x="4419301" y="862833"/>
              <a:ext cx="20925" cy="15014"/>
            </a:xfrm>
            <a:custGeom>
              <a:avLst/>
              <a:gdLst/>
              <a:ahLst/>
              <a:cxnLst/>
              <a:rect l="l" t="t" r="r" b="b"/>
              <a:pathLst>
                <a:path w="439" h="315" extrusionOk="0">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7"/>
            <p:cNvSpPr/>
            <p:nvPr/>
          </p:nvSpPr>
          <p:spPr>
            <a:xfrm>
              <a:off x="4359148" y="868123"/>
              <a:ext cx="21449" cy="19161"/>
            </a:xfrm>
            <a:custGeom>
              <a:avLst/>
              <a:gdLst/>
              <a:ahLst/>
              <a:cxnLst/>
              <a:rect l="l" t="t" r="r" b="b"/>
              <a:pathLst>
                <a:path w="450" h="402" extrusionOk="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7"/>
            <p:cNvSpPr/>
            <p:nvPr/>
          </p:nvSpPr>
          <p:spPr>
            <a:xfrm>
              <a:off x="4285649" y="845006"/>
              <a:ext cx="34748" cy="37036"/>
            </a:xfrm>
            <a:custGeom>
              <a:avLst/>
              <a:gdLst/>
              <a:ahLst/>
              <a:cxnLst/>
              <a:rect l="l" t="t" r="r" b="b"/>
              <a:pathLst>
                <a:path w="729" h="777" extrusionOk="0">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7"/>
            <p:cNvSpPr/>
            <p:nvPr/>
          </p:nvSpPr>
          <p:spPr>
            <a:xfrm>
              <a:off x="4214104" y="807065"/>
              <a:ext cx="32508" cy="30649"/>
            </a:xfrm>
            <a:custGeom>
              <a:avLst/>
              <a:gdLst/>
              <a:ahLst/>
              <a:cxnLst/>
              <a:rect l="l" t="t" r="r" b="b"/>
              <a:pathLst>
                <a:path w="682" h="643" extrusionOk="0">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7"/>
            <p:cNvSpPr/>
            <p:nvPr/>
          </p:nvSpPr>
          <p:spPr>
            <a:xfrm>
              <a:off x="4122587" y="793671"/>
              <a:ext cx="39085" cy="31602"/>
            </a:xfrm>
            <a:custGeom>
              <a:avLst/>
              <a:gdLst/>
              <a:ahLst/>
              <a:cxnLst/>
              <a:rect l="l" t="t" r="r" b="b"/>
              <a:pathLst>
                <a:path w="820" h="663" extrusionOk="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7"/>
            <p:cNvSpPr/>
            <p:nvPr/>
          </p:nvSpPr>
          <p:spPr>
            <a:xfrm>
              <a:off x="4059002" y="822651"/>
              <a:ext cx="31745" cy="27598"/>
            </a:xfrm>
            <a:custGeom>
              <a:avLst/>
              <a:gdLst/>
              <a:ahLst/>
              <a:cxnLst/>
              <a:rect l="l" t="t" r="r" b="b"/>
              <a:pathLst>
                <a:path w="666" h="579" extrusionOk="0">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7"/>
            <p:cNvSpPr/>
            <p:nvPr/>
          </p:nvSpPr>
          <p:spPr>
            <a:xfrm>
              <a:off x="4438415" y="889239"/>
              <a:ext cx="22069" cy="17159"/>
            </a:xfrm>
            <a:custGeom>
              <a:avLst/>
              <a:gdLst/>
              <a:ahLst/>
              <a:cxnLst/>
              <a:rect l="l" t="t" r="r" b="b"/>
              <a:pathLst>
                <a:path w="463" h="360" extrusionOk="0">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7"/>
            <p:cNvSpPr/>
            <p:nvPr/>
          </p:nvSpPr>
          <p:spPr>
            <a:xfrm>
              <a:off x="4383743" y="914883"/>
              <a:ext cx="31793" cy="27884"/>
            </a:xfrm>
            <a:custGeom>
              <a:avLst/>
              <a:gdLst/>
              <a:ahLst/>
              <a:cxnLst/>
              <a:rect l="l" t="t" r="r" b="b"/>
              <a:pathLst>
                <a:path w="667" h="585" extrusionOk="0">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7"/>
            <p:cNvSpPr/>
            <p:nvPr/>
          </p:nvSpPr>
          <p:spPr>
            <a:xfrm>
              <a:off x="4325878" y="935283"/>
              <a:ext cx="26645" cy="22450"/>
            </a:xfrm>
            <a:custGeom>
              <a:avLst/>
              <a:gdLst/>
              <a:ahLst/>
              <a:cxnLst/>
              <a:rect l="l" t="t" r="r" b="b"/>
              <a:pathLst>
                <a:path w="559" h="471" extrusionOk="0">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7"/>
            <p:cNvSpPr/>
            <p:nvPr/>
          </p:nvSpPr>
          <p:spPr>
            <a:xfrm>
              <a:off x="4274543" y="925512"/>
              <a:ext cx="15253" cy="13013"/>
            </a:xfrm>
            <a:custGeom>
              <a:avLst/>
              <a:gdLst/>
              <a:ahLst/>
              <a:cxnLst/>
              <a:rect l="l" t="t" r="r" b="b"/>
              <a:pathLst>
                <a:path w="320" h="273" extrusionOk="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7"/>
            <p:cNvSpPr/>
            <p:nvPr/>
          </p:nvSpPr>
          <p:spPr>
            <a:xfrm>
              <a:off x="4204857" y="894625"/>
              <a:ext cx="31173" cy="30982"/>
            </a:xfrm>
            <a:custGeom>
              <a:avLst/>
              <a:gdLst/>
              <a:ahLst/>
              <a:cxnLst/>
              <a:rect l="l" t="t" r="r" b="b"/>
              <a:pathLst>
                <a:path w="654" h="650" extrusionOk="0">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7"/>
            <p:cNvSpPr/>
            <p:nvPr/>
          </p:nvSpPr>
          <p:spPr>
            <a:xfrm>
              <a:off x="4139746" y="912214"/>
              <a:ext cx="27264" cy="24261"/>
            </a:xfrm>
            <a:custGeom>
              <a:avLst/>
              <a:gdLst/>
              <a:ahLst/>
              <a:cxnLst/>
              <a:rect l="l" t="t" r="r" b="b"/>
              <a:pathLst>
                <a:path w="572" h="509" extrusionOk="0">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7"/>
            <p:cNvSpPr/>
            <p:nvPr/>
          </p:nvSpPr>
          <p:spPr>
            <a:xfrm>
              <a:off x="4104712" y="950727"/>
              <a:ext cx="28933" cy="20877"/>
            </a:xfrm>
            <a:custGeom>
              <a:avLst/>
              <a:gdLst/>
              <a:ahLst/>
              <a:cxnLst/>
              <a:rect l="l" t="t" r="r" b="b"/>
              <a:pathLst>
                <a:path w="607" h="438" extrusionOk="0">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7"/>
            <p:cNvSpPr/>
            <p:nvPr/>
          </p:nvSpPr>
          <p:spPr>
            <a:xfrm>
              <a:off x="4393658" y="889620"/>
              <a:ext cx="14776" cy="12298"/>
            </a:xfrm>
            <a:custGeom>
              <a:avLst/>
              <a:gdLst/>
              <a:ahLst/>
              <a:cxnLst/>
              <a:rect l="l" t="t" r="r" b="b"/>
              <a:pathLst>
                <a:path w="310" h="258" extrusionOk="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7"/>
            <p:cNvSpPr/>
            <p:nvPr/>
          </p:nvSpPr>
          <p:spPr>
            <a:xfrm>
              <a:off x="4330930" y="896818"/>
              <a:ext cx="30124" cy="21640"/>
            </a:xfrm>
            <a:custGeom>
              <a:avLst/>
              <a:gdLst/>
              <a:ahLst/>
              <a:cxnLst/>
              <a:rect l="l" t="t" r="r" b="b"/>
              <a:pathLst>
                <a:path w="632" h="454" extrusionOk="0">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7"/>
            <p:cNvSpPr/>
            <p:nvPr/>
          </p:nvSpPr>
          <p:spPr>
            <a:xfrm>
              <a:off x="4256192" y="879706"/>
              <a:ext cx="29123" cy="27407"/>
            </a:xfrm>
            <a:custGeom>
              <a:avLst/>
              <a:gdLst/>
              <a:ahLst/>
              <a:cxnLst/>
              <a:rect l="l" t="t" r="r" b="b"/>
              <a:pathLst>
                <a:path w="611" h="575" extrusionOk="0">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7"/>
            <p:cNvSpPr/>
            <p:nvPr/>
          </p:nvSpPr>
          <p:spPr>
            <a:xfrm>
              <a:off x="4188984" y="856827"/>
              <a:ext cx="21497" cy="21926"/>
            </a:xfrm>
            <a:custGeom>
              <a:avLst/>
              <a:gdLst/>
              <a:ahLst/>
              <a:cxnLst/>
              <a:rect l="l" t="t" r="r" b="b"/>
              <a:pathLst>
                <a:path w="451" h="460" extrusionOk="0">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7"/>
            <p:cNvSpPr/>
            <p:nvPr/>
          </p:nvSpPr>
          <p:spPr>
            <a:xfrm>
              <a:off x="4124779" y="855349"/>
              <a:ext cx="24166" cy="22021"/>
            </a:xfrm>
            <a:custGeom>
              <a:avLst/>
              <a:gdLst/>
              <a:ahLst/>
              <a:cxnLst/>
              <a:rect l="l" t="t" r="r" b="b"/>
              <a:pathLst>
                <a:path w="507" h="462" extrusionOk="0">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7"/>
            <p:cNvSpPr/>
            <p:nvPr/>
          </p:nvSpPr>
          <p:spPr>
            <a:xfrm>
              <a:off x="4074207" y="888476"/>
              <a:ext cx="25024" cy="23642"/>
            </a:xfrm>
            <a:custGeom>
              <a:avLst/>
              <a:gdLst/>
              <a:ahLst/>
              <a:cxnLst/>
              <a:rect l="l" t="t" r="r" b="b"/>
              <a:pathLst>
                <a:path w="525" h="496" extrusionOk="0">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8" name="Google Shape;2108;p27"/>
          <p:cNvGrpSpPr/>
          <p:nvPr/>
        </p:nvGrpSpPr>
        <p:grpSpPr>
          <a:xfrm rot="994520">
            <a:off x="7019172" y="3889872"/>
            <a:ext cx="1655340" cy="1805327"/>
            <a:chOff x="4518826" y="55435"/>
            <a:chExt cx="440758" cy="480654"/>
          </a:xfrm>
        </p:grpSpPr>
        <p:sp>
          <p:nvSpPr>
            <p:cNvPr id="2109" name="Google Shape;2109;p27"/>
            <p:cNvSpPr/>
            <p:nvPr/>
          </p:nvSpPr>
          <p:spPr>
            <a:xfrm>
              <a:off x="4525547" y="89182"/>
              <a:ext cx="377411" cy="446907"/>
            </a:xfrm>
            <a:custGeom>
              <a:avLst/>
              <a:gdLst/>
              <a:ahLst/>
              <a:cxnLst/>
              <a:rect l="l" t="t" r="r" b="b"/>
              <a:pathLst>
                <a:path w="7918" h="9376" extrusionOk="0">
                  <a:moveTo>
                    <a:pt x="7153" y="0"/>
                  </a:moveTo>
                  <a:cubicBezTo>
                    <a:pt x="7067" y="0"/>
                    <a:pt x="6980" y="71"/>
                    <a:pt x="7008" y="181"/>
                  </a:cubicBezTo>
                  <a:cubicBezTo>
                    <a:pt x="7606" y="2623"/>
                    <a:pt x="4898" y="3897"/>
                    <a:pt x="3242" y="4962"/>
                  </a:cubicBezTo>
                  <a:cubicBezTo>
                    <a:pt x="1660" y="5979"/>
                    <a:pt x="418" y="7482"/>
                    <a:pt x="4" y="9350"/>
                  </a:cubicBezTo>
                  <a:cubicBezTo>
                    <a:pt x="0" y="9366"/>
                    <a:pt x="13" y="9376"/>
                    <a:pt x="25" y="9376"/>
                  </a:cubicBezTo>
                  <a:cubicBezTo>
                    <a:pt x="33" y="9376"/>
                    <a:pt x="41" y="9371"/>
                    <a:pt x="44" y="9361"/>
                  </a:cubicBezTo>
                  <a:cubicBezTo>
                    <a:pt x="386" y="8298"/>
                    <a:pt x="889" y="7336"/>
                    <a:pt x="1642" y="6501"/>
                  </a:cubicBezTo>
                  <a:cubicBezTo>
                    <a:pt x="2410" y="5648"/>
                    <a:pt x="3373" y="5096"/>
                    <a:pt x="4361" y="4539"/>
                  </a:cubicBezTo>
                  <a:cubicBezTo>
                    <a:pt x="5895" y="3670"/>
                    <a:pt x="7918" y="2156"/>
                    <a:pt x="7290" y="104"/>
                  </a:cubicBezTo>
                  <a:cubicBezTo>
                    <a:pt x="7267" y="32"/>
                    <a:pt x="7210" y="0"/>
                    <a:pt x="71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7"/>
            <p:cNvSpPr/>
            <p:nvPr/>
          </p:nvSpPr>
          <p:spPr>
            <a:xfrm>
              <a:off x="4518826" y="55435"/>
              <a:ext cx="277220" cy="458108"/>
            </a:xfrm>
            <a:custGeom>
              <a:avLst/>
              <a:gdLst/>
              <a:ahLst/>
              <a:cxnLst/>
              <a:rect l="l" t="t" r="r" b="b"/>
              <a:pathLst>
                <a:path w="5816" h="9611" extrusionOk="0">
                  <a:moveTo>
                    <a:pt x="5509" y="1"/>
                  </a:moveTo>
                  <a:cubicBezTo>
                    <a:pt x="5434" y="1"/>
                    <a:pt x="5355" y="52"/>
                    <a:pt x="5358" y="140"/>
                  </a:cubicBezTo>
                  <a:cubicBezTo>
                    <a:pt x="5394" y="1168"/>
                    <a:pt x="5571" y="2258"/>
                    <a:pt x="4997" y="3184"/>
                  </a:cubicBezTo>
                  <a:cubicBezTo>
                    <a:pt x="4475" y="4023"/>
                    <a:pt x="3501" y="4432"/>
                    <a:pt x="2746" y="5020"/>
                  </a:cubicBezTo>
                  <a:cubicBezTo>
                    <a:pt x="1348" y="6107"/>
                    <a:pt x="251" y="7824"/>
                    <a:pt x="2" y="9593"/>
                  </a:cubicBezTo>
                  <a:cubicBezTo>
                    <a:pt x="0" y="9604"/>
                    <a:pt x="8" y="9611"/>
                    <a:pt x="16" y="9611"/>
                  </a:cubicBezTo>
                  <a:cubicBezTo>
                    <a:pt x="21" y="9611"/>
                    <a:pt x="26" y="9608"/>
                    <a:pt x="28" y="9600"/>
                  </a:cubicBezTo>
                  <a:cubicBezTo>
                    <a:pt x="282" y="8613"/>
                    <a:pt x="628" y="7669"/>
                    <a:pt x="1230" y="6837"/>
                  </a:cubicBezTo>
                  <a:cubicBezTo>
                    <a:pt x="1867" y="5957"/>
                    <a:pt x="2672" y="5277"/>
                    <a:pt x="3591" y="4710"/>
                  </a:cubicBezTo>
                  <a:cubicBezTo>
                    <a:pt x="4352" y="4242"/>
                    <a:pt x="5107" y="3751"/>
                    <a:pt x="5459" y="2891"/>
                  </a:cubicBezTo>
                  <a:cubicBezTo>
                    <a:pt x="5815" y="2035"/>
                    <a:pt x="5777" y="1003"/>
                    <a:pt x="5636" y="102"/>
                  </a:cubicBezTo>
                  <a:cubicBezTo>
                    <a:pt x="5625" y="33"/>
                    <a:pt x="5569" y="1"/>
                    <a:pt x="550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7"/>
            <p:cNvSpPr/>
            <p:nvPr/>
          </p:nvSpPr>
          <p:spPr>
            <a:xfrm>
              <a:off x="4571019" y="177267"/>
              <a:ext cx="377697" cy="314684"/>
            </a:xfrm>
            <a:custGeom>
              <a:avLst/>
              <a:gdLst/>
              <a:ahLst/>
              <a:cxnLst/>
              <a:rect l="l" t="t" r="r" b="b"/>
              <a:pathLst>
                <a:path w="7924" h="6602" extrusionOk="0">
                  <a:moveTo>
                    <a:pt x="7553" y="0"/>
                  </a:moveTo>
                  <a:cubicBezTo>
                    <a:pt x="7507" y="0"/>
                    <a:pt x="7461" y="34"/>
                    <a:pt x="7453" y="96"/>
                  </a:cubicBezTo>
                  <a:cubicBezTo>
                    <a:pt x="7394" y="570"/>
                    <a:pt x="7393" y="953"/>
                    <a:pt x="7136" y="1378"/>
                  </a:cubicBezTo>
                  <a:cubicBezTo>
                    <a:pt x="6896" y="1779"/>
                    <a:pt x="6549" y="2114"/>
                    <a:pt x="6159" y="2367"/>
                  </a:cubicBezTo>
                  <a:cubicBezTo>
                    <a:pt x="5339" y="2901"/>
                    <a:pt x="4353" y="3100"/>
                    <a:pt x="3453" y="3457"/>
                  </a:cubicBezTo>
                  <a:cubicBezTo>
                    <a:pt x="1977" y="4042"/>
                    <a:pt x="689" y="5130"/>
                    <a:pt x="6" y="6580"/>
                  </a:cubicBezTo>
                  <a:cubicBezTo>
                    <a:pt x="1" y="6591"/>
                    <a:pt x="9" y="6601"/>
                    <a:pt x="19" y="6601"/>
                  </a:cubicBezTo>
                  <a:cubicBezTo>
                    <a:pt x="23" y="6601"/>
                    <a:pt x="27" y="6599"/>
                    <a:pt x="30" y="6594"/>
                  </a:cubicBezTo>
                  <a:cubicBezTo>
                    <a:pt x="548" y="5775"/>
                    <a:pt x="1175" y="5050"/>
                    <a:pt x="1971" y="4491"/>
                  </a:cubicBezTo>
                  <a:cubicBezTo>
                    <a:pt x="2814" y="3900"/>
                    <a:pt x="3768" y="3616"/>
                    <a:pt x="4735" y="3298"/>
                  </a:cubicBezTo>
                  <a:cubicBezTo>
                    <a:pt x="5555" y="3028"/>
                    <a:pt x="6372" y="2692"/>
                    <a:pt x="6975" y="2056"/>
                  </a:cubicBezTo>
                  <a:cubicBezTo>
                    <a:pt x="7425" y="1581"/>
                    <a:pt x="7924" y="743"/>
                    <a:pt x="7649" y="70"/>
                  </a:cubicBezTo>
                  <a:cubicBezTo>
                    <a:pt x="7630" y="23"/>
                    <a:pt x="7591" y="0"/>
                    <a:pt x="75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7"/>
            <p:cNvSpPr/>
            <p:nvPr/>
          </p:nvSpPr>
          <p:spPr>
            <a:xfrm>
              <a:off x="4586987" y="386469"/>
              <a:ext cx="255389" cy="130554"/>
            </a:xfrm>
            <a:custGeom>
              <a:avLst/>
              <a:gdLst/>
              <a:ahLst/>
              <a:cxnLst/>
              <a:rect l="l" t="t" r="r" b="b"/>
              <a:pathLst>
                <a:path w="5358" h="2739" extrusionOk="0">
                  <a:moveTo>
                    <a:pt x="5269" y="1"/>
                  </a:moveTo>
                  <a:cubicBezTo>
                    <a:pt x="5262" y="1"/>
                    <a:pt x="5255" y="2"/>
                    <a:pt x="5248" y="5"/>
                  </a:cubicBezTo>
                  <a:cubicBezTo>
                    <a:pt x="4898" y="144"/>
                    <a:pt x="4576" y="281"/>
                    <a:pt x="4195" y="302"/>
                  </a:cubicBezTo>
                  <a:cubicBezTo>
                    <a:pt x="4131" y="306"/>
                    <a:pt x="4067" y="307"/>
                    <a:pt x="4004" y="307"/>
                  </a:cubicBezTo>
                  <a:cubicBezTo>
                    <a:pt x="3848" y="307"/>
                    <a:pt x="3692" y="299"/>
                    <a:pt x="3537" y="299"/>
                  </a:cubicBezTo>
                  <a:cubicBezTo>
                    <a:pt x="3480" y="299"/>
                    <a:pt x="3423" y="300"/>
                    <a:pt x="3367" y="303"/>
                  </a:cubicBezTo>
                  <a:cubicBezTo>
                    <a:pt x="2879" y="329"/>
                    <a:pt x="2402" y="458"/>
                    <a:pt x="1962" y="667"/>
                  </a:cubicBezTo>
                  <a:cubicBezTo>
                    <a:pt x="1087" y="1082"/>
                    <a:pt x="352" y="1816"/>
                    <a:pt x="3" y="2726"/>
                  </a:cubicBezTo>
                  <a:cubicBezTo>
                    <a:pt x="0" y="2733"/>
                    <a:pt x="8" y="2738"/>
                    <a:pt x="15" y="2738"/>
                  </a:cubicBezTo>
                  <a:cubicBezTo>
                    <a:pt x="18" y="2738"/>
                    <a:pt x="21" y="2737"/>
                    <a:pt x="23" y="2734"/>
                  </a:cubicBezTo>
                  <a:cubicBezTo>
                    <a:pt x="532" y="1751"/>
                    <a:pt x="1363" y="1002"/>
                    <a:pt x="2432" y="682"/>
                  </a:cubicBezTo>
                  <a:cubicBezTo>
                    <a:pt x="2976" y="518"/>
                    <a:pt x="3495" y="546"/>
                    <a:pt x="4054" y="540"/>
                  </a:cubicBezTo>
                  <a:cubicBezTo>
                    <a:pt x="4515" y="535"/>
                    <a:pt x="4968" y="435"/>
                    <a:pt x="5316" y="118"/>
                  </a:cubicBezTo>
                  <a:cubicBezTo>
                    <a:pt x="5358" y="81"/>
                    <a:pt x="5323" y="1"/>
                    <a:pt x="52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7"/>
            <p:cNvSpPr/>
            <p:nvPr/>
          </p:nvSpPr>
          <p:spPr>
            <a:xfrm>
              <a:off x="4764205" y="144855"/>
              <a:ext cx="65682" cy="107866"/>
            </a:xfrm>
            <a:custGeom>
              <a:avLst/>
              <a:gdLst/>
              <a:ahLst/>
              <a:cxnLst/>
              <a:rect l="l" t="t" r="r" b="b"/>
              <a:pathLst>
                <a:path w="1378" h="2263" extrusionOk="0">
                  <a:moveTo>
                    <a:pt x="1301" y="1"/>
                  </a:moveTo>
                  <a:cubicBezTo>
                    <a:pt x="1263" y="1"/>
                    <a:pt x="1223" y="26"/>
                    <a:pt x="1220" y="75"/>
                  </a:cubicBezTo>
                  <a:cubicBezTo>
                    <a:pt x="1165" y="948"/>
                    <a:pt x="718" y="1716"/>
                    <a:pt x="15" y="2230"/>
                  </a:cubicBezTo>
                  <a:cubicBezTo>
                    <a:pt x="0" y="2240"/>
                    <a:pt x="8" y="2262"/>
                    <a:pt x="23" y="2262"/>
                  </a:cubicBezTo>
                  <a:cubicBezTo>
                    <a:pt x="26" y="2262"/>
                    <a:pt x="29" y="2261"/>
                    <a:pt x="32" y="2260"/>
                  </a:cubicBezTo>
                  <a:cubicBezTo>
                    <a:pt x="830" y="1800"/>
                    <a:pt x="1306" y="988"/>
                    <a:pt x="1374" y="77"/>
                  </a:cubicBezTo>
                  <a:cubicBezTo>
                    <a:pt x="1378" y="26"/>
                    <a:pt x="1340" y="1"/>
                    <a:pt x="130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7"/>
            <p:cNvSpPr/>
            <p:nvPr/>
          </p:nvSpPr>
          <p:spPr>
            <a:xfrm>
              <a:off x="4824788" y="97094"/>
              <a:ext cx="12298" cy="14204"/>
            </a:xfrm>
            <a:custGeom>
              <a:avLst/>
              <a:gdLst/>
              <a:ahLst/>
              <a:cxnLst/>
              <a:rect l="l" t="t" r="r" b="b"/>
              <a:pathLst>
                <a:path w="258" h="298" extrusionOk="0">
                  <a:moveTo>
                    <a:pt x="133" y="1"/>
                  </a:moveTo>
                  <a:cubicBezTo>
                    <a:pt x="131" y="1"/>
                    <a:pt x="130" y="1"/>
                    <a:pt x="128" y="1"/>
                  </a:cubicBezTo>
                  <a:cubicBezTo>
                    <a:pt x="98" y="2"/>
                    <a:pt x="69" y="12"/>
                    <a:pt x="48" y="33"/>
                  </a:cubicBezTo>
                  <a:cubicBezTo>
                    <a:pt x="32" y="50"/>
                    <a:pt x="22" y="71"/>
                    <a:pt x="14" y="93"/>
                  </a:cubicBezTo>
                  <a:cubicBezTo>
                    <a:pt x="6" y="118"/>
                    <a:pt x="6" y="145"/>
                    <a:pt x="2" y="172"/>
                  </a:cubicBezTo>
                  <a:cubicBezTo>
                    <a:pt x="0" y="202"/>
                    <a:pt x="19" y="240"/>
                    <a:pt x="39" y="261"/>
                  </a:cubicBezTo>
                  <a:cubicBezTo>
                    <a:pt x="60" y="282"/>
                    <a:pt x="92" y="297"/>
                    <a:pt x="122" y="297"/>
                  </a:cubicBezTo>
                  <a:cubicBezTo>
                    <a:pt x="124" y="297"/>
                    <a:pt x="126" y="297"/>
                    <a:pt x="128" y="297"/>
                  </a:cubicBezTo>
                  <a:cubicBezTo>
                    <a:pt x="160" y="296"/>
                    <a:pt x="195" y="286"/>
                    <a:pt x="217" y="261"/>
                  </a:cubicBezTo>
                  <a:cubicBezTo>
                    <a:pt x="238" y="238"/>
                    <a:pt x="258" y="205"/>
                    <a:pt x="254" y="172"/>
                  </a:cubicBezTo>
                  <a:cubicBezTo>
                    <a:pt x="252" y="147"/>
                    <a:pt x="252" y="119"/>
                    <a:pt x="243" y="96"/>
                  </a:cubicBezTo>
                  <a:cubicBezTo>
                    <a:pt x="237" y="76"/>
                    <a:pt x="229" y="61"/>
                    <a:pt x="217" y="45"/>
                  </a:cubicBezTo>
                  <a:cubicBezTo>
                    <a:pt x="198" y="20"/>
                    <a:pt x="166" y="1"/>
                    <a:pt x="13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7"/>
            <p:cNvSpPr/>
            <p:nvPr/>
          </p:nvSpPr>
          <p:spPr>
            <a:xfrm>
              <a:off x="4811346" y="278984"/>
              <a:ext cx="16015" cy="11440"/>
            </a:xfrm>
            <a:custGeom>
              <a:avLst/>
              <a:gdLst/>
              <a:ahLst/>
              <a:cxnLst/>
              <a:rect l="l" t="t" r="r" b="b"/>
              <a:pathLst>
                <a:path w="336" h="240" extrusionOk="0">
                  <a:moveTo>
                    <a:pt x="260" y="1"/>
                  </a:moveTo>
                  <a:cubicBezTo>
                    <a:pt x="255" y="1"/>
                    <a:pt x="250" y="1"/>
                    <a:pt x="246" y="2"/>
                  </a:cubicBezTo>
                  <a:lnTo>
                    <a:pt x="202" y="9"/>
                  </a:lnTo>
                  <a:cubicBezTo>
                    <a:pt x="195" y="11"/>
                    <a:pt x="188" y="13"/>
                    <a:pt x="181" y="14"/>
                  </a:cubicBezTo>
                  <a:cubicBezTo>
                    <a:pt x="174" y="17"/>
                    <a:pt x="171" y="18"/>
                    <a:pt x="170" y="18"/>
                  </a:cubicBezTo>
                  <a:cubicBezTo>
                    <a:pt x="170" y="18"/>
                    <a:pt x="171" y="17"/>
                    <a:pt x="173" y="16"/>
                  </a:cubicBezTo>
                  <a:lnTo>
                    <a:pt x="173" y="16"/>
                  </a:lnTo>
                  <a:cubicBezTo>
                    <a:pt x="133" y="23"/>
                    <a:pt x="99" y="39"/>
                    <a:pt x="64" y="59"/>
                  </a:cubicBezTo>
                  <a:cubicBezTo>
                    <a:pt x="19" y="84"/>
                    <a:pt x="1" y="149"/>
                    <a:pt x="28" y="192"/>
                  </a:cubicBezTo>
                  <a:cubicBezTo>
                    <a:pt x="49" y="225"/>
                    <a:pt x="78" y="239"/>
                    <a:pt x="111" y="239"/>
                  </a:cubicBezTo>
                  <a:cubicBezTo>
                    <a:pt x="127" y="239"/>
                    <a:pt x="145" y="235"/>
                    <a:pt x="162" y="228"/>
                  </a:cubicBezTo>
                  <a:cubicBezTo>
                    <a:pt x="175" y="222"/>
                    <a:pt x="189" y="216"/>
                    <a:pt x="202" y="208"/>
                  </a:cubicBezTo>
                  <a:lnTo>
                    <a:pt x="222" y="196"/>
                  </a:lnTo>
                  <a:cubicBezTo>
                    <a:pt x="236" y="187"/>
                    <a:pt x="248" y="177"/>
                    <a:pt x="256" y="163"/>
                  </a:cubicBezTo>
                  <a:lnTo>
                    <a:pt x="256" y="163"/>
                  </a:lnTo>
                  <a:cubicBezTo>
                    <a:pt x="255" y="166"/>
                    <a:pt x="255" y="167"/>
                    <a:pt x="255" y="167"/>
                  </a:cubicBezTo>
                  <a:cubicBezTo>
                    <a:pt x="256" y="167"/>
                    <a:pt x="259" y="164"/>
                    <a:pt x="262" y="159"/>
                  </a:cubicBezTo>
                  <a:cubicBezTo>
                    <a:pt x="268" y="155"/>
                    <a:pt x="273" y="149"/>
                    <a:pt x="279" y="145"/>
                  </a:cubicBezTo>
                  <a:cubicBezTo>
                    <a:pt x="290" y="137"/>
                    <a:pt x="300" y="125"/>
                    <a:pt x="311" y="115"/>
                  </a:cubicBezTo>
                  <a:cubicBezTo>
                    <a:pt x="332" y="93"/>
                    <a:pt x="336" y="59"/>
                    <a:pt x="321" y="33"/>
                  </a:cubicBezTo>
                  <a:cubicBezTo>
                    <a:pt x="308" y="10"/>
                    <a:pt x="284" y="1"/>
                    <a:pt x="26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7"/>
            <p:cNvSpPr/>
            <p:nvPr/>
          </p:nvSpPr>
          <p:spPr>
            <a:xfrm>
              <a:off x="4861966" y="242663"/>
              <a:ext cx="17255" cy="13442"/>
            </a:xfrm>
            <a:custGeom>
              <a:avLst/>
              <a:gdLst/>
              <a:ahLst/>
              <a:cxnLst/>
              <a:rect l="l" t="t" r="r" b="b"/>
              <a:pathLst>
                <a:path w="362" h="282" extrusionOk="0">
                  <a:moveTo>
                    <a:pt x="180" y="1"/>
                  </a:moveTo>
                  <a:cubicBezTo>
                    <a:pt x="0" y="1"/>
                    <a:pt x="0" y="281"/>
                    <a:pt x="180" y="281"/>
                  </a:cubicBezTo>
                  <a:cubicBezTo>
                    <a:pt x="181" y="281"/>
                    <a:pt x="181" y="281"/>
                    <a:pt x="181" y="281"/>
                  </a:cubicBezTo>
                  <a:cubicBezTo>
                    <a:pt x="359" y="281"/>
                    <a:pt x="361" y="1"/>
                    <a:pt x="18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7"/>
            <p:cNvSpPr/>
            <p:nvPr/>
          </p:nvSpPr>
          <p:spPr>
            <a:xfrm>
              <a:off x="4892519" y="136084"/>
              <a:ext cx="27455" cy="78171"/>
            </a:xfrm>
            <a:custGeom>
              <a:avLst/>
              <a:gdLst/>
              <a:ahLst/>
              <a:cxnLst/>
              <a:rect l="l" t="t" r="r" b="b"/>
              <a:pathLst>
                <a:path w="576" h="1640" extrusionOk="0">
                  <a:moveTo>
                    <a:pt x="462" y="0"/>
                  </a:moveTo>
                  <a:cubicBezTo>
                    <a:pt x="446" y="0"/>
                    <a:pt x="429" y="9"/>
                    <a:pt x="424" y="26"/>
                  </a:cubicBezTo>
                  <a:cubicBezTo>
                    <a:pt x="350" y="287"/>
                    <a:pt x="342" y="563"/>
                    <a:pt x="273" y="828"/>
                  </a:cubicBezTo>
                  <a:cubicBezTo>
                    <a:pt x="205" y="1090"/>
                    <a:pt x="114" y="1350"/>
                    <a:pt x="10" y="1599"/>
                  </a:cubicBezTo>
                  <a:cubicBezTo>
                    <a:pt x="1" y="1622"/>
                    <a:pt x="22" y="1639"/>
                    <a:pt x="42" y="1639"/>
                  </a:cubicBezTo>
                  <a:cubicBezTo>
                    <a:pt x="53" y="1639"/>
                    <a:pt x="63" y="1635"/>
                    <a:pt x="69" y="1624"/>
                  </a:cubicBezTo>
                  <a:cubicBezTo>
                    <a:pt x="330" y="1173"/>
                    <a:pt x="576" y="555"/>
                    <a:pt x="493" y="26"/>
                  </a:cubicBezTo>
                  <a:cubicBezTo>
                    <a:pt x="490" y="8"/>
                    <a:pt x="477" y="0"/>
                    <a:pt x="46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7"/>
            <p:cNvSpPr/>
            <p:nvPr/>
          </p:nvSpPr>
          <p:spPr>
            <a:xfrm>
              <a:off x="4753433" y="308250"/>
              <a:ext cx="179840" cy="62870"/>
            </a:xfrm>
            <a:custGeom>
              <a:avLst/>
              <a:gdLst/>
              <a:ahLst/>
              <a:cxnLst/>
              <a:rect l="l" t="t" r="r" b="b"/>
              <a:pathLst>
                <a:path w="3773" h="1319" extrusionOk="0">
                  <a:moveTo>
                    <a:pt x="3696" y="0"/>
                  </a:moveTo>
                  <a:cubicBezTo>
                    <a:pt x="3686" y="0"/>
                    <a:pt x="3676" y="3"/>
                    <a:pt x="3665" y="10"/>
                  </a:cubicBezTo>
                  <a:cubicBezTo>
                    <a:pt x="3392" y="179"/>
                    <a:pt x="3179" y="425"/>
                    <a:pt x="2893" y="589"/>
                  </a:cubicBezTo>
                  <a:cubicBezTo>
                    <a:pt x="2614" y="750"/>
                    <a:pt x="2316" y="870"/>
                    <a:pt x="2008" y="962"/>
                  </a:cubicBezTo>
                  <a:cubicBezTo>
                    <a:pt x="1363" y="1153"/>
                    <a:pt x="687" y="1216"/>
                    <a:pt x="21" y="1287"/>
                  </a:cubicBezTo>
                  <a:cubicBezTo>
                    <a:pt x="2" y="1289"/>
                    <a:pt x="0" y="1318"/>
                    <a:pt x="20" y="1318"/>
                  </a:cubicBezTo>
                  <a:cubicBezTo>
                    <a:pt x="21" y="1318"/>
                    <a:pt x="21" y="1318"/>
                    <a:pt x="21" y="1318"/>
                  </a:cubicBezTo>
                  <a:cubicBezTo>
                    <a:pt x="740" y="1294"/>
                    <a:pt x="1464" y="1240"/>
                    <a:pt x="2162" y="1049"/>
                  </a:cubicBezTo>
                  <a:cubicBezTo>
                    <a:pt x="2702" y="902"/>
                    <a:pt x="3472" y="622"/>
                    <a:pt x="3750" y="94"/>
                  </a:cubicBezTo>
                  <a:cubicBezTo>
                    <a:pt x="3772" y="52"/>
                    <a:pt x="3739" y="0"/>
                    <a:pt x="36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7"/>
            <p:cNvSpPr/>
            <p:nvPr/>
          </p:nvSpPr>
          <p:spPr>
            <a:xfrm>
              <a:off x="4947287" y="280652"/>
              <a:ext cx="12298" cy="9533"/>
            </a:xfrm>
            <a:custGeom>
              <a:avLst/>
              <a:gdLst/>
              <a:ahLst/>
              <a:cxnLst/>
              <a:rect l="l" t="t" r="r" b="b"/>
              <a:pathLst>
                <a:path w="258" h="200" extrusionOk="0">
                  <a:moveTo>
                    <a:pt x="128" y="0"/>
                  </a:moveTo>
                  <a:cubicBezTo>
                    <a:pt x="0" y="0"/>
                    <a:pt x="0" y="199"/>
                    <a:pt x="128" y="199"/>
                  </a:cubicBezTo>
                  <a:cubicBezTo>
                    <a:pt x="129" y="199"/>
                    <a:pt x="129" y="199"/>
                    <a:pt x="130" y="199"/>
                  </a:cubicBezTo>
                  <a:cubicBezTo>
                    <a:pt x="257" y="199"/>
                    <a:pt x="257" y="0"/>
                    <a:pt x="12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7"/>
            <p:cNvSpPr/>
            <p:nvPr/>
          </p:nvSpPr>
          <p:spPr>
            <a:xfrm>
              <a:off x="4873549" y="378556"/>
              <a:ext cx="11011" cy="8341"/>
            </a:xfrm>
            <a:custGeom>
              <a:avLst/>
              <a:gdLst/>
              <a:ahLst/>
              <a:cxnLst/>
              <a:rect l="l" t="t" r="r" b="b"/>
              <a:pathLst>
                <a:path w="231" h="175" extrusionOk="0">
                  <a:moveTo>
                    <a:pt x="87" y="0"/>
                  </a:moveTo>
                  <a:cubicBezTo>
                    <a:pt x="41" y="0"/>
                    <a:pt x="0" y="39"/>
                    <a:pt x="0" y="87"/>
                  </a:cubicBezTo>
                  <a:cubicBezTo>
                    <a:pt x="0" y="136"/>
                    <a:pt x="41" y="174"/>
                    <a:pt x="87" y="174"/>
                  </a:cubicBezTo>
                  <a:cubicBezTo>
                    <a:pt x="95" y="174"/>
                    <a:pt x="102" y="173"/>
                    <a:pt x="110" y="171"/>
                  </a:cubicBezTo>
                  <a:lnTo>
                    <a:pt x="181" y="152"/>
                  </a:lnTo>
                  <a:cubicBezTo>
                    <a:pt x="208" y="144"/>
                    <a:pt x="230" y="116"/>
                    <a:pt x="229" y="87"/>
                  </a:cubicBezTo>
                  <a:cubicBezTo>
                    <a:pt x="229" y="59"/>
                    <a:pt x="211" y="32"/>
                    <a:pt x="181" y="23"/>
                  </a:cubicBezTo>
                  <a:lnTo>
                    <a:pt x="110" y="3"/>
                  </a:lnTo>
                  <a:cubicBezTo>
                    <a:pt x="102" y="1"/>
                    <a:pt x="95" y="0"/>
                    <a:pt x="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1" name="Google Shape;2121;p27"/>
          <p:cNvGrpSpPr/>
          <p:nvPr/>
        </p:nvGrpSpPr>
        <p:grpSpPr>
          <a:xfrm rot="1304130">
            <a:off x="19366" y="2353777"/>
            <a:ext cx="648525" cy="818432"/>
            <a:chOff x="4198851" y="-806491"/>
            <a:chExt cx="163968" cy="206914"/>
          </a:xfrm>
        </p:grpSpPr>
        <p:sp>
          <p:nvSpPr>
            <p:cNvPr id="2122" name="Google Shape;2122;p27"/>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7"/>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7"/>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7"/>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7"/>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7"/>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7"/>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7"/>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7"/>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7"/>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27"/>
          <p:cNvGrpSpPr/>
          <p:nvPr/>
        </p:nvGrpSpPr>
        <p:grpSpPr>
          <a:xfrm>
            <a:off x="557211" y="4342059"/>
            <a:ext cx="453302" cy="490152"/>
            <a:chOff x="3127056" y="-728177"/>
            <a:chExt cx="193711" cy="209440"/>
          </a:xfrm>
        </p:grpSpPr>
        <p:sp>
          <p:nvSpPr>
            <p:cNvPr id="2133" name="Google Shape;2133;p27"/>
            <p:cNvSpPr/>
            <p:nvPr/>
          </p:nvSpPr>
          <p:spPr>
            <a:xfrm>
              <a:off x="3137113" y="-723697"/>
              <a:ext cx="174216" cy="196523"/>
            </a:xfrm>
            <a:custGeom>
              <a:avLst/>
              <a:gdLst/>
              <a:ahLst/>
              <a:cxnLst/>
              <a:rect l="l" t="t" r="r" b="b"/>
              <a:pathLst>
                <a:path w="3655" h="4123" extrusionOk="0">
                  <a:moveTo>
                    <a:pt x="2204" y="71"/>
                  </a:moveTo>
                  <a:lnTo>
                    <a:pt x="3588" y="1395"/>
                  </a:lnTo>
                  <a:lnTo>
                    <a:pt x="132" y="3971"/>
                  </a:lnTo>
                  <a:lnTo>
                    <a:pt x="2204" y="71"/>
                  </a:lnTo>
                  <a:close/>
                  <a:moveTo>
                    <a:pt x="2193" y="0"/>
                  </a:moveTo>
                  <a:lnTo>
                    <a:pt x="1" y="4123"/>
                  </a:lnTo>
                  <a:lnTo>
                    <a:pt x="1" y="4123"/>
                  </a:lnTo>
                  <a:lnTo>
                    <a:pt x="3654" y="1399"/>
                  </a:lnTo>
                  <a:lnTo>
                    <a:pt x="21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7"/>
            <p:cNvSpPr/>
            <p:nvPr/>
          </p:nvSpPr>
          <p:spPr>
            <a:xfrm>
              <a:off x="3298554" y="-667166"/>
              <a:ext cx="22212" cy="20210"/>
            </a:xfrm>
            <a:custGeom>
              <a:avLst/>
              <a:gdLst/>
              <a:ahLst/>
              <a:cxnLst/>
              <a:rect l="l" t="t" r="r" b="b"/>
              <a:pathLst>
                <a:path w="466" h="424" extrusionOk="0">
                  <a:moveTo>
                    <a:pt x="233" y="0"/>
                  </a:moveTo>
                  <a:cubicBezTo>
                    <a:pt x="137" y="0"/>
                    <a:pt x="49" y="66"/>
                    <a:pt x="26" y="165"/>
                  </a:cubicBezTo>
                  <a:cubicBezTo>
                    <a:pt x="0" y="278"/>
                    <a:pt x="72" y="392"/>
                    <a:pt x="186" y="418"/>
                  </a:cubicBezTo>
                  <a:cubicBezTo>
                    <a:pt x="202" y="422"/>
                    <a:pt x="218" y="423"/>
                    <a:pt x="233" y="423"/>
                  </a:cubicBezTo>
                  <a:cubicBezTo>
                    <a:pt x="329" y="423"/>
                    <a:pt x="416" y="358"/>
                    <a:pt x="439" y="260"/>
                  </a:cubicBezTo>
                  <a:cubicBezTo>
                    <a:pt x="465" y="146"/>
                    <a:pt x="395" y="32"/>
                    <a:pt x="281" y="5"/>
                  </a:cubicBezTo>
                  <a:cubicBezTo>
                    <a:pt x="265" y="2"/>
                    <a:pt x="249" y="0"/>
                    <a:pt x="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7"/>
            <p:cNvSpPr/>
            <p:nvPr/>
          </p:nvSpPr>
          <p:spPr>
            <a:xfrm>
              <a:off x="3127056" y="-542808"/>
              <a:ext cx="26454" cy="24071"/>
            </a:xfrm>
            <a:custGeom>
              <a:avLst/>
              <a:gdLst/>
              <a:ahLst/>
              <a:cxnLst/>
              <a:rect l="l" t="t" r="r" b="b"/>
              <a:pathLst>
                <a:path w="555" h="505" extrusionOk="0">
                  <a:moveTo>
                    <a:pt x="277" y="1"/>
                  </a:moveTo>
                  <a:cubicBezTo>
                    <a:pt x="162" y="1"/>
                    <a:pt x="59" y="80"/>
                    <a:pt x="32" y="196"/>
                  </a:cubicBezTo>
                  <a:cubicBezTo>
                    <a:pt x="0" y="332"/>
                    <a:pt x="84" y="467"/>
                    <a:pt x="220" y="498"/>
                  </a:cubicBezTo>
                  <a:cubicBezTo>
                    <a:pt x="239" y="503"/>
                    <a:pt x="258" y="505"/>
                    <a:pt x="277" y="505"/>
                  </a:cubicBezTo>
                  <a:cubicBezTo>
                    <a:pt x="392" y="505"/>
                    <a:pt x="496" y="426"/>
                    <a:pt x="523" y="310"/>
                  </a:cubicBezTo>
                  <a:cubicBezTo>
                    <a:pt x="554" y="174"/>
                    <a:pt x="468" y="39"/>
                    <a:pt x="334" y="7"/>
                  </a:cubicBezTo>
                  <a:cubicBezTo>
                    <a:pt x="315" y="3"/>
                    <a:pt x="296"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7"/>
            <p:cNvSpPr/>
            <p:nvPr/>
          </p:nvSpPr>
          <p:spPr>
            <a:xfrm>
              <a:off x="3235112" y="-728177"/>
              <a:ext cx="13537" cy="12393"/>
            </a:xfrm>
            <a:custGeom>
              <a:avLst/>
              <a:gdLst/>
              <a:ahLst/>
              <a:cxnLst/>
              <a:rect l="l" t="t" r="r" b="b"/>
              <a:pathLst>
                <a:path w="284" h="260" extrusionOk="0">
                  <a:moveTo>
                    <a:pt x="143" y="1"/>
                  </a:moveTo>
                  <a:cubicBezTo>
                    <a:pt x="83" y="1"/>
                    <a:pt x="30" y="42"/>
                    <a:pt x="16" y="101"/>
                  </a:cubicBezTo>
                  <a:cubicBezTo>
                    <a:pt x="1" y="171"/>
                    <a:pt x="44" y="239"/>
                    <a:pt x="114" y="256"/>
                  </a:cubicBezTo>
                  <a:cubicBezTo>
                    <a:pt x="123" y="258"/>
                    <a:pt x="132" y="259"/>
                    <a:pt x="141" y="259"/>
                  </a:cubicBezTo>
                  <a:cubicBezTo>
                    <a:pt x="200" y="259"/>
                    <a:pt x="254" y="219"/>
                    <a:pt x="268" y="159"/>
                  </a:cubicBezTo>
                  <a:cubicBezTo>
                    <a:pt x="283" y="90"/>
                    <a:pt x="241" y="21"/>
                    <a:pt x="171" y="4"/>
                  </a:cubicBezTo>
                  <a:cubicBezTo>
                    <a:pt x="162" y="2"/>
                    <a:pt x="152"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7" name="Google Shape;2137;p27"/>
          <p:cNvGrpSpPr/>
          <p:nvPr/>
        </p:nvGrpSpPr>
        <p:grpSpPr>
          <a:xfrm>
            <a:off x="8073009" y="3876203"/>
            <a:ext cx="640408" cy="564311"/>
            <a:chOff x="2006404" y="4069782"/>
            <a:chExt cx="447431" cy="394237"/>
          </a:xfrm>
        </p:grpSpPr>
        <p:sp>
          <p:nvSpPr>
            <p:cNvPr id="2138" name="Google Shape;2138;p27"/>
            <p:cNvSpPr/>
            <p:nvPr/>
          </p:nvSpPr>
          <p:spPr>
            <a:xfrm>
              <a:off x="2006404" y="4069782"/>
              <a:ext cx="413494" cy="394237"/>
            </a:xfrm>
            <a:custGeom>
              <a:avLst/>
              <a:gdLst/>
              <a:ahLst/>
              <a:cxnLst/>
              <a:rect l="l" t="t" r="r" b="b"/>
              <a:pathLst>
                <a:path w="8675" h="8271" extrusionOk="0">
                  <a:moveTo>
                    <a:pt x="4539" y="1"/>
                  </a:moveTo>
                  <a:cubicBezTo>
                    <a:pt x="3481" y="1"/>
                    <a:pt x="2423" y="404"/>
                    <a:pt x="1615" y="1212"/>
                  </a:cubicBezTo>
                  <a:cubicBezTo>
                    <a:pt x="0" y="2827"/>
                    <a:pt x="0" y="5445"/>
                    <a:pt x="1615" y="7059"/>
                  </a:cubicBezTo>
                  <a:cubicBezTo>
                    <a:pt x="2391" y="7835"/>
                    <a:pt x="3442" y="8270"/>
                    <a:pt x="4539" y="8270"/>
                  </a:cubicBezTo>
                  <a:cubicBezTo>
                    <a:pt x="5635" y="8270"/>
                    <a:pt x="6687" y="7835"/>
                    <a:pt x="7463" y="7059"/>
                  </a:cubicBezTo>
                  <a:cubicBezTo>
                    <a:pt x="8239" y="6284"/>
                    <a:pt x="8674" y="5232"/>
                    <a:pt x="8674" y="4135"/>
                  </a:cubicBezTo>
                  <a:cubicBezTo>
                    <a:pt x="8674" y="3039"/>
                    <a:pt x="8239" y="1987"/>
                    <a:pt x="7463" y="1212"/>
                  </a:cubicBezTo>
                  <a:cubicBezTo>
                    <a:pt x="6655" y="404"/>
                    <a:pt x="5597" y="1"/>
                    <a:pt x="45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7"/>
            <p:cNvSpPr/>
            <p:nvPr/>
          </p:nvSpPr>
          <p:spPr>
            <a:xfrm>
              <a:off x="2029736" y="4286943"/>
              <a:ext cx="276886" cy="133510"/>
            </a:xfrm>
            <a:custGeom>
              <a:avLst/>
              <a:gdLst/>
              <a:ahLst/>
              <a:cxnLst/>
              <a:rect l="l" t="t" r="r" b="b"/>
              <a:pathLst>
                <a:path w="5809" h="2801" extrusionOk="0">
                  <a:moveTo>
                    <a:pt x="1739" y="0"/>
                  </a:moveTo>
                  <a:cubicBezTo>
                    <a:pt x="1516" y="0"/>
                    <a:pt x="1294" y="14"/>
                    <a:pt x="1073" y="36"/>
                  </a:cubicBezTo>
                  <a:cubicBezTo>
                    <a:pt x="714" y="72"/>
                    <a:pt x="356" y="131"/>
                    <a:pt x="0" y="196"/>
                  </a:cubicBezTo>
                  <a:cubicBezTo>
                    <a:pt x="155" y="1229"/>
                    <a:pt x="690" y="2136"/>
                    <a:pt x="1459" y="2770"/>
                  </a:cubicBezTo>
                  <a:cubicBezTo>
                    <a:pt x="1613" y="2790"/>
                    <a:pt x="1770" y="2801"/>
                    <a:pt x="1928" y="2801"/>
                  </a:cubicBezTo>
                  <a:cubicBezTo>
                    <a:pt x="1936" y="2801"/>
                    <a:pt x="1943" y="2801"/>
                    <a:pt x="1951" y="2801"/>
                  </a:cubicBezTo>
                  <a:cubicBezTo>
                    <a:pt x="2438" y="2796"/>
                    <a:pt x="2921" y="2721"/>
                    <a:pt x="3408" y="2686"/>
                  </a:cubicBezTo>
                  <a:cubicBezTo>
                    <a:pt x="3547" y="2676"/>
                    <a:pt x="3688" y="2670"/>
                    <a:pt x="3828" y="2670"/>
                  </a:cubicBezTo>
                  <a:cubicBezTo>
                    <a:pt x="4112" y="2670"/>
                    <a:pt x="4395" y="2695"/>
                    <a:pt x="4672" y="2759"/>
                  </a:cubicBezTo>
                  <a:cubicBezTo>
                    <a:pt x="4579" y="2698"/>
                    <a:pt x="4481" y="2646"/>
                    <a:pt x="4378" y="2606"/>
                  </a:cubicBezTo>
                  <a:cubicBezTo>
                    <a:pt x="3757" y="2361"/>
                    <a:pt x="3071" y="2399"/>
                    <a:pt x="2442" y="2192"/>
                  </a:cubicBezTo>
                  <a:cubicBezTo>
                    <a:pt x="2394" y="2177"/>
                    <a:pt x="2405" y="2111"/>
                    <a:pt x="2453" y="2109"/>
                  </a:cubicBezTo>
                  <a:cubicBezTo>
                    <a:pt x="2774" y="2089"/>
                    <a:pt x="3098" y="2067"/>
                    <a:pt x="3418" y="2033"/>
                  </a:cubicBezTo>
                  <a:cubicBezTo>
                    <a:pt x="3915" y="1983"/>
                    <a:pt x="4408" y="1896"/>
                    <a:pt x="4879" y="1732"/>
                  </a:cubicBezTo>
                  <a:cubicBezTo>
                    <a:pt x="5202" y="1619"/>
                    <a:pt x="5511" y="1471"/>
                    <a:pt x="5808" y="1300"/>
                  </a:cubicBezTo>
                  <a:lnTo>
                    <a:pt x="5808" y="1300"/>
                  </a:lnTo>
                  <a:cubicBezTo>
                    <a:pt x="5604" y="1379"/>
                    <a:pt x="5396" y="1447"/>
                    <a:pt x="5184" y="1502"/>
                  </a:cubicBezTo>
                  <a:cubicBezTo>
                    <a:pt x="4822" y="1597"/>
                    <a:pt x="4446" y="1659"/>
                    <a:pt x="4070" y="1659"/>
                  </a:cubicBezTo>
                  <a:cubicBezTo>
                    <a:pt x="4055" y="1659"/>
                    <a:pt x="4040" y="1659"/>
                    <a:pt x="4024" y="1658"/>
                  </a:cubicBezTo>
                  <a:cubicBezTo>
                    <a:pt x="3657" y="1654"/>
                    <a:pt x="3301" y="1581"/>
                    <a:pt x="2956" y="1454"/>
                  </a:cubicBezTo>
                  <a:cubicBezTo>
                    <a:pt x="2259" y="1198"/>
                    <a:pt x="1603" y="785"/>
                    <a:pt x="838" y="782"/>
                  </a:cubicBezTo>
                  <a:cubicBezTo>
                    <a:pt x="788" y="780"/>
                    <a:pt x="782" y="712"/>
                    <a:pt x="826" y="697"/>
                  </a:cubicBezTo>
                  <a:cubicBezTo>
                    <a:pt x="1059" y="617"/>
                    <a:pt x="1296" y="556"/>
                    <a:pt x="1538" y="514"/>
                  </a:cubicBezTo>
                  <a:cubicBezTo>
                    <a:pt x="1838" y="462"/>
                    <a:pt x="2148" y="434"/>
                    <a:pt x="2458" y="434"/>
                  </a:cubicBezTo>
                  <a:cubicBezTo>
                    <a:pt x="2945" y="434"/>
                    <a:pt x="3433" y="504"/>
                    <a:pt x="3890" y="660"/>
                  </a:cubicBezTo>
                  <a:cubicBezTo>
                    <a:pt x="3639" y="469"/>
                    <a:pt x="3363" y="314"/>
                    <a:pt x="3064" y="209"/>
                  </a:cubicBezTo>
                  <a:cubicBezTo>
                    <a:pt x="2638" y="56"/>
                    <a:pt x="2189" y="0"/>
                    <a:pt x="17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7"/>
            <p:cNvSpPr/>
            <p:nvPr/>
          </p:nvSpPr>
          <p:spPr>
            <a:xfrm>
              <a:off x="2151139" y="4111536"/>
              <a:ext cx="270547" cy="201718"/>
            </a:xfrm>
            <a:custGeom>
              <a:avLst/>
              <a:gdLst/>
              <a:ahLst/>
              <a:cxnLst/>
              <a:rect l="l" t="t" r="r" b="b"/>
              <a:pathLst>
                <a:path w="5676" h="4232" extrusionOk="0">
                  <a:moveTo>
                    <a:pt x="4083" y="1"/>
                  </a:moveTo>
                  <a:cubicBezTo>
                    <a:pt x="3503" y="131"/>
                    <a:pt x="2943" y="371"/>
                    <a:pt x="2370" y="519"/>
                  </a:cubicBezTo>
                  <a:cubicBezTo>
                    <a:pt x="1950" y="628"/>
                    <a:pt x="1522" y="682"/>
                    <a:pt x="1095" y="682"/>
                  </a:cubicBezTo>
                  <a:cubicBezTo>
                    <a:pt x="728" y="682"/>
                    <a:pt x="362" y="643"/>
                    <a:pt x="0" y="565"/>
                  </a:cubicBezTo>
                  <a:lnTo>
                    <a:pt x="0" y="565"/>
                  </a:lnTo>
                  <a:cubicBezTo>
                    <a:pt x="239" y="777"/>
                    <a:pt x="502" y="963"/>
                    <a:pt x="792" y="1098"/>
                  </a:cubicBezTo>
                  <a:cubicBezTo>
                    <a:pt x="1204" y="1288"/>
                    <a:pt x="1647" y="1353"/>
                    <a:pt x="2094" y="1353"/>
                  </a:cubicBezTo>
                  <a:cubicBezTo>
                    <a:pt x="2190" y="1353"/>
                    <a:pt x="2286" y="1350"/>
                    <a:pt x="2382" y="1345"/>
                  </a:cubicBezTo>
                  <a:cubicBezTo>
                    <a:pt x="2869" y="1317"/>
                    <a:pt x="3350" y="1245"/>
                    <a:pt x="3837" y="1213"/>
                  </a:cubicBezTo>
                  <a:cubicBezTo>
                    <a:pt x="3920" y="1204"/>
                    <a:pt x="4003" y="1199"/>
                    <a:pt x="4087" y="1199"/>
                  </a:cubicBezTo>
                  <a:cubicBezTo>
                    <a:pt x="4142" y="1199"/>
                    <a:pt x="4142" y="1283"/>
                    <a:pt x="4087" y="1284"/>
                  </a:cubicBezTo>
                  <a:cubicBezTo>
                    <a:pt x="4014" y="1287"/>
                    <a:pt x="3941" y="1291"/>
                    <a:pt x="3867" y="1294"/>
                  </a:cubicBezTo>
                  <a:cubicBezTo>
                    <a:pt x="3764" y="1304"/>
                    <a:pt x="3659" y="1319"/>
                    <a:pt x="3558" y="1340"/>
                  </a:cubicBezTo>
                  <a:cubicBezTo>
                    <a:pt x="3010" y="1457"/>
                    <a:pt x="2498" y="1733"/>
                    <a:pt x="2083" y="2106"/>
                  </a:cubicBezTo>
                  <a:cubicBezTo>
                    <a:pt x="2536" y="1974"/>
                    <a:pt x="3004" y="1879"/>
                    <a:pt x="3472" y="1879"/>
                  </a:cubicBezTo>
                  <a:cubicBezTo>
                    <a:pt x="3766" y="1879"/>
                    <a:pt x="4060" y="1917"/>
                    <a:pt x="4350" y="2006"/>
                  </a:cubicBezTo>
                  <a:cubicBezTo>
                    <a:pt x="4394" y="2021"/>
                    <a:pt x="4388" y="2090"/>
                    <a:pt x="4342" y="2090"/>
                  </a:cubicBezTo>
                  <a:cubicBezTo>
                    <a:pt x="4341" y="2090"/>
                    <a:pt x="4340" y="2090"/>
                    <a:pt x="4338" y="2090"/>
                  </a:cubicBezTo>
                  <a:cubicBezTo>
                    <a:pt x="4316" y="2089"/>
                    <a:pt x="4294" y="2088"/>
                    <a:pt x="4272" y="2088"/>
                  </a:cubicBezTo>
                  <a:cubicBezTo>
                    <a:pt x="3946" y="2088"/>
                    <a:pt x="3637" y="2208"/>
                    <a:pt x="3345" y="2350"/>
                  </a:cubicBezTo>
                  <a:cubicBezTo>
                    <a:pt x="3057" y="2488"/>
                    <a:pt x="2778" y="2648"/>
                    <a:pt x="2477" y="2760"/>
                  </a:cubicBezTo>
                  <a:cubicBezTo>
                    <a:pt x="2220" y="2856"/>
                    <a:pt x="1947" y="2900"/>
                    <a:pt x="1673" y="2900"/>
                  </a:cubicBezTo>
                  <a:cubicBezTo>
                    <a:pt x="1618" y="2900"/>
                    <a:pt x="1564" y="2899"/>
                    <a:pt x="1509" y="2895"/>
                  </a:cubicBezTo>
                  <a:cubicBezTo>
                    <a:pt x="1063" y="2866"/>
                    <a:pt x="627" y="2753"/>
                    <a:pt x="210" y="2587"/>
                  </a:cubicBezTo>
                  <a:lnTo>
                    <a:pt x="210" y="2587"/>
                  </a:lnTo>
                  <a:cubicBezTo>
                    <a:pt x="307" y="2643"/>
                    <a:pt x="403" y="2697"/>
                    <a:pt x="502" y="2749"/>
                  </a:cubicBezTo>
                  <a:cubicBezTo>
                    <a:pt x="817" y="2915"/>
                    <a:pt x="1147" y="3056"/>
                    <a:pt x="1492" y="3150"/>
                  </a:cubicBezTo>
                  <a:cubicBezTo>
                    <a:pt x="1825" y="3239"/>
                    <a:pt x="2167" y="3282"/>
                    <a:pt x="2511" y="3282"/>
                  </a:cubicBezTo>
                  <a:cubicBezTo>
                    <a:pt x="2560" y="3282"/>
                    <a:pt x="2609" y="3281"/>
                    <a:pt x="2657" y="3279"/>
                  </a:cubicBezTo>
                  <a:cubicBezTo>
                    <a:pt x="3391" y="3254"/>
                    <a:pt x="4113" y="3058"/>
                    <a:pt x="4849" y="3058"/>
                  </a:cubicBezTo>
                  <a:cubicBezTo>
                    <a:pt x="4914" y="3058"/>
                    <a:pt x="4979" y="3059"/>
                    <a:pt x="5044" y="3063"/>
                  </a:cubicBezTo>
                  <a:cubicBezTo>
                    <a:pt x="5092" y="3068"/>
                    <a:pt x="5102" y="3135"/>
                    <a:pt x="5056" y="3149"/>
                  </a:cubicBezTo>
                  <a:cubicBezTo>
                    <a:pt x="4861" y="3213"/>
                    <a:pt x="4665" y="3273"/>
                    <a:pt x="4469" y="3334"/>
                  </a:cubicBezTo>
                  <a:cubicBezTo>
                    <a:pt x="4140" y="3435"/>
                    <a:pt x="3810" y="3543"/>
                    <a:pt x="3501" y="3699"/>
                  </a:cubicBezTo>
                  <a:cubicBezTo>
                    <a:pt x="3226" y="3837"/>
                    <a:pt x="2978" y="4015"/>
                    <a:pt x="2762" y="4232"/>
                  </a:cubicBezTo>
                  <a:cubicBezTo>
                    <a:pt x="2953" y="4176"/>
                    <a:pt x="3146" y="4118"/>
                    <a:pt x="3339" y="4062"/>
                  </a:cubicBezTo>
                  <a:cubicBezTo>
                    <a:pt x="3765" y="3940"/>
                    <a:pt x="4199" y="3831"/>
                    <a:pt x="4644" y="3804"/>
                  </a:cubicBezTo>
                  <a:cubicBezTo>
                    <a:pt x="4708" y="3800"/>
                    <a:pt x="4772" y="3798"/>
                    <a:pt x="4835" y="3798"/>
                  </a:cubicBezTo>
                  <a:cubicBezTo>
                    <a:pt x="5103" y="3798"/>
                    <a:pt x="5368" y="3834"/>
                    <a:pt x="5623" y="3914"/>
                  </a:cubicBezTo>
                  <a:cubicBezTo>
                    <a:pt x="5657" y="3701"/>
                    <a:pt x="5675" y="3482"/>
                    <a:pt x="5675" y="3260"/>
                  </a:cubicBezTo>
                  <a:cubicBezTo>
                    <a:pt x="5675" y="1936"/>
                    <a:pt x="5051" y="757"/>
                    <a:pt x="40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7"/>
            <p:cNvSpPr/>
            <p:nvPr/>
          </p:nvSpPr>
          <p:spPr>
            <a:xfrm>
              <a:off x="2058788" y="4081888"/>
              <a:ext cx="194187" cy="92136"/>
            </a:xfrm>
            <a:custGeom>
              <a:avLst/>
              <a:gdLst/>
              <a:ahLst/>
              <a:cxnLst/>
              <a:rect l="l" t="t" r="r" b="b"/>
              <a:pathLst>
                <a:path w="4074" h="1933" extrusionOk="0">
                  <a:moveTo>
                    <a:pt x="2014" y="1"/>
                  </a:moveTo>
                  <a:cubicBezTo>
                    <a:pt x="1186" y="306"/>
                    <a:pt x="483" y="869"/>
                    <a:pt x="0" y="1591"/>
                  </a:cubicBezTo>
                  <a:cubicBezTo>
                    <a:pt x="225" y="1705"/>
                    <a:pt x="450" y="1822"/>
                    <a:pt x="697" y="1861"/>
                  </a:cubicBezTo>
                  <a:cubicBezTo>
                    <a:pt x="635" y="1810"/>
                    <a:pt x="577" y="1752"/>
                    <a:pt x="527" y="1687"/>
                  </a:cubicBezTo>
                  <a:cubicBezTo>
                    <a:pt x="448" y="1590"/>
                    <a:pt x="380" y="1483"/>
                    <a:pt x="305" y="1383"/>
                  </a:cubicBezTo>
                  <a:cubicBezTo>
                    <a:pt x="282" y="1352"/>
                    <a:pt x="314" y="1321"/>
                    <a:pt x="345" y="1321"/>
                  </a:cubicBezTo>
                  <a:cubicBezTo>
                    <a:pt x="355" y="1321"/>
                    <a:pt x="364" y="1324"/>
                    <a:pt x="372" y="1330"/>
                  </a:cubicBezTo>
                  <a:cubicBezTo>
                    <a:pt x="774" y="1684"/>
                    <a:pt x="1305" y="1835"/>
                    <a:pt x="1825" y="1932"/>
                  </a:cubicBezTo>
                  <a:cubicBezTo>
                    <a:pt x="1626" y="1812"/>
                    <a:pt x="1433" y="1681"/>
                    <a:pt x="1257" y="1530"/>
                  </a:cubicBezTo>
                  <a:cubicBezTo>
                    <a:pt x="1037" y="1344"/>
                    <a:pt x="815" y="1108"/>
                    <a:pt x="754" y="817"/>
                  </a:cubicBezTo>
                  <a:cubicBezTo>
                    <a:pt x="749" y="790"/>
                    <a:pt x="769" y="767"/>
                    <a:pt x="796" y="764"/>
                  </a:cubicBezTo>
                  <a:cubicBezTo>
                    <a:pt x="1071" y="742"/>
                    <a:pt x="1343" y="702"/>
                    <a:pt x="1613" y="654"/>
                  </a:cubicBezTo>
                  <a:cubicBezTo>
                    <a:pt x="2433" y="507"/>
                    <a:pt x="3241" y="296"/>
                    <a:pt x="4074" y="261"/>
                  </a:cubicBezTo>
                  <a:cubicBezTo>
                    <a:pt x="3919" y="230"/>
                    <a:pt x="3763" y="199"/>
                    <a:pt x="3606" y="171"/>
                  </a:cubicBezTo>
                  <a:cubicBezTo>
                    <a:pt x="3081" y="77"/>
                    <a:pt x="2548" y="5"/>
                    <a:pt x="20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7"/>
            <p:cNvSpPr/>
            <p:nvPr/>
          </p:nvSpPr>
          <p:spPr>
            <a:xfrm>
              <a:off x="2227998" y="4337706"/>
              <a:ext cx="178648" cy="123643"/>
            </a:xfrm>
            <a:custGeom>
              <a:avLst/>
              <a:gdLst/>
              <a:ahLst/>
              <a:cxnLst/>
              <a:rect l="l" t="t" r="r" b="b"/>
              <a:pathLst>
                <a:path w="3748" h="2594" extrusionOk="0">
                  <a:moveTo>
                    <a:pt x="3748" y="1"/>
                  </a:moveTo>
                  <a:lnTo>
                    <a:pt x="3748" y="1"/>
                  </a:lnTo>
                  <a:cubicBezTo>
                    <a:pt x="3349" y="48"/>
                    <a:pt x="2936" y="154"/>
                    <a:pt x="2589" y="365"/>
                  </a:cubicBezTo>
                  <a:cubicBezTo>
                    <a:pt x="2757" y="420"/>
                    <a:pt x="2916" y="498"/>
                    <a:pt x="3062" y="594"/>
                  </a:cubicBezTo>
                  <a:cubicBezTo>
                    <a:pt x="3090" y="612"/>
                    <a:pt x="3092" y="667"/>
                    <a:pt x="3052" y="673"/>
                  </a:cubicBezTo>
                  <a:cubicBezTo>
                    <a:pt x="2369" y="766"/>
                    <a:pt x="1768" y="1128"/>
                    <a:pt x="1109" y="1298"/>
                  </a:cubicBezTo>
                  <a:cubicBezTo>
                    <a:pt x="1453" y="1448"/>
                    <a:pt x="1803" y="1594"/>
                    <a:pt x="2185" y="1596"/>
                  </a:cubicBezTo>
                  <a:cubicBezTo>
                    <a:pt x="2228" y="1596"/>
                    <a:pt x="2240" y="1654"/>
                    <a:pt x="2206" y="1677"/>
                  </a:cubicBezTo>
                  <a:cubicBezTo>
                    <a:pt x="2049" y="1777"/>
                    <a:pt x="1884" y="1867"/>
                    <a:pt x="1715" y="1945"/>
                  </a:cubicBezTo>
                  <a:cubicBezTo>
                    <a:pt x="1177" y="2192"/>
                    <a:pt x="591" y="2317"/>
                    <a:pt x="0" y="2333"/>
                  </a:cubicBezTo>
                  <a:cubicBezTo>
                    <a:pt x="177" y="2447"/>
                    <a:pt x="372" y="2532"/>
                    <a:pt x="574" y="2594"/>
                  </a:cubicBezTo>
                  <a:cubicBezTo>
                    <a:pt x="2033" y="2351"/>
                    <a:pt x="3232" y="1345"/>
                    <a:pt x="37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7"/>
            <p:cNvSpPr/>
            <p:nvPr/>
          </p:nvSpPr>
          <p:spPr>
            <a:xfrm>
              <a:off x="2007309" y="4141613"/>
              <a:ext cx="184035" cy="319213"/>
            </a:xfrm>
            <a:custGeom>
              <a:avLst/>
              <a:gdLst/>
              <a:ahLst/>
              <a:cxnLst/>
              <a:rect l="l" t="t" r="r" b="b"/>
              <a:pathLst>
                <a:path w="3861" h="6697" extrusionOk="0">
                  <a:moveTo>
                    <a:pt x="1275" y="0"/>
                  </a:moveTo>
                  <a:cubicBezTo>
                    <a:pt x="1266" y="0"/>
                    <a:pt x="1257" y="4"/>
                    <a:pt x="1249" y="13"/>
                  </a:cubicBezTo>
                  <a:cubicBezTo>
                    <a:pt x="284" y="1181"/>
                    <a:pt x="1" y="2851"/>
                    <a:pt x="597" y="4257"/>
                  </a:cubicBezTo>
                  <a:cubicBezTo>
                    <a:pt x="1142" y="5545"/>
                    <a:pt x="2435" y="6571"/>
                    <a:pt x="3845" y="6696"/>
                  </a:cubicBezTo>
                  <a:cubicBezTo>
                    <a:pt x="3846" y="6697"/>
                    <a:pt x="3846" y="6697"/>
                    <a:pt x="3847" y="6697"/>
                  </a:cubicBezTo>
                  <a:cubicBezTo>
                    <a:pt x="3859" y="6697"/>
                    <a:pt x="3860" y="6677"/>
                    <a:pt x="3848" y="6674"/>
                  </a:cubicBezTo>
                  <a:cubicBezTo>
                    <a:pt x="2511" y="6373"/>
                    <a:pt x="1347" y="5584"/>
                    <a:pt x="760" y="4314"/>
                  </a:cubicBezTo>
                  <a:cubicBezTo>
                    <a:pt x="118" y="2927"/>
                    <a:pt x="375" y="1260"/>
                    <a:pt x="1304" y="69"/>
                  </a:cubicBezTo>
                  <a:cubicBezTo>
                    <a:pt x="1327" y="39"/>
                    <a:pt x="1303"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7"/>
            <p:cNvSpPr/>
            <p:nvPr/>
          </p:nvSpPr>
          <p:spPr>
            <a:xfrm>
              <a:off x="2283433" y="4080744"/>
              <a:ext cx="170402" cy="273692"/>
            </a:xfrm>
            <a:custGeom>
              <a:avLst/>
              <a:gdLst/>
              <a:ahLst/>
              <a:cxnLst/>
              <a:rect l="l" t="t" r="r" b="b"/>
              <a:pathLst>
                <a:path w="3575" h="5742" extrusionOk="0">
                  <a:moveTo>
                    <a:pt x="11" y="0"/>
                  </a:moveTo>
                  <a:cubicBezTo>
                    <a:pt x="3" y="0"/>
                    <a:pt x="0" y="14"/>
                    <a:pt x="9" y="17"/>
                  </a:cubicBezTo>
                  <a:cubicBezTo>
                    <a:pt x="2271" y="923"/>
                    <a:pt x="3489" y="3378"/>
                    <a:pt x="2449" y="5680"/>
                  </a:cubicBezTo>
                  <a:cubicBezTo>
                    <a:pt x="2434" y="5712"/>
                    <a:pt x="2463" y="5742"/>
                    <a:pt x="2490" y="5742"/>
                  </a:cubicBezTo>
                  <a:cubicBezTo>
                    <a:pt x="2502" y="5742"/>
                    <a:pt x="2513" y="5736"/>
                    <a:pt x="2520" y="5722"/>
                  </a:cubicBezTo>
                  <a:cubicBezTo>
                    <a:pt x="3574" y="3503"/>
                    <a:pt x="2484" y="629"/>
                    <a:pt x="14" y="1"/>
                  </a:cubicBezTo>
                  <a:cubicBezTo>
                    <a:pt x="13" y="0"/>
                    <a:pt x="12"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7"/>
            <p:cNvSpPr/>
            <p:nvPr/>
          </p:nvSpPr>
          <p:spPr>
            <a:xfrm>
              <a:off x="2150972" y="4183510"/>
              <a:ext cx="57007" cy="33080"/>
            </a:xfrm>
            <a:custGeom>
              <a:avLst/>
              <a:gdLst/>
              <a:ahLst/>
              <a:cxnLst/>
              <a:rect l="l" t="t" r="r" b="b"/>
              <a:pathLst>
                <a:path w="1196" h="694" extrusionOk="0">
                  <a:moveTo>
                    <a:pt x="1096" y="1"/>
                  </a:moveTo>
                  <a:cubicBezTo>
                    <a:pt x="1094" y="1"/>
                    <a:pt x="1093" y="1"/>
                    <a:pt x="1091" y="1"/>
                  </a:cubicBezTo>
                  <a:cubicBezTo>
                    <a:pt x="1044" y="3"/>
                    <a:pt x="1008" y="44"/>
                    <a:pt x="1011" y="91"/>
                  </a:cubicBezTo>
                  <a:cubicBezTo>
                    <a:pt x="1013" y="133"/>
                    <a:pt x="1023" y="496"/>
                    <a:pt x="620" y="521"/>
                  </a:cubicBezTo>
                  <a:cubicBezTo>
                    <a:pt x="605" y="522"/>
                    <a:pt x="590" y="523"/>
                    <a:pt x="576" y="523"/>
                  </a:cubicBezTo>
                  <a:cubicBezTo>
                    <a:pt x="455" y="523"/>
                    <a:pt x="360" y="491"/>
                    <a:pt x="292" y="427"/>
                  </a:cubicBezTo>
                  <a:cubicBezTo>
                    <a:pt x="175" y="317"/>
                    <a:pt x="170" y="145"/>
                    <a:pt x="170" y="139"/>
                  </a:cubicBezTo>
                  <a:cubicBezTo>
                    <a:pt x="170" y="92"/>
                    <a:pt x="133" y="55"/>
                    <a:pt x="86" y="55"/>
                  </a:cubicBezTo>
                  <a:cubicBezTo>
                    <a:pt x="39" y="55"/>
                    <a:pt x="1" y="92"/>
                    <a:pt x="1" y="139"/>
                  </a:cubicBezTo>
                  <a:cubicBezTo>
                    <a:pt x="1" y="150"/>
                    <a:pt x="2" y="388"/>
                    <a:pt x="175" y="551"/>
                  </a:cubicBezTo>
                  <a:cubicBezTo>
                    <a:pt x="275" y="645"/>
                    <a:pt x="410" y="693"/>
                    <a:pt x="575" y="693"/>
                  </a:cubicBezTo>
                  <a:cubicBezTo>
                    <a:pt x="593" y="693"/>
                    <a:pt x="611" y="692"/>
                    <a:pt x="630" y="692"/>
                  </a:cubicBezTo>
                  <a:cubicBezTo>
                    <a:pt x="804" y="682"/>
                    <a:pt x="941" y="620"/>
                    <a:pt x="1038" y="510"/>
                  </a:cubicBezTo>
                  <a:cubicBezTo>
                    <a:pt x="1195" y="332"/>
                    <a:pt x="1182" y="91"/>
                    <a:pt x="1181" y="81"/>
                  </a:cubicBezTo>
                  <a:cubicBezTo>
                    <a:pt x="1179" y="36"/>
                    <a:pt x="1141" y="1"/>
                    <a:pt x="1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7"/>
            <p:cNvSpPr/>
            <p:nvPr/>
          </p:nvSpPr>
          <p:spPr>
            <a:xfrm>
              <a:off x="2074422" y="4194235"/>
              <a:ext cx="56817" cy="52574"/>
            </a:xfrm>
            <a:custGeom>
              <a:avLst/>
              <a:gdLst/>
              <a:ahLst/>
              <a:cxnLst/>
              <a:rect l="l" t="t" r="r" b="b"/>
              <a:pathLst>
                <a:path w="1192" h="1103" extrusionOk="0">
                  <a:moveTo>
                    <a:pt x="595" y="0"/>
                  </a:moveTo>
                  <a:cubicBezTo>
                    <a:pt x="332" y="0"/>
                    <a:pt x="100" y="189"/>
                    <a:pt x="53" y="457"/>
                  </a:cubicBezTo>
                  <a:cubicBezTo>
                    <a:pt x="1" y="757"/>
                    <a:pt x="202" y="1042"/>
                    <a:pt x="502" y="1094"/>
                  </a:cubicBezTo>
                  <a:cubicBezTo>
                    <a:pt x="534" y="1099"/>
                    <a:pt x="565" y="1102"/>
                    <a:pt x="596" y="1102"/>
                  </a:cubicBezTo>
                  <a:cubicBezTo>
                    <a:pt x="859" y="1102"/>
                    <a:pt x="1092" y="913"/>
                    <a:pt x="1139" y="645"/>
                  </a:cubicBezTo>
                  <a:cubicBezTo>
                    <a:pt x="1191" y="346"/>
                    <a:pt x="990" y="60"/>
                    <a:pt x="691" y="9"/>
                  </a:cubicBezTo>
                  <a:cubicBezTo>
                    <a:pt x="659" y="3"/>
                    <a:pt x="627" y="0"/>
                    <a:pt x="5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7"/>
            <p:cNvSpPr/>
            <p:nvPr/>
          </p:nvSpPr>
          <p:spPr>
            <a:xfrm>
              <a:off x="2227140" y="4194187"/>
              <a:ext cx="56769" cy="52574"/>
            </a:xfrm>
            <a:custGeom>
              <a:avLst/>
              <a:gdLst/>
              <a:ahLst/>
              <a:cxnLst/>
              <a:rect l="l" t="t" r="r" b="b"/>
              <a:pathLst>
                <a:path w="1191" h="1103" extrusionOk="0">
                  <a:moveTo>
                    <a:pt x="596" y="0"/>
                  </a:moveTo>
                  <a:cubicBezTo>
                    <a:pt x="332" y="0"/>
                    <a:pt x="99" y="190"/>
                    <a:pt x="53" y="458"/>
                  </a:cubicBezTo>
                  <a:cubicBezTo>
                    <a:pt x="0" y="757"/>
                    <a:pt x="201" y="1043"/>
                    <a:pt x="501" y="1094"/>
                  </a:cubicBezTo>
                  <a:cubicBezTo>
                    <a:pt x="533" y="1100"/>
                    <a:pt x="565" y="1102"/>
                    <a:pt x="596" y="1102"/>
                  </a:cubicBezTo>
                  <a:cubicBezTo>
                    <a:pt x="859" y="1102"/>
                    <a:pt x="1092" y="913"/>
                    <a:pt x="1138" y="646"/>
                  </a:cubicBezTo>
                  <a:cubicBezTo>
                    <a:pt x="1191" y="346"/>
                    <a:pt x="990" y="61"/>
                    <a:pt x="689" y="8"/>
                  </a:cubicBezTo>
                  <a:cubicBezTo>
                    <a:pt x="658" y="3"/>
                    <a:pt x="626" y="0"/>
                    <a:pt x="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7"/>
            <p:cNvSpPr/>
            <p:nvPr/>
          </p:nvSpPr>
          <p:spPr>
            <a:xfrm>
              <a:off x="2099493" y="4157151"/>
              <a:ext cx="45615" cy="28885"/>
            </a:xfrm>
            <a:custGeom>
              <a:avLst/>
              <a:gdLst/>
              <a:ahLst/>
              <a:cxnLst/>
              <a:rect l="l" t="t" r="r" b="b"/>
              <a:pathLst>
                <a:path w="957" h="606" extrusionOk="0">
                  <a:moveTo>
                    <a:pt x="869" y="0"/>
                  </a:moveTo>
                  <a:cubicBezTo>
                    <a:pt x="822" y="0"/>
                    <a:pt x="785" y="38"/>
                    <a:pt x="785" y="85"/>
                  </a:cubicBezTo>
                  <a:cubicBezTo>
                    <a:pt x="784" y="100"/>
                    <a:pt x="779" y="436"/>
                    <a:pt x="519" y="436"/>
                  </a:cubicBezTo>
                  <a:cubicBezTo>
                    <a:pt x="244" y="436"/>
                    <a:pt x="181" y="165"/>
                    <a:pt x="177" y="153"/>
                  </a:cubicBezTo>
                  <a:cubicBezTo>
                    <a:pt x="169" y="113"/>
                    <a:pt x="134" y="85"/>
                    <a:pt x="94" y="85"/>
                  </a:cubicBezTo>
                  <a:cubicBezTo>
                    <a:pt x="89" y="85"/>
                    <a:pt x="83" y="86"/>
                    <a:pt x="77" y="87"/>
                  </a:cubicBezTo>
                  <a:cubicBezTo>
                    <a:pt x="31" y="97"/>
                    <a:pt x="1" y="143"/>
                    <a:pt x="11" y="189"/>
                  </a:cubicBezTo>
                  <a:cubicBezTo>
                    <a:pt x="42" y="332"/>
                    <a:pt x="189" y="605"/>
                    <a:pt x="521" y="605"/>
                  </a:cubicBezTo>
                  <a:cubicBezTo>
                    <a:pt x="866" y="605"/>
                    <a:pt x="956" y="264"/>
                    <a:pt x="955" y="85"/>
                  </a:cubicBezTo>
                  <a:cubicBezTo>
                    <a:pt x="955" y="38"/>
                    <a:pt x="917"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7"/>
            <p:cNvSpPr/>
            <p:nvPr/>
          </p:nvSpPr>
          <p:spPr>
            <a:xfrm>
              <a:off x="2208122" y="4157151"/>
              <a:ext cx="45520" cy="28885"/>
            </a:xfrm>
            <a:custGeom>
              <a:avLst/>
              <a:gdLst/>
              <a:ahLst/>
              <a:cxnLst/>
              <a:rect l="l" t="t" r="r" b="b"/>
              <a:pathLst>
                <a:path w="955" h="606" extrusionOk="0">
                  <a:moveTo>
                    <a:pt x="869" y="0"/>
                  </a:moveTo>
                  <a:cubicBezTo>
                    <a:pt x="822" y="0"/>
                    <a:pt x="784" y="38"/>
                    <a:pt x="784" y="85"/>
                  </a:cubicBezTo>
                  <a:cubicBezTo>
                    <a:pt x="783" y="100"/>
                    <a:pt x="778" y="436"/>
                    <a:pt x="519" y="436"/>
                  </a:cubicBezTo>
                  <a:cubicBezTo>
                    <a:pt x="243" y="436"/>
                    <a:pt x="180" y="165"/>
                    <a:pt x="176" y="153"/>
                  </a:cubicBezTo>
                  <a:cubicBezTo>
                    <a:pt x="169" y="113"/>
                    <a:pt x="133" y="85"/>
                    <a:pt x="93" y="85"/>
                  </a:cubicBezTo>
                  <a:cubicBezTo>
                    <a:pt x="88" y="85"/>
                    <a:pt x="82" y="86"/>
                    <a:pt x="76" y="87"/>
                  </a:cubicBezTo>
                  <a:cubicBezTo>
                    <a:pt x="30" y="97"/>
                    <a:pt x="1" y="143"/>
                    <a:pt x="11" y="189"/>
                  </a:cubicBezTo>
                  <a:cubicBezTo>
                    <a:pt x="42" y="332"/>
                    <a:pt x="189" y="605"/>
                    <a:pt x="520" y="605"/>
                  </a:cubicBezTo>
                  <a:cubicBezTo>
                    <a:pt x="864" y="605"/>
                    <a:pt x="954" y="264"/>
                    <a:pt x="954" y="85"/>
                  </a:cubicBezTo>
                  <a:cubicBezTo>
                    <a:pt x="954" y="38"/>
                    <a:pt x="917"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0" name="Google Shape;2150;p27"/>
          <p:cNvGrpSpPr/>
          <p:nvPr/>
        </p:nvGrpSpPr>
        <p:grpSpPr>
          <a:xfrm flipH="1">
            <a:off x="8423999" y="259956"/>
            <a:ext cx="327101" cy="405072"/>
            <a:chOff x="454479" y="2550746"/>
            <a:chExt cx="94996" cy="117637"/>
          </a:xfrm>
        </p:grpSpPr>
        <p:sp>
          <p:nvSpPr>
            <p:cNvPr id="2151" name="Google Shape;2151;p27"/>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7"/>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7"/>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7"/>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7"/>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7"/>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7"/>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7"/>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9" name="Google Shape;2159;p27"/>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160" name="Google Shape;2160;p27"/>
          <p:cNvSpPr txBox="1">
            <a:spLocks noGrp="1"/>
          </p:cNvSpPr>
          <p:nvPr>
            <p:ph type="title" idx="2"/>
          </p:nvPr>
        </p:nvSpPr>
        <p:spPr>
          <a:xfrm>
            <a:off x="2448688" y="1566875"/>
            <a:ext cx="1857600" cy="446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161" name="Google Shape;2161;p27"/>
          <p:cNvSpPr txBox="1">
            <a:spLocks noGrp="1"/>
          </p:cNvSpPr>
          <p:nvPr>
            <p:ph type="subTitle" idx="1"/>
          </p:nvPr>
        </p:nvSpPr>
        <p:spPr>
          <a:xfrm>
            <a:off x="2448738" y="1958550"/>
            <a:ext cx="1857600" cy="56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62" name="Google Shape;2162;p27"/>
          <p:cNvSpPr txBox="1">
            <a:spLocks noGrp="1"/>
          </p:cNvSpPr>
          <p:nvPr>
            <p:ph type="title" idx="3"/>
          </p:nvPr>
        </p:nvSpPr>
        <p:spPr>
          <a:xfrm>
            <a:off x="6053613" y="1541550"/>
            <a:ext cx="1857600" cy="446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163" name="Google Shape;2163;p27"/>
          <p:cNvSpPr txBox="1">
            <a:spLocks noGrp="1"/>
          </p:cNvSpPr>
          <p:nvPr>
            <p:ph type="subTitle" idx="4"/>
          </p:nvPr>
        </p:nvSpPr>
        <p:spPr>
          <a:xfrm>
            <a:off x="6053664" y="1933225"/>
            <a:ext cx="1857600" cy="56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64" name="Google Shape;2164;p27"/>
          <p:cNvSpPr txBox="1">
            <a:spLocks noGrp="1"/>
          </p:cNvSpPr>
          <p:nvPr>
            <p:ph type="title" idx="5"/>
          </p:nvPr>
        </p:nvSpPr>
        <p:spPr>
          <a:xfrm>
            <a:off x="2448723" y="3309267"/>
            <a:ext cx="1857600" cy="446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165" name="Google Shape;2165;p27"/>
          <p:cNvSpPr txBox="1">
            <a:spLocks noGrp="1"/>
          </p:cNvSpPr>
          <p:nvPr>
            <p:ph type="subTitle" idx="6"/>
          </p:nvPr>
        </p:nvSpPr>
        <p:spPr>
          <a:xfrm>
            <a:off x="2448738" y="3691263"/>
            <a:ext cx="1857600" cy="56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66" name="Google Shape;2166;p27"/>
          <p:cNvSpPr txBox="1">
            <a:spLocks noGrp="1"/>
          </p:cNvSpPr>
          <p:nvPr>
            <p:ph type="title" idx="7"/>
          </p:nvPr>
        </p:nvSpPr>
        <p:spPr>
          <a:xfrm>
            <a:off x="6053648" y="3309267"/>
            <a:ext cx="1857600" cy="446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167" name="Google Shape;2167;p27"/>
          <p:cNvSpPr txBox="1">
            <a:spLocks noGrp="1"/>
          </p:cNvSpPr>
          <p:nvPr>
            <p:ph type="subTitle" idx="8"/>
          </p:nvPr>
        </p:nvSpPr>
        <p:spPr>
          <a:xfrm>
            <a:off x="6053660" y="3691263"/>
            <a:ext cx="1857600" cy="56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68" name="Google Shape;2168;p27"/>
          <p:cNvSpPr/>
          <p:nvPr/>
        </p:nvSpPr>
        <p:spPr>
          <a:xfrm>
            <a:off x="1599325" y="4679696"/>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7"/>
          <p:cNvSpPr/>
          <p:nvPr/>
        </p:nvSpPr>
        <p:spPr>
          <a:xfrm>
            <a:off x="8875168" y="4129630"/>
            <a:ext cx="57348" cy="57458"/>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7"/>
          <p:cNvSpPr/>
          <p:nvPr/>
        </p:nvSpPr>
        <p:spPr>
          <a:xfrm>
            <a:off x="364241" y="988013"/>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7"/>
          <p:cNvSpPr/>
          <p:nvPr/>
        </p:nvSpPr>
        <p:spPr>
          <a:xfrm>
            <a:off x="7790486" y="482162"/>
            <a:ext cx="129829" cy="129829"/>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7"/>
          <p:cNvSpPr/>
          <p:nvPr/>
        </p:nvSpPr>
        <p:spPr>
          <a:xfrm>
            <a:off x="263259" y="3755671"/>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7"/>
          <p:cNvSpPr/>
          <p:nvPr/>
        </p:nvSpPr>
        <p:spPr>
          <a:xfrm>
            <a:off x="2745827" y="4727622"/>
            <a:ext cx="129829" cy="129829"/>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2" y="650"/>
                  <a:pt x="524" y="659"/>
                </a:cubicBezTo>
                <a:cubicBezTo>
                  <a:pt x="529" y="917"/>
                  <a:pt x="576" y="1184"/>
                  <a:pt x="576" y="1184"/>
                </a:cubicBezTo>
                <a:cubicBezTo>
                  <a:pt x="576" y="1184"/>
                  <a:pt x="641" y="860"/>
                  <a:pt x="657" y="660"/>
                </a:cubicBezTo>
                <a:cubicBezTo>
                  <a:pt x="915" y="655"/>
                  <a:pt x="1183" y="608"/>
                  <a:pt x="1183" y="608"/>
                </a:cubicBezTo>
                <a:cubicBezTo>
                  <a:pt x="1183" y="608"/>
                  <a:pt x="858" y="541"/>
                  <a:pt x="657" y="526"/>
                </a:cubicBezTo>
                <a:cubicBezTo>
                  <a:pt x="642"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7"/>
          <p:cNvSpPr/>
          <p:nvPr/>
        </p:nvSpPr>
        <p:spPr>
          <a:xfrm>
            <a:off x="4941102" y="4633353"/>
            <a:ext cx="129829" cy="129829"/>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7"/>
          <p:cNvSpPr/>
          <p:nvPr/>
        </p:nvSpPr>
        <p:spPr>
          <a:xfrm>
            <a:off x="8423998" y="887074"/>
            <a:ext cx="259438" cy="259328"/>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7"/>
          <p:cNvSpPr/>
          <p:nvPr/>
        </p:nvSpPr>
        <p:spPr>
          <a:xfrm>
            <a:off x="7144350" y="4567417"/>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7"/>
          <p:cNvSpPr/>
          <p:nvPr/>
        </p:nvSpPr>
        <p:spPr>
          <a:xfrm>
            <a:off x="492508" y="2394295"/>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7"/>
          <p:cNvSpPr/>
          <p:nvPr/>
        </p:nvSpPr>
        <p:spPr>
          <a:xfrm>
            <a:off x="1624388" y="221212"/>
            <a:ext cx="57348" cy="57458"/>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7011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9"/>
        <p:cNvGrpSpPr/>
        <p:nvPr/>
      </p:nvGrpSpPr>
      <p:grpSpPr>
        <a:xfrm>
          <a:off x="0" y="0"/>
          <a:ext cx="0" cy="0"/>
          <a:chOff x="0" y="0"/>
          <a:chExt cx="0" cy="0"/>
        </a:xfrm>
      </p:grpSpPr>
      <p:grpSp>
        <p:nvGrpSpPr>
          <p:cNvPr id="2180" name="Google Shape;2180;p28"/>
          <p:cNvGrpSpPr/>
          <p:nvPr/>
        </p:nvGrpSpPr>
        <p:grpSpPr>
          <a:xfrm>
            <a:off x="6000201" y="1530459"/>
            <a:ext cx="1375696" cy="1657412"/>
            <a:chOff x="5234039" y="-267543"/>
            <a:chExt cx="313064" cy="377173"/>
          </a:xfrm>
        </p:grpSpPr>
        <p:sp>
          <p:nvSpPr>
            <p:cNvPr id="2181" name="Google Shape;2181;p28"/>
            <p:cNvSpPr/>
            <p:nvPr/>
          </p:nvSpPr>
          <p:spPr>
            <a:xfrm>
              <a:off x="5316071" y="-114967"/>
              <a:ext cx="106293" cy="94996"/>
            </a:xfrm>
            <a:custGeom>
              <a:avLst/>
              <a:gdLst/>
              <a:ahLst/>
              <a:cxnLst/>
              <a:rect l="l" t="t" r="r" b="b"/>
              <a:pathLst>
                <a:path w="2230" h="1993" extrusionOk="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8"/>
            <p:cNvSpPr/>
            <p:nvPr/>
          </p:nvSpPr>
          <p:spPr>
            <a:xfrm>
              <a:off x="5309255" y="-154720"/>
              <a:ext cx="67398" cy="95473"/>
            </a:xfrm>
            <a:custGeom>
              <a:avLst/>
              <a:gdLst/>
              <a:ahLst/>
              <a:cxnLst/>
              <a:rect l="l" t="t" r="r" b="b"/>
              <a:pathLst>
                <a:path w="1414" h="2003" extrusionOk="0">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8"/>
            <p:cNvSpPr/>
            <p:nvPr/>
          </p:nvSpPr>
          <p:spPr>
            <a:xfrm>
              <a:off x="5370218" y="-141517"/>
              <a:ext cx="15348" cy="24976"/>
            </a:xfrm>
            <a:custGeom>
              <a:avLst/>
              <a:gdLst/>
              <a:ahLst/>
              <a:cxnLst/>
              <a:rect l="l" t="t" r="r" b="b"/>
              <a:pathLst>
                <a:path w="322" h="524" extrusionOk="0">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8"/>
            <p:cNvSpPr/>
            <p:nvPr/>
          </p:nvSpPr>
          <p:spPr>
            <a:xfrm>
              <a:off x="5308778" y="-181936"/>
              <a:ext cx="123309" cy="105387"/>
            </a:xfrm>
            <a:custGeom>
              <a:avLst/>
              <a:gdLst/>
              <a:ahLst/>
              <a:cxnLst/>
              <a:rect l="l" t="t" r="r" b="b"/>
              <a:pathLst>
                <a:path w="2587" h="2211" extrusionOk="0">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8"/>
            <p:cNvSpPr/>
            <p:nvPr/>
          </p:nvSpPr>
          <p:spPr>
            <a:xfrm>
              <a:off x="5267548" y="-181031"/>
              <a:ext cx="172500" cy="200479"/>
            </a:xfrm>
            <a:custGeom>
              <a:avLst/>
              <a:gdLst/>
              <a:ahLst/>
              <a:cxnLst/>
              <a:rect l="l" t="t" r="r" b="b"/>
              <a:pathLst>
                <a:path w="3619" h="4206" extrusionOk="0">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8"/>
            <p:cNvSpPr/>
            <p:nvPr/>
          </p:nvSpPr>
          <p:spPr>
            <a:xfrm>
              <a:off x="5301485" y="-226170"/>
              <a:ext cx="183558" cy="268592"/>
            </a:xfrm>
            <a:custGeom>
              <a:avLst/>
              <a:gdLst/>
              <a:ahLst/>
              <a:cxnLst/>
              <a:rect l="l" t="t" r="r" b="b"/>
              <a:pathLst>
                <a:path w="3851" h="5635" extrusionOk="0">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8"/>
            <p:cNvSpPr/>
            <p:nvPr/>
          </p:nvSpPr>
          <p:spPr>
            <a:xfrm>
              <a:off x="5407730" y="37180"/>
              <a:ext cx="9438" cy="6387"/>
            </a:xfrm>
            <a:custGeom>
              <a:avLst/>
              <a:gdLst/>
              <a:ahLst/>
              <a:cxnLst/>
              <a:rect l="l" t="t" r="r" b="b"/>
              <a:pathLst>
                <a:path w="198" h="134" extrusionOk="0">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8"/>
            <p:cNvSpPr/>
            <p:nvPr/>
          </p:nvSpPr>
          <p:spPr>
            <a:xfrm>
              <a:off x="5371791" y="26407"/>
              <a:ext cx="6435" cy="9438"/>
            </a:xfrm>
            <a:custGeom>
              <a:avLst/>
              <a:gdLst/>
              <a:ahLst/>
              <a:cxnLst/>
              <a:rect l="l" t="t" r="r" b="b"/>
              <a:pathLst>
                <a:path w="135" h="198" extrusionOk="0">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8"/>
            <p:cNvSpPr/>
            <p:nvPr/>
          </p:nvSpPr>
          <p:spPr>
            <a:xfrm>
              <a:off x="5256156" y="-232938"/>
              <a:ext cx="83938" cy="240136"/>
            </a:xfrm>
            <a:custGeom>
              <a:avLst/>
              <a:gdLst/>
              <a:ahLst/>
              <a:cxnLst/>
              <a:rect l="l" t="t" r="r" b="b"/>
              <a:pathLst>
                <a:path w="1761" h="5038" extrusionOk="0">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8"/>
            <p:cNvSpPr/>
            <p:nvPr/>
          </p:nvSpPr>
          <p:spPr>
            <a:xfrm>
              <a:off x="5353297" y="-244282"/>
              <a:ext cx="9819" cy="7293"/>
            </a:xfrm>
            <a:custGeom>
              <a:avLst/>
              <a:gdLst/>
              <a:ahLst/>
              <a:cxnLst/>
              <a:rect l="l" t="t" r="r" b="b"/>
              <a:pathLst>
                <a:path w="206" h="153" extrusionOk="0">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8"/>
            <p:cNvSpPr/>
            <p:nvPr/>
          </p:nvSpPr>
          <p:spPr>
            <a:xfrm>
              <a:off x="5389618" y="-236799"/>
              <a:ext cx="9342" cy="6673"/>
            </a:xfrm>
            <a:custGeom>
              <a:avLst/>
              <a:gdLst/>
              <a:ahLst/>
              <a:cxnLst/>
              <a:rect l="l" t="t" r="r" b="b"/>
              <a:pathLst>
                <a:path w="196" h="140" extrusionOk="0">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8"/>
            <p:cNvSpPr/>
            <p:nvPr/>
          </p:nvSpPr>
          <p:spPr>
            <a:xfrm>
              <a:off x="5429084" y="-211775"/>
              <a:ext cx="7150" cy="9914"/>
            </a:xfrm>
            <a:custGeom>
              <a:avLst/>
              <a:gdLst/>
              <a:ahLst/>
              <a:cxnLst/>
              <a:rect l="l" t="t" r="r" b="b"/>
              <a:pathLst>
                <a:path w="150" h="208" extrusionOk="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8"/>
            <p:cNvSpPr/>
            <p:nvPr/>
          </p:nvSpPr>
          <p:spPr>
            <a:xfrm>
              <a:off x="5287519" y="-173738"/>
              <a:ext cx="259584" cy="283368"/>
            </a:xfrm>
            <a:custGeom>
              <a:avLst/>
              <a:gdLst/>
              <a:ahLst/>
              <a:cxnLst/>
              <a:rect l="l" t="t" r="r" b="b"/>
              <a:pathLst>
                <a:path w="5446" h="5945" extrusionOk="0">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8"/>
            <p:cNvSpPr/>
            <p:nvPr/>
          </p:nvSpPr>
          <p:spPr>
            <a:xfrm>
              <a:off x="5412688" y="32127"/>
              <a:ext cx="94663" cy="49810"/>
            </a:xfrm>
            <a:custGeom>
              <a:avLst/>
              <a:gdLst/>
              <a:ahLst/>
              <a:cxnLst/>
              <a:rect l="l" t="t" r="r" b="b"/>
              <a:pathLst>
                <a:path w="1986" h="1045" extrusionOk="0">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8"/>
            <p:cNvSpPr/>
            <p:nvPr/>
          </p:nvSpPr>
          <p:spPr>
            <a:xfrm>
              <a:off x="5411258" y="-177027"/>
              <a:ext cx="60725" cy="181890"/>
            </a:xfrm>
            <a:custGeom>
              <a:avLst/>
              <a:gdLst/>
              <a:ahLst/>
              <a:cxnLst/>
              <a:rect l="l" t="t" r="r" b="b"/>
              <a:pathLst>
                <a:path w="1274" h="3816" extrusionOk="0">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8"/>
            <p:cNvSpPr/>
            <p:nvPr/>
          </p:nvSpPr>
          <p:spPr>
            <a:xfrm>
              <a:off x="5377892" y="-197618"/>
              <a:ext cx="8675" cy="11773"/>
            </a:xfrm>
            <a:custGeom>
              <a:avLst/>
              <a:gdLst/>
              <a:ahLst/>
              <a:cxnLst/>
              <a:rect l="l" t="t" r="r" b="b"/>
              <a:pathLst>
                <a:path w="182" h="247" extrusionOk="0">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8"/>
            <p:cNvSpPr/>
            <p:nvPr/>
          </p:nvSpPr>
          <p:spPr>
            <a:xfrm>
              <a:off x="5338426" y="-89895"/>
              <a:ext cx="37465" cy="45091"/>
            </a:xfrm>
            <a:custGeom>
              <a:avLst/>
              <a:gdLst/>
              <a:ahLst/>
              <a:cxnLst/>
              <a:rect l="l" t="t" r="r" b="b"/>
              <a:pathLst>
                <a:path w="786" h="946" extrusionOk="0">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8"/>
            <p:cNvSpPr/>
            <p:nvPr/>
          </p:nvSpPr>
          <p:spPr>
            <a:xfrm>
              <a:off x="5431706" y="-63537"/>
              <a:ext cx="9152" cy="10772"/>
            </a:xfrm>
            <a:custGeom>
              <a:avLst/>
              <a:gdLst/>
              <a:ahLst/>
              <a:cxnLst/>
              <a:rect l="l" t="t" r="r" b="b"/>
              <a:pathLst>
                <a:path w="192" h="226" extrusionOk="0">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8"/>
            <p:cNvSpPr/>
            <p:nvPr/>
          </p:nvSpPr>
          <p:spPr>
            <a:xfrm>
              <a:off x="5234039" y="-267543"/>
              <a:ext cx="161155" cy="218830"/>
            </a:xfrm>
            <a:custGeom>
              <a:avLst/>
              <a:gdLst/>
              <a:ahLst/>
              <a:cxnLst/>
              <a:rect l="l" t="t" r="r" b="b"/>
              <a:pathLst>
                <a:path w="3381" h="4591" extrusionOk="0">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0" name="Google Shape;2200;p28"/>
          <p:cNvGrpSpPr/>
          <p:nvPr/>
        </p:nvGrpSpPr>
        <p:grpSpPr>
          <a:xfrm rot="10800000">
            <a:off x="1397704" y="-1712114"/>
            <a:ext cx="9393624" cy="8567727"/>
            <a:chOff x="-2537947" y="-2336543"/>
            <a:chExt cx="4759398" cy="4340947"/>
          </a:xfrm>
        </p:grpSpPr>
        <p:sp>
          <p:nvSpPr>
            <p:cNvPr id="2201" name="Google Shape;2201;p28"/>
            <p:cNvSpPr/>
            <p:nvPr/>
          </p:nvSpPr>
          <p:spPr>
            <a:xfrm>
              <a:off x="-1194414" y="-746010"/>
              <a:ext cx="1461075" cy="1333047"/>
            </a:xfrm>
            <a:custGeom>
              <a:avLst/>
              <a:gdLst/>
              <a:ahLst/>
              <a:cxnLst/>
              <a:rect l="l" t="t" r="r" b="b"/>
              <a:pathLst>
                <a:path w="30653" h="27967" extrusionOk="0">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8"/>
            <p:cNvSpPr/>
            <p:nvPr/>
          </p:nvSpPr>
          <p:spPr>
            <a:xfrm>
              <a:off x="-1567773" y="-1000541"/>
              <a:ext cx="2142494" cy="1954837"/>
            </a:xfrm>
            <a:custGeom>
              <a:avLst/>
              <a:gdLst/>
              <a:ahLst/>
              <a:cxnLst/>
              <a:rect l="l" t="t" r="r" b="b"/>
              <a:pathLst>
                <a:path w="44949" h="41012" extrusionOk="0">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8"/>
            <p:cNvSpPr/>
            <p:nvPr/>
          </p:nvSpPr>
          <p:spPr>
            <a:xfrm>
              <a:off x="-1620634" y="-1167988"/>
              <a:ext cx="2386015" cy="2177004"/>
            </a:xfrm>
            <a:custGeom>
              <a:avLst/>
              <a:gdLst/>
              <a:ahLst/>
              <a:cxnLst/>
              <a:rect l="l" t="t" r="r" b="b"/>
              <a:pathLst>
                <a:path w="50058" h="45673" extrusionOk="0">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8"/>
            <p:cNvSpPr/>
            <p:nvPr/>
          </p:nvSpPr>
          <p:spPr>
            <a:xfrm>
              <a:off x="-2048952" y="-1725049"/>
              <a:ext cx="3547658" cy="3235834"/>
            </a:xfrm>
            <a:custGeom>
              <a:avLst/>
              <a:gdLst/>
              <a:ahLst/>
              <a:cxnLst/>
              <a:rect l="l" t="t" r="r" b="b"/>
              <a:pathLst>
                <a:path w="74429" h="67887" extrusionOk="0">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8"/>
            <p:cNvSpPr/>
            <p:nvPr/>
          </p:nvSpPr>
          <p:spPr>
            <a:xfrm>
              <a:off x="-2537947" y="-2336543"/>
              <a:ext cx="4759398" cy="4340947"/>
            </a:xfrm>
            <a:custGeom>
              <a:avLst/>
              <a:gdLst/>
              <a:ahLst/>
              <a:cxnLst/>
              <a:rect l="l" t="t" r="r" b="b"/>
              <a:pathLst>
                <a:path w="99851" h="91072" extrusionOk="0">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6" name="Google Shape;2206;p28"/>
          <p:cNvGrpSpPr/>
          <p:nvPr/>
        </p:nvGrpSpPr>
        <p:grpSpPr>
          <a:xfrm>
            <a:off x="4336947" y="4506435"/>
            <a:ext cx="978443" cy="862118"/>
            <a:chOff x="2006404" y="4069782"/>
            <a:chExt cx="447431" cy="394237"/>
          </a:xfrm>
        </p:grpSpPr>
        <p:sp>
          <p:nvSpPr>
            <p:cNvPr id="2207" name="Google Shape;2207;p28"/>
            <p:cNvSpPr/>
            <p:nvPr/>
          </p:nvSpPr>
          <p:spPr>
            <a:xfrm>
              <a:off x="2006404" y="4069782"/>
              <a:ext cx="413494" cy="394237"/>
            </a:xfrm>
            <a:custGeom>
              <a:avLst/>
              <a:gdLst/>
              <a:ahLst/>
              <a:cxnLst/>
              <a:rect l="l" t="t" r="r" b="b"/>
              <a:pathLst>
                <a:path w="8675" h="8271" extrusionOk="0">
                  <a:moveTo>
                    <a:pt x="4539" y="1"/>
                  </a:moveTo>
                  <a:cubicBezTo>
                    <a:pt x="3481" y="1"/>
                    <a:pt x="2423" y="404"/>
                    <a:pt x="1615" y="1212"/>
                  </a:cubicBezTo>
                  <a:cubicBezTo>
                    <a:pt x="0" y="2827"/>
                    <a:pt x="0" y="5445"/>
                    <a:pt x="1615" y="7059"/>
                  </a:cubicBezTo>
                  <a:cubicBezTo>
                    <a:pt x="2391" y="7835"/>
                    <a:pt x="3442" y="8270"/>
                    <a:pt x="4539" y="8270"/>
                  </a:cubicBezTo>
                  <a:cubicBezTo>
                    <a:pt x="5635" y="8270"/>
                    <a:pt x="6687" y="7835"/>
                    <a:pt x="7463" y="7059"/>
                  </a:cubicBezTo>
                  <a:cubicBezTo>
                    <a:pt x="8239" y="6284"/>
                    <a:pt x="8674" y="5232"/>
                    <a:pt x="8674" y="4135"/>
                  </a:cubicBezTo>
                  <a:cubicBezTo>
                    <a:pt x="8674" y="3039"/>
                    <a:pt x="8239" y="1987"/>
                    <a:pt x="7463" y="1212"/>
                  </a:cubicBezTo>
                  <a:cubicBezTo>
                    <a:pt x="6655" y="404"/>
                    <a:pt x="5597" y="1"/>
                    <a:pt x="4539" y="1"/>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8"/>
            <p:cNvSpPr/>
            <p:nvPr/>
          </p:nvSpPr>
          <p:spPr>
            <a:xfrm>
              <a:off x="2029736" y="4286943"/>
              <a:ext cx="276886" cy="133510"/>
            </a:xfrm>
            <a:custGeom>
              <a:avLst/>
              <a:gdLst/>
              <a:ahLst/>
              <a:cxnLst/>
              <a:rect l="l" t="t" r="r" b="b"/>
              <a:pathLst>
                <a:path w="5809" h="2801" extrusionOk="0">
                  <a:moveTo>
                    <a:pt x="1739" y="0"/>
                  </a:moveTo>
                  <a:cubicBezTo>
                    <a:pt x="1516" y="0"/>
                    <a:pt x="1294" y="14"/>
                    <a:pt x="1073" y="36"/>
                  </a:cubicBezTo>
                  <a:cubicBezTo>
                    <a:pt x="714" y="72"/>
                    <a:pt x="356" y="131"/>
                    <a:pt x="0" y="196"/>
                  </a:cubicBezTo>
                  <a:cubicBezTo>
                    <a:pt x="155" y="1229"/>
                    <a:pt x="690" y="2136"/>
                    <a:pt x="1459" y="2770"/>
                  </a:cubicBezTo>
                  <a:cubicBezTo>
                    <a:pt x="1613" y="2790"/>
                    <a:pt x="1770" y="2801"/>
                    <a:pt x="1928" y="2801"/>
                  </a:cubicBezTo>
                  <a:cubicBezTo>
                    <a:pt x="1936" y="2801"/>
                    <a:pt x="1943" y="2801"/>
                    <a:pt x="1951" y="2801"/>
                  </a:cubicBezTo>
                  <a:cubicBezTo>
                    <a:pt x="2438" y="2796"/>
                    <a:pt x="2921" y="2721"/>
                    <a:pt x="3408" y="2686"/>
                  </a:cubicBezTo>
                  <a:cubicBezTo>
                    <a:pt x="3547" y="2676"/>
                    <a:pt x="3688" y="2670"/>
                    <a:pt x="3828" y="2670"/>
                  </a:cubicBezTo>
                  <a:cubicBezTo>
                    <a:pt x="4112" y="2670"/>
                    <a:pt x="4395" y="2695"/>
                    <a:pt x="4672" y="2759"/>
                  </a:cubicBezTo>
                  <a:cubicBezTo>
                    <a:pt x="4579" y="2698"/>
                    <a:pt x="4481" y="2646"/>
                    <a:pt x="4378" y="2606"/>
                  </a:cubicBezTo>
                  <a:cubicBezTo>
                    <a:pt x="3757" y="2361"/>
                    <a:pt x="3071" y="2399"/>
                    <a:pt x="2442" y="2192"/>
                  </a:cubicBezTo>
                  <a:cubicBezTo>
                    <a:pt x="2394" y="2177"/>
                    <a:pt x="2405" y="2111"/>
                    <a:pt x="2453" y="2109"/>
                  </a:cubicBezTo>
                  <a:cubicBezTo>
                    <a:pt x="2774" y="2089"/>
                    <a:pt x="3098" y="2067"/>
                    <a:pt x="3418" y="2033"/>
                  </a:cubicBezTo>
                  <a:cubicBezTo>
                    <a:pt x="3915" y="1983"/>
                    <a:pt x="4408" y="1896"/>
                    <a:pt x="4879" y="1732"/>
                  </a:cubicBezTo>
                  <a:cubicBezTo>
                    <a:pt x="5202" y="1619"/>
                    <a:pt x="5511" y="1471"/>
                    <a:pt x="5808" y="1300"/>
                  </a:cubicBezTo>
                  <a:lnTo>
                    <a:pt x="5808" y="1300"/>
                  </a:lnTo>
                  <a:cubicBezTo>
                    <a:pt x="5604" y="1379"/>
                    <a:pt x="5396" y="1447"/>
                    <a:pt x="5184" y="1502"/>
                  </a:cubicBezTo>
                  <a:cubicBezTo>
                    <a:pt x="4822" y="1597"/>
                    <a:pt x="4446" y="1659"/>
                    <a:pt x="4070" y="1659"/>
                  </a:cubicBezTo>
                  <a:cubicBezTo>
                    <a:pt x="4055" y="1659"/>
                    <a:pt x="4040" y="1659"/>
                    <a:pt x="4024" y="1658"/>
                  </a:cubicBezTo>
                  <a:cubicBezTo>
                    <a:pt x="3657" y="1654"/>
                    <a:pt x="3301" y="1581"/>
                    <a:pt x="2956" y="1454"/>
                  </a:cubicBezTo>
                  <a:cubicBezTo>
                    <a:pt x="2259" y="1198"/>
                    <a:pt x="1603" y="785"/>
                    <a:pt x="838" y="782"/>
                  </a:cubicBezTo>
                  <a:cubicBezTo>
                    <a:pt x="788" y="780"/>
                    <a:pt x="782" y="712"/>
                    <a:pt x="826" y="697"/>
                  </a:cubicBezTo>
                  <a:cubicBezTo>
                    <a:pt x="1059" y="617"/>
                    <a:pt x="1296" y="556"/>
                    <a:pt x="1538" y="514"/>
                  </a:cubicBezTo>
                  <a:cubicBezTo>
                    <a:pt x="1838" y="462"/>
                    <a:pt x="2148" y="434"/>
                    <a:pt x="2458" y="434"/>
                  </a:cubicBezTo>
                  <a:cubicBezTo>
                    <a:pt x="2945" y="434"/>
                    <a:pt x="3433" y="504"/>
                    <a:pt x="3890" y="660"/>
                  </a:cubicBezTo>
                  <a:cubicBezTo>
                    <a:pt x="3639" y="469"/>
                    <a:pt x="3363" y="314"/>
                    <a:pt x="3064" y="209"/>
                  </a:cubicBezTo>
                  <a:cubicBezTo>
                    <a:pt x="2638" y="56"/>
                    <a:pt x="2189" y="0"/>
                    <a:pt x="1739" y="0"/>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8"/>
            <p:cNvSpPr/>
            <p:nvPr/>
          </p:nvSpPr>
          <p:spPr>
            <a:xfrm>
              <a:off x="2151139" y="4111536"/>
              <a:ext cx="270547" cy="201718"/>
            </a:xfrm>
            <a:custGeom>
              <a:avLst/>
              <a:gdLst/>
              <a:ahLst/>
              <a:cxnLst/>
              <a:rect l="l" t="t" r="r" b="b"/>
              <a:pathLst>
                <a:path w="5676" h="4232" extrusionOk="0">
                  <a:moveTo>
                    <a:pt x="4083" y="1"/>
                  </a:moveTo>
                  <a:cubicBezTo>
                    <a:pt x="3503" y="131"/>
                    <a:pt x="2943" y="371"/>
                    <a:pt x="2370" y="519"/>
                  </a:cubicBezTo>
                  <a:cubicBezTo>
                    <a:pt x="1950" y="628"/>
                    <a:pt x="1522" y="682"/>
                    <a:pt x="1095" y="682"/>
                  </a:cubicBezTo>
                  <a:cubicBezTo>
                    <a:pt x="728" y="682"/>
                    <a:pt x="362" y="643"/>
                    <a:pt x="0" y="565"/>
                  </a:cubicBezTo>
                  <a:lnTo>
                    <a:pt x="0" y="565"/>
                  </a:lnTo>
                  <a:cubicBezTo>
                    <a:pt x="239" y="777"/>
                    <a:pt x="502" y="963"/>
                    <a:pt x="792" y="1098"/>
                  </a:cubicBezTo>
                  <a:cubicBezTo>
                    <a:pt x="1204" y="1288"/>
                    <a:pt x="1647" y="1353"/>
                    <a:pt x="2094" y="1353"/>
                  </a:cubicBezTo>
                  <a:cubicBezTo>
                    <a:pt x="2190" y="1353"/>
                    <a:pt x="2286" y="1350"/>
                    <a:pt x="2382" y="1345"/>
                  </a:cubicBezTo>
                  <a:cubicBezTo>
                    <a:pt x="2869" y="1317"/>
                    <a:pt x="3350" y="1245"/>
                    <a:pt x="3837" y="1213"/>
                  </a:cubicBezTo>
                  <a:cubicBezTo>
                    <a:pt x="3920" y="1204"/>
                    <a:pt x="4003" y="1199"/>
                    <a:pt x="4087" y="1199"/>
                  </a:cubicBezTo>
                  <a:cubicBezTo>
                    <a:pt x="4142" y="1199"/>
                    <a:pt x="4142" y="1283"/>
                    <a:pt x="4087" y="1284"/>
                  </a:cubicBezTo>
                  <a:cubicBezTo>
                    <a:pt x="4014" y="1287"/>
                    <a:pt x="3941" y="1291"/>
                    <a:pt x="3867" y="1294"/>
                  </a:cubicBezTo>
                  <a:cubicBezTo>
                    <a:pt x="3764" y="1304"/>
                    <a:pt x="3659" y="1319"/>
                    <a:pt x="3558" y="1340"/>
                  </a:cubicBezTo>
                  <a:cubicBezTo>
                    <a:pt x="3010" y="1457"/>
                    <a:pt x="2498" y="1733"/>
                    <a:pt x="2083" y="2106"/>
                  </a:cubicBezTo>
                  <a:cubicBezTo>
                    <a:pt x="2536" y="1974"/>
                    <a:pt x="3004" y="1879"/>
                    <a:pt x="3472" y="1879"/>
                  </a:cubicBezTo>
                  <a:cubicBezTo>
                    <a:pt x="3766" y="1879"/>
                    <a:pt x="4060" y="1917"/>
                    <a:pt x="4350" y="2006"/>
                  </a:cubicBezTo>
                  <a:cubicBezTo>
                    <a:pt x="4394" y="2021"/>
                    <a:pt x="4388" y="2090"/>
                    <a:pt x="4342" y="2090"/>
                  </a:cubicBezTo>
                  <a:cubicBezTo>
                    <a:pt x="4341" y="2090"/>
                    <a:pt x="4340" y="2090"/>
                    <a:pt x="4338" y="2090"/>
                  </a:cubicBezTo>
                  <a:cubicBezTo>
                    <a:pt x="4316" y="2089"/>
                    <a:pt x="4294" y="2088"/>
                    <a:pt x="4272" y="2088"/>
                  </a:cubicBezTo>
                  <a:cubicBezTo>
                    <a:pt x="3946" y="2088"/>
                    <a:pt x="3637" y="2208"/>
                    <a:pt x="3345" y="2350"/>
                  </a:cubicBezTo>
                  <a:cubicBezTo>
                    <a:pt x="3057" y="2488"/>
                    <a:pt x="2778" y="2648"/>
                    <a:pt x="2477" y="2760"/>
                  </a:cubicBezTo>
                  <a:cubicBezTo>
                    <a:pt x="2220" y="2856"/>
                    <a:pt x="1947" y="2900"/>
                    <a:pt x="1673" y="2900"/>
                  </a:cubicBezTo>
                  <a:cubicBezTo>
                    <a:pt x="1618" y="2900"/>
                    <a:pt x="1564" y="2899"/>
                    <a:pt x="1509" y="2895"/>
                  </a:cubicBezTo>
                  <a:cubicBezTo>
                    <a:pt x="1063" y="2866"/>
                    <a:pt x="627" y="2753"/>
                    <a:pt x="210" y="2587"/>
                  </a:cubicBezTo>
                  <a:lnTo>
                    <a:pt x="210" y="2587"/>
                  </a:lnTo>
                  <a:cubicBezTo>
                    <a:pt x="307" y="2643"/>
                    <a:pt x="403" y="2697"/>
                    <a:pt x="502" y="2749"/>
                  </a:cubicBezTo>
                  <a:cubicBezTo>
                    <a:pt x="817" y="2915"/>
                    <a:pt x="1147" y="3056"/>
                    <a:pt x="1492" y="3150"/>
                  </a:cubicBezTo>
                  <a:cubicBezTo>
                    <a:pt x="1825" y="3239"/>
                    <a:pt x="2167" y="3282"/>
                    <a:pt x="2511" y="3282"/>
                  </a:cubicBezTo>
                  <a:cubicBezTo>
                    <a:pt x="2560" y="3282"/>
                    <a:pt x="2609" y="3281"/>
                    <a:pt x="2657" y="3279"/>
                  </a:cubicBezTo>
                  <a:cubicBezTo>
                    <a:pt x="3391" y="3254"/>
                    <a:pt x="4113" y="3058"/>
                    <a:pt x="4849" y="3058"/>
                  </a:cubicBezTo>
                  <a:cubicBezTo>
                    <a:pt x="4914" y="3058"/>
                    <a:pt x="4979" y="3059"/>
                    <a:pt x="5044" y="3063"/>
                  </a:cubicBezTo>
                  <a:cubicBezTo>
                    <a:pt x="5092" y="3068"/>
                    <a:pt x="5102" y="3135"/>
                    <a:pt x="5056" y="3149"/>
                  </a:cubicBezTo>
                  <a:cubicBezTo>
                    <a:pt x="4861" y="3213"/>
                    <a:pt x="4665" y="3273"/>
                    <a:pt x="4469" y="3334"/>
                  </a:cubicBezTo>
                  <a:cubicBezTo>
                    <a:pt x="4140" y="3435"/>
                    <a:pt x="3810" y="3543"/>
                    <a:pt x="3501" y="3699"/>
                  </a:cubicBezTo>
                  <a:cubicBezTo>
                    <a:pt x="3226" y="3837"/>
                    <a:pt x="2978" y="4015"/>
                    <a:pt x="2762" y="4232"/>
                  </a:cubicBezTo>
                  <a:cubicBezTo>
                    <a:pt x="2953" y="4176"/>
                    <a:pt x="3146" y="4118"/>
                    <a:pt x="3339" y="4062"/>
                  </a:cubicBezTo>
                  <a:cubicBezTo>
                    <a:pt x="3765" y="3940"/>
                    <a:pt x="4199" y="3831"/>
                    <a:pt x="4644" y="3804"/>
                  </a:cubicBezTo>
                  <a:cubicBezTo>
                    <a:pt x="4708" y="3800"/>
                    <a:pt x="4772" y="3798"/>
                    <a:pt x="4835" y="3798"/>
                  </a:cubicBezTo>
                  <a:cubicBezTo>
                    <a:pt x="5103" y="3798"/>
                    <a:pt x="5368" y="3834"/>
                    <a:pt x="5623" y="3914"/>
                  </a:cubicBezTo>
                  <a:cubicBezTo>
                    <a:pt x="5657" y="3701"/>
                    <a:pt x="5675" y="3482"/>
                    <a:pt x="5675" y="3260"/>
                  </a:cubicBezTo>
                  <a:cubicBezTo>
                    <a:pt x="5675" y="1936"/>
                    <a:pt x="5051" y="757"/>
                    <a:pt x="4083"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8"/>
            <p:cNvSpPr/>
            <p:nvPr/>
          </p:nvSpPr>
          <p:spPr>
            <a:xfrm>
              <a:off x="2058788" y="4081888"/>
              <a:ext cx="194187" cy="92136"/>
            </a:xfrm>
            <a:custGeom>
              <a:avLst/>
              <a:gdLst/>
              <a:ahLst/>
              <a:cxnLst/>
              <a:rect l="l" t="t" r="r" b="b"/>
              <a:pathLst>
                <a:path w="4074" h="1933" extrusionOk="0">
                  <a:moveTo>
                    <a:pt x="2014" y="1"/>
                  </a:moveTo>
                  <a:cubicBezTo>
                    <a:pt x="1186" y="306"/>
                    <a:pt x="483" y="869"/>
                    <a:pt x="0" y="1591"/>
                  </a:cubicBezTo>
                  <a:cubicBezTo>
                    <a:pt x="225" y="1705"/>
                    <a:pt x="450" y="1822"/>
                    <a:pt x="697" y="1861"/>
                  </a:cubicBezTo>
                  <a:cubicBezTo>
                    <a:pt x="635" y="1810"/>
                    <a:pt x="577" y="1752"/>
                    <a:pt x="527" y="1687"/>
                  </a:cubicBezTo>
                  <a:cubicBezTo>
                    <a:pt x="448" y="1590"/>
                    <a:pt x="380" y="1483"/>
                    <a:pt x="305" y="1383"/>
                  </a:cubicBezTo>
                  <a:cubicBezTo>
                    <a:pt x="282" y="1352"/>
                    <a:pt x="314" y="1321"/>
                    <a:pt x="345" y="1321"/>
                  </a:cubicBezTo>
                  <a:cubicBezTo>
                    <a:pt x="355" y="1321"/>
                    <a:pt x="364" y="1324"/>
                    <a:pt x="372" y="1330"/>
                  </a:cubicBezTo>
                  <a:cubicBezTo>
                    <a:pt x="774" y="1684"/>
                    <a:pt x="1305" y="1835"/>
                    <a:pt x="1825" y="1932"/>
                  </a:cubicBezTo>
                  <a:cubicBezTo>
                    <a:pt x="1626" y="1812"/>
                    <a:pt x="1433" y="1681"/>
                    <a:pt x="1257" y="1530"/>
                  </a:cubicBezTo>
                  <a:cubicBezTo>
                    <a:pt x="1037" y="1344"/>
                    <a:pt x="815" y="1108"/>
                    <a:pt x="754" y="817"/>
                  </a:cubicBezTo>
                  <a:cubicBezTo>
                    <a:pt x="749" y="790"/>
                    <a:pt x="769" y="767"/>
                    <a:pt x="796" y="764"/>
                  </a:cubicBezTo>
                  <a:cubicBezTo>
                    <a:pt x="1071" y="742"/>
                    <a:pt x="1343" y="702"/>
                    <a:pt x="1613" y="654"/>
                  </a:cubicBezTo>
                  <a:cubicBezTo>
                    <a:pt x="2433" y="507"/>
                    <a:pt x="3241" y="296"/>
                    <a:pt x="4074" y="261"/>
                  </a:cubicBezTo>
                  <a:cubicBezTo>
                    <a:pt x="3919" y="230"/>
                    <a:pt x="3763" y="199"/>
                    <a:pt x="3606" y="171"/>
                  </a:cubicBezTo>
                  <a:cubicBezTo>
                    <a:pt x="3081" y="77"/>
                    <a:pt x="2548" y="5"/>
                    <a:pt x="2014"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8"/>
            <p:cNvSpPr/>
            <p:nvPr/>
          </p:nvSpPr>
          <p:spPr>
            <a:xfrm>
              <a:off x="2227998" y="4337706"/>
              <a:ext cx="178648" cy="123643"/>
            </a:xfrm>
            <a:custGeom>
              <a:avLst/>
              <a:gdLst/>
              <a:ahLst/>
              <a:cxnLst/>
              <a:rect l="l" t="t" r="r" b="b"/>
              <a:pathLst>
                <a:path w="3748" h="2594" extrusionOk="0">
                  <a:moveTo>
                    <a:pt x="3748" y="1"/>
                  </a:moveTo>
                  <a:lnTo>
                    <a:pt x="3748" y="1"/>
                  </a:lnTo>
                  <a:cubicBezTo>
                    <a:pt x="3349" y="48"/>
                    <a:pt x="2936" y="154"/>
                    <a:pt x="2589" y="365"/>
                  </a:cubicBezTo>
                  <a:cubicBezTo>
                    <a:pt x="2757" y="420"/>
                    <a:pt x="2916" y="498"/>
                    <a:pt x="3062" y="594"/>
                  </a:cubicBezTo>
                  <a:cubicBezTo>
                    <a:pt x="3090" y="612"/>
                    <a:pt x="3092" y="667"/>
                    <a:pt x="3052" y="673"/>
                  </a:cubicBezTo>
                  <a:cubicBezTo>
                    <a:pt x="2369" y="766"/>
                    <a:pt x="1768" y="1128"/>
                    <a:pt x="1109" y="1298"/>
                  </a:cubicBezTo>
                  <a:cubicBezTo>
                    <a:pt x="1453" y="1448"/>
                    <a:pt x="1803" y="1594"/>
                    <a:pt x="2185" y="1596"/>
                  </a:cubicBezTo>
                  <a:cubicBezTo>
                    <a:pt x="2228" y="1596"/>
                    <a:pt x="2240" y="1654"/>
                    <a:pt x="2206" y="1677"/>
                  </a:cubicBezTo>
                  <a:cubicBezTo>
                    <a:pt x="2049" y="1777"/>
                    <a:pt x="1884" y="1867"/>
                    <a:pt x="1715" y="1945"/>
                  </a:cubicBezTo>
                  <a:cubicBezTo>
                    <a:pt x="1177" y="2192"/>
                    <a:pt x="591" y="2317"/>
                    <a:pt x="0" y="2333"/>
                  </a:cubicBezTo>
                  <a:cubicBezTo>
                    <a:pt x="177" y="2447"/>
                    <a:pt x="372" y="2532"/>
                    <a:pt x="574" y="2594"/>
                  </a:cubicBezTo>
                  <a:cubicBezTo>
                    <a:pt x="2033" y="2351"/>
                    <a:pt x="3232" y="1345"/>
                    <a:pt x="3748"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8"/>
            <p:cNvSpPr/>
            <p:nvPr/>
          </p:nvSpPr>
          <p:spPr>
            <a:xfrm>
              <a:off x="2007309" y="4141613"/>
              <a:ext cx="184035" cy="319213"/>
            </a:xfrm>
            <a:custGeom>
              <a:avLst/>
              <a:gdLst/>
              <a:ahLst/>
              <a:cxnLst/>
              <a:rect l="l" t="t" r="r" b="b"/>
              <a:pathLst>
                <a:path w="3861" h="6697" extrusionOk="0">
                  <a:moveTo>
                    <a:pt x="1275" y="0"/>
                  </a:moveTo>
                  <a:cubicBezTo>
                    <a:pt x="1266" y="0"/>
                    <a:pt x="1257" y="4"/>
                    <a:pt x="1249" y="13"/>
                  </a:cubicBezTo>
                  <a:cubicBezTo>
                    <a:pt x="284" y="1181"/>
                    <a:pt x="1" y="2851"/>
                    <a:pt x="597" y="4257"/>
                  </a:cubicBezTo>
                  <a:cubicBezTo>
                    <a:pt x="1142" y="5545"/>
                    <a:pt x="2435" y="6571"/>
                    <a:pt x="3845" y="6696"/>
                  </a:cubicBezTo>
                  <a:cubicBezTo>
                    <a:pt x="3846" y="6697"/>
                    <a:pt x="3846" y="6697"/>
                    <a:pt x="3847" y="6697"/>
                  </a:cubicBezTo>
                  <a:cubicBezTo>
                    <a:pt x="3859" y="6697"/>
                    <a:pt x="3860" y="6677"/>
                    <a:pt x="3848" y="6674"/>
                  </a:cubicBezTo>
                  <a:cubicBezTo>
                    <a:pt x="2511" y="6373"/>
                    <a:pt x="1347" y="5584"/>
                    <a:pt x="760" y="4314"/>
                  </a:cubicBezTo>
                  <a:cubicBezTo>
                    <a:pt x="118" y="2927"/>
                    <a:pt x="375" y="1260"/>
                    <a:pt x="1304" y="69"/>
                  </a:cubicBezTo>
                  <a:cubicBezTo>
                    <a:pt x="1327" y="39"/>
                    <a:pt x="1303"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8"/>
            <p:cNvSpPr/>
            <p:nvPr/>
          </p:nvSpPr>
          <p:spPr>
            <a:xfrm>
              <a:off x="2283433" y="4080744"/>
              <a:ext cx="170402" cy="273692"/>
            </a:xfrm>
            <a:custGeom>
              <a:avLst/>
              <a:gdLst/>
              <a:ahLst/>
              <a:cxnLst/>
              <a:rect l="l" t="t" r="r" b="b"/>
              <a:pathLst>
                <a:path w="3575" h="5742" extrusionOk="0">
                  <a:moveTo>
                    <a:pt x="11" y="0"/>
                  </a:moveTo>
                  <a:cubicBezTo>
                    <a:pt x="3" y="0"/>
                    <a:pt x="0" y="14"/>
                    <a:pt x="9" y="17"/>
                  </a:cubicBezTo>
                  <a:cubicBezTo>
                    <a:pt x="2271" y="923"/>
                    <a:pt x="3489" y="3378"/>
                    <a:pt x="2449" y="5680"/>
                  </a:cubicBezTo>
                  <a:cubicBezTo>
                    <a:pt x="2434" y="5712"/>
                    <a:pt x="2463" y="5742"/>
                    <a:pt x="2490" y="5742"/>
                  </a:cubicBezTo>
                  <a:cubicBezTo>
                    <a:pt x="2502" y="5742"/>
                    <a:pt x="2513" y="5736"/>
                    <a:pt x="2520" y="5722"/>
                  </a:cubicBezTo>
                  <a:cubicBezTo>
                    <a:pt x="3574" y="3503"/>
                    <a:pt x="2484" y="629"/>
                    <a:pt x="14" y="1"/>
                  </a:cubicBezTo>
                  <a:cubicBezTo>
                    <a:pt x="13" y="0"/>
                    <a:pt x="12"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8"/>
            <p:cNvSpPr/>
            <p:nvPr/>
          </p:nvSpPr>
          <p:spPr>
            <a:xfrm>
              <a:off x="2150972" y="4183510"/>
              <a:ext cx="57007" cy="33080"/>
            </a:xfrm>
            <a:custGeom>
              <a:avLst/>
              <a:gdLst/>
              <a:ahLst/>
              <a:cxnLst/>
              <a:rect l="l" t="t" r="r" b="b"/>
              <a:pathLst>
                <a:path w="1196" h="694" extrusionOk="0">
                  <a:moveTo>
                    <a:pt x="1096" y="1"/>
                  </a:moveTo>
                  <a:cubicBezTo>
                    <a:pt x="1094" y="1"/>
                    <a:pt x="1093" y="1"/>
                    <a:pt x="1091" y="1"/>
                  </a:cubicBezTo>
                  <a:cubicBezTo>
                    <a:pt x="1044" y="3"/>
                    <a:pt x="1008" y="44"/>
                    <a:pt x="1011" y="91"/>
                  </a:cubicBezTo>
                  <a:cubicBezTo>
                    <a:pt x="1013" y="133"/>
                    <a:pt x="1023" y="496"/>
                    <a:pt x="620" y="521"/>
                  </a:cubicBezTo>
                  <a:cubicBezTo>
                    <a:pt x="605" y="522"/>
                    <a:pt x="590" y="523"/>
                    <a:pt x="576" y="523"/>
                  </a:cubicBezTo>
                  <a:cubicBezTo>
                    <a:pt x="455" y="523"/>
                    <a:pt x="360" y="491"/>
                    <a:pt x="292" y="427"/>
                  </a:cubicBezTo>
                  <a:cubicBezTo>
                    <a:pt x="175" y="317"/>
                    <a:pt x="170" y="145"/>
                    <a:pt x="170" y="139"/>
                  </a:cubicBezTo>
                  <a:cubicBezTo>
                    <a:pt x="170" y="92"/>
                    <a:pt x="133" y="55"/>
                    <a:pt x="86" y="55"/>
                  </a:cubicBezTo>
                  <a:cubicBezTo>
                    <a:pt x="39" y="55"/>
                    <a:pt x="1" y="92"/>
                    <a:pt x="1" y="139"/>
                  </a:cubicBezTo>
                  <a:cubicBezTo>
                    <a:pt x="1" y="150"/>
                    <a:pt x="2" y="388"/>
                    <a:pt x="175" y="551"/>
                  </a:cubicBezTo>
                  <a:cubicBezTo>
                    <a:pt x="275" y="645"/>
                    <a:pt x="410" y="693"/>
                    <a:pt x="575" y="693"/>
                  </a:cubicBezTo>
                  <a:cubicBezTo>
                    <a:pt x="593" y="693"/>
                    <a:pt x="611" y="692"/>
                    <a:pt x="630" y="692"/>
                  </a:cubicBezTo>
                  <a:cubicBezTo>
                    <a:pt x="804" y="682"/>
                    <a:pt x="941" y="620"/>
                    <a:pt x="1038" y="510"/>
                  </a:cubicBezTo>
                  <a:cubicBezTo>
                    <a:pt x="1195" y="332"/>
                    <a:pt x="1182" y="91"/>
                    <a:pt x="1181" y="81"/>
                  </a:cubicBezTo>
                  <a:cubicBezTo>
                    <a:pt x="1179" y="36"/>
                    <a:pt x="1141" y="1"/>
                    <a:pt x="1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8"/>
            <p:cNvSpPr/>
            <p:nvPr/>
          </p:nvSpPr>
          <p:spPr>
            <a:xfrm>
              <a:off x="2074422" y="4194235"/>
              <a:ext cx="56817" cy="52574"/>
            </a:xfrm>
            <a:custGeom>
              <a:avLst/>
              <a:gdLst/>
              <a:ahLst/>
              <a:cxnLst/>
              <a:rect l="l" t="t" r="r" b="b"/>
              <a:pathLst>
                <a:path w="1192" h="1103" extrusionOk="0">
                  <a:moveTo>
                    <a:pt x="595" y="0"/>
                  </a:moveTo>
                  <a:cubicBezTo>
                    <a:pt x="332" y="0"/>
                    <a:pt x="100" y="189"/>
                    <a:pt x="53" y="457"/>
                  </a:cubicBezTo>
                  <a:cubicBezTo>
                    <a:pt x="1" y="757"/>
                    <a:pt x="202" y="1042"/>
                    <a:pt x="502" y="1094"/>
                  </a:cubicBezTo>
                  <a:cubicBezTo>
                    <a:pt x="534" y="1099"/>
                    <a:pt x="565" y="1102"/>
                    <a:pt x="596" y="1102"/>
                  </a:cubicBezTo>
                  <a:cubicBezTo>
                    <a:pt x="859" y="1102"/>
                    <a:pt x="1092" y="913"/>
                    <a:pt x="1139" y="645"/>
                  </a:cubicBezTo>
                  <a:cubicBezTo>
                    <a:pt x="1191" y="346"/>
                    <a:pt x="990" y="60"/>
                    <a:pt x="691" y="9"/>
                  </a:cubicBezTo>
                  <a:cubicBezTo>
                    <a:pt x="659" y="3"/>
                    <a:pt x="627" y="0"/>
                    <a:pt x="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8"/>
            <p:cNvSpPr/>
            <p:nvPr/>
          </p:nvSpPr>
          <p:spPr>
            <a:xfrm>
              <a:off x="2227140" y="4194187"/>
              <a:ext cx="56769" cy="52574"/>
            </a:xfrm>
            <a:custGeom>
              <a:avLst/>
              <a:gdLst/>
              <a:ahLst/>
              <a:cxnLst/>
              <a:rect l="l" t="t" r="r" b="b"/>
              <a:pathLst>
                <a:path w="1191" h="1103" extrusionOk="0">
                  <a:moveTo>
                    <a:pt x="596" y="0"/>
                  </a:moveTo>
                  <a:cubicBezTo>
                    <a:pt x="332" y="0"/>
                    <a:pt x="99" y="190"/>
                    <a:pt x="53" y="458"/>
                  </a:cubicBezTo>
                  <a:cubicBezTo>
                    <a:pt x="0" y="757"/>
                    <a:pt x="201" y="1043"/>
                    <a:pt x="501" y="1094"/>
                  </a:cubicBezTo>
                  <a:cubicBezTo>
                    <a:pt x="533" y="1100"/>
                    <a:pt x="565" y="1102"/>
                    <a:pt x="596" y="1102"/>
                  </a:cubicBezTo>
                  <a:cubicBezTo>
                    <a:pt x="859" y="1102"/>
                    <a:pt x="1092" y="913"/>
                    <a:pt x="1138" y="646"/>
                  </a:cubicBezTo>
                  <a:cubicBezTo>
                    <a:pt x="1191" y="346"/>
                    <a:pt x="990" y="61"/>
                    <a:pt x="689" y="8"/>
                  </a:cubicBezTo>
                  <a:cubicBezTo>
                    <a:pt x="658" y="3"/>
                    <a:pt x="626" y="0"/>
                    <a:pt x="5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8"/>
            <p:cNvSpPr/>
            <p:nvPr/>
          </p:nvSpPr>
          <p:spPr>
            <a:xfrm>
              <a:off x="2099493" y="4157151"/>
              <a:ext cx="45615" cy="28885"/>
            </a:xfrm>
            <a:custGeom>
              <a:avLst/>
              <a:gdLst/>
              <a:ahLst/>
              <a:cxnLst/>
              <a:rect l="l" t="t" r="r" b="b"/>
              <a:pathLst>
                <a:path w="957" h="606" extrusionOk="0">
                  <a:moveTo>
                    <a:pt x="869" y="0"/>
                  </a:moveTo>
                  <a:cubicBezTo>
                    <a:pt x="822" y="0"/>
                    <a:pt x="785" y="38"/>
                    <a:pt x="785" y="85"/>
                  </a:cubicBezTo>
                  <a:cubicBezTo>
                    <a:pt x="784" y="100"/>
                    <a:pt x="779" y="436"/>
                    <a:pt x="519" y="436"/>
                  </a:cubicBezTo>
                  <a:cubicBezTo>
                    <a:pt x="244" y="436"/>
                    <a:pt x="181" y="165"/>
                    <a:pt x="177" y="153"/>
                  </a:cubicBezTo>
                  <a:cubicBezTo>
                    <a:pt x="169" y="113"/>
                    <a:pt x="134" y="85"/>
                    <a:pt x="94" y="85"/>
                  </a:cubicBezTo>
                  <a:cubicBezTo>
                    <a:pt x="89" y="85"/>
                    <a:pt x="83" y="86"/>
                    <a:pt x="77" y="87"/>
                  </a:cubicBezTo>
                  <a:cubicBezTo>
                    <a:pt x="31" y="97"/>
                    <a:pt x="1" y="143"/>
                    <a:pt x="11" y="189"/>
                  </a:cubicBezTo>
                  <a:cubicBezTo>
                    <a:pt x="42" y="332"/>
                    <a:pt x="189" y="605"/>
                    <a:pt x="521" y="605"/>
                  </a:cubicBezTo>
                  <a:cubicBezTo>
                    <a:pt x="866" y="605"/>
                    <a:pt x="956" y="264"/>
                    <a:pt x="955" y="85"/>
                  </a:cubicBezTo>
                  <a:cubicBezTo>
                    <a:pt x="955" y="38"/>
                    <a:pt x="917"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8"/>
            <p:cNvSpPr/>
            <p:nvPr/>
          </p:nvSpPr>
          <p:spPr>
            <a:xfrm>
              <a:off x="2208122" y="4157151"/>
              <a:ext cx="45520" cy="28885"/>
            </a:xfrm>
            <a:custGeom>
              <a:avLst/>
              <a:gdLst/>
              <a:ahLst/>
              <a:cxnLst/>
              <a:rect l="l" t="t" r="r" b="b"/>
              <a:pathLst>
                <a:path w="955" h="606" extrusionOk="0">
                  <a:moveTo>
                    <a:pt x="869" y="0"/>
                  </a:moveTo>
                  <a:cubicBezTo>
                    <a:pt x="822" y="0"/>
                    <a:pt x="784" y="38"/>
                    <a:pt x="784" y="85"/>
                  </a:cubicBezTo>
                  <a:cubicBezTo>
                    <a:pt x="783" y="100"/>
                    <a:pt x="778" y="436"/>
                    <a:pt x="519" y="436"/>
                  </a:cubicBezTo>
                  <a:cubicBezTo>
                    <a:pt x="243" y="436"/>
                    <a:pt x="180" y="165"/>
                    <a:pt x="176" y="153"/>
                  </a:cubicBezTo>
                  <a:cubicBezTo>
                    <a:pt x="169" y="113"/>
                    <a:pt x="133" y="85"/>
                    <a:pt x="93" y="85"/>
                  </a:cubicBezTo>
                  <a:cubicBezTo>
                    <a:pt x="88" y="85"/>
                    <a:pt x="82" y="86"/>
                    <a:pt x="76" y="87"/>
                  </a:cubicBezTo>
                  <a:cubicBezTo>
                    <a:pt x="30" y="97"/>
                    <a:pt x="1" y="143"/>
                    <a:pt x="11" y="189"/>
                  </a:cubicBezTo>
                  <a:cubicBezTo>
                    <a:pt x="42" y="332"/>
                    <a:pt x="189" y="605"/>
                    <a:pt x="520" y="605"/>
                  </a:cubicBezTo>
                  <a:cubicBezTo>
                    <a:pt x="864" y="605"/>
                    <a:pt x="954" y="264"/>
                    <a:pt x="954" y="85"/>
                  </a:cubicBezTo>
                  <a:cubicBezTo>
                    <a:pt x="954" y="38"/>
                    <a:pt x="917"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9" name="Google Shape;2219;p28"/>
          <p:cNvGrpSpPr/>
          <p:nvPr/>
        </p:nvGrpSpPr>
        <p:grpSpPr>
          <a:xfrm>
            <a:off x="904386" y="4344966"/>
            <a:ext cx="493309" cy="447658"/>
            <a:chOff x="3227772" y="-134367"/>
            <a:chExt cx="166828" cy="151384"/>
          </a:xfrm>
        </p:grpSpPr>
        <p:sp>
          <p:nvSpPr>
            <p:cNvPr id="2220" name="Google Shape;2220;p28"/>
            <p:cNvSpPr/>
            <p:nvPr/>
          </p:nvSpPr>
          <p:spPr>
            <a:xfrm>
              <a:off x="3227772" y="-134367"/>
              <a:ext cx="166828" cy="151384"/>
            </a:xfrm>
            <a:custGeom>
              <a:avLst/>
              <a:gdLst/>
              <a:ahLst/>
              <a:cxnLst/>
              <a:rect l="l" t="t" r="r" b="b"/>
              <a:pathLst>
                <a:path w="3500" h="3176" extrusionOk="0">
                  <a:moveTo>
                    <a:pt x="1" y="1"/>
                  </a:moveTo>
                  <a:lnTo>
                    <a:pt x="1" y="1"/>
                  </a:lnTo>
                  <a:cubicBezTo>
                    <a:pt x="761" y="368"/>
                    <a:pt x="1137" y="1374"/>
                    <a:pt x="1137" y="1374"/>
                  </a:cubicBezTo>
                  <a:cubicBezTo>
                    <a:pt x="1137" y="1374"/>
                    <a:pt x="1137" y="1374"/>
                    <a:pt x="1137" y="1374"/>
                  </a:cubicBezTo>
                  <a:lnTo>
                    <a:pt x="808" y="1374"/>
                  </a:lnTo>
                  <a:cubicBezTo>
                    <a:pt x="808" y="1374"/>
                    <a:pt x="1399" y="2696"/>
                    <a:pt x="1929" y="3030"/>
                  </a:cubicBezTo>
                  <a:cubicBezTo>
                    <a:pt x="2086" y="3128"/>
                    <a:pt x="2267" y="3175"/>
                    <a:pt x="2444" y="3175"/>
                  </a:cubicBezTo>
                  <a:cubicBezTo>
                    <a:pt x="2989" y="3175"/>
                    <a:pt x="3500" y="2728"/>
                    <a:pt x="3158" y="1944"/>
                  </a:cubicBezTo>
                  <a:cubicBezTo>
                    <a:pt x="2705" y="905"/>
                    <a:pt x="1894" y="656"/>
                    <a:pt x="1894" y="656"/>
                  </a:cubicBezTo>
                  <a:lnTo>
                    <a:pt x="1894" y="656"/>
                  </a:lnTo>
                  <a:lnTo>
                    <a:pt x="1953" y="1008"/>
                  </a:lnTo>
                  <a:cubicBezTo>
                    <a:pt x="1953" y="1008"/>
                    <a:pt x="1661" y="638"/>
                    <a:pt x="1202" y="393"/>
                  </a:cubicBezTo>
                  <a:cubicBezTo>
                    <a:pt x="838" y="201"/>
                    <a:pt x="1" y="1"/>
                    <a:pt x="1"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8"/>
            <p:cNvSpPr/>
            <p:nvPr/>
          </p:nvSpPr>
          <p:spPr>
            <a:xfrm>
              <a:off x="3293740" y="-79933"/>
              <a:ext cx="86417" cy="93090"/>
            </a:xfrm>
            <a:custGeom>
              <a:avLst/>
              <a:gdLst/>
              <a:ahLst/>
              <a:cxnLst/>
              <a:rect l="l" t="t" r="r" b="b"/>
              <a:pathLst>
                <a:path w="1813" h="1953" extrusionOk="0">
                  <a:moveTo>
                    <a:pt x="1" y="1"/>
                  </a:moveTo>
                  <a:cubicBezTo>
                    <a:pt x="1" y="1"/>
                    <a:pt x="253" y="257"/>
                    <a:pt x="337" y="504"/>
                  </a:cubicBezTo>
                  <a:cubicBezTo>
                    <a:pt x="415" y="733"/>
                    <a:pt x="413" y="932"/>
                    <a:pt x="413" y="932"/>
                  </a:cubicBezTo>
                  <a:lnTo>
                    <a:pt x="124" y="692"/>
                  </a:lnTo>
                  <a:lnTo>
                    <a:pt x="124" y="692"/>
                  </a:lnTo>
                  <a:cubicBezTo>
                    <a:pt x="124" y="692"/>
                    <a:pt x="131" y="888"/>
                    <a:pt x="232" y="1135"/>
                  </a:cubicBezTo>
                  <a:cubicBezTo>
                    <a:pt x="335" y="1383"/>
                    <a:pt x="653" y="1708"/>
                    <a:pt x="817" y="1823"/>
                  </a:cubicBezTo>
                  <a:cubicBezTo>
                    <a:pt x="937" y="1907"/>
                    <a:pt x="1086" y="1953"/>
                    <a:pt x="1231" y="1953"/>
                  </a:cubicBezTo>
                  <a:cubicBezTo>
                    <a:pt x="1531" y="1953"/>
                    <a:pt x="1812" y="1754"/>
                    <a:pt x="1770" y="1281"/>
                  </a:cubicBezTo>
                  <a:cubicBezTo>
                    <a:pt x="1707" y="580"/>
                    <a:pt x="910" y="267"/>
                    <a:pt x="909" y="267"/>
                  </a:cubicBezTo>
                  <a:lnTo>
                    <a:pt x="909" y="267"/>
                  </a:lnTo>
                  <a:lnTo>
                    <a:pt x="938" y="546"/>
                  </a:lnTo>
                  <a:cubicBezTo>
                    <a:pt x="938" y="546"/>
                    <a:pt x="775" y="362"/>
                    <a:pt x="604" y="257"/>
                  </a:cubicBezTo>
                  <a:cubicBezTo>
                    <a:pt x="376" y="119"/>
                    <a:pt x="1" y="1"/>
                    <a:pt x="1"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8"/>
            <p:cNvSpPr/>
            <p:nvPr/>
          </p:nvSpPr>
          <p:spPr>
            <a:xfrm>
              <a:off x="3326724" y="-36797"/>
              <a:ext cx="60439" cy="45329"/>
            </a:xfrm>
            <a:custGeom>
              <a:avLst/>
              <a:gdLst/>
              <a:ahLst/>
              <a:cxnLst/>
              <a:rect l="l" t="t" r="r" b="b"/>
              <a:pathLst>
                <a:path w="1268" h="951" extrusionOk="0">
                  <a:moveTo>
                    <a:pt x="550" y="0"/>
                  </a:moveTo>
                  <a:lnTo>
                    <a:pt x="633" y="272"/>
                  </a:lnTo>
                  <a:lnTo>
                    <a:pt x="73" y="4"/>
                  </a:lnTo>
                  <a:lnTo>
                    <a:pt x="73" y="4"/>
                  </a:lnTo>
                  <a:lnTo>
                    <a:pt x="302" y="550"/>
                  </a:lnTo>
                  <a:lnTo>
                    <a:pt x="302" y="550"/>
                  </a:lnTo>
                  <a:lnTo>
                    <a:pt x="1" y="450"/>
                  </a:lnTo>
                  <a:lnTo>
                    <a:pt x="1" y="450"/>
                  </a:lnTo>
                  <a:cubicBezTo>
                    <a:pt x="1" y="450"/>
                    <a:pt x="266" y="950"/>
                    <a:pt x="581" y="950"/>
                  </a:cubicBezTo>
                  <a:cubicBezTo>
                    <a:pt x="669" y="950"/>
                    <a:pt x="761" y="911"/>
                    <a:pt x="852" y="811"/>
                  </a:cubicBezTo>
                  <a:cubicBezTo>
                    <a:pt x="1267" y="355"/>
                    <a:pt x="551" y="0"/>
                    <a:pt x="550" y="0"/>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8"/>
            <p:cNvSpPr/>
            <p:nvPr/>
          </p:nvSpPr>
          <p:spPr>
            <a:xfrm>
              <a:off x="3299889" y="-42516"/>
              <a:ext cx="56435" cy="56435"/>
            </a:xfrm>
            <a:custGeom>
              <a:avLst/>
              <a:gdLst/>
              <a:ahLst/>
              <a:cxnLst/>
              <a:rect l="l" t="t" r="r" b="b"/>
              <a:pathLst>
                <a:path w="1184" h="1184" extrusionOk="0">
                  <a:moveTo>
                    <a:pt x="1" y="0"/>
                  </a:moveTo>
                  <a:cubicBezTo>
                    <a:pt x="1" y="0"/>
                    <a:pt x="1" y="1"/>
                    <a:pt x="1" y="1"/>
                  </a:cubicBezTo>
                  <a:cubicBezTo>
                    <a:pt x="102" y="599"/>
                    <a:pt x="542" y="1141"/>
                    <a:pt x="1173" y="1184"/>
                  </a:cubicBezTo>
                  <a:cubicBezTo>
                    <a:pt x="1184" y="1184"/>
                    <a:pt x="1184" y="1166"/>
                    <a:pt x="1173" y="1166"/>
                  </a:cubicBezTo>
                  <a:cubicBezTo>
                    <a:pt x="522" y="1124"/>
                    <a:pt x="192" y="548"/>
                    <a:pt x="2" y="1"/>
                  </a:cubicBezTo>
                  <a:cubicBezTo>
                    <a:pt x="2" y="0"/>
                    <a:pt x="2"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8"/>
            <p:cNvSpPr/>
            <p:nvPr/>
          </p:nvSpPr>
          <p:spPr>
            <a:xfrm>
              <a:off x="3334208" y="-5433"/>
              <a:ext cx="31936" cy="13918"/>
            </a:xfrm>
            <a:custGeom>
              <a:avLst/>
              <a:gdLst/>
              <a:ahLst/>
              <a:cxnLst/>
              <a:rect l="l" t="t" r="r" b="b"/>
              <a:pathLst>
                <a:path w="670" h="292" extrusionOk="0">
                  <a:moveTo>
                    <a:pt x="3" y="1"/>
                  </a:moveTo>
                  <a:cubicBezTo>
                    <a:pt x="3" y="1"/>
                    <a:pt x="1" y="1"/>
                    <a:pt x="1" y="2"/>
                  </a:cubicBezTo>
                  <a:cubicBezTo>
                    <a:pt x="82" y="131"/>
                    <a:pt x="288" y="292"/>
                    <a:pt x="464" y="292"/>
                  </a:cubicBezTo>
                  <a:cubicBezTo>
                    <a:pt x="541" y="292"/>
                    <a:pt x="612" y="261"/>
                    <a:pt x="666" y="184"/>
                  </a:cubicBezTo>
                  <a:cubicBezTo>
                    <a:pt x="669" y="178"/>
                    <a:pt x="665" y="173"/>
                    <a:pt x="660" y="173"/>
                  </a:cubicBezTo>
                  <a:cubicBezTo>
                    <a:pt x="658" y="173"/>
                    <a:pt x="656" y="173"/>
                    <a:pt x="655" y="174"/>
                  </a:cubicBezTo>
                  <a:cubicBezTo>
                    <a:pt x="589" y="231"/>
                    <a:pt x="518" y="255"/>
                    <a:pt x="447" y="255"/>
                  </a:cubicBezTo>
                  <a:cubicBezTo>
                    <a:pt x="280" y="255"/>
                    <a:pt x="113" y="127"/>
                    <a:pt x="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8"/>
            <p:cNvSpPr/>
            <p:nvPr/>
          </p:nvSpPr>
          <p:spPr>
            <a:xfrm>
              <a:off x="3330490" y="-36987"/>
              <a:ext cx="27169" cy="13442"/>
            </a:xfrm>
            <a:custGeom>
              <a:avLst/>
              <a:gdLst/>
              <a:ahLst/>
              <a:cxnLst/>
              <a:rect l="l" t="t" r="r" b="b"/>
              <a:pathLst>
                <a:path w="570" h="282" extrusionOk="0">
                  <a:moveTo>
                    <a:pt x="9" y="1"/>
                  </a:moveTo>
                  <a:cubicBezTo>
                    <a:pt x="4" y="1"/>
                    <a:pt x="1" y="7"/>
                    <a:pt x="6" y="9"/>
                  </a:cubicBezTo>
                  <a:cubicBezTo>
                    <a:pt x="97" y="68"/>
                    <a:pt x="194" y="114"/>
                    <a:pt x="290" y="161"/>
                  </a:cubicBezTo>
                  <a:cubicBezTo>
                    <a:pt x="375" y="203"/>
                    <a:pt x="458" y="251"/>
                    <a:pt x="549" y="281"/>
                  </a:cubicBezTo>
                  <a:cubicBezTo>
                    <a:pt x="550" y="281"/>
                    <a:pt x="552" y="281"/>
                    <a:pt x="553" y="281"/>
                  </a:cubicBezTo>
                  <a:cubicBezTo>
                    <a:pt x="564" y="281"/>
                    <a:pt x="569" y="264"/>
                    <a:pt x="558" y="258"/>
                  </a:cubicBezTo>
                  <a:cubicBezTo>
                    <a:pt x="468" y="212"/>
                    <a:pt x="371" y="182"/>
                    <a:pt x="281" y="139"/>
                  </a:cubicBezTo>
                  <a:cubicBezTo>
                    <a:pt x="189" y="95"/>
                    <a:pt x="103" y="45"/>
                    <a:pt x="11" y="1"/>
                  </a:cubicBezTo>
                  <a:cubicBezTo>
                    <a:pt x="10" y="1"/>
                    <a:pt x="10" y="1"/>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8"/>
            <p:cNvSpPr/>
            <p:nvPr/>
          </p:nvSpPr>
          <p:spPr>
            <a:xfrm>
              <a:off x="3294169" y="-80219"/>
              <a:ext cx="45043" cy="25405"/>
            </a:xfrm>
            <a:custGeom>
              <a:avLst/>
              <a:gdLst/>
              <a:ahLst/>
              <a:cxnLst/>
              <a:rect l="l" t="t" r="r" b="b"/>
              <a:pathLst>
                <a:path w="945" h="533" extrusionOk="0">
                  <a:moveTo>
                    <a:pt x="8" y="0"/>
                  </a:moveTo>
                  <a:cubicBezTo>
                    <a:pt x="2" y="0"/>
                    <a:pt x="1" y="8"/>
                    <a:pt x="6" y="10"/>
                  </a:cubicBezTo>
                  <a:cubicBezTo>
                    <a:pt x="348" y="110"/>
                    <a:pt x="645" y="279"/>
                    <a:pt x="902" y="526"/>
                  </a:cubicBezTo>
                  <a:cubicBezTo>
                    <a:pt x="906" y="530"/>
                    <a:pt x="910" y="532"/>
                    <a:pt x="915" y="532"/>
                  </a:cubicBezTo>
                  <a:cubicBezTo>
                    <a:pt x="930" y="532"/>
                    <a:pt x="944" y="511"/>
                    <a:pt x="930" y="498"/>
                  </a:cubicBezTo>
                  <a:cubicBezTo>
                    <a:pt x="673" y="253"/>
                    <a:pt x="357" y="79"/>
                    <a:pt x="9" y="0"/>
                  </a:cubicBezTo>
                  <a:cubicBezTo>
                    <a:pt x="8" y="0"/>
                    <a:pt x="8" y="0"/>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8"/>
            <p:cNvSpPr/>
            <p:nvPr/>
          </p:nvSpPr>
          <p:spPr>
            <a:xfrm>
              <a:off x="3273435" y="-120639"/>
              <a:ext cx="48046" cy="35844"/>
            </a:xfrm>
            <a:custGeom>
              <a:avLst/>
              <a:gdLst/>
              <a:ahLst/>
              <a:cxnLst/>
              <a:rect l="l" t="t" r="r" b="b"/>
              <a:pathLst>
                <a:path w="1008" h="752" extrusionOk="0">
                  <a:moveTo>
                    <a:pt x="3" y="0"/>
                  </a:moveTo>
                  <a:cubicBezTo>
                    <a:pt x="2" y="0"/>
                    <a:pt x="1" y="3"/>
                    <a:pt x="2" y="3"/>
                  </a:cubicBezTo>
                  <a:cubicBezTo>
                    <a:pt x="372" y="201"/>
                    <a:pt x="678" y="445"/>
                    <a:pt x="971" y="746"/>
                  </a:cubicBezTo>
                  <a:cubicBezTo>
                    <a:pt x="975" y="750"/>
                    <a:pt x="980" y="752"/>
                    <a:pt x="984" y="752"/>
                  </a:cubicBezTo>
                  <a:cubicBezTo>
                    <a:pt x="990" y="752"/>
                    <a:pt x="995" y="748"/>
                    <a:pt x="998" y="744"/>
                  </a:cubicBezTo>
                  <a:cubicBezTo>
                    <a:pt x="1004" y="740"/>
                    <a:pt x="1008" y="735"/>
                    <a:pt x="1007" y="729"/>
                  </a:cubicBezTo>
                  <a:cubicBezTo>
                    <a:pt x="1007" y="686"/>
                    <a:pt x="995" y="644"/>
                    <a:pt x="985" y="603"/>
                  </a:cubicBezTo>
                  <a:cubicBezTo>
                    <a:pt x="972" y="556"/>
                    <a:pt x="965" y="509"/>
                    <a:pt x="950" y="463"/>
                  </a:cubicBezTo>
                  <a:cubicBezTo>
                    <a:pt x="950" y="462"/>
                    <a:pt x="949" y="461"/>
                    <a:pt x="948" y="461"/>
                  </a:cubicBezTo>
                  <a:cubicBezTo>
                    <a:pt x="946" y="461"/>
                    <a:pt x="944" y="463"/>
                    <a:pt x="944" y="465"/>
                  </a:cubicBezTo>
                  <a:cubicBezTo>
                    <a:pt x="945" y="513"/>
                    <a:pt x="953" y="561"/>
                    <a:pt x="959" y="608"/>
                  </a:cubicBezTo>
                  <a:cubicBezTo>
                    <a:pt x="961" y="633"/>
                    <a:pt x="962" y="659"/>
                    <a:pt x="966" y="683"/>
                  </a:cubicBezTo>
                  <a:cubicBezTo>
                    <a:pt x="711" y="385"/>
                    <a:pt x="364" y="146"/>
                    <a:pt x="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8" name="Google Shape;2228;p28"/>
          <p:cNvGrpSpPr/>
          <p:nvPr/>
        </p:nvGrpSpPr>
        <p:grpSpPr>
          <a:xfrm>
            <a:off x="458002" y="4344975"/>
            <a:ext cx="597045" cy="604535"/>
            <a:chOff x="3063709" y="-107293"/>
            <a:chExt cx="201909" cy="204435"/>
          </a:xfrm>
        </p:grpSpPr>
        <p:sp>
          <p:nvSpPr>
            <p:cNvPr id="2229" name="Google Shape;2229;p28"/>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8"/>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8"/>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8"/>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8"/>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8"/>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8"/>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8"/>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8"/>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8"/>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8"/>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8"/>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28"/>
          <p:cNvGrpSpPr/>
          <p:nvPr/>
        </p:nvGrpSpPr>
        <p:grpSpPr>
          <a:xfrm>
            <a:off x="8306881" y="4099269"/>
            <a:ext cx="516908" cy="652296"/>
            <a:chOff x="4198851" y="-806491"/>
            <a:chExt cx="163968" cy="206914"/>
          </a:xfrm>
        </p:grpSpPr>
        <p:sp>
          <p:nvSpPr>
            <p:cNvPr id="2242" name="Google Shape;2242;p28"/>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8"/>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8"/>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8"/>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8"/>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8"/>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8"/>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8"/>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8"/>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8"/>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2" name="Google Shape;2252;p28"/>
          <p:cNvGrpSpPr/>
          <p:nvPr/>
        </p:nvGrpSpPr>
        <p:grpSpPr>
          <a:xfrm rot="-127364">
            <a:off x="2561849" y="4605179"/>
            <a:ext cx="1432525" cy="317899"/>
            <a:chOff x="4339891" y="1046343"/>
            <a:chExt cx="651056" cy="144473"/>
          </a:xfrm>
        </p:grpSpPr>
        <p:sp>
          <p:nvSpPr>
            <p:cNvPr id="2253" name="Google Shape;2253;p28"/>
            <p:cNvSpPr/>
            <p:nvPr/>
          </p:nvSpPr>
          <p:spPr>
            <a:xfrm>
              <a:off x="4351093" y="1055399"/>
              <a:ext cx="633325" cy="130411"/>
            </a:xfrm>
            <a:custGeom>
              <a:avLst/>
              <a:gdLst/>
              <a:ahLst/>
              <a:cxnLst/>
              <a:rect l="l" t="t" r="r" b="b"/>
              <a:pathLst>
                <a:path w="13287" h="2736" extrusionOk="0">
                  <a:moveTo>
                    <a:pt x="9261" y="1"/>
                  </a:moveTo>
                  <a:lnTo>
                    <a:pt x="5089" y="458"/>
                  </a:lnTo>
                  <a:lnTo>
                    <a:pt x="5083" y="458"/>
                  </a:lnTo>
                  <a:lnTo>
                    <a:pt x="2126" y="2687"/>
                  </a:lnTo>
                  <a:lnTo>
                    <a:pt x="11" y="2142"/>
                  </a:lnTo>
                  <a:lnTo>
                    <a:pt x="1" y="2182"/>
                  </a:lnTo>
                  <a:lnTo>
                    <a:pt x="2125" y="2733"/>
                  </a:lnTo>
                  <a:lnTo>
                    <a:pt x="2135" y="2735"/>
                  </a:lnTo>
                  <a:lnTo>
                    <a:pt x="5100" y="501"/>
                  </a:lnTo>
                  <a:lnTo>
                    <a:pt x="9250" y="46"/>
                  </a:lnTo>
                  <a:lnTo>
                    <a:pt x="11584" y="1573"/>
                  </a:lnTo>
                  <a:lnTo>
                    <a:pt x="11593" y="1579"/>
                  </a:lnTo>
                  <a:lnTo>
                    <a:pt x="13286" y="972"/>
                  </a:lnTo>
                  <a:lnTo>
                    <a:pt x="13272" y="930"/>
                  </a:lnTo>
                  <a:lnTo>
                    <a:pt x="11600" y="1531"/>
                  </a:lnTo>
                  <a:lnTo>
                    <a:pt x="9267" y="6"/>
                  </a:lnTo>
                  <a:lnTo>
                    <a:pt x="92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8"/>
            <p:cNvSpPr/>
            <p:nvPr/>
          </p:nvSpPr>
          <p:spPr>
            <a:xfrm>
              <a:off x="4780793" y="1046343"/>
              <a:ext cx="22927" cy="20305"/>
            </a:xfrm>
            <a:custGeom>
              <a:avLst/>
              <a:gdLst/>
              <a:ahLst/>
              <a:cxnLst/>
              <a:rect l="l" t="t" r="r" b="b"/>
              <a:pathLst>
                <a:path w="481" h="426" extrusionOk="0">
                  <a:moveTo>
                    <a:pt x="240" y="1"/>
                  </a:moveTo>
                  <a:cubicBezTo>
                    <a:pt x="177" y="1"/>
                    <a:pt x="114" y="30"/>
                    <a:pt x="72" y="84"/>
                  </a:cubicBezTo>
                  <a:cubicBezTo>
                    <a:pt x="0" y="177"/>
                    <a:pt x="19" y="311"/>
                    <a:pt x="112" y="381"/>
                  </a:cubicBezTo>
                  <a:cubicBezTo>
                    <a:pt x="150" y="411"/>
                    <a:pt x="195" y="425"/>
                    <a:pt x="240" y="425"/>
                  </a:cubicBezTo>
                  <a:cubicBezTo>
                    <a:pt x="304" y="425"/>
                    <a:pt x="367" y="397"/>
                    <a:pt x="408" y="343"/>
                  </a:cubicBezTo>
                  <a:cubicBezTo>
                    <a:pt x="481" y="249"/>
                    <a:pt x="463" y="115"/>
                    <a:pt x="370" y="45"/>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8"/>
            <p:cNvSpPr/>
            <p:nvPr/>
          </p:nvSpPr>
          <p:spPr>
            <a:xfrm>
              <a:off x="4339891" y="1148298"/>
              <a:ext cx="22927" cy="20258"/>
            </a:xfrm>
            <a:custGeom>
              <a:avLst/>
              <a:gdLst/>
              <a:ahLst/>
              <a:cxnLst/>
              <a:rect l="l" t="t" r="r" b="b"/>
              <a:pathLst>
                <a:path w="481" h="425" extrusionOk="0">
                  <a:moveTo>
                    <a:pt x="241" y="1"/>
                  </a:moveTo>
                  <a:cubicBezTo>
                    <a:pt x="178" y="1"/>
                    <a:pt x="115" y="29"/>
                    <a:pt x="72" y="84"/>
                  </a:cubicBezTo>
                  <a:cubicBezTo>
                    <a:pt x="0" y="177"/>
                    <a:pt x="19" y="310"/>
                    <a:pt x="111" y="380"/>
                  </a:cubicBezTo>
                  <a:cubicBezTo>
                    <a:pt x="150" y="410"/>
                    <a:pt x="195" y="424"/>
                    <a:pt x="241" y="424"/>
                  </a:cubicBezTo>
                  <a:cubicBezTo>
                    <a:pt x="304" y="424"/>
                    <a:pt x="367" y="396"/>
                    <a:pt x="408" y="341"/>
                  </a:cubicBezTo>
                  <a:cubicBezTo>
                    <a:pt x="481" y="248"/>
                    <a:pt x="462" y="115"/>
                    <a:pt x="370" y="44"/>
                  </a:cubicBezTo>
                  <a:cubicBezTo>
                    <a:pt x="331" y="15"/>
                    <a:pt x="286" y="1"/>
                    <a:pt x="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8"/>
            <p:cNvSpPr/>
            <p:nvPr/>
          </p:nvSpPr>
          <p:spPr>
            <a:xfrm>
              <a:off x="4582316" y="1068173"/>
              <a:ext cx="22879" cy="20258"/>
            </a:xfrm>
            <a:custGeom>
              <a:avLst/>
              <a:gdLst/>
              <a:ahLst/>
              <a:cxnLst/>
              <a:rect l="l" t="t" r="r" b="b"/>
              <a:pathLst>
                <a:path w="480" h="425" extrusionOk="0">
                  <a:moveTo>
                    <a:pt x="240" y="0"/>
                  </a:moveTo>
                  <a:cubicBezTo>
                    <a:pt x="177" y="0"/>
                    <a:pt x="114" y="29"/>
                    <a:pt x="72" y="82"/>
                  </a:cubicBezTo>
                  <a:cubicBezTo>
                    <a:pt x="1" y="176"/>
                    <a:pt x="18" y="310"/>
                    <a:pt x="112" y="380"/>
                  </a:cubicBezTo>
                  <a:cubicBezTo>
                    <a:pt x="150" y="410"/>
                    <a:pt x="196" y="424"/>
                    <a:pt x="241" y="424"/>
                  </a:cubicBezTo>
                  <a:cubicBezTo>
                    <a:pt x="305" y="424"/>
                    <a:pt x="367" y="395"/>
                    <a:pt x="409" y="341"/>
                  </a:cubicBezTo>
                  <a:cubicBezTo>
                    <a:pt x="479" y="248"/>
                    <a:pt x="462" y="114"/>
                    <a:pt x="369" y="44"/>
                  </a:cubicBezTo>
                  <a:cubicBezTo>
                    <a:pt x="331" y="15"/>
                    <a:pt x="285"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8"/>
            <p:cNvSpPr/>
            <p:nvPr/>
          </p:nvSpPr>
          <p:spPr>
            <a:xfrm>
              <a:off x="4892376" y="1119366"/>
              <a:ext cx="22927" cy="20258"/>
            </a:xfrm>
            <a:custGeom>
              <a:avLst/>
              <a:gdLst/>
              <a:ahLst/>
              <a:cxnLst/>
              <a:rect l="l" t="t" r="r" b="b"/>
              <a:pathLst>
                <a:path w="481" h="425" extrusionOk="0">
                  <a:moveTo>
                    <a:pt x="240" y="1"/>
                  </a:moveTo>
                  <a:cubicBezTo>
                    <a:pt x="177" y="1"/>
                    <a:pt x="114" y="29"/>
                    <a:pt x="72" y="84"/>
                  </a:cubicBezTo>
                  <a:cubicBezTo>
                    <a:pt x="1" y="177"/>
                    <a:pt x="19" y="310"/>
                    <a:pt x="112" y="381"/>
                  </a:cubicBezTo>
                  <a:cubicBezTo>
                    <a:pt x="150" y="410"/>
                    <a:pt x="196" y="424"/>
                    <a:pt x="241" y="424"/>
                  </a:cubicBezTo>
                  <a:cubicBezTo>
                    <a:pt x="304" y="424"/>
                    <a:pt x="367" y="396"/>
                    <a:pt x="409" y="341"/>
                  </a:cubicBezTo>
                  <a:cubicBezTo>
                    <a:pt x="480" y="248"/>
                    <a:pt x="462" y="115"/>
                    <a:pt x="369" y="44"/>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8"/>
            <p:cNvSpPr/>
            <p:nvPr/>
          </p:nvSpPr>
          <p:spPr>
            <a:xfrm>
              <a:off x="4445660" y="1178518"/>
              <a:ext cx="13871" cy="12298"/>
            </a:xfrm>
            <a:custGeom>
              <a:avLst/>
              <a:gdLst/>
              <a:ahLst/>
              <a:cxnLst/>
              <a:rect l="l" t="t" r="r" b="b"/>
              <a:pathLst>
                <a:path w="291" h="258" extrusionOk="0">
                  <a:moveTo>
                    <a:pt x="146" y="0"/>
                  </a:moveTo>
                  <a:cubicBezTo>
                    <a:pt x="107" y="0"/>
                    <a:pt x="68" y="17"/>
                    <a:pt x="43" y="51"/>
                  </a:cubicBezTo>
                  <a:cubicBezTo>
                    <a:pt x="0" y="106"/>
                    <a:pt x="11" y="188"/>
                    <a:pt x="67" y="231"/>
                  </a:cubicBezTo>
                  <a:cubicBezTo>
                    <a:pt x="90" y="249"/>
                    <a:pt x="118" y="257"/>
                    <a:pt x="145" y="257"/>
                  </a:cubicBezTo>
                  <a:cubicBezTo>
                    <a:pt x="184" y="257"/>
                    <a:pt x="222" y="240"/>
                    <a:pt x="247" y="208"/>
                  </a:cubicBezTo>
                  <a:cubicBezTo>
                    <a:pt x="290" y="151"/>
                    <a:pt x="280" y="69"/>
                    <a:pt x="224" y="27"/>
                  </a:cubicBezTo>
                  <a:cubicBezTo>
                    <a:pt x="201" y="9"/>
                    <a:pt x="173"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8"/>
            <p:cNvSpPr/>
            <p:nvPr/>
          </p:nvSpPr>
          <p:spPr>
            <a:xfrm>
              <a:off x="4977077" y="1094628"/>
              <a:ext cx="13871" cy="12298"/>
            </a:xfrm>
            <a:custGeom>
              <a:avLst/>
              <a:gdLst/>
              <a:ahLst/>
              <a:cxnLst/>
              <a:rect l="l" t="t" r="r" b="b"/>
              <a:pathLst>
                <a:path w="291" h="258" extrusionOk="0">
                  <a:moveTo>
                    <a:pt x="145" y="0"/>
                  </a:moveTo>
                  <a:cubicBezTo>
                    <a:pt x="107" y="0"/>
                    <a:pt x="68" y="17"/>
                    <a:pt x="43" y="50"/>
                  </a:cubicBezTo>
                  <a:cubicBezTo>
                    <a:pt x="0" y="106"/>
                    <a:pt x="11" y="188"/>
                    <a:pt x="67" y="231"/>
                  </a:cubicBezTo>
                  <a:cubicBezTo>
                    <a:pt x="90" y="249"/>
                    <a:pt x="118" y="257"/>
                    <a:pt x="145" y="257"/>
                  </a:cubicBezTo>
                  <a:cubicBezTo>
                    <a:pt x="184" y="257"/>
                    <a:pt x="222" y="240"/>
                    <a:pt x="247" y="207"/>
                  </a:cubicBezTo>
                  <a:cubicBezTo>
                    <a:pt x="290" y="151"/>
                    <a:pt x="280" y="70"/>
                    <a:pt x="224" y="27"/>
                  </a:cubicBezTo>
                  <a:cubicBezTo>
                    <a:pt x="201" y="9"/>
                    <a:pt x="173"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0" name="Google Shape;2260;p28"/>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261" name="Google Shape;2261;p28"/>
          <p:cNvSpPr txBox="1">
            <a:spLocks noGrp="1"/>
          </p:cNvSpPr>
          <p:nvPr>
            <p:ph type="title" idx="2"/>
          </p:nvPr>
        </p:nvSpPr>
        <p:spPr>
          <a:xfrm>
            <a:off x="720000" y="1530450"/>
            <a:ext cx="19839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262" name="Google Shape;2262;p28"/>
          <p:cNvSpPr txBox="1">
            <a:spLocks noGrp="1"/>
          </p:cNvSpPr>
          <p:nvPr>
            <p:ph type="subTitle" idx="1"/>
          </p:nvPr>
        </p:nvSpPr>
        <p:spPr>
          <a:xfrm>
            <a:off x="720000" y="1974100"/>
            <a:ext cx="1983900" cy="61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63" name="Google Shape;2263;p28"/>
          <p:cNvSpPr txBox="1">
            <a:spLocks noGrp="1"/>
          </p:cNvSpPr>
          <p:nvPr>
            <p:ph type="title" idx="3"/>
          </p:nvPr>
        </p:nvSpPr>
        <p:spPr>
          <a:xfrm>
            <a:off x="3580080" y="1530450"/>
            <a:ext cx="19839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264" name="Google Shape;2264;p28"/>
          <p:cNvSpPr txBox="1">
            <a:spLocks noGrp="1"/>
          </p:cNvSpPr>
          <p:nvPr>
            <p:ph type="subTitle" idx="4"/>
          </p:nvPr>
        </p:nvSpPr>
        <p:spPr>
          <a:xfrm>
            <a:off x="3580082" y="1974100"/>
            <a:ext cx="1983900" cy="61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65" name="Google Shape;2265;p28"/>
          <p:cNvSpPr txBox="1">
            <a:spLocks noGrp="1"/>
          </p:cNvSpPr>
          <p:nvPr>
            <p:ph type="title" idx="5"/>
          </p:nvPr>
        </p:nvSpPr>
        <p:spPr>
          <a:xfrm>
            <a:off x="720000" y="3100775"/>
            <a:ext cx="19839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266" name="Google Shape;2266;p28"/>
          <p:cNvSpPr txBox="1">
            <a:spLocks noGrp="1"/>
          </p:cNvSpPr>
          <p:nvPr>
            <p:ph type="subTitle" idx="6"/>
          </p:nvPr>
        </p:nvSpPr>
        <p:spPr>
          <a:xfrm>
            <a:off x="720000" y="3544425"/>
            <a:ext cx="1983900" cy="61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67" name="Google Shape;2267;p28"/>
          <p:cNvSpPr txBox="1">
            <a:spLocks noGrp="1"/>
          </p:cNvSpPr>
          <p:nvPr>
            <p:ph type="title" idx="7"/>
          </p:nvPr>
        </p:nvSpPr>
        <p:spPr>
          <a:xfrm>
            <a:off x="3580080" y="3100775"/>
            <a:ext cx="19839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268" name="Google Shape;2268;p28"/>
          <p:cNvSpPr txBox="1">
            <a:spLocks noGrp="1"/>
          </p:cNvSpPr>
          <p:nvPr>
            <p:ph type="subTitle" idx="8"/>
          </p:nvPr>
        </p:nvSpPr>
        <p:spPr>
          <a:xfrm>
            <a:off x="3580082" y="3544425"/>
            <a:ext cx="1983900" cy="61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69" name="Google Shape;2269;p28"/>
          <p:cNvSpPr txBox="1">
            <a:spLocks noGrp="1"/>
          </p:cNvSpPr>
          <p:nvPr>
            <p:ph type="title" idx="9"/>
          </p:nvPr>
        </p:nvSpPr>
        <p:spPr>
          <a:xfrm>
            <a:off x="6440142" y="1530450"/>
            <a:ext cx="19839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270" name="Google Shape;2270;p28"/>
          <p:cNvSpPr txBox="1">
            <a:spLocks noGrp="1"/>
          </p:cNvSpPr>
          <p:nvPr>
            <p:ph type="subTitle" idx="13"/>
          </p:nvPr>
        </p:nvSpPr>
        <p:spPr>
          <a:xfrm>
            <a:off x="6440146" y="1974100"/>
            <a:ext cx="1983900" cy="61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71" name="Google Shape;2271;p28"/>
          <p:cNvSpPr txBox="1">
            <a:spLocks noGrp="1"/>
          </p:cNvSpPr>
          <p:nvPr>
            <p:ph type="title" idx="14"/>
          </p:nvPr>
        </p:nvSpPr>
        <p:spPr>
          <a:xfrm>
            <a:off x="6440142" y="3100775"/>
            <a:ext cx="19839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272" name="Google Shape;2272;p28"/>
          <p:cNvSpPr txBox="1">
            <a:spLocks noGrp="1"/>
          </p:cNvSpPr>
          <p:nvPr>
            <p:ph type="subTitle" idx="15"/>
          </p:nvPr>
        </p:nvSpPr>
        <p:spPr>
          <a:xfrm>
            <a:off x="6440146" y="3544425"/>
            <a:ext cx="1983900" cy="61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73" name="Google Shape;2273;p28"/>
          <p:cNvSpPr/>
          <p:nvPr/>
        </p:nvSpPr>
        <p:spPr>
          <a:xfrm>
            <a:off x="8804284" y="669825"/>
            <a:ext cx="57458" cy="57458"/>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8"/>
          <p:cNvSpPr/>
          <p:nvPr/>
        </p:nvSpPr>
        <p:spPr>
          <a:xfrm>
            <a:off x="8254638" y="4671100"/>
            <a:ext cx="57348" cy="57458"/>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8"/>
          <p:cNvSpPr/>
          <p:nvPr/>
        </p:nvSpPr>
        <p:spPr>
          <a:xfrm>
            <a:off x="1948391" y="4671097"/>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8"/>
          <p:cNvSpPr/>
          <p:nvPr/>
        </p:nvSpPr>
        <p:spPr>
          <a:xfrm>
            <a:off x="5560187" y="4731667"/>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8"/>
          <p:cNvSpPr/>
          <p:nvPr/>
        </p:nvSpPr>
        <p:spPr>
          <a:xfrm>
            <a:off x="396633" y="757245"/>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8"/>
          <p:cNvSpPr/>
          <p:nvPr/>
        </p:nvSpPr>
        <p:spPr>
          <a:xfrm>
            <a:off x="542241" y="4045267"/>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8"/>
          <p:cNvSpPr/>
          <p:nvPr/>
        </p:nvSpPr>
        <p:spPr>
          <a:xfrm>
            <a:off x="8544948" y="3301153"/>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8"/>
          <p:cNvSpPr/>
          <p:nvPr/>
        </p:nvSpPr>
        <p:spPr>
          <a:xfrm>
            <a:off x="5563966" y="362863"/>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9626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281"/>
        <p:cNvGrpSpPr/>
        <p:nvPr/>
      </p:nvGrpSpPr>
      <p:grpSpPr>
        <a:xfrm>
          <a:off x="0" y="0"/>
          <a:ext cx="0" cy="0"/>
          <a:chOff x="0" y="0"/>
          <a:chExt cx="0" cy="0"/>
        </a:xfrm>
      </p:grpSpPr>
      <p:grpSp>
        <p:nvGrpSpPr>
          <p:cNvPr id="2282" name="Google Shape;2282;p29"/>
          <p:cNvGrpSpPr/>
          <p:nvPr/>
        </p:nvGrpSpPr>
        <p:grpSpPr>
          <a:xfrm rot="9284465">
            <a:off x="1088158" y="-2380639"/>
            <a:ext cx="9393665" cy="8567764"/>
            <a:chOff x="-2537947" y="-2336543"/>
            <a:chExt cx="4759398" cy="4340947"/>
          </a:xfrm>
        </p:grpSpPr>
        <p:sp>
          <p:nvSpPr>
            <p:cNvPr id="2283" name="Google Shape;2283;p29"/>
            <p:cNvSpPr/>
            <p:nvPr/>
          </p:nvSpPr>
          <p:spPr>
            <a:xfrm>
              <a:off x="-1194414" y="-746010"/>
              <a:ext cx="1461075" cy="1333047"/>
            </a:xfrm>
            <a:custGeom>
              <a:avLst/>
              <a:gdLst/>
              <a:ahLst/>
              <a:cxnLst/>
              <a:rect l="l" t="t" r="r" b="b"/>
              <a:pathLst>
                <a:path w="30653" h="27967" extrusionOk="0">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9"/>
            <p:cNvSpPr/>
            <p:nvPr/>
          </p:nvSpPr>
          <p:spPr>
            <a:xfrm>
              <a:off x="-1567773" y="-1000541"/>
              <a:ext cx="2142494" cy="1954837"/>
            </a:xfrm>
            <a:custGeom>
              <a:avLst/>
              <a:gdLst/>
              <a:ahLst/>
              <a:cxnLst/>
              <a:rect l="l" t="t" r="r" b="b"/>
              <a:pathLst>
                <a:path w="44949" h="41012" extrusionOk="0">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9"/>
            <p:cNvSpPr/>
            <p:nvPr/>
          </p:nvSpPr>
          <p:spPr>
            <a:xfrm>
              <a:off x="-1620634" y="-1167988"/>
              <a:ext cx="2386015" cy="2177004"/>
            </a:xfrm>
            <a:custGeom>
              <a:avLst/>
              <a:gdLst/>
              <a:ahLst/>
              <a:cxnLst/>
              <a:rect l="l" t="t" r="r" b="b"/>
              <a:pathLst>
                <a:path w="50058" h="45673" extrusionOk="0">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9"/>
            <p:cNvSpPr/>
            <p:nvPr/>
          </p:nvSpPr>
          <p:spPr>
            <a:xfrm>
              <a:off x="-2048952" y="-1725049"/>
              <a:ext cx="3547658" cy="3235834"/>
            </a:xfrm>
            <a:custGeom>
              <a:avLst/>
              <a:gdLst/>
              <a:ahLst/>
              <a:cxnLst/>
              <a:rect l="l" t="t" r="r" b="b"/>
              <a:pathLst>
                <a:path w="74429" h="67887" extrusionOk="0">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9"/>
            <p:cNvSpPr/>
            <p:nvPr/>
          </p:nvSpPr>
          <p:spPr>
            <a:xfrm>
              <a:off x="-2537947" y="-2336543"/>
              <a:ext cx="4759398" cy="4340947"/>
            </a:xfrm>
            <a:custGeom>
              <a:avLst/>
              <a:gdLst/>
              <a:ahLst/>
              <a:cxnLst/>
              <a:rect l="l" t="t" r="r" b="b"/>
              <a:pathLst>
                <a:path w="99851" h="91072" extrusionOk="0">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8" name="Google Shape;2288;p29"/>
          <p:cNvGrpSpPr/>
          <p:nvPr/>
        </p:nvGrpSpPr>
        <p:grpSpPr>
          <a:xfrm rot="1341893">
            <a:off x="5004060" y="4297883"/>
            <a:ext cx="677108" cy="854456"/>
            <a:chOff x="4198851" y="-806491"/>
            <a:chExt cx="163968" cy="206914"/>
          </a:xfrm>
        </p:grpSpPr>
        <p:sp>
          <p:nvSpPr>
            <p:cNvPr id="2289" name="Google Shape;2289;p29"/>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9"/>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9"/>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9"/>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9"/>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9"/>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9"/>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9"/>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9"/>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9"/>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9" name="Google Shape;2299;p29"/>
          <p:cNvGrpSpPr/>
          <p:nvPr/>
        </p:nvGrpSpPr>
        <p:grpSpPr>
          <a:xfrm>
            <a:off x="1778783" y="4444028"/>
            <a:ext cx="1043387" cy="812927"/>
            <a:chOff x="1551108" y="3780503"/>
            <a:chExt cx="1043387" cy="812927"/>
          </a:xfrm>
        </p:grpSpPr>
        <p:sp>
          <p:nvSpPr>
            <p:cNvPr id="2300" name="Google Shape;2300;p29"/>
            <p:cNvSpPr/>
            <p:nvPr/>
          </p:nvSpPr>
          <p:spPr>
            <a:xfrm>
              <a:off x="2562416" y="3854526"/>
              <a:ext cx="32079" cy="30267"/>
            </a:xfrm>
            <a:custGeom>
              <a:avLst/>
              <a:gdLst/>
              <a:ahLst/>
              <a:cxnLst/>
              <a:rect l="l" t="t" r="r" b="b"/>
              <a:pathLst>
                <a:path w="673" h="635" extrusionOk="0">
                  <a:moveTo>
                    <a:pt x="265" y="0"/>
                  </a:moveTo>
                  <a:cubicBezTo>
                    <a:pt x="243" y="0"/>
                    <a:pt x="221" y="3"/>
                    <a:pt x="201" y="7"/>
                  </a:cubicBezTo>
                  <a:cubicBezTo>
                    <a:pt x="150" y="19"/>
                    <a:pt x="97" y="45"/>
                    <a:pt x="65" y="90"/>
                  </a:cubicBezTo>
                  <a:cubicBezTo>
                    <a:pt x="39" y="126"/>
                    <a:pt x="21" y="165"/>
                    <a:pt x="12" y="207"/>
                  </a:cubicBezTo>
                  <a:cubicBezTo>
                    <a:pt x="0" y="263"/>
                    <a:pt x="17" y="346"/>
                    <a:pt x="54" y="389"/>
                  </a:cubicBezTo>
                  <a:cubicBezTo>
                    <a:pt x="89" y="430"/>
                    <a:pt x="123" y="472"/>
                    <a:pt x="158" y="514"/>
                  </a:cubicBezTo>
                  <a:cubicBezTo>
                    <a:pt x="215" y="584"/>
                    <a:pt x="293" y="635"/>
                    <a:pt x="383" y="635"/>
                  </a:cubicBezTo>
                  <a:cubicBezTo>
                    <a:pt x="393" y="635"/>
                    <a:pt x="404" y="634"/>
                    <a:pt x="415" y="632"/>
                  </a:cubicBezTo>
                  <a:cubicBezTo>
                    <a:pt x="488" y="622"/>
                    <a:pt x="555" y="591"/>
                    <a:pt x="603" y="531"/>
                  </a:cubicBezTo>
                  <a:cubicBezTo>
                    <a:pt x="649" y="476"/>
                    <a:pt x="672" y="398"/>
                    <a:pt x="665" y="327"/>
                  </a:cubicBezTo>
                  <a:cubicBezTo>
                    <a:pt x="653" y="222"/>
                    <a:pt x="590" y="148"/>
                    <a:pt x="501" y="100"/>
                  </a:cubicBezTo>
                  <a:cubicBezTo>
                    <a:pt x="452" y="73"/>
                    <a:pt x="405" y="47"/>
                    <a:pt x="357" y="21"/>
                  </a:cubicBezTo>
                  <a:cubicBezTo>
                    <a:pt x="330" y="6"/>
                    <a:pt x="297" y="0"/>
                    <a:pt x="26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9"/>
            <p:cNvSpPr/>
            <p:nvPr/>
          </p:nvSpPr>
          <p:spPr>
            <a:xfrm>
              <a:off x="2479336" y="3810484"/>
              <a:ext cx="32937" cy="23880"/>
            </a:xfrm>
            <a:custGeom>
              <a:avLst/>
              <a:gdLst/>
              <a:ahLst/>
              <a:cxnLst/>
              <a:rect l="l" t="t" r="r" b="b"/>
              <a:pathLst>
                <a:path w="691" h="501" extrusionOk="0">
                  <a:moveTo>
                    <a:pt x="333" y="1"/>
                  </a:moveTo>
                  <a:cubicBezTo>
                    <a:pt x="269" y="1"/>
                    <a:pt x="205" y="28"/>
                    <a:pt x="152" y="92"/>
                  </a:cubicBezTo>
                  <a:cubicBezTo>
                    <a:pt x="0" y="277"/>
                    <a:pt x="176" y="500"/>
                    <a:pt x="360" y="500"/>
                  </a:cubicBezTo>
                  <a:cubicBezTo>
                    <a:pt x="423" y="500"/>
                    <a:pt x="487" y="474"/>
                    <a:pt x="539" y="410"/>
                  </a:cubicBezTo>
                  <a:cubicBezTo>
                    <a:pt x="691" y="225"/>
                    <a:pt x="517" y="1"/>
                    <a:pt x="33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9"/>
            <p:cNvSpPr/>
            <p:nvPr/>
          </p:nvSpPr>
          <p:spPr>
            <a:xfrm>
              <a:off x="2341155" y="3780503"/>
              <a:ext cx="69496" cy="70115"/>
            </a:xfrm>
            <a:custGeom>
              <a:avLst/>
              <a:gdLst/>
              <a:ahLst/>
              <a:cxnLst/>
              <a:rect l="l" t="t" r="r" b="b"/>
              <a:pathLst>
                <a:path w="1458" h="1471" extrusionOk="0">
                  <a:moveTo>
                    <a:pt x="822" y="0"/>
                  </a:moveTo>
                  <a:cubicBezTo>
                    <a:pt x="692" y="0"/>
                    <a:pt x="540" y="43"/>
                    <a:pt x="451" y="116"/>
                  </a:cubicBezTo>
                  <a:cubicBezTo>
                    <a:pt x="398" y="159"/>
                    <a:pt x="347" y="201"/>
                    <a:pt x="295" y="245"/>
                  </a:cubicBezTo>
                  <a:cubicBezTo>
                    <a:pt x="194" y="316"/>
                    <a:pt x="118" y="409"/>
                    <a:pt x="67" y="522"/>
                  </a:cubicBezTo>
                  <a:cubicBezTo>
                    <a:pt x="18" y="630"/>
                    <a:pt x="0" y="744"/>
                    <a:pt x="12" y="862"/>
                  </a:cubicBezTo>
                  <a:cubicBezTo>
                    <a:pt x="37" y="1040"/>
                    <a:pt x="115" y="1200"/>
                    <a:pt x="256" y="1318"/>
                  </a:cubicBezTo>
                  <a:cubicBezTo>
                    <a:pt x="373" y="1414"/>
                    <a:pt x="532" y="1471"/>
                    <a:pt x="686" y="1471"/>
                  </a:cubicBezTo>
                  <a:cubicBezTo>
                    <a:pt x="707" y="1471"/>
                    <a:pt x="728" y="1469"/>
                    <a:pt x="749" y="1467"/>
                  </a:cubicBezTo>
                  <a:cubicBezTo>
                    <a:pt x="866" y="1456"/>
                    <a:pt x="974" y="1415"/>
                    <a:pt x="1072" y="1347"/>
                  </a:cubicBezTo>
                  <a:cubicBezTo>
                    <a:pt x="1173" y="1276"/>
                    <a:pt x="1248" y="1183"/>
                    <a:pt x="1300" y="1070"/>
                  </a:cubicBezTo>
                  <a:cubicBezTo>
                    <a:pt x="1332" y="1011"/>
                    <a:pt x="1363" y="952"/>
                    <a:pt x="1395" y="894"/>
                  </a:cubicBezTo>
                  <a:cubicBezTo>
                    <a:pt x="1411" y="841"/>
                    <a:pt x="1426" y="789"/>
                    <a:pt x="1442" y="735"/>
                  </a:cubicBezTo>
                  <a:cubicBezTo>
                    <a:pt x="1458" y="653"/>
                    <a:pt x="1454" y="571"/>
                    <a:pt x="1429" y="494"/>
                  </a:cubicBezTo>
                  <a:cubicBezTo>
                    <a:pt x="1399" y="362"/>
                    <a:pt x="1330" y="229"/>
                    <a:pt x="1219" y="145"/>
                  </a:cubicBezTo>
                  <a:cubicBezTo>
                    <a:pt x="1128" y="77"/>
                    <a:pt x="1026" y="31"/>
                    <a:pt x="916" y="9"/>
                  </a:cubicBezTo>
                  <a:cubicBezTo>
                    <a:pt x="887" y="3"/>
                    <a:pt x="855" y="0"/>
                    <a:pt x="82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9"/>
            <p:cNvSpPr/>
            <p:nvPr/>
          </p:nvSpPr>
          <p:spPr>
            <a:xfrm>
              <a:off x="2224423" y="3806814"/>
              <a:ext cx="48237" cy="48618"/>
            </a:xfrm>
            <a:custGeom>
              <a:avLst/>
              <a:gdLst/>
              <a:ahLst/>
              <a:cxnLst/>
              <a:rect l="l" t="t" r="r" b="b"/>
              <a:pathLst>
                <a:path w="1012" h="1020" extrusionOk="0">
                  <a:moveTo>
                    <a:pt x="541" y="0"/>
                  </a:moveTo>
                  <a:cubicBezTo>
                    <a:pt x="525" y="0"/>
                    <a:pt x="508" y="1"/>
                    <a:pt x="492" y="4"/>
                  </a:cubicBezTo>
                  <a:cubicBezTo>
                    <a:pt x="376" y="20"/>
                    <a:pt x="243" y="71"/>
                    <a:pt x="175" y="172"/>
                  </a:cubicBezTo>
                  <a:cubicBezTo>
                    <a:pt x="153" y="206"/>
                    <a:pt x="131" y="238"/>
                    <a:pt x="111" y="270"/>
                  </a:cubicBezTo>
                  <a:cubicBezTo>
                    <a:pt x="69" y="318"/>
                    <a:pt x="42" y="371"/>
                    <a:pt x="30" y="432"/>
                  </a:cubicBezTo>
                  <a:cubicBezTo>
                    <a:pt x="7" y="486"/>
                    <a:pt x="1" y="546"/>
                    <a:pt x="9" y="605"/>
                  </a:cubicBezTo>
                  <a:cubicBezTo>
                    <a:pt x="20" y="716"/>
                    <a:pt x="82" y="845"/>
                    <a:pt x="174" y="914"/>
                  </a:cubicBezTo>
                  <a:cubicBezTo>
                    <a:pt x="254" y="976"/>
                    <a:pt x="354" y="1019"/>
                    <a:pt x="457" y="1019"/>
                  </a:cubicBezTo>
                  <a:cubicBezTo>
                    <a:pt x="473" y="1019"/>
                    <a:pt x="490" y="1018"/>
                    <a:pt x="506" y="1016"/>
                  </a:cubicBezTo>
                  <a:cubicBezTo>
                    <a:pt x="544" y="1006"/>
                    <a:pt x="582" y="998"/>
                    <a:pt x="620" y="990"/>
                  </a:cubicBezTo>
                  <a:cubicBezTo>
                    <a:pt x="697" y="960"/>
                    <a:pt x="761" y="914"/>
                    <a:pt x="815" y="850"/>
                  </a:cubicBezTo>
                  <a:cubicBezTo>
                    <a:pt x="844" y="824"/>
                    <a:pt x="871" y="795"/>
                    <a:pt x="899" y="768"/>
                  </a:cubicBezTo>
                  <a:cubicBezTo>
                    <a:pt x="942" y="720"/>
                    <a:pt x="969" y="665"/>
                    <a:pt x="982" y="603"/>
                  </a:cubicBezTo>
                  <a:cubicBezTo>
                    <a:pt x="1005" y="546"/>
                    <a:pt x="1011" y="487"/>
                    <a:pt x="1004" y="425"/>
                  </a:cubicBezTo>
                  <a:cubicBezTo>
                    <a:pt x="991" y="311"/>
                    <a:pt x="927" y="179"/>
                    <a:pt x="834" y="108"/>
                  </a:cubicBezTo>
                  <a:cubicBezTo>
                    <a:pt x="751" y="45"/>
                    <a:pt x="647" y="0"/>
                    <a:pt x="54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9"/>
            <p:cNvSpPr/>
            <p:nvPr/>
          </p:nvSpPr>
          <p:spPr>
            <a:xfrm>
              <a:off x="2129761" y="3846566"/>
              <a:ext cx="70211" cy="61964"/>
            </a:xfrm>
            <a:custGeom>
              <a:avLst/>
              <a:gdLst/>
              <a:ahLst/>
              <a:cxnLst/>
              <a:rect l="l" t="t" r="r" b="b"/>
              <a:pathLst>
                <a:path w="1473" h="1300" extrusionOk="0">
                  <a:moveTo>
                    <a:pt x="818" y="1"/>
                  </a:moveTo>
                  <a:cubicBezTo>
                    <a:pt x="797" y="1"/>
                    <a:pt x="776" y="2"/>
                    <a:pt x="755" y="4"/>
                  </a:cubicBezTo>
                  <a:cubicBezTo>
                    <a:pt x="715" y="9"/>
                    <a:pt x="674" y="12"/>
                    <a:pt x="635" y="20"/>
                  </a:cubicBezTo>
                  <a:cubicBezTo>
                    <a:pt x="582" y="27"/>
                    <a:pt x="515" y="43"/>
                    <a:pt x="463" y="59"/>
                  </a:cubicBezTo>
                  <a:cubicBezTo>
                    <a:pt x="454" y="62"/>
                    <a:pt x="447" y="65"/>
                    <a:pt x="437" y="69"/>
                  </a:cubicBezTo>
                  <a:lnTo>
                    <a:pt x="426" y="73"/>
                  </a:lnTo>
                  <a:cubicBezTo>
                    <a:pt x="344" y="99"/>
                    <a:pt x="275" y="143"/>
                    <a:pt x="219" y="206"/>
                  </a:cubicBezTo>
                  <a:cubicBezTo>
                    <a:pt x="176" y="247"/>
                    <a:pt x="168" y="247"/>
                    <a:pt x="148" y="279"/>
                  </a:cubicBezTo>
                  <a:cubicBezTo>
                    <a:pt x="91" y="342"/>
                    <a:pt x="55" y="414"/>
                    <a:pt x="39" y="494"/>
                  </a:cubicBezTo>
                  <a:cubicBezTo>
                    <a:pt x="9" y="569"/>
                    <a:pt x="1" y="646"/>
                    <a:pt x="11" y="726"/>
                  </a:cubicBezTo>
                  <a:cubicBezTo>
                    <a:pt x="23" y="776"/>
                    <a:pt x="34" y="827"/>
                    <a:pt x="46" y="878"/>
                  </a:cubicBezTo>
                  <a:cubicBezTo>
                    <a:pt x="85" y="981"/>
                    <a:pt x="145" y="1067"/>
                    <a:pt x="231" y="1137"/>
                  </a:cubicBezTo>
                  <a:lnTo>
                    <a:pt x="244" y="1150"/>
                  </a:lnTo>
                  <a:cubicBezTo>
                    <a:pt x="310" y="1207"/>
                    <a:pt x="383" y="1245"/>
                    <a:pt x="467" y="1262"/>
                  </a:cubicBezTo>
                  <a:cubicBezTo>
                    <a:pt x="494" y="1274"/>
                    <a:pt x="522" y="1282"/>
                    <a:pt x="552" y="1287"/>
                  </a:cubicBezTo>
                  <a:cubicBezTo>
                    <a:pt x="603" y="1296"/>
                    <a:pt x="659" y="1300"/>
                    <a:pt x="712" y="1300"/>
                  </a:cubicBezTo>
                  <a:cubicBezTo>
                    <a:pt x="729" y="1300"/>
                    <a:pt x="745" y="1300"/>
                    <a:pt x="761" y="1299"/>
                  </a:cubicBezTo>
                  <a:cubicBezTo>
                    <a:pt x="800" y="1296"/>
                    <a:pt x="841" y="1294"/>
                    <a:pt x="880" y="1290"/>
                  </a:cubicBezTo>
                  <a:cubicBezTo>
                    <a:pt x="966" y="1285"/>
                    <a:pt x="1045" y="1261"/>
                    <a:pt x="1116" y="1215"/>
                  </a:cubicBezTo>
                  <a:cubicBezTo>
                    <a:pt x="1195" y="1181"/>
                    <a:pt x="1263" y="1128"/>
                    <a:pt x="1317" y="1058"/>
                  </a:cubicBezTo>
                  <a:cubicBezTo>
                    <a:pt x="1375" y="991"/>
                    <a:pt x="1415" y="916"/>
                    <a:pt x="1432" y="831"/>
                  </a:cubicBezTo>
                  <a:cubicBezTo>
                    <a:pt x="1463" y="752"/>
                    <a:pt x="1473" y="670"/>
                    <a:pt x="1461" y="585"/>
                  </a:cubicBezTo>
                  <a:cubicBezTo>
                    <a:pt x="1437" y="418"/>
                    <a:pt x="1365" y="251"/>
                    <a:pt x="1228" y="147"/>
                  </a:cubicBezTo>
                  <a:cubicBezTo>
                    <a:pt x="1179" y="117"/>
                    <a:pt x="1129" y="86"/>
                    <a:pt x="1080" y="56"/>
                  </a:cubicBezTo>
                  <a:cubicBezTo>
                    <a:pt x="996" y="19"/>
                    <a:pt x="908" y="1"/>
                    <a:pt x="81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9"/>
            <p:cNvSpPr/>
            <p:nvPr/>
          </p:nvSpPr>
          <p:spPr>
            <a:xfrm>
              <a:off x="2020084" y="3922163"/>
              <a:ext cx="65158" cy="65396"/>
            </a:xfrm>
            <a:custGeom>
              <a:avLst/>
              <a:gdLst/>
              <a:ahLst/>
              <a:cxnLst/>
              <a:rect l="l" t="t" r="r" b="b"/>
              <a:pathLst>
                <a:path w="1367" h="1372" extrusionOk="0">
                  <a:moveTo>
                    <a:pt x="744" y="1"/>
                  </a:moveTo>
                  <a:cubicBezTo>
                    <a:pt x="697" y="1"/>
                    <a:pt x="651" y="8"/>
                    <a:pt x="606" y="23"/>
                  </a:cubicBezTo>
                  <a:cubicBezTo>
                    <a:pt x="525" y="34"/>
                    <a:pt x="454" y="65"/>
                    <a:pt x="388" y="115"/>
                  </a:cubicBezTo>
                  <a:lnTo>
                    <a:pt x="321" y="173"/>
                  </a:lnTo>
                  <a:cubicBezTo>
                    <a:pt x="313" y="181"/>
                    <a:pt x="302" y="190"/>
                    <a:pt x="293" y="199"/>
                  </a:cubicBezTo>
                  <a:cubicBezTo>
                    <a:pt x="189" y="290"/>
                    <a:pt x="117" y="348"/>
                    <a:pt x="64" y="479"/>
                  </a:cubicBezTo>
                  <a:lnTo>
                    <a:pt x="17" y="636"/>
                  </a:lnTo>
                  <a:cubicBezTo>
                    <a:pt x="1" y="719"/>
                    <a:pt x="5" y="798"/>
                    <a:pt x="30" y="877"/>
                  </a:cubicBezTo>
                  <a:cubicBezTo>
                    <a:pt x="34" y="932"/>
                    <a:pt x="54" y="984"/>
                    <a:pt x="86" y="1029"/>
                  </a:cubicBezTo>
                  <a:cubicBezTo>
                    <a:pt x="119" y="1107"/>
                    <a:pt x="172" y="1173"/>
                    <a:pt x="241" y="1227"/>
                  </a:cubicBezTo>
                  <a:cubicBezTo>
                    <a:pt x="290" y="1256"/>
                    <a:pt x="339" y="1286"/>
                    <a:pt x="386" y="1316"/>
                  </a:cubicBezTo>
                  <a:lnTo>
                    <a:pt x="543" y="1363"/>
                  </a:lnTo>
                  <a:cubicBezTo>
                    <a:pt x="575" y="1369"/>
                    <a:pt x="608" y="1372"/>
                    <a:pt x="639" y="1372"/>
                  </a:cubicBezTo>
                  <a:cubicBezTo>
                    <a:pt x="688" y="1372"/>
                    <a:pt x="736" y="1365"/>
                    <a:pt x="784" y="1350"/>
                  </a:cubicBezTo>
                  <a:cubicBezTo>
                    <a:pt x="866" y="1339"/>
                    <a:pt x="941" y="1307"/>
                    <a:pt x="1009" y="1256"/>
                  </a:cubicBezTo>
                  <a:cubicBezTo>
                    <a:pt x="1127" y="1177"/>
                    <a:pt x="1170" y="1095"/>
                    <a:pt x="1240" y="975"/>
                  </a:cubicBezTo>
                  <a:cubicBezTo>
                    <a:pt x="1247" y="965"/>
                    <a:pt x="1253" y="953"/>
                    <a:pt x="1260" y="943"/>
                  </a:cubicBezTo>
                  <a:cubicBezTo>
                    <a:pt x="1274" y="918"/>
                    <a:pt x="1290" y="892"/>
                    <a:pt x="1304" y="867"/>
                  </a:cubicBezTo>
                  <a:cubicBezTo>
                    <a:pt x="1320" y="816"/>
                    <a:pt x="1335" y="765"/>
                    <a:pt x="1350" y="714"/>
                  </a:cubicBezTo>
                  <a:cubicBezTo>
                    <a:pt x="1366" y="634"/>
                    <a:pt x="1362" y="556"/>
                    <a:pt x="1337" y="480"/>
                  </a:cubicBezTo>
                  <a:cubicBezTo>
                    <a:pt x="1332" y="426"/>
                    <a:pt x="1314" y="377"/>
                    <a:pt x="1282" y="333"/>
                  </a:cubicBezTo>
                  <a:cubicBezTo>
                    <a:pt x="1249" y="257"/>
                    <a:pt x="1200" y="193"/>
                    <a:pt x="1133" y="142"/>
                  </a:cubicBezTo>
                  <a:cubicBezTo>
                    <a:pt x="1086" y="113"/>
                    <a:pt x="1039" y="84"/>
                    <a:pt x="993" y="55"/>
                  </a:cubicBezTo>
                  <a:cubicBezTo>
                    <a:pt x="942" y="39"/>
                    <a:pt x="891" y="26"/>
                    <a:pt x="840" y="10"/>
                  </a:cubicBezTo>
                  <a:cubicBezTo>
                    <a:pt x="807" y="4"/>
                    <a:pt x="776" y="1"/>
                    <a:pt x="74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9"/>
            <p:cNvSpPr/>
            <p:nvPr/>
          </p:nvSpPr>
          <p:spPr>
            <a:xfrm>
              <a:off x="1911121" y="4075072"/>
              <a:ext cx="58056" cy="58628"/>
            </a:xfrm>
            <a:custGeom>
              <a:avLst/>
              <a:gdLst/>
              <a:ahLst/>
              <a:cxnLst/>
              <a:rect l="l" t="t" r="r" b="b"/>
              <a:pathLst>
                <a:path w="1218" h="1230" extrusionOk="0">
                  <a:moveTo>
                    <a:pt x="693" y="0"/>
                  </a:moveTo>
                  <a:cubicBezTo>
                    <a:pt x="652" y="0"/>
                    <a:pt x="613" y="6"/>
                    <a:pt x="573" y="18"/>
                  </a:cubicBezTo>
                  <a:cubicBezTo>
                    <a:pt x="505" y="27"/>
                    <a:pt x="443" y="54"/>
                    <a:pt x="388" y="96"/>
                  </a:cubicBezTo>
                  <a:cubicBezTo>
                    <a:pt x="367" y="110"/>
                    <a:pt x="348" y="125"/>
                    <a:pt x="327" y="138"/>
                  </a:cubicBezTo>
                  <a:cubicBezTo>
                    <a:pt x="327" y="138"/>
                    <a:pt x="325" y="138"/>
                    <a:pt x="325" y="139"/>
                  </a:cubicBezTo>
                  <a:cubicBezTo>
                    <a:pt x="255" y="170"/>
                    <a:pt x="194" y="216"/>
                    <a:pt x="147" y="280"/>
                  </a:cubicBezTo>
                  <a:cubicBezTo>
                    <a:pt x="145" y="283"/>
                    <a:pt x="142" y="286"/>
                    <a:pt x="139" y="289"/>
                  </a:cubicBezTo>
                  <a:cubicBezTo>
                    <a:pt x="86" y="348"/>
                    <a:pt x="52" y="416"/>
                    <a:pt x="36" y="492"/>
                  </a:cubicBezTo>
                  <a:cubicBezTo>
                    <a:pt x="9" y="561"/>
                    <a:pt x="1" y="635"/>
                    <a:pt x="10" y="711"/>
                  </a:cubicBezTo>
                  <a:cubicBezTo>
                    <a:pt x="15" y="786"/>
                    <a:pt x="37" y="858"/>
                    <a:pt x="77" y="920"/>
                  </a:cubicBezTo>
                  <a:cubicBezTo>
                    <a:pt x="107" y="991"/>
                    <a:pt x="152" y="1051"/>
                    <a:pt x="217" y="1099"/>
                  </a:cubicBezTo>
                  <a:cubicBezTo>
                    <a:pt x="318" y="1175"/>
                    <a:pt x="443" y="1230"/>
                    <a:pt x="573" y="1230"/>
                  </a:cubicBezTo>
                  <a:cubicBezTo>
                    <a:pt x="594" y="1230"/>
                    <a:pt x="616" y="1228"/>
                    <a:pt x="637" y="1225"/>
                  </a:cubicBezTo>
                  <a:cubicBezTo>
                    <a:pt x="785" y="1204"/>
                    <a:pt x="931" y="1140"/>
                    <a:pt x="1024" y="1018"/>
                  </a:cubicBezTo>
                  <a:cubicBezTo>
                    <a:pt x="1027" y="1015"/>
                    <a:pt x="1030" y="1012"/>
                    <a:pt x="1032" y="1007"/>
                  </a:cubicBezTo>
                  <a:cubicBezTo>
                    <a:pt x="1060" y="964"/>
                    <a:pt x="1086" y="920"/>
                    <a:pt x="1113" y="876"/>
                  </a:cubicBezTo>
                  <a:cubicBezTo>
                    <a:pt x="1130" y="842"/>
                    <a:pt x="1142" y="806"/>
                    <a:pt x="1150" y="770"/>
                  </a:cubicBezTo>
                  <a:lnTo>
                    <a:pt x="1166" y="734"/>
                  </a:lnTo>
                  <a:cubicBezTo>
                    <a:pt x="1178" y="691"/>
                    <a:pt x="1192" y="648"/>
                    <a:pt x="1203" y="604"/>
                  </a:cubicBezTo>
                  <a:cubicBezTo>
                    <a:pt x="1217" y="536"/>
                    <a:pt x="1213" y="471"/>
                    <a:pt x="1193" y="405"/>
                  </a:cubicBezTo>
                  <a:cubicBezTo>
                    <a:pt x="1188" y="360"/>
                    <a:pt x="1173" y="317"/>
                    <a:pt x="1147" y="282"/>
                  </a:cubicBezTo>
                  <a:cubicBezTo>
                    <a:pt x="1120" y="217"/>
                    <a:pt x="1078" y="163"/>
                    <a:pt x="1020" y="120"/>
                  </a:cubicBezTo>
                  <a:cubicBezTo>
                    <a:pt x="982" y="94"/>
                    <a:pt x="941" y="69"/>
                    <a:pt x="901" y="46"/>
                  </a:cubicBezTo>
                  <a:cubicBezTo>
                    <a:pt x="858" y="33"/>
                    <a:pt x="815" y="20"/>
                    <a:pt x="772" y="8"/>
                  </a:cubicBezTo>
                  <a:cubicBezTo>
                    <a:pt x="745" y="3"/>
                    <a:pt x="719" y="0"/>
                    <a:pt x="69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9"/>
            <p:cNvSpPr/>
            <p:nvPr/>
          </p:nvSpPr>
          <p:spPr>
            <a:xfrm>
              <a:off x="1789719" y="4187943"/>
              <a:ext cx="115969" cy="83795"/>
            </a:xfrm>
            <a:custGeom>
              <a:avLst/>
              <a:gdLst/>
              <a:ahLst/>
              <a:cxnLst/>
              <a:rect l="l" t="t" r="r" b="b"/>
              <a:pathLst>
                <a:path w="2433" h="1758" extrusionOk="0">
                  <a:moveTo>
                    <a:pt x="1171" y="0"/>
                  </a:moveTo>
                  <a:cubicBezTo>
                    <a:pt x="948" y="0"/>
                    <a:pt x="721" y="94"/>
                    <a:pt x="536" y="320"/>
                  </a:cubicBezTo>
                  <a:cubicBezTo>
                    <a:pt x="0" y="971"/>
                    <a:pt x="615" y="1758"/>
                    <a:pt x="1262" y="1758"/>
                  </a:cubicBezTo>
                  <a:cubicBezTo>
                    <a:pt x="1485" y="1758"/>
                    <a:pt x="1712" y="1664"/>
                    <a:pt x="1898" y="1439"/>
                  </a:cubicBezTo>
                  <a:cubicBezTo>
                    <a:pt x="2433" y="787"/>
                    <a:pt x="1818" y="0"/>
                    <a:pt x="117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9"/>
            <p:cNvSpPr/>
            <p:nvPr/>
          </p:nvSpPr>
          <p:spPr>
            <a:xfrm>
              <a:off x="1686715" y="4293330"/>
              <a:ext cx="39324" cy="38084"/>
            </a:xfrm>
            <a:custGeom>
              <a:avLst/>
              <a:gdLst/>
              <a:ahLst/>
              <a:cxnLst/>
              <a:rect l="l" t="t" r="r" b="b"/>
              <a:pathLst>
                <a:path w="825" h="799" extrusionOk="0">
                  <a:moveTo>
                    <a:pt x="420" y="0"/>
                  </a:moveTo>
                  <a:cubicBezTo>
                    <a:pt x="390" y="0"/>
                    <a:pt x="360" y="5"/>
                    <a:pt x="332" y="14"/>
                  </a:cubicBezTo>
                  <a:cubicBezTo>
                    <a:pt x="279" y="22"/>
                    <a:pt x="232" y="42"/>
                    <a:pt x="190" y="75"/>
                  </a:cubicBezTo>
                  <a:cubicBezTo>
                    <a:pt x="136" y="106"/>
                    <a:pt x="85" y="159"/>
                    <a:pt x="62" y="217"/>
                  </a:cubicBezTo>
                  <a:cubicBezTo>
                    <a:pt x="23" y="317"/>
                    <a:pt x="1" y="436"/>
                    <a:pt x="45" y="540"/>
                  </a:cubicBezTo>
                  <a:cubicBezTo>
                    <a:pt x="72" y="605"/>
                    <a:pt x="113" y="663"/>
                    <a:pt x="166" y="710"/>
                  </a:cubicBezTo>
                  <a:cubicBezTo>
                    <a:pt x="231" y="770"/>
                    <a:pt x="322" y="796"/>
                    <a:pt x="408" y="798"/>
                  </a:cubicBezTo>
                  <a:cubicBezTo>
                    <a:pt x="414" y="798"/>
                    <a:pt x="419" y="798"/>
                    <a:pt x="425" y="798"/>
                  </a:cubicBezTo>
                  <a:cubicBezTo>
                    <a:pt x="503" y="798"/>
                    <a:pt x="588" y="778"/>
                    <a:pt x="651" y="729"/>
                  </a:cubicBezTo>
                  <a:cubicBezTo>
                    <a:pt x="709" y="684"/>
                    <a:pt x="755" y="629"/>
                    <a:pt x="786" y="563"/>
                  </a:cubicBezTo>
                  <a:cubicBezTo>
                    <a:pt x="824" y="487"/>
                    <a:pt x="825" y="394"/>
                    <a:pt x="807" y="312"/>
                  </a:cubicBezTo>
                  <a:cubicBezTo>
                    <a:pt x="787" y="228"/>
                    <a:pt x="744" y="145"/>
                    <a:pt x="675" y="92"/>
                  </a:cubicBezTo>
                  <a:cubicBezTo>
                    <a:pt x="619" y="49"/>
                    <a:pt x="553" y="21"/>
                    <a:pt x="484" y="6"/>
                  </a:cubicBezTo>
                  <a:cubicBezTo>
                    <a:pt x="462" y="2"/>
                    <a:pt x="441" y="0"/>
                    <a:pt x="4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9"/>
            <p:cNvSpPr/>
            <p:nvPr/>
          </p:nvSpPr>
          <p:spPr>
            <a:xfrm>
              <a:off x="1570603" y="4297334"/>
              <a:ext cx="55387" cy="39991"/>
            </a:xfrm>
            <a:custGeom>
              <a:avLst/>
              <a:gdLst/>
              <a:ahLst/>
              <a:cxnLst/>
              <a:rect l="l" t="t" r="r" b="b"/>
              <a:pathLst>
                <a:path w="1162" h="839" extrusionOk="0">
                  <a:moveTo>
                    <a:pt x="559" y="1"/>
                  </a:moveTo>
                  <a:cubicBezTo>
                    <a:pt x="452" y="1"/>
                    <a:pt x="344" y="45"/>
                    <a:pt x="255" y="153"/>
                  </a:cubicBezTo>
                  <a:cubicBezTo>
                    <a:pt x="1" y="463"/>
                    <a:pt x="295" y="839"/>
                    <a:pt x="603" y="839"/>
                  </a:cubicBezTo>
                  <a:cubicBezTo>
                    <a:pt x="709" y="839"/>
                    <a:pt x="817" y="794"/>
                    <a:pt x="905" y="687"/>
                  </a:cubicBezTo>
                  <a:cubicBezTo>
                    <a:pt x="1162" y="376"/>
                    <a:pt x="868" y="1"/>
                    <a:pt x="55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9"/>
            <p:cNvSpPr/>
            <p:nvPr/>
          </p:nvSpPr>
          <p:spPr>
            <a:xfrm>
              <a:off x="2488106" y="3912487"/>
              <a:ext cx="47903" cy="34605"/>
            </a:xfrm>
            <a:custGeom>
              <a:avLst/>
              <a:gdLst/>
              <a:ahLst/>
              <a:cxnLst/>
              <a:rect l="l" t="t" r="r" b="b"/>
              <a:pathLst>
                <a:path w="1005" h="726" extrusionOk="0">
                  <a:moveTo>
                    <a:pt x="483" y="0"/>
                  </a:moveTo>
                  <a:cubicBezTo>
                    <a:pt x="391" y="0"/>
                    <a:pt x="298" y="39"/>
                    <a:pt x="221" y="131"/>
                  </a:cubicBezTo>
                  <a:cubicBezTo>
                    <a:pt x="0" y="400"/>
                    <a:pt x="255" y="726"/>
                    <a:pt x="522" y="726"/>
                  </a:cubicBezTo>
                  <a:cubicBezTo>
                    <a:pt x="614" y="726"/>
                    <a:pt x="708" y="687"/>
                    <a:pt x="784" y="594"/>
                  </a:cubicBezTo>
                  <a:cubicBezTo>
                    <a:pt x="1005" y="326"/>
                    <a:pt x="751" y="0"/>
                    <a:pt x="48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9"/>
            <p:cNvSpPr/>
            <p:nvPr/>
          </p:nvSpPr>
          <p:spPr>
            <a:xfrm>
              <a:off x="2382814" y="3900380"/>
              <a:ext cx="74500" cy="53814"/>
            </a:xfrm>
            <a:custGeom>
              <a:avLst/>
              <a:gdLst/>
              <a:ahLst/>
              <a:cxnLst/>
              <a:rect l="l" t="t" r="r" b="b"/>
              <a:pathLst>
                <a:path w="1563" h="1129" extrusionOk="0">
                  <a:moveTo>
                    <a:pt x="753" y="0"/>
                  </a:moveTo>
                  <a:cubicBezTo>
                    <a:pt x="609" y="0"/>
                    <a:pt x="464" y="61"/>
                    <a:pt x="345" y="205"/>
                  </a:cubicBezTo>
                  <a:cubicBezTo>
                    <a:pt x="1" y="623"/>
                    <a:pt x="395" y="1129"/>
                    <a:pt x="811" y="1129"/>
                  </a:cubicBezTo>
                  <a:cubicBezTo>
                    <a:pt x="954" y="1129"/>
                    <a:pt x="1100" y="1068"/>
                    <a:pt x="1219" y="924"/>
                  </a:cubicBezTo>
                  <a:cubicBezTo>
                    <a:pt x="1562" y="506"/>
                    <a:pt x="1168" y="0"/>
                    <a:pt x="7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9"/>
            <p:cNvSpPr/>
            <p:nvPr/>
          </p:nvSpPr>
          <p:spPr>
            <a:xfrm>
              <a:off x="2293156" y="3929980"/>
              <a:ext cx="51669" cy="37322"/>
            </a:xfrm>
            <a:custGeom>
              <a:avLst/>
              <a:gdLst/>
              <a:ahLst/>
              <a:cxnLst/>
              <a:rect l="l" t="t" r="r" b="b"/>
              <a:pathLst>
                <a:path w="1084" h="783" extrusionOk="0">
                  <a:moveTo>
                    <a:pt x="521" y="0"/>
                  </a:moveTo>
                  <a:cubicBezTo>
                    <a:pt x="422" y="0"/>
                    <a:pt x="321" y="42"/>
                    <a:pt x="239" y="141"/>
                  </a:cubicBezTo>
                  <a:cubicBezTo>
                    <a:pt x="1" y="432"/>
                    <a:pt x="274" y="783"/>
                    <a:pt x="562" y="783"/>
                  </a:cubicBezTo>
                  <a:cubicBezTo>
                    <a:pt x="661" y="783"/>
                    <a:pt x="762" y="741"/>
                    <a:pt x="845" y="641"/>
                  </a:cubicBezTo>
                  <a:cubicBezTo>
                    <a:pt x="1083" y="350"/>
                    <a:pt x="809" y="0"/>
                    <a:pt x="52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9"/>
            <p:cNvSpPr/>
            <p:nvPr/>
          </p:nvSpPr>
          <p:spPr>
            <a:xfrm>
              <a:off x="2168417" y="3984604"/>
              <a:ext cx="60106" cy="43423"/>
            </a:xfrm>
            <a:custGeom>
              <a:avLst/>
              <a:gdLst/>
              <a:ahLst/>
              <a:cxnLst/>
              <a:rect l="l" t="t" r="r" b="b"/>
              <a:pathLst>
                <a:path w="1261" h="911" extrusionOk="0">
                  <a:moveTo>
                    <a:pt x="608" y="0"/>
                  </a:moveTo>
                  <a:cubicBezTo>
                    <a:pt x="492" y="0"/>
                    <a:pt x="374" y="49"/>
                    <a:pt x="279" y="166"/>
                  </a:cubicBezTo>
                  <a:cubicBezTo>
                    <a:pt x="0" y="503"/>
                    <a:pt x="318" y="911"/>
                    <a:pt x="653" y="911"/>
                  </a:cubicBezTo>
                  <a:cubicBezTo>
                    <a:pt x="769" y="911"/>
                    <a:pt x="887" y="862"/>
                    <a:pt x="983" y="745"/>
                  </a:cubicBezTo>
                  <a:cubicBezTo>
                    <a:pt x="1261" y="408"/>
                    <a:pt x="942" y="0"/>
                    <a:pt x="6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9"/>
            <p:cNvSpPr/>
            <p:nvPr/>
          </p:nvSpPr>
          <p:spPr>
            <a:xfrm>
              <a:off x="2071228" y="4068066"/>
              <a:ext cx="95378" cy="91755"/>
            </a:xfrm>
            <a:custGeom>
              <a:avLst/>
              <a:gdLst/>
              <a:ahLst/>
              <a:cxnLst/>
              <a:rect l="l" t="t" r="r" b="b"/>
              <a:pathLst>
                <a:path w="2001" h="1925" extrusionOk="0">
                  <a:moveTo>
                    <a:pt x="1092" y="0"/>
                  </a:moveTo>
                  <a:cubicBezTo>
                    <a:pt x="1059" y="0"/>
                    <a:pt x="1026" y="2"/>
                    <a:pt x="993" y="7"/>
                  </a:cubicBezTo>
                  <a:cubicBezTo>
                    <a:pt x="759" y="39"/>
                    <a:pt x="534" y="142"/>
                    <a:pt x="384" y="332"/>
                  </a:cubicBezTo>
                  <a:cubicBezTo>
                    <a:pt x="304" y="435"/>
                    <a:pt x="216" y="538"/>
                    <a:pt x="161" y="660"/>
                  </a:cubicBezTo>
                  <a:cubicBezTo>
                    <a:pt x="1" y="1018"/>
                    <a:pt x="100" y="1476"/>
                    <a:pt x="405" y="1727"/>
                  </a:cubicBezTo>
                  <a:cubicBezTo>
                    <a:pt x="563" y="1856"/>
                    <a:pt x="775" y="1925"/>
                    <a:pt x="986" y="1925"/>
                  </a:cubicBezTo>
                  <a:cubicBezTo>
                    <a:pt x="1171" y="1925"/>
                    <a:pt x="1354" y="1872"/>
                    <a:pt x="1499" y="1759"/>
                  </a:cubicBezTo>
                  <a:cubicBezTo>
                    <a:pt x="1604" y="1678"/>
                    <a:pt x="1692" y="1577"/>
                    <a:pt x="1779" y="1477"/>
                  </a:cubicBezTo>
                  <a:cubicBezTo>
                    <a:pt x="1927" y="1304"/>
                    <a:pt x="2000" y="1041"/>
                    <a:pt x="1978" y="816"/>
                  </a:cubicBezTo>
                  <a:cubicBezTo>
                    <a:pt x="1958" y="596"/>
                    <a:pt x="1833" y="342"/>
                    <a:pt x="1654" y="207"/>
                  </a:cubicBezTo>
                  <a:cubicBezTo>
                    <a:pt x="1492" y="86"/>
                    <a:pt x="1295" y="0"/>
                    <a:pt x="10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9"/>
            <p:cNvSpPr/>
            <p:nvPr/>
          </p:nvSpPr>
          <p:spPr>
            <a:xfrm>
              <a:off x="2016223" y="4196618"/>
              <a:ext cx="85749" cy="85749"/>
            </a:xfrm>
            <a:custGeom>
              <a:avLst/>
              <a:gdLst/>
              <a:ahLst/>
              <a:cxnLst/>
              <a:rect l="l" t="t" r="r" b="b"/>
              <a:pathLst>
                <a:path w="1799" h="1799" extrusionOk="0">
                  <a:moveTo>
                    <a:pt x="938" y="0"/>
                  </a:moveTo>
                  <a:cubicBezTo>
                    <a:pt x="908" y="0"/>
                    <a:pt x="877" y="2"/>
                    <a:pt x="846" y="7"/>
                  </a:cubicBezTo>
                  <a:cubicBezTo>
                    <a:pt x="633" y="37"/>
                    <a:pt x="393" y="130"/>
                    <a:pt x="268" y="316"/>
                  </a:cubicBezTo>
                  <a:cubicBezTo>
                    <a:pt x="202" y="413"/>
                    <a:pt x="125" y="510"/>
                    <a:pt x="83" y="620"/>
                  </a:cubicBezTo>
                  <a:cubicBezTo>
                    <a:pt x="62" y="690"/>
                    <a:pt x="42" y="759"/>
                    <a:pt x="21" y="828"/>
                  </a:cubicBezTo>
                  <a:cubicBezTo>
                    <a:pt x="0" y="937"/>
                    <a:pt x="7" y="1043"/>
                    <a:pt x="39" y="1147"/>
                  </a:cubicBezTo>
                  <a:cubicBezTo>
                    <a:pt x="78" y="1320"/>
                    <a:pt x="170" y="1497"/>
                    <a:pt x="316" y="1607"/>
                  </a:cubicBezTo>
                  <a:cubicBezTo>
                    <a:pt x="437" y="1696"/>
                    <a:pt x="570" y="1757"/>
                    <a:pt x="715" y="1786"/>
                  </a:cubicBezTo>
                  <a:cubicBezTo>
                    <a:pt x="757" y="1795"/>
                    <a:pt x="799" y="1799"/>
                    <a:pt x="841" y="1799"/>
                  </a:cubicBezTo>
                  <a:cubicBezTo>
                    <a:pt x="1013" y="1799"/>
                    <a:pt x="1187" y="1733"/>
                    <a:pt x="1329" y="1644"/>
                  </a:cubicBezTo>
                  <a:cubicBezTo>
                    <a:pt x="1430" y="1581"/>
                    <a:pt x="1510" y="1488"/>
                    <a:pt x="1593" y="1404"/>
                  </a:cubicBezTo>
                  <a:cubicBezTo>
                    <a:pt x="1671" y="1315"/>
                    <a:pt x="1721" y="1216"/>
                    <a:pt x="1745" y="1103"/>
                  </a:cubicBezTo>
                  <a:cubicBezTo>
                    <a:pt x="1786" y="998"/>
                    <a:pt x="1799" y="890"/>
                    <a:pt x="1783" y="776"/>
                  </a:cubicBezTo>
                  <a:cubicBezTo>
                    <a:pt x="1762" y="567"/>
                    <a:pt x="1646" y="326"/>
                    <a:pt x="1474" y="198"/>
                  </a:cubicBezTo>
                  <a:cubicBezTo>
                    <a:pt x="1321" y="83"/>
                    <a:pt x="1132" y="0"/>
                    <a:pt x="9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9"/>
            <p:cNvSpPr/>
            <p:nvPr/>
          </p:nvSpPr>
          <p:spPr>
            <a:xfrm>
              <a:off x="1945202" y="4343331"/>
              <a:ext cx="42422" cy="42994"/>
            </a:xfrm>
            <a:custGeom>
              <a:avLst/>
              <a:gdLst/>
              <a:ahLst/>
              <a:cxnLst/>
              <a:rect l="l" t="t" r="r" b="b"/>
              <a:pathLst>
                <a:path w="890" h="902" extrusionOk="0">
                  <a:moveTo>
                    <a:pt x="513" y="0"/>
                  </a:moveTo>
                  <a:cubicBezTo>
                    <a:pt x="436" y="0"/>
                    <a:pt x="348" y="26"/>
                    <a:pt x="293" y="69"/>
                  </a:cubicBezTo>
                  <a:lnTo>
                    <a:pt x="223" y="125"/>
                  </a:lnTo>
                  <a:cubicBezTo>
                    <a:pt x="212" y="132"/>
                    <a:pt x="204" y="140"/>
                    <a:pt x="193" y="148"/>
                  </a:cubicBezTo>
                  <a:cubicBezTo>
                    <a:pt x="123" y="203"/>
                    <a:pt x="78" y="252"/>
                    <a:pt x="40" y="334"/>
                  </a:cubicBezTo>
                  <a:cubicBezTo>
                    <a:pt x="4" y="414"/>
                    <a:pt x="1" y="503"/>
                    <a:pt x="19" y="587"/>
                  </a:cubicBezTo>
                  <a:cubicBezTo>
                    <a:pt x="39" y="671"/>
                    <a:pt x="82" y="756"/>
                    <a:pt x="153" y="810"/>
                  </a:cubicBezTo>
                  <a:cubicBezTo>
                    <a:pt x="211" y="851"/>
                    <a:pt x="276" y="881"/>
                    <a:pt x="346" y="895"/>
                  </a:cubicBezTo>
                  <a:cubicBezTo>
                    <a:pt x="366" y="899"/>
                    <a:pt x="386" y="901"/>
                    <a:pt x="407" y="901"/>
                  </a:cubicBezTo>
                  <a:cubicBezTo>
                    <a:pt x="489" y="901"/>
                    <a:pt x="579" y="871"/>
                    <a:pt x="641" y="827"/>
                  </a:cubicBezTo>
                  <a:cubicBezTo>
                    <a:pt x="715" y="775"/>
                    <a:pt x="753" y="721"/>
                    <a:pt x="795" y="641"/>
                  </a:cubicBezTo>
                  <a:cubicBezTo>
                    <a:pt x="799" y="630"/>
                    <a:pt x="807" y="619"/>
                    <a:pt x="812" y="607"/>
                  </a:cubicBezTo>
                  <a:cubicBezTo>
                    <a:pt x="825" y="581"/>
                    <a:pt x="838" y="555"/>
                    <a:pt x="853" y="529"/>
                  </a:cubicBezTo>
                  <a:cubicBezTo>
                    <a:pt x="861" y="497"/>
                    <a:pt x="871" y="466"/>
                    <a:pt x="880" y="436"/>
                  </a:cubicBezTo>
                  <a:cubicBezTo>
                    <a:pt x="889" y="387"/>
                    <a:pt x="886" y="339"/>
                    <a:pt x="872" y="293"/>
                  </a:cubicBezTo>
                  <a:cubicBezTo>
                    <a:pt x="854" y="215"/>
                    <a:pt x="813" y="136"/>
                    <a:pt x="748" y="86"/>
                  </a:cubicBezTo>
                  <a:cubicBezTo>
                    <a:pt x="694" y="46"/>
                    <a:pt x="634" y="18"/>
                    <a:pt x="568" y="5"/>
                  </a:cubicBezTo>
                  <a:cubicBezTo>
                    <a:pt x="551" y="2"/>
                    <a:pt x="532" y="0"/>
                    <a:pt x="51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9"/>
            <p:cNvSpPr/>
            <p:nvPr/>
          </p:nvSpPr>
          <p:spPr>
            <a:xfrm>
              <a:off x="1826087" y="4422884"/>
              <a:ext cx="78790" cy="76788"/>
            </a:xfrm>
            <a:custGeom>
              <a:avLst/>
              <a:gdLst/>
              <a:ahLst/>
              <a:cxnLst/>
              <a:rect l="l" t="t" r="r" b="b"/>
              <a:pathLst>
                <a:path w="1653" h="1611" extrusionOk="0">
                  <a:moveTo>
                    <a:pt x="910" y="1"/>
                  </a:moveTo>
                  <a:cubicBezTo>
                    <a:pt x="884" y="1"/>
                    <a:pt x="858" y="3"/>
                    <a:pt x="832" y="6"/>
                  </a:cubicBezTo>
                  <a:cubicBezTo>
                    <a:pt x="628" y="35"/>
                    <a:pt x="484" y="127"/>
                    <a:pt x="338" y="271"/>
                  </a:cubicBezTo>
                  <a:cubicBezTo>
                    <a:pt x="300" y="308"/>
                    <a:pt x="264" y="344"/>
                    <a:pt x="225" y="381"/>
                  </a:cubicBezTo>
                  <a:cubicBezTo>
                    <a:pt x="53" y="548"/>
                    <a:pt x="1" y="900"/>
                    <a:pt x="101" y="1116"/>
                  </a:cubicBezTo>
                  <a:cubicBezTo>
                    <a:pt x="157" y="1236"/>
                    <a:pt x="214" y="1356"/>
                    <a:pt x="326" y="1438"/>
                  </a:cubicBezTo>
                  <a:cubicBezTo>
                    <a:pt x="438" y="1522"/>
                    <a:pt x="548" y="1562"/>
                    <a:pt x="685" y="1596"/>
                  </a:cubicBezTo>
                  <a:cubicBezTo>
                    <a:pt x="724" y="1606"/>
                    <a:pt x="766" y="1610"/>
                    <a:pt x="809" y="1610"/>
                  </a:cubicBezTo>
                  <a:cubicBezTo>
                    <a:pt x="1023" y="1610"/>
                    <a:pt x="1273" y="1499"/>
                    <a:pt x="1384" y="1331"/>
                  </a:cubicBezTo>
                  <a:cubicBezTo>
                    <a:pt x="1412" y="1289"/>
                    <a:pt x="1440" y="1244"/>
                    <a:pt x="1470" y="1201"/>
                  </a:cubicBezTo>
                  <a:cubicBezTo>
                    <a:pt x="1579" y="1033"/>
                    <a:pt x="1653" y="873"/>
                    <a:pt x="1633" y="665"/>
                  </a:cubicBezTo>
                  <a:cubicBezTo>
                    <a:pt x="1616" y="485"/>
                    <a:pt x="1516" y="279"/>
                    <a:pt x="1369" y="169"/>
                  </a:cubicBezTo>
                  <a:cubicBezTo>
                    <a:pt x="1238" y="71"/>
                    <a:pt x="1076" y="1"/>
                    <a:pt x="91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9"/>
            <p:cNvSpPr/>
            <p:nvPr/>
          </p:nvSpPr>
          <p:spPr>
            <a:xfrm>
              <a:off x="1677658" y="4444476"/>
              <a:ext cx="68876" cy="66064"/>
            </a:xfrm>
            <a:custGeom>
              <a:avLst/>
              <a:gdLst/>
              <a:ahLst/>
              <a:cxnLst/>
              <a:rect l="l" t="t" r="r" b="b"/>
              <a:pathLst>
                <a:path w="1445" h="1386" extrusionOk="0">
                  <a:moveTo>
                    <a:pt x="625" y="0"/>
                  </a:moveTo>
                  <a:cubicBezTo>
                    <a:pt x="505" y="13"/>
                    <a:pt x="395" y="52"/>
                    <a:pt x="297" y="123"/>
                  </a:cubicBezTo>
                  <a:cubicBezTo>
                    <a:pt x="243" y="157"/>
                    <a:pt x="198" y="201"/>
                    <a:pt x="162" y="249"/>
                  </a:cubicBezTo>
                  <a:lnTo>
                    <a:pt x="162" y="248"/>
                  </a:lnTo>
                  <a:cubicBezTo>
                    <a:pt x="119" y="296"/>
                    <a:pt x="87" y="349"/>
                    <a:pt x="65" y="406"/>
                  </a:cubicBezTo>
                  <a:cubicBezTo>
                    <a:pt x="39" y="459"/>
                    <a:pt x="21" y="515"/>
                    <a:pt x="14" y="575"/>
                  </a:cubicBezTo>
                  <a:cubicBezTo>
                    <a:pt x="14" y="579"/>
                    <a:pt x="14" y="581"/>
                    <a:pt x="13" y="585"/>
                  </a:cubicBezTo>
                  <a:cubicBezTo>
                    <a:pt x="4" y="639"/>
                    <a:pt x="0" y="694"/>
                    <a:pt x="9" y="751"/>
                  </a:cubicBezTo>
                  <a:cubicBezTo>
                    <a:pt x="14" y="808"/>
                    <a:pt x="27" y="866"/>
                    <a:pt x="48" y="921"/>
                  </a:cubicBezTo>
                  <a:cubicBezTo>
                    <a:pt x="92" y="1039"/>
                    <a:pt x="161" y="1135"/>
                    <a:pt x="256" y="1214"/>
                  </a:cubicBezTo>
                  <a:cubicBezTo>
                    <a:pt x="387" y="1307"/>
                    <a:pt x="459" y="1347"/>
                    <a:pt x="616" y="1378"/>
                  </a:cubicBezTo>
                  <a:cubicBezTo>
                    <a:pt x="624" y="1379"/>
                    <a:pt x="631" y="1380"/>
                    <a:pt x="637" y="1380"/>
                  </a:cubicBezTo>
                  <a:cubicBezTo>
                    <a:pt x="693" y="1381"/>
                    <a:pt x="751" y="1384"/>
                    <a:pt x="808" y="1385"/>
                  </a:cubicBezTo>
                  <a:lnTo>
                    <a:pt x="812" y="1385"/>
                  </a:lnTo>
                  <a:cubicBezTo>
                    <a:pt x="815" y="1385"/>
                    <a:pt x="819" y="1384"/>
                    <a:pt x="821" y="1384"/>
                  </a:cubicBezTo>
                  <a:cubicBezTo>
                    <a:pt x="1002" y="1363"/>
                    <a:pt x="1170" y="1278"/>
                    <a:pt x="1285" y="1135"/>
                  </a:cubicBezTo>
                  <a:cubicBezTo>
                    <a:pt x="1360" y="1043"/>
                    <a:pt x="1411" y="933"/>
                    <a:pt x="1428" y="815"/>
                  </a:cubicBezTo>
                  <a:cubicBezTo>
                    <a:pt x="1438" y="755"/>
                    <a:pt x="1444" y="690"/>
                    <a:pt x="1433" y="630"/>
                  </a:cubicBezTo>
                  <a:cubicBezTo>
                    <a:pt x="1421" y="577"/>
                    <a:pt x="1407" y="525"/>
                    <a:pt x="1396" y="470"/>
                  </a:cubicBezTo>
                  <a:cubicBezTo>
                    <a:pt x="1369" y="389"/>
                    <a:pt x="1324" y="318"/>
                    <a:pt x="1261" y="261"/>
                  </a:cubicBezTo>
                  <a:cubicBezTo>
                    <a:pt x="1227" y="214"/>
                    <a:pt x="1183" y="177"/>
                    <a:pt x="1130" y="154"/>
                  </a:cubicBezTo>
                  <a:cubicBezTo>
                    <a:pt x="1120" y="146"/>
                    <a:pt x="1108" y="139"/>
                    <a:pt x="1096" y="131"/>
                  </a:cubicBezTo>
                  <a:cubicBezTo>
                    <a:pt x="1008" y="67"/>
                    <a:pt x="909" y="24"/>
                    <a:pt x="800" y="5"/>
                  </a:cubicBezTo>
                  <a:cubicBezTo>
                    <a:pt x="742" y="4"/>
                    <a:pt x="684" y="2"/>
                    <a:pt x="62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9"/>
            <p:cNvSpPr/>
            <p:nvPr/>
          </p:nvSpPr>
          <p:spPr>
            <a:xfrm>
              <a:off x="2246397" y="3887749"/>
              <a:ext cx="43423" cy="42660"/>
            </a:xfrm>
            <a:custGeom>
              <a:avLst/>
              <a:gdLst/>
              <a:ahLst/>
              <a:cxnLst/>
              <a:rect l="l" t="t" r="r" b="b"/>
              <a:pathLst>
                <a:path w="911" h="895" extrusionOk="0">
                  <a:moveTo>
                    <a:pt x="474" y="0"/>
                  </a:moveTo>
                  <a:cubicBezTo>
                    <a:pt x="426" y="0"/>
                    <a:pt x="378" y="9"/>
                    <a:pt x="331" y="25"/>
                  </a:cubicBezTo>
                  <a:cubicBezTo>
                    <a:pt x="261" y="52"/>
                    <a:pt x="202" y="94"/>
                    <a:pt x="153" y="152"/>
                  </a:cubicBezTo>
                  <a:cubicBezTo>
                    <a:pt x="106" y="211"/>
                    <a:pt x="77" y="277"/>
                    <a:pt x="64" y="351"/>
                  </a:cubicBezTo>
                  <a:cubicBezTo>
                    <a:pt x="53" y="398"/>
                    <a:pt x="41" y="446"/>
                    <a:pt x="30" y="493"/>
                  </a:cubicBezTo>
                  <a:cubicBezTo>
                    <a:pt x="0" y="608"/>
                    <a:pt x="63" y="743"/>
                    <a:pt x="151" y="813"/>
                  </a:cubicBezTo>
                  <a:cubicBezTo>
                    <a:pt x="209" y="862"/>
                    <a:pt x="294" y="894"/>
                    <a:pt x="375" y="894"/>
                  </a:cubicBezTo>
                  <a:cubicBezTo>
                    <a:pt x="414" y="894"/>
                    <a:pt x="453" y="887"/>
                    <a:pt x="487" y="870"/>
                  </a:cubicBezTo>
                  <a:cubicBezTo>
                    <a:pt x="531" y="849"/>
                    <a:pt x="576" y="828"/>
                    <a:pt x="619" y="807"/>
                  </a:cubicBezTo>
                  <a:cubicBezTo>
                    <a:pt x="690" y="781"/>
                    <a:pt x="749" y="739"/>
                    <a:pt x="797" y="681"/>
                  </a:cubicBezTo>
                  <a:cubicBezTo>
                    <a:pt x="844" y="623"/>
                    <a:pt x="875" y="556"/>
                    <a:pt x="886" y="482"/>
                  </a:cubicBezTo>
                  <a:cubicBezTo>
                    <a:pt x="910" y="336"/>
                    <a:pt x="853" y="188"/>
                    <a:pt x="740" y="95"/>
                  </a:cubicBezTo>
                  <a:cubicBezTo>
                    <a:pt x="664" y="33"/>
                    <a:pt x="570" y="0"/>
                    <a:pt x="47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9"/>
            <p:cNvSpPr/>
            <p:nvPr/>
          </p:nvSpPr>
          <p:spPr>
            <a:xfrm>
              <a:off x="2120466" y="3974737"/>
              <a:ext cx="25548" cy="18494"/>
            </a:xfrm>
            <a:custGeom>
              <a:avLst/>
              <a:gdLst/>
              <a:ahLst/>
              <a:cxnLst/>
              <a:rect l="l" t="t" r="r" b="b"/>
              <a:pathLst>
                <a:path w="536" h="388" extrusionOk="0">
                  <a:moveTo>
                    <a:pt x="258" y="1"/>
                  </a:moveTo>
                  <a:cubicBezTo>
                    <a:pt x="209" y="1"/>
                    <a:pt x="159" y="21"/>
                    <a:pt x="118" y="71"/>
                  </a:cubicBezTo>
                  <a:cubicBezTo>
                    <a:pt x="1" y="214"/>
                    <a:pt x="136" y="388"/>
                    <a:pt x="278" y="388"/>
                  </a:cubicBezTo>
                  <a:cubicBezTo>
                    <a:pt x="327" y="388"/>
                    <a:pt x="377" y="367"/>
                    <a:pt x="418" y="317"/>
                  </a:cubicBezTo>
                  <a:cubicBezTo>
                    <a:pt x="535" y="174"/>
                    <a:pt x="400" y="1"/>
                    <a:pt x="25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9"/>
            <p:cNvSpPr/>
            <p:nvPr/>
          </p:nvSpPr>
          <p:spPr>
            <a:xfrm>
              <a:off x="2016366" y="4098285"/>
              <a:ext cx="28742" cy="20830"/>
            </a:xfrm>
            <a:custGeom>
              <a:avLst/>
              <a:gdLst/>
              <a:ahLst/>
              <a:cxnLst/>
              <a:rect l="l" t="t" r="r" b="b"/>
              <a:pathLst>
                <a:path w="603" h="437" extrusionOk="0">
                  <a:moveTo>
                    <a:pt x="290" y="1"/>
                  </a:moveTo>
                  <a:cubicBezTo>
                    <a:pt x="235" y="1"/>
                    <a:pt x="179" y="24"/>
                    <a:pt x="132" y="80"/>
                  </a:cubicBezTo>
                  <a:cubicBezTo>
                    <a:pt x="0" y="241"/>
                    <a:pt x="153" y="436"/>
                    <a:pt x="313" y="436"/>
                  </a:cubicBezTo>
                  <a:cubicBezTo>
                    <a:pt x="369" y="436"/>
                    <a:pt x="425" y="413"/>
                    <a:pt x="470" y="357"/>
                  </a:cubicBezTo>
                  <a:cubicBezTo>
                    <a:pt x="603" y="195"/>
                    <a:pt x="451" y="1"/>
                    <a:pt x="29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906117" y="4209249"/>
              <a:ext cx="92089" cy="66540"/>
            </a:xfrm>
            <a:custGeom>
              <a:avLst/>
              <a:gdLst/>
              <a:ahLst/>
              <a:cxnLst/>
              <a:rect l="l" t="t" r="r" b="b"/>
              <a:pathLst>
                <a:path w="1932" h="1396" extrusionOk="0">
                  <a:moveTo>
                    <a:pt x="929" y="1"/>
                  </a:moveTo>
                  <a:cubicBezTo>
                    <a:pt x="752" y="1"/>
                    <a:pt x="572" y="75"/>
                    <a:pt x="425" y="254"/>
                  </a:cubicBezTo>
                  <a:cubicBezTo>
                    <a:pt x="0" y="771"/>
                    <a:pt x="487" y="1396"/>
                    <a:pt x="1001" y="1396"/>
                  </a:cubicBezTo>
                  <a:cubicBezTo>
                    <a:pt x="1179" y="1396"/>
                    <a:pt x="1359" y="1321"/>
                    <a:pt x="1506" y="1142"/>
                  </a:cubicBezTo>
                  <a:cubicBezTo>
                    <a:pt x="1931" y="625"/>
                    <a:pt x="1443" y="1"/>
                    <a:pt x="92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1852493" y="4317020"/>
              <a:ext cx="30744" cy="30887"/>
            </a:xfrm>
            <a:custGeom>
              <a:avLst/>
              <a:gdLst/>
              <a:ahLst/>
              <a:cxnLst/>
              <a:rect l="l" t="t" r="r" b="b"/>
              <a:pathLst>
                <a:path w="645" h="648" extrusionOk="0">
                  <a:moveTo>
                    <a:pt x="351" y="0"/>
                  </a:moveTo>
                  <a:cubicBezTo>
                    <a:pt x="341" y="0"/>
                    <a:pt x="330" y="1"/>
                    <a:pt x="320" y="3"/>
                  </a:cubicBezTo>
                  <a:cubicBezTo>
                    <a:pt x="249" y="13"/>
                    <a:pt x="166" y="44"/>
                    <a:pt x="124" y="107"/>
                  </a:cubicBezTo>
                  <a:cubicBezTo>
                    <a:pt x="97" y="148"/>
                    <a:pt x="60" y="194"/>
                    <a:pt x="40" y="237"/>
                  </a:cubicBezTo>
                  <a:cubicBezTo>
                    <a:pt x="31" y="259"/>
                    <a:pt x="20" y="300"/>
                    <a:pt x="14" y="328"/>
                  </a:cubicBezTo>
                  <a:cubicBezTo>
                    <a:pt x="1" y="383"/>
                    <a:pt x="11" y="428"/>
                    <a:pt x="26" y="480"/>
                  </a:cubicBezTo>
                  <a:cubicBezTo>
                    <a:pt x="48" y="563"/>
                    <a:pt x="141" y="639"/>
                    <a:pt x="225" y="645"/>
                  </a:cubicBezTo>
                  <a:cubicBezTo>
                    <a:pt x="243" y="647"/>
                    <a:pt x="260" y="648"/>
                    <a:pt x="276" y="648"/>
                  </a:cubicBezTo>
                  <a:cubicBezTo>
                    <a:pt x="310" y="648"/>
                    <a:pt x="341" y="643"/>
                    <a:pt x="376" y="629"/>
                  </a:cubicBezTo>
                  <a:cubicBezTo>
                    <a:pt x="404" y="616"/>
                    <a:pt x="442" y="598"/>
                    <a:pt x="461" y="585"/>
                  </a:cubicBezTo>
                  <a:cubicBezTo>
                    <a:pt x="501" y="557"/>
                    <a:pt x="539" y="513"/>
                    <a:pt x="573" y="478"/>
                  </a:cubicBezTo>
                  <a:cubicBezTo>
                    <a:pt x="622" y="428"/>
                    <a:pt x="644" y="331"/>
                    <a:pt x="638" y="264"/>
                  </a:cubicBezTo>
                  <a:cubicBezTo>
                    <a:pt x="632" y="194"/>
                    <a:pt x="591" y="111"/>
                    <a:pt x="533" y="69"/>
                  </a:cubicBezTo>
                  <a:cubicBezTo>
                    <a:pt x="482" y="29"/>
                    <a:pt x="417" y="0"/>
                    <a:pt x="35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1742816" y="4345953"/>
              <a:ext cx="79601" cy="78647"/>
            </a:xfrm>
            <a:custGeom>
              <a:avLst/>
              <a:gdLst/>
              <a:ahLst/>
              <a:cxnLst/>
              <a:rect l="l" t="t" r="r" b="b"/>
              <a:pathLst>
                <a:path w="1670" h="1650" extrusionOk="0">
                  <a:moveTo>
                    <a:pt x="836" y="1"/>
                  </a:moveTo>
                  <a:cubicBezTo>
                    <a:pt x="809" y="1"/>
                    <a:pt x="782" y="2"/>
                    <a:pt x="754" y="5"/>
                  </a:cubicBezTo>
                  <a:cubicBezTo>
                    <a:pt x="686" y="21"/>
                    <a:pt x="616" y="36"/>
                    <a:pt x="548" y="52"/>
                  </a:cubicBezTo>
                  <a:cubicBezTo>
                    <a:pt x="410" y="104"/>
                    <a:pt x="292" y="187"/>
                    <a:pt x="197" y="302"/>
                  </a:cubicBezTo>
                  <a:cubicBezTo>
                    <a:pt x="122" y="387"/>
                    <a:pt x="74" y="484"/>
                    <a:pt x="51" y="593"/>
                  </a:cubicBezTo>
                  <a:cubicBezTo>
                    <a:pt x="12" y="694"/>
                    <a:pt x="1" y="797"/>
                    <a:pt x="14" y="906"/>
                  </a:cubicBezTo>
                  <a:cubicBezTo>
                    <a:pt x="22" y="1015"/>
                    <a:pt x="54" y="1116"/>
                    <a:pt x="112" y="1206"/>
                  </a:cubicBezTo>
                  <a:cubicBezTo>
                    <a:pt x="155" y="1307"/>
                    <a:pt x="222" y="1394"/>
                    <a:pt x="312" y="1462"/>
                  </a:cubicBezTo>
                  <a:cubicBezTo>
                    <a:pt x="374" y="1501"/>
                    <a:pt x="437" y="1538"/>
                    <a:pt x="500" y="1578"/>
                  </a:cubicBezTo>
                  <a:cubicBezTo>
                    <a:pt x="608" y="1625"/>
                    <a:pt x="718" y="1650"/>
                    <a:pt x="832" y="1650"/>
                  </a:cubicBezTo>
                  <a:cubicBezTo>
                    <a:pt x="860" y="1650"/>
                    <a:pt x="888" y="1648"/>
                    <a:pt x="917" y="1645"/>
                  </a:cubicBezTo>
                  <a:cubicBezTo>
                    <a:pt x="985" y="1630"/>
                    <a:pt x="1054" y="1614"/>
                    <a:pt x="1122" y="1598"/>
                  </a:cubicBezTo>
                  <a:cubicBezTo>
                    <a:pt x="1260" y="1546"/>
                    <a:pt x="1378" y="1463"/>
                    <a:pt x="1473" y="1348"/>
                  </a:cubicBezTo>
                  <a:cubicBezTo>
                    <a:pt x="1548" y="1263"/>
                    <a:pt x="1597" y="1166"/>
                    <a:pt x="1619" y="1057"/>
                  </a:cubicBezTo>
                  <a:cubicBezTo>
                    <a:pt x="1658" y="956"/>
                    <a:pt x="1669" y="853"/>
                    <a:pt x="1656" y="745"/>
                  </a:cubicBezTo>
                  <a:cubicBezTo>
                    <a:pt x="1649" y="635"/>
                    <a:pt x="1616" y="536"/>
                    <a:pt x="1558" y="445"/>
                  </a:cubicBezTo>
                  <a:cubicBezTo>
                    <a:pt x="1515" y="343"/>
                    <a:pt x="1448" y="256"/>
                    <a:pt x="1358" y="188"/>
                  </a:cubicBezTo>
                  <a:cubicBezTo>
                    <a:pt x="1296" y="149"/>
                    <a:pt x="1233" y="112"/>
                    <a:pt x="1170" y="72"/>
                  </a:cubicBezTo>
                  <a:cubicBezTo>
                    <a:pt x="1063" y="24"/>
                    <a:pt x="952" y="1"/>
                    <a:pt x="83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9"/>
            <p:cNvSpPr/>
            <p:nvPr/>
          </p:nvSpPr>
          <p:spPr>
            <a:xfrm>
              <a:off x="1656447" y="4404962"/>
              <a:ext cx="35558" cy="33413"/>
            </a:xfrm>
            <a:custGeom>
              <a:avLst/>
              <a:gdLst/>
              <a:ahLst/>
              <a:cxnLst/>
              <a:rect l="l" t="t" r="r" b="b"/>
              <a:pathLst>
                <a:path w="746" h="701" extrusionOk="0">
                  <a:moveTo>
                    <a:pt x="322" y="0"/>
                  </a:moveTo>
                  <a:cubicBezTo>
                    <a:pt x="299" y="0"/>
                    <a:pt x="276" y="3"/>
                    <a:pt x="252" y="8"/>
                  </a:cubicBezTo>
                  <a:cubicBezTo>
                    <a:pt x="188" y="22"/>
                    <a:pt x="124" y="57"/>
                    <a:pt x="83" y="110"/>
                  </a:cubicBezTo>
                  <a:cubicBezTo>
                    <a:pt x="51" y="153"/>
                    <a:pt x="29" y="203"/>
                    <a:pt x="18" y="256"/>
                  </a:cubicBezTo>
                  <a:cubicBezTo>
                    <a:pt x="1" y="338"/>
                    <a:pt x="31" y="414"/>
                    <a:pt x="71" y="482"/>
                  </a:cubicBezTo>
                  <a:cubicBezTo>
                    <a:pt x="122" y="572"/>
                    <a:pt x="234" y="621"/>
                    <a:pt x="322" y="674"/>
                  </a:cubicBezTo>
                  <a:cubicBezTo>
                    <a:pt x="346" y="682"/>
                    <a:pt x="370" y="689"/>
                    <a:pt x="395" y="696"/>
                  </a:cubicBezTo>
                  <a:cubicBezTo>
                    <a:pt x="410" y="699"/>
                    <a:pt x="424" y="701"/>
                    <a:pt x="439" y="701"/>
                  </a:cubicBezTo>
                  <a:cubicBezTo>
                    <a:pt x="462" y="701"/>
                    <a:pt x="485" y="697"/>
                    <a:pt x="507" y="690"/>
                  </a:cubicBezTo>
                  <a:cubicBezTo>
                    <a:pt x="569" y="675"/>
                    <a:pt x="632" y="644"/>
                    <a:pt x="669" y="591"/>
                  </a:cubicBezTo>
                  <a:cubicBezTo>
                    <a:pt x="701" y="550"/>
                    <a:pt x="722" y="503"/>
                    <a:pt x="732" y="450"/>
                  </a:cubicBezTo>
                  <a:cubicBezTo>
                    <a:pt x="746" y="387"/>
                    <a:pt x="726" y="283"/>
                    <a:pt x="683" y="233"/>
                  </a:cubicBezTo>
                  <a:cubicBezTo>
                    <a:pt x="614" y="156"/>
                    <a:pt x="546" y="57"/>
                    <a:pt x="445" y="24"/>
                  </a:cubicBezTo>
                  <a:cubicBezTo>
                    <a:pt x="403" y="9"/>
                    <a:pt x="364" y="0"/>
                    <a:pt x="32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9"/>
            <p:cNvSpPr/>
            <p:nvPr/>
          </p:nvSpPr>
          <p:spPr>
            <a:xfrm>
              <a:off x="1551108" y="4396239"/>
              <a:ext cx="56483" cy="40754"/>
            </a:xfrm>
            <a:custGeom>
              <a:avLst/>
              <a:gdLst/>
              <a:ahLst/>
              <a:cxnLst/>
              <a:rect l="l" t="t" r="r" b="b"/>
              <a:pathLst>
                <a:path w="1185" h="855" extrusionOk="0">
                  <a:moveTo>
                    <a:pt x="571" y="1"/>
                  </a:moveTo>
                  <a:cubicBezTo>
                    <a:pt x="462" y="1"/>
                    <a:pt x="351" y="46"/>
                    <a:pt x="261" y="156"/>
                  </a:cubicBezTo>
                  <a:cubicBezTo>
                    <a:pt x="1" y="473"/>
                    <a:pt x="300" y="855"/>
                    <a:pt x="615" y="855"/>
                  </a:cubicBezTo>
                  <a:cubicBezTo>
                    <a:pt x="724" y="855"/>
                    <a:pt x="834" y="809"/>
                    <a:pt x="924" y="700"/>
                  </a:cubicBezTo>
                  <a:cubicBezTo>
                    <a:pt x="1185" y="383"/>
                    <a:pt x="885" y="1"/>
                    <a:pt x="57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9"/>
            <p:cNvSpPr/>
            <p:nvPr/>
          </p:nvSpPr>
          <p:spPr>
            <a:xfrm>
              <a:off x="1753875" y="4499815"/>
              <a:ext cx="49000" cy="35415"/>
            </a:xfrm>
            <a:custGeom>
              <a:avLst/>
              <a:gdLst/>
              <a:ahLst/>
              <a:cxnLst/>
              <a:rect l="l" t="t" r="r" b="b"/>
              <a:pathLst>
                <a:path w="1028" h="743" extrusionOk="0">
                  <a:moveTo>
                    <a:pt x="495" y="1"/>
                  </a:moveTo>
                  <a:cubicBezTo>
                    <a:pt x="401" y="1"/>
                    <a:pt x="305" y="40"/>
                    <a:pt x="227" y="135"/>
                  </a:cubicBezTo>
                  <a:cubicBezTo>
                    <a:pt x="1" y="411"/>
                    <a:pt x="260" y="742"/>
                    <a:pt x="533" y="742"/>
                  </a:cubicBezTo>
                  <a:cubicBezTo>
                    <a:pt x="628" y="742"/>
                    <a:pt x="724" y="702"/>
                    <a:pt x="802" y="607"/>
                  </a:cubicBezTo>
                  <a:cubicBezTo>
                    <a:pt x="1028" y="333"/>
                    <a:pt x="768" y="1"/>
                    <a:pt x="49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9"/>
            <p:cNvSpPr/>
            <p:nvPr/>
          </p:nvSpPr>
          <p:spPr>
            <a:xfrm>
              <a:off x="1616027" y="4547385"/>
              <a:ext cx="47093" cy="46044"/>
            </a:xfrm>
            <a:custGeom>
              <a:avLst/>
              <a:gdLst/>
              <a:ahLst/>
              <a:cxnLst/>
              <a:rect l="l" t="t" r="r" b="b"/>
              <a:pathLst>
                <a:path w="988" h="966" extrusionOk="0">
                  <a:moveTo>
                    <a:pt x="434" y="0"/>
                  </a:moveTo>
                  <a:cubicBezTo>
                    <a:pt x="421" y="0"/>
                    <a:pt x="409" y="1"/>
                    <a:pt x="396" y="2"/>
                  </a:cubicBezTo>
                  <a:cubicBezTo>
                    <a:pt x="353" y="6"/>
                    <a:pt x="306" y="19"/>
                    <a:pt x="265" y="36"/>
                  </a:cubicBezTo>
                  <a:cubicBezTo>
                    <a:pt x="202" y="63"/>
                    <a:pt x="135" y="99"/>
                    <a:pt x="92" y="156"/>
                  </a:cubicBezTo>
                  <a:cubicBezTo>
                    <a:pt x="29" y="239"/>
                    <a:pt x="5" y="328"/>
                    <a:pt x="3" y="428"/>
                  </a:cubicBezTo>
                  <a:cubicBezTo>
                    <a:pt x="1" y="489"/>
                    <a:pt x="4" y="544"/>
                    <a:pt x="30" y="604"/>
                  </a:cubicBezTo>
                  <a:cubicBezTo>
                    <a:pt x="46" y="643"/>
                    <a:pt x="70" y="682"/>
                    <a:pt x="92" y="717"/>
                  </a:cubicBezTo>
                  <a:cubicBezTo>
                    <a:pt x="103" y="734"/>
                    <a:pt x="115" y="750"/>
                    <a:pt x="127" y="769"/>
                  </a:cubicBezTo>
                  <a:cubicBezTo>
                    <a:pt x="216" y="900"/>
                    <a:pt x="361" y="966"/>
                    <a:pt x="507" y="966"/>
                  </a:cubicBezTo>
                  <a:cubicBezTo>
                    <a:pt x="644" y="966"/>
                    <a:pt x="780" y="909"/>
                    <a:pt x="872" y="796"/>
                  </a:cubicBezTo>
                  <a:cubicBezTo>
                    <a:pt x="947" y="703"/>
                    <a:pt x="988" y="572"/>
                    <a:pt x="976" y="454"/>
                  </a:cubicBezTo>
                  <a:cubicBezTo>
                    <a:pt x="961" y="289"/>
                    <a:pt x="853" y="136"/>
                    <a:pt x="700" y="70"/>
                  </a:cubicBezTo>
                  <a:cubicBezTo>
                    <a:pt x="615" y="33"/>
                    <a:pt x="527" y="0"/>
                    <a:pt x="43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9"/>
            <p:cNvSpPr/>
            <p:nvPr/>
          </p:nvSpPr>
          <p:spPr>
            <a:xfrm>
              <a:off x="1588525" y="4484610"/>
              <a:ext cx="54719" cy="55005"/>
            </a:xfrm>
            <a:custGeom>
              <a:avLst/>
              <a:gdLst/>
              <a:ahLst/>
              <a:cxnLst/>
              <a:rect l="l" t="t" r="r" b="b"/>
              <a:pathLst>
                <a:path w="1148" h="1154" extrusionOk="0">
                  <a:moveTo>
                    <a:pt x="610" y="1"/>
                  </a:moveTo>
                  <a:cubicBezTo>
                    <a:pt x="590" y="1"/>
                    <a:pt x="569" y="2"/>
                    <a:pt x="549" y="5"/>
                  </a:cubicBezTo>
                  <a:lnTo>
                    <a:pt x="416" y="35"/>
                  </a:lnTo>
                  <a:cubicBezTo>
                    <a:pt x="325" y="70"/>
                    <a:pt x="249" y="123"/>
                    <a:pt x="187" y="199"/>
                  </a:cubicBezTo>
                  <a:lnTo>
                    <a:pt x="141" y="271"/>
                  </a:lnTo>
                  <a:cubicBezTo>
                    <a:pt x="123" y="300"/>
                    <a:pt x="104" y="329"/>
                    <a:pt x="88" y="359"/>
                  </a:cubicBezTo>
                  <a:cubicBezTo>
                    <a:pt x="46" y="415"/>
                    <a:pt x="21" y="478"/>
                    <a:pt x="11" y="548"/>
                  </a:cubicBezTo>
                  <a:cubicBezTo>
                    <a:pt x="3" y="597"/>
                    <a:pt x="1" y="644"/>
                    <a:pt x="9" y="691"/>
                  </a:cubicBezTo>
                  <a:cubicBezTo>
                    <a:pt x="29" y="819"/>
                    <a:pt x="87" y="957"/>
                    <a:pt x="193" y="1038"/>
                  </a:cubicBezTo>
                  <a:cubicBezTo>
                    <a:pt x="231" y="1061"/>
                    <a:pt x="271" y="1086"/>
                    <a:pt x="310" y="1109"/>
                  </a:cubicBezTo>
                  <a:cubicBezTo>
                    <a:pt x="377" y="1139"/>
                    <a:pt x="446" y="1154"/>
                    <a:pt x="518" y="1154"/>
                  </a:cubicBezTo>
                  <a:cubicBezTo>
                    <a:pt x="535" y="1154"/>
                    <a:pt x="552" y="1153"/>
                    <a:pt x="569" y="1151"/>
                  </a:cubicBezTo>
                  <a:cubicBezTo>
                    <a:pt x="660" y="1148"/>
                    <a:pt x="751" y="1107"/>
                    <a:pt x="828" y="1059"/>
                  </a:cubicBezTo>
                  <a:cubicBezTo>
                    <a:pt x="864" y="1035"/>
                    <a:pt x="915" y="979"/>
                    <a:pt x="955" y="941"/>
                  </a:cubicBezTo>
                  <a:lnTo>
                    <a:pt x="1018" y="882"/>
                  </a:lnTo>
                  <a:cubicBezTo>
                    <a:pt x="1068" y="827"/>
                    <a:pt x="1099" y="763"/>
                    <a:pt x="1114" y="693"/>
                  </a:cubicBezTo>
                  <a:cubicBezTo>
                    <a:pt x="1140" y="627"/>
                    <a:pt x="1147" y="559"/>
                    <a:pt x="1137" y="489"/>
                  </a:cubicBezTo>
                  <a:cubicBezTo>
                    <a:pt x="1133" y="416"/>
                    <a:pt x="1113" y="353"/>
                    <a:pt x="1074" y="292"/>
                  </a:cubicBezTo>
                  <a:cubicBezTo>
                    <a:pt x="1046" y="225"/>
                    <a:pt x="1003" y="169"/>
                    <a:pt x="943" y="124"/>
                  </a:cubicBezTo>
                  <a:cubicBezTo>
                    <a:pt x="848" y="52"/>
                    <a:pt x="731" y="1"/>
                    <a:pt x="61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0" name="Google Shape;2330;p29"/>
          <p:cNvGrpSpPr/>
          <p:nvPr/>
        </p:nvGrpSpPr>
        <p:grpSpPr>
          <a:xfrm rot="-917266" flipH="1">
            <a:off x="5635953" y="4249988"/>
            <a:ext cx="640431" cy="564330"/>
            <a:chOff x="2006404" y="4069782"/>
            <a:chExt cx="447431" cy="394237"/>
          </a:xfrm>
        </p:grpSpPr>
        <p:sp>
          <p:nvSpPr>
            <p:cNvPr id="2331" name="Google Shape;2331;p29"/>
            <p:cNvSpPr/>
            <p:nvPr/>
          </p:nvSpPr>
          <p:spPr>
            <a:xfrm>
              <a:off x="2006404" y="4069782"/>
              <a:ext cx="413494" cy="394237"/>
            </a:xfrm>
            <a:custGeom>
              <a:avLst/>
              <a:gdLst/>
              <a:ahLst/>
              <a:cxnLst/>
              <a:rect l="l" t="t" r="r" b="b"/>
              <a:pathLst>
                <a:path w="8675" h="8271" extrusionOk="0">
                  <a:moveTo>
                    <a:pt x="4539" y="1"/>
                  </a:moveTo>
                  <a:cubicBezTo>
                    <a:pt x="3481" y="1"/>
                    <a:pt x="2423" y="404"/>
                    <a:pt x="1615" y="1212"/>
                  </a:cubicBezTo>
                  <a:cubicBezTo>
                    <a:pt x="0" y="2827"/>
                    <a:pt x="0" y="5445"/>
                    <a:pt x="1615" y="7059"/>
                  </a:cubicBezTo>
                  <a:cubicBezTo>
                    <a:pt x="2391" y="7835"/>
                    <a:pt x="3442" y="8270"/>
                    <a:pt x="4539" y="8270"/>
                  </a:cubicBezTo>
                  <a:cubicBezTo>
                    <a:pt x="5635" y="8270"/>
                    <a:pt x="6687" y="7835"/>
                    <a:pt x="7463" y="7059"/>
                  </a:cubicBezTo>
                  <a:cubicBezTo>
                    <a:pt x="8239" y="6284"/>
                    <a:pt x="8674" y="5232"/>
                    <a:pt x="8674" y="4135"/>
                  </a:cubicBezTo>
                  <a:cubicBezTo>
                    <a:pt x="8674" y="3039"/>
                    <a:pt x="8239" y="1987"/>
                    <a:pt x="7463" y="1212"/>
                  </a:cubicBezTo>
                  <a:cubicBezTo>
                    <a:pt x="6655" y="404"/>
                    <a:pt x="5597" y="1"/>
                    <a:pt x="4539" y="1"/>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9"/>
            <p:cNvSpPr/>
            <p:nvPr/>
          </p:nvSpPr>
          <p:spPr>
            <a:xfrm>
              <a:off x="2029736" y="4286943"/>
              <a:ext cx="276886" cy="133510"/>
            </a:xfrm>
            <a:custGeom>
              <a:avLst/>
              <a:gdLst/>
              <a:ahLst/>
              <a:cxnLst/>
              <a:rect l="l" t="t" r="r" b="b"/>
              <a:pathLst>
                <a:path w="5809" h="2801" extrusionOk="0">
                  <a:moveTo>
                    <a:pt x="1739" y="0"/>
                  </a:moveTo>
                  <a:cubicBezTo>
                    <a:pt x="1516" y="0"/>
                    <a:pt x="1294" y="14"/>
                    <a:pt x="1073" y="36"/>
                  </a:cubicBezTo>
                  <a:cubicBezTo>
                    <a:pt x="714" y="72"/>
                    <a:pt x="356" y="131"/>
                    <a:pt x="0" y="196"/>
                  </a:cubicBezTo>
                  <a:cubicBezTo>
                    <a:pt x="155" y="1229"/>
                    <a:pt x="690" y="2136"/>
                    <a:pt x="1459" y="2770"/>
                  </a:cubicBezTo>
                  <a:cubicBezTo>
                    <a:pt x="1613" y="2790"/>
                    <a:pt x="1770" y="2801"/>
                    <a:pt x="1928" y="2801"/>
                  </a:cubicBezTo>
                  <a:cubicBezTo>
                    <a:pt x="1936" y="2801"/>
                    <a:pt x="1943" y="2801"/>
                    <a:pt x="1951" y="2801"/>
                  </a:cubicBezTo>
                  <a:cubicBezTo>
                    <a:pt x="2438" y="2796"/>
                    <a:pt x="2921" y="2721"/>
                    <a:pt x="3408" y="2686"/>
                  </a:cubicBezTo>
                  <a:cubicBezTo>
                    <a:pt x="3547" y="2676"/>
                    <a:pt x="3688" y="2670"/>
                    <a:pt x="3828" y="2670"/>
                  </a:cubicBezTo>
                  <a:cubicBezTo>
                    <a:pt x="4112" y="2670"/>
                    <a:pt x="4395" y="2695"/>
                    <a:pt x="4672" y="2759"/>
                  </a:cubicBezTo>
                  <a:cubicBezTo>
                    <a:pt x="4579" y="2698"/>
                    <a:pt x="4481" y="2646"/>
                    <a:pt x="4378" y="2606"/>
                  </a:cubicBezTo>
                  <a:cubicBezTo>
                    <a:pt x="3757" y="2361"/>
                    <a:pt x="3071" y="2399"/>
                    <a:pt x="2442" y="2192"/>
                  </a:cubicBezTo>
                  <a:cubicBezTo>
                    <a:pt x="2394" y="2177"/>
                    <a:pt x="2405" y="2111"/>
                    <a:pt x="2453" y="2109"/>
                  </a:cubicBezTo>
                  <a:cubicBezTo>
                    <a:pt x="2774" y="2089"/>
                    <a:pt x="3098" y="2067"/>
                    <a:pt x="3418" y="2033"/>
                  </a:cubicBezTo>
                  <a:cubicBezTo>
                    <a:pt x="3915" y="1983"/>
                    <a:pt x="4408" y="1896"/>
                    <a:pt x="4879" y="1732"/>
                  </a:cubicBezTo>
                  <a:cubicBezTo>
                    <a:pt x="5202" y="1619"/>
                    <a:pt x="5511" y="1471"/>
                    <a:pt x="5808" y="1300"/>
                  </a:cubicBezTo>
                  <a:lnTo>
                    <a:pt x="5808" y="1300"/>
                  </a:lnTo>
                  <a:cubicBezTo>
                    <a:pt x="5604" y="1379"/>
                    <a:pt x="5396" y="1447"/>
                    <a:pt x="5184" y="1502"/>
                  </a:cubicBezTo>
                  <a:cubicBezTo>
                    <a:pt x="4822" y="1597"/>
                    <a:pt x="4446" y="1659"/>
                    <a:pt x="4070" y="1659"/>
                  </a:cubicBezTo>
                  <a:cubicBezTo>
                    <a:pt x="4055" y="1659"/>
                    <a:pt x="4040" y="1659"/>
                    <a:pt x="4024" y="1658"/>
                  </a:cubicBezTo>
                  <a:cubicBezTo>
                    <a:pt x="3657" y="1654"/>
                    <a:pt x="3301" y="1581"/>
                    <a:pt x="2956" y="1454"/>
                  </a:cubicBezTo>
                  <a:cubicBezTo>
                    <a:pt x="2259" y="1198"/>
                    <a:pt x="1603" y="785"/>
                    <a:pt x="838" y="782"/>
                  </a:cubicBezTo>
                  <a:cubicBezTo>
                    <a:pt x="788" y="780"/>
                    <a:pt x="782" y="712"/>
                    <a:pt x="826" y="697"/>
                  </a:cubicBezTo>
                  <a:cubicBezTo>
                    <a:pt x="1059" y="617"/>
                    <a:pt x="1296" y="556"/>
                    <a:pt x="1538" y="514"/>
                  </a:cubicBezTo>
                  <a:cubicBezTo>
                    <a:pt x="1838" y="462"/>
                    <a:pt x="2148" y="434"/>
                    <a:pt x="2458" y="434"/>
                  </a:cubicBezTo>
                  <a:cubicBezTo>
                    <a:pt x="2945" y="434"/>
                    <a:pt x="3433" y="504"/>
                    <a:pt x="3890" y="660"/>
                  </a:cubicBezTo>
                  <a:cubicBezTo>
                    <a:pt x="3639" y="469"/>
                    <a:pt x="3363" y="314"/>
                    <a:pt x="3064" y="209"/>
                  </a:cubicBezTo>
                  <a:cubicBezTo>
                    <a:pt x="2638" y="56"/>
                    <a:pt x="2189" y="0"/>
                    <a:pt x="1739" y="0"/>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9"/>
            <p:cNvSpPr/>
            <p:nvPr/>
          </p:nvSpPr>
          <p:spPr>
            <a:xfrm>
              <a:off x="2151139" y="4111536"/>
              <a:ext cx="270547" cy="201718"/>
            </a:xfrm>
            <a:custGeom>
              <a:avLst/>
              <a:gdLst/>
              <a:ahLst/>
              <a:cxnLst/>
              <a:rect l="l" t="t" r="r" b="b"/>
              <a:pathLst>
                <a:path w="5676" h="4232" extrusionOk="0">
                  <a:moveTo>
                    <a:pt x="4083" y="1"/>
                  </a:moveTo>
                  <a:cubicBezTo>
                    <a:pt x="3503" y="131"/>
                    <a:pt x="2943" y="371"/>
                    <a:pt x="2370" y="519"/>
                  </a:cubicBezTo>
                  <a:cubicBezTo>
                    <a:pt x="1950" y="628"/>
                    <a:pt x="1522" y="682"/>
                    <a:pt x="1095" y="682"/>
                  </a:cubicBezTo>
                  <a:cubicBezTo>
                    <a:pt x="728" y="682"/>
                    <a:pt x="362" y="643"/>
                    <a:pt x="0" y="565"/>
                  </a:cubicBezTo>
                  <a:lnTo>
                    <a:pt x="0" y="565"/>
                  </a:lnTo>
                  <a:cubicBezTo>
                    <a:pt x="239" y="777"/>
                    <a:pt x="502" y="963"/>
                    <a:pt x="792" y="1098"/>
                  </a:cubicBezTo>
                  <a:cubicBezTo>
                    <a:pt x="1204" y="1288"/>
                    <a:pt x="1647" y="1353"/>
                    <a:pt x="2094" y="1353"/>
                  </a:cubicBezTo>
                  <a:cubicBezTo>
                    <a:pt x="2190" y="1353"/>
                    <a:pt x="2286" y="1350"/>
                    <a:pt x="2382" y="1345"/>
                  </a:cubicBezTo>
                  <a:cubicBezTo>
                    <a:pt x="2869" y="1317"/>
                    <a:pt x="3350" y="1245"/>
                    <a:pt x="3837" y="1213"/>
                  </a:cubicBezTo>
                  <a:cubicBezTo>
                    <a:pt x="3920" y="1204"/>
                    <a:pt x="4003" y="1199"/>
                    <a:pt x="4087" y="1199"/>
                  </a:cubicBezTo>
                  <a:cubicBezTo>
                    <a:pt x="4142" y="1199"/>
                    <a:pt x="4142" y="1283"/>
                    <a:pt x="4087" y="1284"/>
                  </a:cubicBezTo>
                  <a:cubicBezTo>
                    <a:pt x="4014" y="1287"/>
                    <a:pt x="3941" y="1291"/>
                    <a:pt x="3867" y="1294"/>
                  </a:cubicBezTo>
                  <a:cubicBezTo>
                    <a:pt x="3764" y="1304"/>
                    <a:pt x="3659" y="1319"/>
                    <a:pt x="3558" y="1340"/>
                  </a:cubicBezTo>
                  <a:cubicBezTo>
                    <a:pt x="3010" y="1457"/>
                    <a:pt x="2498" y="1733"/>
                    <a:pt x="2083" y="2106"/>
                  </a:cubicBezTo>
                  <a:cubicBezTo>
                    <a:pt x="2536" y="1974"/>
                    <a:pt x="3004" y="1879"/>
                    <a:pt x="3472" y="1879"/>
                  </a:cubicBezTo>
                  <a:cubicBezTo>
                    <a:pt x="3766" y="1879"/>
                    <a:pt x="4060" y="1917"/>
                    <a:pt x="4350" y="2006"/>
                  </a:cubicBezTo>
                  <a:cubicBezTo>
                    <a:pt x="4394" y="2021"/>
                    <a:pt x="4388" y="2090"/>
                    <a:pt x="4342" y="2090"/>
                  </a:cubicBezTo>
                  <a:cubicBezTo>
                    <a:pt x="4341" y="2090"/>
                    <a:pt x="4340" y="2090"/>
                    <a:pt x="4338" y="2090"/>
                  </a:cubicBezTo>
                  <a:cubicBezTo>
                    <a:pt x="4316" y="2089"/>
                    <a:pt x="4294" y="2088"/>
                    <a:pt x="4272" y="2088"/>
                  </a:cubicBezTo>
                  <a:cubicBezTo>
                    <a:pt x="3946" y="2088"/>
                    <a:pt x="3637" y="2208"/>
                    <a:pt x="3345" y="2350"/>
                  </a:cubicBezTo>
                  <a:cubicBezTo>
                    <a:pt x="3057" y="2488"/>
                    <a:pt x="2778" y="2648"/>
                    <a:pt x="2477" y="2760"/>
                  </a:cubicBezTo>
                  <a:cubicBezTo>
                    <a:pt x="2220" y="2856"/>
                    <a:pt x="1947" y="2900"/>
                    <a:pt x="1673" y="2900"/>
                  </a:cubicBezTo>
                  <a:cubicBezTo>
                    <a:pt x="1618" y="2900"/>
                    <a:pt x="1564" y="2899"/>
                    <a:pt x="1509" y="2895"/>
                  </a:cubicBezTo>
                  <a:cubicBezTo>
                    <a:pt x="1063" y="2866"/>
                    <a:pt x="627" y="2753"/>
                    <a:pt x="210" y="2587"/>
                  </a:cubicBezTo>
                  <a:lnTo>
                    <a:pt x="210" y="2587"/>
                  </a:lnTo>
                  <a:cubicBezTo>
                    <a:pt x="307" y="2643"/>
                    <a:pt x="403" y="2697"/>
                    <a:pt x="502" y="2749"/>
                  </a:cubicBezTo>
                  <a:cubicBezTo>
                    <a:pt x="817" y="2915"/>
                    <a:pt x="1147" y="3056"/>
                    <a:pt x="1492" y="3150"/>
                  </a:cubicBezTo>
                  <a:cubicBezTo>
                    <a:pt x="1825" y="3239"/>
                    <a:pt x="2167" y="3282"/>
                    <a:pt x="2511" y="3282"/>
                  </a:cubicBezTo>
                  <a:cubicBezTo>
                    <a:pt x="2560" y="3282"/>
                    <a:pt x="2609" y="3281"/>
                    <a:pt x="2657" y="3279"/>
                  </a:cubicBezTo>
                  <a:cubicBezTo>
                    <a:pt x="3391" y="3254"/>
                    <a:pt x="4113" y="3058"/>
                    <a:pt x="4849" y="3058"/>
                  </a:cubicBezTo>
                  <a:cubicBezTo>
                    <a:pt x="4914" y="3058"/>
                    <a:pt x="4979" y="3059"/>
                    <a:pt x="5044" y="3063"/>
                  </a:cubicBezTo>
                  <a:cubicBezTo>
                    <a:pt x="5092" y="3068"/>
                    <a:pt x="5102" y="3135"/>
                    <a:pt x="5056" y="3149"/>
                  </a:cubicBezTo>
                  <a:cubicBezTo>
                    <a:pt x="4861" y="3213"/>
                    <a:pt x="4665" y="3273"/>
                    <a:pt x="4469" y="3334"/>
                  </a:cubicBezTo>
                  <a:cubicBezTo>
                    <a:pt x="4140" y="3435"/>
                    <a:pt x="3810" y="3543"/>
                    <a:pt x="3501" y="3699"/>
                  </a:cubicBezTo>
                  <a:cubicBezTo>
                    <a:pt x="3226" y="3837"/>
                    <a:pt x="2978" y="4015"/>
                    <a:pt x="2762" y="4232"/>
                  </a:cubicBezTo>
                  <a:cubicBezTo>
                    <a:pt x="2953" y="4176"/>
                    <a:pt x="3146" y="4118"/>
                    <a:pt x="3339" y="4062"/>
                  </a:cubicBezTo>
                  <a:cubicBezTo>
                    <a:pt x="3765" y="3940"/>
                    <a:pt x="4199" y="3831"/>
                    <a:pt x="4644" y="3804"/>
                  </a:cubicBezTo>
                  <a:cubicBezTo>
                    <a:pt x="4708" y="3800"/>
                    <a:pt x="4772" y="3798"/>
                    <a:pt x="4835" y="3798"/>
                  </a:cubicBezTo>
                  <a:cubicBezTo>
                    <a:pt x="5103" y="3798"/>
                    <a:pt x="5368" y="3834"/>
                    <a:pt x="5623" y="3914"/>
                  </a:cubicBezTo>
                  <a:cubicBezTo>
                    <a:pt x="5657" y="3701"/>
                    <a:pt x="5675" y="3482"/>
                    <a:pt x="5675" y="3260"/>
                  </a:cubicBezTo>
                  <a:cubicBezTo>
                    <a:pt x="5675" y="1936"/>
                    <a:pt x="5051" y="757"/>
                    <a:pt x="4083"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9"/>
            <p:cNvSpPr/>
            <p:nvPr/>
          </p:nvSpPr>
          <p:spPr>
            <a:xfrm>
              <a:off x="2058788" y="4081888"/>
              <a:ext cx="194187" cy="92136"/>
            </a:xfrm>
            <a:custGeom>
              <a:avLst/>
              <a:gdLst/>
              <a:ahLst/>
              <a:cxnLst/>
              <a:rect l="l" t="t" r="r" b="b"/>
              <a:pathLst>
                <a:path w="4074" h="1933" extrusionOk="0">
                  <a:moveTo>
                    <a:pt x="2014" y="1"/>
                  </a:moveTo>
                  <a:cubicBezTo>
                    <a:pt x="1186" y="306"/>
                    <a:pt x="483" y="869"/>
                    <a:pt x="0" y="1591"/>
                  </a:cubicBezTo>
                  <a:cubicBezTo>
                    <a:pt x="225" y="1705"/>
                    <a:pt x="450" y="1822"/>
                    <a:pt x="697" y="1861"/>
                  </a:cubicBezTo>
                  <a:cubicBezTo>
                    <a:pt x="635" y="1810"/>
                    <a:pt x="577" y="1752"/>
                    <a:pt x="527" y="1687"/>
                  </a:cubicBezTo>
                  <a:cubicBezTo>
                    <a:pt x="448" y="1590"/>
                    <a:pt x="380" y="1483"/>
                    <a:pt x="305" y="1383"/>
                  </a:cubicBezTo>
                  <a:cubicBezTo>
                    <a:pt x="282" y="1352"/>
                    <a:pt x="314" y="1321"/>
                    <a:pt x="345" y="1321"/>
                  </a:cubicBezTo>
                  <a:cubicBezTo>
                    <a:pt x="355" y="1321"/>
                    <a:pt x="364" y="1324"/>
                    <a:pt x="372" y="1330"/>
                  </a:cubicBezTo>
                  <a:cubicBezTo>
                    <a:pt x="774" y="1684"/>
                    <a:pt x="1305" y="1835"/>
                    <a:pt x="1825" y="1932"/>
                  </a:cubicBezTo>
                  <a:cubicBezTo>
                    <a:pt x="1626" y="1812"/>
                    <a:pt x="1433" y="1681"/>
                    <a:pt x="1257" y="1530"/>
                  </a:cubicBezTo>
                  <a:cubicBezTo>
                    <a:pt x="1037" y="1344"/>
                    <a:pt x="815" y="1108"/>
                    <a:pt x="754" y="817"/>
                  </a:cubicBezTo>
                  <a:cubicBezTo>
                    <a:pt x="749" y="790"/>
                    <a:pt x="769" y="767"/>
                    <a:pt x="796" y="764"/>
                  </a:cubicBezTo>
                  <a:cubicBezTo>
                    <a:pt x="1071" y="742"/>
                    <a:pt x="1343" y="702"/>
                    <a:pt x="1613" y="654"/>
                  </a:cubicBezTo>
                  <a:cubicBezTo>
                    <a:pt x="2433" y="507"/>
                    <a:pt x="3241" y="296"/>
                    <a:pt x="4074" y="261"/>
                  </a:cubicBezTo>
                  <a:cubicBezTo>
                    <a:pt x="3919" y="230"/>
                    <a:pt x="3763" y="199"/>
                    <a:pt x="3606" y="171"/>
                  </a:cubicBezTo>
                  <a:cubicBezTo>
                    <a:pt x="3081" y="77"/>
                    <a:pt x="2548" y="5"/>
                    <a:pt x="2014"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9"/>
            <p:cNvSpPr/>
            <p:nvPr/>
          </p:nvSpPr>
          <p:spPr>
            <a:xfrm>
              <a:off x="2227998" y="4337706"/>
              <a:ext cx="178648" cy="123643"/>
            </a:xfrm>
            <a:custGeom>
              <a:avLst/>
              <a:gdLst/>
              <a:ahLst/>
              <a:cxnLst/>
              <a:rect l="l" t="t" r="r" b="b"/>
              <a:pathLst>
                <a:path w="3748" h="2594" extrusionOk="0">
                  <a:moveTo>
                    <a:pt x="3748" y="1"/>
                  </a:moveTo>
                  <a:lnTo>
                    <a:pt x="3748" y="1"/>
                  </a:lnTo>
                  <a:cubicBezTo>
                    <a:pt x="3349" y="48"/>
                    <a:pt x="2936" y="154"/>
                    <a:pt x="2589" y="365"/>
                  </a:cubicBezTo>
                  <a:cubicBezTo>
                    <a:pt x="2757" y="420"/>
                    <a:pt x="2916" y="498"/>
                    <a:pt x="3062" y="594"/>
                  </a:cubicBezTo>
                  <a:cubicBezTo>
                    <a:pt x="3090" y="612"/>
                    <a:pt x="3092" y="667"/>
                    <a:pt x="3052" y="673"/>
                  </a:cubicBezTo>
                  <a:cubicBezTo>
                    <a:pt x="2369" y="766"/>
                    <a:pt x="1768" y="1128"/>
                    <a:pt x="1109" y="1298"/>
                  </a:cubicBezTo>
                  <a:cubicBezTo>
                    <a:pt x="1453" y="1448"/>
                    <a:pt x="1803" y="1594"/>
                    <a:pt x="2185" y="1596"/>
                  </a:cubicBezTo>
                  <a:cubicBezTo>
                    <a:pt x="2228" y="1596"/>
                    <a:pt x="2240" y="1654"/>
                    <a:pt x="2206" y="1677"/>
                  </a:cubicBezTo>
                  <a:cubicBezTo>
                    <a:pt x="2049" y="1777"/>
                    <a:pt x="1884" y="1867"/>
                    <a:pt x="1715" y="1945"/>
                  </a:cubicBezTo>
                  <a:cubicBezTo>
                    <a:pt x="1177" y="2192"/>
                    <a:pt x="591" y="2317"/>
                    <a:pt x="0" y="2333"/>
                  </a:cubicBezTo>
                  <a:cubicBezTo>
                    <a:pt x="177" y="2447"/>
                    <a:pt x="372" y="2532"/>
                    <a:pt x="574" y="2594"/>
                  </a:cubicBezTo>
                  <a:cubicBezTo>
                    <a:pt x="2033" y="2351"/>
                    <a:pt x="3232" y="1345"/>
                    <a:pt x="3748"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9"/>
            <p:cNvSpPr/>
            <p:nvPr/>
          </p:nvSpPr>
          <p:spPr>
            <a:xfrm>
              <a:off x="2007309" y="4141613"/>
              <a:ext cx="184035" cy="319213"/>
            </a:xfrm>
            <a:custGeom>
              <a:avLst/>
              <a:gdLst/>
              <a:ahLst/>
              <a:cxnLst/>
              <a:rect l="l" t="t" r="r" b="b"/>
              <a:pathLst>
                <a:path w="3861" h="6697" extrusionOk="0">
                  <a:moveTo>
                    <a:pt x="1275" y="0"/>
                  </a:moveTo>
                  <a:cubicBezTo>
                    <a:pt x="1266" y="0"/>
                    <a:pt x="1257" y="4"/>
                    <a:pt x="1249" y="13"/>
                  </a:cubicBezTo>
                  <a:cubicBezTo>
                    <a:pt x="284" y="1181"/>
                    <a:pt x="1" y="2851"/>
                    <a:pt x="597" y="4257"/>
                  </a:cubicBezTo>
                  <a:cubicBezTo>
                    <a:pt x="1142" y="5545"/>
                    <a:pt x="2435" y="6571"/>
                    <a:pt x="3845" y="6696"/>
                  </a:cubicBezTo>
                  <a:cubicBezTo>
                    <a:pt x="3846" y="6697"/>
                    <a:pt x="3846" y="6697"/>
                    <a:pt x="3847" y="6697"/>
                  </a:cubicBezTo>
                  <a:cubicBezTo>
                    <a:pt x="3859" y="6697"/>
                    <a:pt x="3860" y="6677"/>
                    <a:pt x="3848" y="6674"/>
                  </a:cubicBezTo>
                  <a:cubicBezTo>
                    <a:pt x="2511" y="6373"/>
                    <a:pt x="1347" y="5584"/>
                    <a:pt x="760" y="4314"/>
                  </a:cubicBezTo>
                  <a:cubicBezTo>
                    <a:pt x="118" y="2927"/>
                    <a:pt x="375" y="1260"/>
                    <a:pt x="1304" y="69"/>
                  </a:cubicBezTo>
                  <a:cubicBezTo>
                    <a:pt x="1327" y="39"/>
                    <a:pt x="1303"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9"/>
            <p:cNvSpPr/>
            <p:nvPr/>
          </p:nvSpPr>
          <p:spPr>
            <a:xfrm>
              <a:off x="2283433" y="4080744"/>
              <a:ext cx="170402" cy="273692"/>
            </a:xfrm>
            <a:custGeom>
              <a:avLst/>
              <a:gdLst/>
              <a:ahLst/>
              <a:cxnLst/>
              <a:rect l="l" t="t" r="r" b="b"/>
              <a:pathLst>
                <a:path w="3575" h="5742" extrusionOk="0">
                  <a:moveTo>
                    <a:pt x="11" y="0"/>
                  </a:moveTo>
                  <a:cubicBezTo>
                    <a:pt x="3" y="0"/>
                    <a:pt x="0" y="14"/>
                    <a:pt x="9" y="17"/>
                  </a:cubicBezTo>
                  <a:cubicBezTo>
                    <a:pt x="2271" y="923"/>
                    <a:pt x="3489" y="3378"/>
                    <a:pt x="2449" y="5680"/>
                  </a:cubicBezTo>
                  <a:cubicBezTo>
                    <a:pt x="2434" y="5712"/>
                    <a:pt x="2463" y="5742"/>
                    <a:pt x="2490" y="5742"/>
                  </a:cubicBezTo>
                  <a:cubicBezTo>
                    <a:pt x="2502" y="5742"/>
                    <a:pt x="2513" y="5736"/>
                    <a:pt x="2520" y="5722"/>
                  </a:cubicBezTo>
                  <a:cubicBezTo>
                    <a:pt x="3574" y="3503"/>
                    <a:pt x="2484" y="629"/>
                    <a:pt x="14" y="1"/>
                  </a:cubicBezTo>
                  <a:cubicBezTo>
                    <a:pt x="13" y="0"/>
                    <a:pt x="12"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9"/>
            <p:cNvSpPr/>
            <p:nvPr/>
          </p:nvSpPr>
          <p:spPr>
            <a:xfrm>
              <a:off x="2150972" y="4183510"/>
              <a:ext cx="57007" cy="33080"/>
            </a:xfrm>
            <a:custGeom>
              <a:avLst/>
              <a:gdLst/>
              <a:ahLst/>
              <a:cxnLst/>
              <a:rect l="l" t="t" r="r" b="b"/>
              <a:pathLst>
                <a:path w="1196" h="694" extrusionOk="0">
                  <a:moveTo>
                    <a:pt x="1096" y="1"/>
                  </a:moveTo>
                  <a:cubicBezTo>
                    <a:pt x="1094" y="1"/>
                    <a:pt x="1093" y="1"/>
                    <a:pt x="1091" y="1"/>
                  </a:cubicBezTo>
                  <a:cubicBezTo>
                    <a:pt x="1044" y="3"/>
                    <a:pt x="1008" y="44"/>
                    <a:pt x="1011" y="91"/>
                  </a:cubicBezTo>
                  <a:cubicBezTo>
                    <a:pt x="1013" y="133"/>
                    <a:pt x="1023" y="496"/>
                    <a:pt x="620" y="521"/>
                  </a:cubicBezTo>
                  <a:cubicBezTo>
                    <a:pt x="605" y="522"/>
                    <a:pt x="590" y="523"/>
                    <a:pt x="576" y="523"/>
                  </a:cubicBezTo>
                  <a:cubicBezTo>
                    <a:pt x="455" y="523"/>
                    <a:pt x="360" y="491"/>
                    <a:pt x="292" y="427"/>
                  </a:cubicBezTo>
                  <a:cubicBezTo>
                    <a:pt x="175" y="317"/>
                    <a:pt x="170" y="145"/>
                    <a:pt x="170" y="139"/>
                  </a:cubicBezTo>
                  <a:cubicBezTo>
                    <a:pt x="170" y="92"/>
                    <a:pt x="133" y="55"/>
                    <a:pt x="86" y="55"/>
                  </a:cubicBezTo>
                  <a:cubicBezTo>
                    <a:pt x="39" y="55"/>
                    <a:pt x="1" y="92"/>
                    <a:pt x="1" y="139"/>
                  </a:cubicBezTo>
                  <a:cubicBezTo>
                    <a:pt x="1" y="150"/>
                    <a:pt x="2" y="388"/>
                    <a:pt x="175" y="551"/>
                  </a:cubicBezTo>
                  <a:cubicBezTo>
                    <a:pt x="275" y="645"/>
                    <a:pt x="410" y="693"/>
                    <a:pt x="575" y="693"/>
                  </a:cubicBezTo>
                  <a:cubicBezTo>
                    <a:pt x="593" y="693"/>
                    <a:pt x="611" y="692"/>
                    <a:pt x="630" y="692"/>
                  </a:cubicBezTo>
                  <a:cubicBezTo>
                    <a:pt x="804" y="682"/>
                    <a:pt x="941" y="620"/>
                    <a:pt x="1038" y="510"/>
                  </a:cubicBezTo>
                  <a:cubicBezTo>
                    <a:pt x="1195" y="332"/>
                    <a:pt x="1182" y="91"/>
                    <a:pt x="1181" y="81"/>
                  </a:cubicBezTo>
                  <a:cubicBezTo>
                    <a:pt x="1179" y="36"/>
                    <a:pt x="1141" y="1"/>
                    <a:pt x="1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9"/>
            <p:cNvSpPr/>
            <p:nvPr/>
          </p:nvSpPr>
          <p:spPr>
            <a:xfrm>
              <a:off x="2074422" y="4194235"/>
              <a:ext cx="56817" cy="52574"/>
            </a:xfrm>
            <a:custGeom>
              <a:avLst/>
              <a:gdLst/>
              <a:ahLst/>
              <a:cxnLst/>
              <a:rect l="l" t="t" r="r" b="b"/>
              <a:pathLst>
                <a:path w="1192" h="1103" extrusionOk="0">
                  <a:moveTo>
                    <a:pt x="595" y="0"/>
                  </a:moveTo>
                  <a:cubicBezTo>
                    <a:pt x="332" y="0"/>
                    <a:pt x="100" y="189"/>
                    <a:pt x="53" y="457"/>
                  </a:cubicBezTo>
                  <a:cubicBezTo>
                    <a:pt x="1" y="757"/>
                    <a:pt x="202" y="1042"/>
                    <a:pt x="502" y="1094"/>
                  </a:cubicBezTo>
                  <a:cubicBezTo>
                    <a:pt x="534" y="1099"/>
                    <a:pt x="565" y="1102"/>
                    <a:pt x="596" y="1102"/>
                  </a:cubicBezTo>
                  <a:cubicBezTo>
                    <a:pt x="859" y="1102"/>
                    <a:pt x="1092" y="913"/>
                    <a:pt x="1139" y="645"/>
                  </a:cubicBezTo>
                  <a:cubicBezTo>
                    <a:pt x="1191" y="346"/>
                    <a:pt x="990" y="60"/>
                    <a:pt x="691" y="9"/>
                  </a:cubicBezTo>
                  <a:cubicBezTo>
                    <a:pt x="659" y="3"/>
                    <a:pt x="627" y="0"/>
                    <a:pt x="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9"/>
            <p:cNvSpPr/>
            <p:nvPr/>
          </p:nvSpPr>
          <p:spPr>
            <a:xfrm>
              <a:off x="2227140" y="4194187"/>
              <a:ext cx="56769" cy="52574"/>
            </a:xfrm>
            <a:custGeom>
              <a:avLst/>
              <a:gdLst/>
              <a:ahLst/>
              <a:cxnLst/>
              <a:rect l="l" t="t" r="r" b="b"/>
              <a:pathLst>
                <a:path w="1191" h="1103" extrusionOk="0">
                  <a:moveTo>
                    <a:pt x="596" y="0"/>
                  </a:moveTo>
                  <a:cubicBezTo>
                    <a:pt x="332" y="0"/>
                    <a:pt x="99" y="190"/>
                    <a:pt x="53" y="458"/>
                  </a:cubicBezTo>
                  <a:cubicBezTo>
                    <a:pt x="0" y="757"/>
                    <a:pt x="201" y="1043"/>
                    <a:pt x="501" y="1094"/>
                  </a:cubicBezTo>
                  <a:cubicBezTo>
                    <a:pt x="533" y="1100"/>
                    <a:pt x="565" y="1102"/>
                    <a:pt x="596" y="1102"/>
                  </a:cubicBezTo>
                  <a:cubicBezTo>
                    <a:pt x="859" y="1102"/>
                    <a:pt x="1092" y="913"/>
                    <a:pt x="1138" y="646"/>
                  </a:cubicBezTo>
                  <a:cubicBezTo>
                    <a:pt x="1191" y="346"/>
                    <a:pt x="990" y="61"/>
                    <a:pt x="689" y="8"/>
                  </a:cubicBezTo>
                  <a:cubicBezTo>
                    <a:pt x="658" y="3"/>
                    <a:pt x="626" y="0"/>
                    <a:pt x="5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9"/>
            <p:cNvSpPr/>
            <p:nvPr/>
          </p:nvSpPr>
          <p:spPr>
            <a:xfrm>
              <a:off x="2099493" y="4157151"/>
              <a:ext cx="45615" cy="28885"/>
            </a:xfrm>
            <a:custGeom>
              <a:avLst/>
              <a:gdLst/>
              <a:ahLst/>
              <a:cxnLst/>
              <a:rect l="l" t="t" r="r" b="b"/>
              <a:pathLst>
                <a:path w="957" h="606" extrusionOk="0">
                  <a:moveTo>
                    <a:pt x="869" y="0"/>
                  </a:moveTo>
                  <a:cubicBezTo>
                    <a:pt x="822" y="0"/>
                    <a:pt x="785" y="38"/>
                    <a:pt x="785" y="85"/>
                  </a:cubicBezTo>
                  <a:cubicBezTo>
                    <a:pt x="784" y="100"/>
                    <a:pt x="779" y="436"/>
                    <a:pt x="519" y="436"/>
                  </a:cubicBezTo>
                  <a:cubicBezTo>
                    <a:pt x="244" y="436"/>
                    <a:pt x="181" y="165"/>
                    <a:pt x="177" y="153"/>
                  </a:cubicBezTo>
                  <a:cubicBezTo>
                    <a:pt x="169" y="113"/>
                    <a:pt x="134" y="85"/>
                    <a:pt x="94" y="85"/>
                  </a:cubicBezTo>
                  <a:cubicBezTo>
                    <a:pt x="89" y="85"/>
                    <a:pt x="83" y="86"/>
                    <a:pt x="77" y="87"/>
                  </a:cubicBezTo>
                  <a:cubicBezTo>
                    <a:pt x="31" y="97"/>
                    <a:pt x="1" y="143"/>
                    <a:pt x="11" y="189"/>
                  </a:cubicBezTo>
                  <a:cubicBezTo>
                    <a:pt x="42" y="332"/>
                    <a:pt x="189" y="605"/>
                    <a:pt x="521" y="605"/>
                  </a:cubicBezTo>
                  <a:cubicBezTo>
                    <a:pt x="866" y="605"/>
                    <a:pt x="956" y="264"/>
                    <a:pt x="955" y="85"/>
                  </a:cubicBezTo>
                  <a:cubicBezTo>
                    <a:pt x="955" y="38"/>
                    <a:pt x="917"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9"/>
            <p:cNvSpPr/>
            <p:nvPr/>
          </p:nvSpPr>
          <p:spPr>
            <a:xfrm>
              <a:off x="2208122" y="4157151"/>
              <a:ext cx="45520" cy="28885"/>
            </a:xfrm>
            <a:custGeom>
              <a:avLst/>
              <a:gdLst/>
              <a:ahLst/>
              <a:cxnLst/>
              <a:rect l="l" t="t" r="r" b="b"/>
              <a:pathLst>
                <a:path w="955" h="606" extrusionOk="0">
                  <a:moveTo>
                    <a:pt x="869" y="0"/>
                  </a:moveTo>
                  <a:cubicBezTo>
                    <a:pt x="822" y="0"/>
                    <a:pt x="784" y="38"/>
                    <a:pt x="784" y="85"/>
                  </a:cubicBezTo>
                  <a:cubicBezTo>
                    <a:pt x="783" y="100"/>
                    <a:pt x="778" y="436"/>
                    <a:pt x="519" y="436"/>
                  </a:cubicBezTo>
                  <a:cubicBezTo>
                    <a:pt x="243" y="436"/>
                    <a:pt x="180" y="165"/>
                    <a:pt x="176" y="153"/>
                  </a:cubicBezTo>
                  <a:cubicBezTo>
                    <a:pt x="169" y="113"/>
                    <a:pt x="133" y="85"/>
                    <a:pt x="93" y="85"/>
                  </a:cubicBezTo>
                  <a:cubicBezTo>
                    <a:pt x="88" y="85"/>
                    <a:pt x="82" y="86"/>
                    <a:pt x="76" y="87"/>
                  </a:cubicBezTo>
                  <a:cubicBezTo>
                    <a:pt x="30" y="97"/>
                    <a:pt x="1" y="143"/>
                    <a:pt x="11" y="189"/>
                  </a:cubicBezTo>
                  <a:cubicBezTo>
                    <a:pt x="42" y="332"/>
                    <a:pt x="189" y="605"/>
                    <a:pt x="520" y="605"/>
                  </a:cubicBezTo>
                  <a:cubicBezTo>
                    <a:pt x="864" y="605"/>
                    <a:pt x="954" y="264"/>
                    <a:pt x="954" y="85"/>
                  </a:cubicBezTo>
                  <a:cubicBezTo>
                    <a:pt x="954" y="38"/>
                    <a:pt x="917"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3" name="Google Shape;2343;p29"/>
          <p:cNvGrpSpPr/>
          <p:nvPr/>
        </p:nvGrpSpPr>
        <p:grpSpPr>
          <a:xfrm rot="2211803">
            <a:off x="17163" y="3426729"/>
            <a:ext cx="1134366" cy="2210848"/>
            <a:chOff x="1099958" y="4292329"/>
            <a:chExt cx="269021" cy="524315"/>
          </a:xfrm>
        </p:grpSpPr>
        <p:sp>
          <p:nvSpPr>
            <p:cNvPr id="2344" name="Google Shape;2344;p29"/>
            <p:cNvSpPr/>
            <p:nvPr/>
          </p:nvSpPr>
          <p:spPr>
            <a:xfrm>
              <a:off x="1184754" y="4370452"/>
              <a:ext cx="132652" cy="261395"/>
            </a:xfrm>
            <a:custGeom>
              <a:avLst/>
              <a:gdLst/>
              <a:ahLst/>
              <a:cxnLst/>
              <a:rect l="l" t="t" r="r" b="b"/>
              <a:pathLst>
                <a:path w="2783" h="5484" extrusionOk="0">
                  <a:moveTo>
                    <a:pt x="2497" y="1"/>
                  </a:moveTo>
                  <a:cubicBezTo>
                    <a:pt x="2488" y="1"/>
                    <a:pt x="2478" y="13"/>
                    <a:pt x="2484" y="23"/>
                  </a:cubicBezTo>
                  <a:cubicBezTo>
                    <a:pt x="2691" y="432"/>
                    <a:pt x="2638" y="968"/>
                    <a:pt x="2560" y="1403"/>
                  </a:cubicBezTo>
                  <a:cubicBezTo>
                    <a:pt x="2489" y="1802"/>
                    <a:pt x="2365" y="2189"/>
                    <a:pt x="2220" y="2565"/>
                  </a:cubicBezTo>
                  <a:cubicBezTo>
                    <a:pt x="1926" y="3330"/>
                    <a:pt x="1607" y="4162"/>
                    <a:pt x="1102" y="4816"/>
                  </a:cubicBezTo>
                  <a:cubicBezTo>
                    <a:pt x="976" y="4979"/>
                    <a:pt x="829" y="5166"/>
                    <a:pt x="651" y="5277"/>
                  </a:cubicBezTo>
                  <a:cubicBezTo>
                    <a:pt x="569" y="5328"/>
                    <a:pt x="501" y="5350"/>
                    <a:pt x="445" y="5350"/>
                  </a:cubicBezTo>
                  <a:cubicBezTo>
                    <a:pt x="222" y="5350"/>
                    <a:pt x="188" y="5001"/>
                    <a:pt x="204" y="4797"/>
                  </a:cubicBezTo>
                  <a:cubicBezTo>
                    <a:pt x="235" y="4382"/>
                    <a:pt x="321" y="3966"/>
                    <a:pt x="451" y="3570"/>
                  </a:cubicBezTo>
                  <a:cubicBezTo>
                    <a:pt x="518" y="3364"/>
                    <a:pt x="597" y="3164"/>
                    <a:pt x="688" y="2970"/>
                  </a:cubicBezTo>
                  <a:cubicBezTo>
                    <a:pt x="754" y="2829"/>
                    <a:pt x="874" y="2488"/>
                    <a:pt x="1016" y="2404"/>
                  </a:cubicBezTo>
                  <a:cubicBezTo>
                    <a:pt x="1057" y="2380"/>
                    <a:pt x="1092" y="2369"/>
                    <a:pt x="1122" y="2369"/>
                  </a:cubicBezTo>
                  <a:cubicBezTo>
                    <a:pt x="1349" y="2369"/>
                    <a:pt x="1260" y="3008"/>
                    <a:pt x="1243" y="3107"/>
                  </a:cubicBezTo>
                  <a:cubicBezTo>
                    <a:pt x="1206" y="3337"/>
                    <a:pt x="1133" y="3557"/>
                    <a:pt x="1036" y="3768"/>
                  </a:cubicBezTo>
                  <a:cubicBezTo>
                    <a:pt x="1035" y="3770"/>
                    <a:pt x="1036" y="3772"/>
                    <a:pt x="1038" y="3772"/>
                  </a:cubicBezTo>
                  <a:cubicBezTo>
                    <a:pt x="1038" y="3772"/>
                    <a:pt x="1039" y="3771"/>
                    <a:pt x="1039" y="3770"/>
                  </a:cubicBezTo>
                  <a:cubicBezTo>
                    <a:pt x="1224" y="3403"/>
                    <a:pt x="1320" y="3002"/>
                    <a:pt x="1303" y="2591"/>
                  </a:cubicBezTo>
                  <a:cubicBezTo>
                    <a:pt x="1297" y="2440"/>
                    <a:pt x="1245" y="2289"/>
                    <a:pt x="1132" y="2289"/>
                  </a:cubicBezTo>
                  <a:cubicBezTo>
                    <a:pt x="1090" y="2289"/>
                    <a:pt x="1040" y="2310"/>
                    <a:pt x="981" y="2360"/>
                  </a:cubicBezTo>
                  <a:cubicBezTo>
                    <a:pt x="865" y="2456"/>
                    <a:pt x="797" y="2613"/>
                    <a:pt x="727" y="2740"/>
                  </a:cubicBezTo>
                  <a:cubicBezTo>
                    <a:pt x="619" y="2936"/>
                    <a:pt x="525" y="3137"/>
                    <a:pt x="442" y="3344"/>
                  </a:cubicBezTo>
                  <a:cubicBezTo>
                    <a:pt x="280" y="3754"/>
                    <a:pt x="168" y="4182"/>
                    <a:pt x="110" y="4618"/>
                  </a:cubicBezTo>
                  <a:cubicBezTo>
                    <a:pt x="75" y="4867"/>
                    <a:pt x="1" y="5261"/>
                    <a:pt x="254" y="5428"/>
                  </a:cubicBezTo>
                  <a:cubicBezTo>
                    <a:pt x="314" y="5467"/>
                    <a:pt x="376" y="5483"/>
                    <a:pt x="437" y="5483"/>
                  </a:cubicBezTo>
                  <a:cubicBezTo>
                    <a:pt x="668" y="5483"/>
                    <a:pt x="896" y="5248"/>
                    <a:pt x="1036" y="5095"/>
                  </a:cubicBezTo>
                  <a:cubicBezTo>
                    <a:pt x="1622" y="4449"/>
                    <a:pt x="1949" y="3574"/>
                    <a:pt x="2271" y="2776"/>
                  </a:cubicBezTo>
                  <a:cubicBezTo>
                    <a:pt x="2470" y="2283"/>
                    <a:pt x="2646" y="1771"/>
                    <a:pt x="2707" y="1239"/>
                  </a:cubicBezTo>
                  <a:cubicBezTo>
                    <a:pt x="2751" y="834"/>
                    <a:pt x="2782" y="336"/>
                    <a:pt x="2507" y="6"/>
                  </a:cubicBezTo>
                  <a:cubicBezTo>
                    <a:pt x="2504" y="2"/>
                    <a:pt x="2501" y="1"/>
                    <a:pt x="249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9"/>
            <p:cNvSpPr/>
            <p:nvPr/>
          </p:nvSpPr>
          <p:spPr>
            <a:xfrm>
              <a:off x="1131894" y="4364399"/>
              <a:ext cx="203339" cy="376363"/>
            </a:xfrm>
            <a:custGeom>
              <a:avLst/>
              <a:gdLst/>
              <a:ahLst/>
              <a:cxnLst/>
              <a:rect l="l" t="t" r="r" b="b"/>
              <a:pathLst>
                <a:path w="4266" h="7896" extrusionOk="0">
                  <a:moveTo>
                    <a:pt x="3046" y="0"/>
                  </a:moveTo>
                  <a:cubicBezTo>
                    <a:pt x="3043" y="0"/>
                    <a:pt x="3040" y="1"/>
                    <a:pt x="3037" y="3"/>
                  </a:cubicBezTo>
                  <a:cubicBezTo>
                    <a:pt x="2236" y="566"/>
                    <a:pt x="1744" y="1459"/>
                    <a:pt x="1369" y="2342"/>
                  </a:cubicBezTo>
                  <a:cubicBezTo>
                    <a:pt x="922" y="3396"/>
                    <a:pt x="504" y="4521"/>
                    <a:pt x="327" y="5657"/>
                  </a:cubicBezTo>
                  <a:cubicBezTo>
                    <a:pt x="240" y="6209"/>
                    <a:pt x="1" y="7896"/>
                    <a:pt x="925" y="7896"/>
                  </a:cubicBezTo>
                  <a:cubicBezTo>
                    <a:pt x="953" y="7896"/>
                    <a:pt x="981" y="7894"/>
                    <a:pt x="1010" y="7891"/>
                  </a:cubicBezTo>
                  <a:cubicBezTo>
                    <a:pt x="1497" y="7842"/>
                    <a:pt x="1801" y="7342"/>
                    <a:pt x="2061" y="6983"/>
                  </a:cubicBezTo>
                  <a:cubicBezTo>
                    <a:pt x="2388" y="6530"/>
                    <a:pt x="2686" y="6058"/>
                    <a:pt x="2954" y="5568"/>
                  </a:cubicBezTo>
                  <a:cubicBezTo>
                    <a:pt x="3551" y="4482"/>
                    <a:pt x="4044" y="3286"/>
                    <a:pt x="4262" y="2061"/>
                  </a:cubicBezTo>
                  <a:cubicBezTo>
                    <a:pt x="4266" y="2042"/>
                    <a:pt x="4251" y="2030"/>
                    <a:pt x="4238" y="2030"/>
                  </a:cubicBezTo>
                  <a:cubicBezTo>
                    <a:pt x="4228" y="2030"/>
                    <a:pt x="4219" y="2035"/>
                    <a:pt x="4216" y="2048"/>
                  </a:cubicBezTo>
                  <a:cubicBezTo>
                    <a:pt x="3694" y="3959"/>
                    <a:pt x="2944" y="5796"/>
                    <a:pt x="1648" y="7325"/>
                  </a:cubicBezTo>
                  <a:cubicBezTo>
                    <a:pt x="1475" y="7529"/>
                    <a:pt x="1264" y="7734"/>
                    <a:pt x="982" y="7753"/>
                  </a:cubicBezTo>
                  <a:cubicBezTo>
                    <a:pt x="968" y="7754"/>
                    <a:pt x="955" y="7754"/>
                    <a:pt x="942" y="7754"/>
                  </a:cubicBezTo>
                  <a:cubicBezTo>
                    <a:pt x="605" y="7754"/>
                    <a:pt x="470" y="7457"/>
                    <a:pt x="424" y="7158"/>
                  </a:cubicBezTo>
                  <a:cubicBezTo>
                    <a:pt x="339" y="6614"/>
                    <a:pt x="383" y="6039"/>
                    <a:pt x="478" y="5500"/>
                  </a:cubicBezTo>
                  <a:cubicBezTo>
                    <a:pt x="654" y="4508"/>
                    <a:pt x="1003" y="3536"/>
                    <a:pt x="1377" y="2602"/>
                  </a:cubicBezTo>
                  <a:cubicBezTo>
                    <a:pt x="1765" y="1630"/>
                    <a:pt x="2272" y="737"/>
                    <a:pt x="3058" y="29"/>
                  </a:cubicBezTo>
                  <a:cubicBezTo>
                    <a:pt x="3070" y="19"/>
                    <a:pt x="3059" y="0"/>
                    <a:pt x="304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9"/>
            <p:cNvSpPr/>
            <p:nvPr/>
          </p:nvSpPr>
          <p:spPr>
            <a:xfrm>
              <a:off x="1163782" y="4292329"/>
              <a:ext cx="186418" cy="213158"/>
            </a:xfrm>
            <a:custGeom>
              <a:avLst/>
              <a:gdLst/>
              <a:ahLst/>
              <a:cxnLst/>
              <a:rect l="l" t="t" r="r" b="b"/>
              <a:pathLst>
                <a:path w="3911" h="4472" extrusionOk="0">
                  <a:moveTo>
                    <a:pt x="2936" y="1"/>
                  </a:moveTo>
                  <a:cubicBezTo>
                    <a:pt x="2682" y="1"/>
                    <a:pt x="2463" y="176"/>
                    <a:pt x="2296" y="354"/>
                  </a:cubicBezTo>
                  <a:cubicBezTo>
                    <a:pt x="1776" y="906"/>
                    <a:pt x="1347" y="1577"/>
                    <a:pt x="971" y="2230"/>
                  </a:cubicBezTo>
                  <a:cubicBezTo>
                    <a:pt x="577" y="2921"/>
                    <a:pt x="225" y="3660"/>
                    <a:pt x="8" y="4428"/>
                  </a:cubicBezTo>
                  <a:cubicBezTo>
                    <a:pt x="1" y="4455"/>
                    <a:pt x="21" y="4472"/>
                    <a:pt x="42" y="4472"/>
                  </a:cubicBezTo>
                  <a:cubicBezTo>
                    <a:pt x="56" y="4472"/>
                    <a:pt x="71" y="4464"/>
                    <a:pt x="78" y="4447"/>
                  </a:cubicBezTo>
                  <a:cubicBezTo>
                    <a:pt x="558" y="3231"/>
                    <a:pt x="1102" y="2076"/>
                    <a:pt x="1885" y="1021"/>
                  </a:cubicBezTo>
                  <a:cubicBezTo>
                    <a:pt x="2079" y="759"/>
                    <a:pt x="2279" y="466"/>
                    <a:pt x="2535" y="260"/>
                  </a:cubicBezTo>
                  <a:cubicBezTo>
                    <a:pt x="2671" y="151"/>
                    <a:pt x="2810" y="101"/>
                    <a:pt x="2942" y="101"/>
                  </a:cubicBezTo>
                  <a:cubicBezTo>
                    <a:pt x="3162" y="101"/>
                    <a:pt x="3363" y="239"/>
                    <a:pt x="3499" y="478"/>
                  </a:cubicBezTo>
                  <a:cubicBezTo>
                    <a:pt x="3850" y="1097"/>
                    <a:pt x="3863" y="1932"/>
                    <a:pt x="3745" y="2615"/>
                  </a:cubicBezTo>
                  <a:cubicBezTo>
                    <a:pt x="3744" y="2620"/>
                    <a:pt x="3748" y="2624"/>
                    <a:pt x="3752" y="2624"/>
                  </a:cubicBezTo>
                  <a:cubicBezTo>
                    <a:pt x="3754" y="2624"/>
                    <a:pt x="3756" y="2623"/>
                    <a:pt x="3756" y="2619"/>
                  </a:cubicBezTo>
                  <a:cubicBezTo>
                    <a:pt x="3911" y="1923"/>
                    <a:pt x="3886" y="1093"/>
                    <a:pt x="3545" y="451"/>
                  </a:cubicBezTo>
                  <a:cubicBezTo>
                    <a:pt x="3432" y="241"/>
                    <a:pt x="3257" y="37"/>
                    <a:pt x="3006" y="6"/>
                  </a:cubicBezTo>
                  <a:cubicBezTo>
                    <a:pt x="2983" y="2"/>
                    <a:pt x="2959" y="1"/>
                    <a:pt x="293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9"/>
            <p:cNvSpPr/>
            <p:nvPr/>
          </p:nvSpPr>
          <p:spPr>
            <a:xfrm>
              <a:off x="1099958" y="4550674"/>
              <a:ext cx="138705" cy="265971"/>
            </a:xfrm>
            <a:custGeom>
              <a:avLst/>
              <a:gdLst/>
              <a:ahLst/>
              <a:cxnLst/>
              <a:rect l="l" t="t" r="r" b="b"/>
              <a:pathLst>
                <a:path w="2910" h="5580" extrusionOk="0">
                  <a:moveTo>
                    <a:pt x="1095" y="1"/>
                  </a:moveTo>
                  <a:cubicBezTo>
                    <a:pt x="1093" y="1"/>
                    <a:pt x="1091" y="2"/>
                    <a:pt x="1090" y="4"/>
                  </a:cubicBezTo>
                  <a:cubicBezTo>
                    <a:pt x="468" y="1407"/>
                    <a:pt x="0" y="3107"/>
                    <a:pt x="352" y="4642"/>
                  </a:cubicBezTo>
                  <a:cubicBezTo>
                    <a:pt x="450" y="5070"/>
                    <a:pt x="775" y="5580"/>
                    <a:pt x="1237" y="5580"/>
                  </a:cubicBezTo>
                  <a:cubicBezTo>
                    <a:pt x="1321" y="5580"/>
                    <a:pt x="1410" y="5563"/>
                    <a:pt x="1502" y="5525"/>
                  </a:cubicBezTo>
                  <a:cubicBezTo>
                    <a:pt x="1810" y="5401"/>
                    <a:pt x="2068" y="5081"/>
                    <a:pt x="2277" y="4835"/>
                  </a:cubicBezTo>
                  <a:cubicBezTo>
                    <a:pt x="2523" y="4544"/>
                    <a:pt x="2727" y="4232"/>
                    <a:pt x="2899" y="3893"/>
                  </a:cubicBezTo>
                  <a:cubicBezTo>
                    <a:pt x="2910" y="3871"/>
                    <a:pt x="2891" y="3851"/>
                    <a:pt x="2872" y="3851"/>
                  </a:cubicBezTo>
                  <a:cubicBezTo>
                    <a:pt x="2864" y="3851"/>
                    <a:pt x="2855" y="3855"/>
                    <a:pt x="2850" y="3864"/>
                  </a:cubicBezTo>
                  <a:cubicBezTo>
                    <a:pt x="2534" y="4389"/>
                    <a:pt x="2120" y="5012"/>
                    <a:pt x="1598" y="5352"/>
                  </a:cubicBezTo>
                  <a:cubicBezTo>
                    <a:pt x="1482" y="5427"/>
                    <a:pt x="1364" y="5460"/>
                    <a:pt x="1250" y="5460"/>
                  </a:cubicBezTo>
                  <a:cubicBezTo>
                    <a:pt x="975" y="5460"/>
                    <a:pt x="721" y="5269"/>
                    <a:pt x="581" y="5002"/>
                  </a:cubicBezTo>
                  <a:cubicBezTo>
                    <a:pt x="416" y="4686"/>
                    <a:pt x="371" y="4301"/>
                    <a:pt x="339" y="3952"/>
                  </a:cubicBezTo>
                  <a:cubicBezTo>
                    <a:pt x="215" y="2583"/>
                    <a:pt x="622" y="1272"/>
                    <a:pt x="1100" y="8"/>
                  </a:cubicBezTo>
                  <a:cubicBezTo>
                    <a:pt x="1102" y="4"/>
                    <a:pt x="1099" y="1"/>
                    <a:pt x="109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9"/>
            <p:cNvSpPr/>
            <p:nvPr/>
          </p:nvSpPr>
          <p:spPr>
            <a:xfrm>
              <a:off x="1322268" y="4387755"/>
              <a:ext cx="45568" cy="192948"/>
            </a:xfrm>
            <a:custGeom>
              <a:avLst/>
              <a:gdLst/>
              <a:ahLst/>
              <a:cxnLst/>
              <a:rect l="l" t="t" r="r" b="b"/>
              <a:pathLst>
                <a:path w="956" h="4048" extrusionOk="0">
                  <a:moveTo>
                    <a:pt x="924" y="1"/>
                  </a:moveTo>
                  <a:cubicBezTo>
                    <a:pt x="907" y="1"/>
                    <a:pt x="890" y="12"/>
                    <a:pt x="887" y="33"/>
                  </a:cubicBezTo>
                  <a:cubicBezTo>
                    <a:pt x="776" y="1427"/>
                    <a:pt x="507" y="2735"/>
                    <a:pt x="2" y="4040"/>
                  </a:cubicBezTo>
                  <a:cubicBezTo>
                    <a:pt x="0" y="4044"/>
                    <a:pt x="5" y="4048"/>
                    <a:pt x="9" y="4048"/>
                  </a:cubicBezTo>
                  <a:cubicBezTo>
                    <a:pt x="11" y="4048"/>
                    <a:pt x="13" y="4047"/>
                    <a:pt x="13" y="4045"/>
                  </a:cubicBezTo>
                  <a:cubicBezTo>
                    <a:pt x="573" y="2804"/>
                    <a:pt x="925" y="1397"/>
                    <a:pt x="954" y="33"/>
                  </a:cubicBezTo>
                  <a:cubicBezTo>
                    <a:pt x="955" y="12"/>
                    <a:pt x="940" y="1"/>
                    <a:pt x="9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9"/>
            <p:cNvSpPr/>
            <p:nvPr/>
          </p:nvSpPr>
          <p:spPr>
            <a:xfrm>
              <a:off x="1249960" y="4323741"/>
              <a:ext cx="78838" cy="53385"/>
            </a:xfrm>
            <a:custGeom>
              <a:avLst/>
              <a:gdLst/>
              <a:ahLst/>
              <a:cxnLst/>
              <a:rect l="l" t="t" r="r" b="b"/>
              <a:pathLst>
                <a:path w="1654" h="1120" extrusionOk="0">
                  <a:moveTo>
                    <a:pt x="1003" y="1"/>
                  </a:moveTo>
                  <a:cubicBezTo>
                    <a:pt x="837" y="1"/>
                    <a:pt x="699" y="129"/>
                    <a:pt x="577" y="229"/>
                  </a:cubicBezTo>
                  <a:cubicBezTo>
                    <a:pt x="354" y="414"/>
                    <a:pt x="165" y="626"/>
                    <a:pt x="3" y="864"/>
                  </a:cubicBezTo>
                  <a:cubicBezTo>
                    <a:pt x="1" y="867"/>
                    <a:pt x="4" y="872"/>
                    <a:pt x="7" y="872"/>
                  </a:cubicBezTo>
                  <a:cubicBezTo>
                    <a:pt x="8" y="872"/>
                    <a:pt x="9" y="872"/>
                    <a:pt x="10" y="871"/>
                  </a:cubicBezTo>
                  <a:cubicBezTo>
                    <a:pt x="209" y="616"/>
                    <a:pt x="479" y="279"/>
                    <a:pt x="771" y="132"/>
                  </a:cubicBezTo>
                  <a:cubicBezTo>
                    <a:pt x="863" y="86"/>
                    <a:pt x="944" y="66"/>
                    <a:pt x="1016" y="66"/>
                  </a:cubicBezTo>
                  <a:cubicBezTo>
                    <a:pt x="1437" y="66"/>
                    <a:pt x="1547" y="762"/>
                    <a:pt x="1590" y="1103"/>
                  </a:cubicBezTo>
                  <a:cubicBezTo>
                    <a:pt x="1591" y="1114"/>
                    <a:pt x="1599" y="1120"/>
                    <a:pt x="1607" y="1120"/>
                  </a:cubicBezTo>
                  <a:cubicBezTo>
                    <a:pt x="1615" y="1120"/>
                    <a:pt x="1622" y="1114"/>
                    <a:pt x="1622" y="1103"/>
                  </a:cubicBezTo>
                  <a:cubicBezTo>
                    <a:pt x="1654" y="755"/>
                    <a:pt x="1472" y="40"/>
                    <a:pt x="1031" y="2"/>
                  </a:cubicBezTo>
                  <a:cubicBezTo>
                    <a:pt x="1022" y="1"/>
                    <a:pt x="1012" y="1"/>
                    <a:pt x="100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9"/>
            <p:cNvSpPr/>
            <p:nvPr/>
          </p:nvSpPr>
          <p:spPr>
            <a:xfrm>
              <a:off x="1229893" y="4446907"/>
              <a:ext cx="59200" cy="139086"/>
            </a:xfrm>
            <a:custGeom>
              <a:avLst/>
              <a:gdLst/>
              <a:ahLst/>
              <a:cxnLst/>
              <a:rect l="l" t="t" r="r" b="b"/>
              <a:pathLst>
                <a:path w="1242" h="2918" extrusionOk="0">
                  <a:moveTo>
                    <a:pt x="1224" y="0"/>
                  </a:moveTo>
                  <a:cubicBezTo>
                    <a:pt x="1218" y="0"/>
                    <a:pt x="1212" y="3"/>
                    <a:pt x="1209" y="11"/>
                  </a:cubicBezTo>
                  <a:cubicBezTo>
                    <a:pt x="897" y="1023"/>
                    <a:pt x="514" y="1983"/>
                    <a:pt x="2" y="2913"/>
                  </a:cubicBezTo>
                  <a:cubicBezTo>
                    <a:pt x="1" y="2915"/>
                    <a:pt x="3" y="2918"/>
                    <a:pt x="6" y="2918"/>
                  </a:cubicBezTo>
                  <a:cubicBezTo>
                    <a:pt x="7" y="2918"/>
                    <a:pt x="8" y="2917"/>
                    <a:pt x="8" y="2916"/>
                  </a:cubicBezTo>
                  <a:cubicBezTo>
                    <a:pt x="557" y="2029"/>
                    <a:pt x="995" y="1036"/>
                    <a:pt x="1238" y="20"/>
                  </a:cubicBezTo>
                  <a:cubicBezTo>
                    <a:pt x="1242" y="8"/>
                    <a:pt x="1233" y="0"/>
                    <a:pt x="122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9"/>
            <p:cNvSpPr/>
            <p:nvPr/>
          </p:nvSpPr>
          <p:spPr>
            <a:xfrm>
              <a:off x="1161113" y="4612734"/>
              <a:ext cx="45139" cy="75263"/>
            </a:xfrm>
            <a:custGeom>
              <a:avLst/>
              <a:gdLst/>
              <a:ahLst/>
              <a:cxnLst/>
              <a:rect l="l" t="t" r="r" b="b"/>
              <a:pathLst>
                <a:path w="947" h="1579" extrusionOk="0">
                  <a:moveTo>
                    <a:pt x="262" y="1"/>
                  </a:moveTo>
                  <a:cubicBezTo>
                    <a:pt x="260" y="1"/>
                    <a:pt x="257" y="2"/>
                    <a:pt x="257" y="5"/>
                  </a:cubicBezTo>
                  <a:cubicBezTo>
                    <a:pt x="264" y="436"/>
                    <a:pt x="0" y="963"/>
                    <a:pt x="268" y="1362"/>
                  </a:cubicBezTo>
                  <a:cubicBezTo>
                    <a:pt x="356" y="1492"/>
                    <a:pt x="515" y="1578"/>
                    <a:pt x="667" y="1578"/>
                  </a:cubicBezTo>
                  <a:cubicBezTo>
                    <a:pt x="767" y="1578"/>
                    <a:pt x="864" y="1541"/>
                    <a:pt x="936" y="1456"/>
                  </a:cubicBezTo>
                  <a:cubicBezTo>
                    <a:pt x="946" y="1442"/>
                    <a:pt x="936" y="1427"/>
                    <a:pt x="923" y="1427"/>
                  </a:cubicBezTo>
                  <a:cubicBezTo>
                    <a:pt x="919" y="1427"/>
                    <a:pt x="915" y="1428"/>
                    <a:pt x="911" y="1431"/>
                  </a:cubicBezTo>
                  <a:cubicBezTo>
                    <a:pt x="834" y="1493"/>
                    <a:pt x="748" y="1522"/>
                    <a:pt x="663" y="1522"/>
                  </a:cubicBezTo>
                  <a:cubicBezTo>
                    <a:pt x="539" y="1522"/>
                    <a:pt x="418" y="1462"/>
                    <a:pt x="330" y="1358"/>
                  </a:cubicBezTo>
                  <a:cubicBezTo>
                    <a:pt x="208" y="1211"/>
                    <a:pt x="187" y="1007"/>
                    <a:pt x="194" y="824"/>
                  </a:cubicBezTo>
                  <a:cubicBezTo>
                    <a:pt x="206" y="549"/>
                    <a:pt x="282" y="284"/>
                    <a:pt x="267" y="5"/>
                  </a:cubicBezTo>
                  <a:cubicBezTo>
                    <a:pt x="267" y="2"/>
                    <a:pt x="265" y="1"/>
                    <a:pt x="26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9"/>
            <p:cNvSpPr/>
            <p:nvPr/>
          </p:nvSpPr>
          <p:spPr>
            <a:xfrm>
              <a:off x="1153820" y="4722077"/>
              <a:ext cx="78361" cy="52050"/>
            </a:xfrm>
            <a:custGeom>
              <a:avLst/>
              <a:gdLst/>
              <a:ahLst/>
              <a:cxnLst/>
              <a:rect l="l" t="t" r="r" b="b"/>
              <a:pathLst>
                <a:path w="1644" h="1092" extrusionOk="0">
                  <a:moveTo>
                    <a:pt x="1627" y="1"/>
                  </a:moveTo>
                  <a:cubicBezTo>
                    <a:pt x="1624" y="1"/>
                    <a:pt x="1621" y="2"/>
                    <a:pt x="1619" y="4"/>
                  </a:cubicBezTo>
                  <a:cubicBezTo>
                    <a:pt x="1149" y="471"/>
                    <a:pt x="683" y="964"/>
                    <a:pt x="2" y="1090"/>
                  </a:cubicBezTo>
                  <a:cubicBezTo>
                    <a:pt x="1" y="1090"/>
                    <a:pt x="1" y="1092"/>
                    <a:pt x="2" y="1092"/>
                  </a:cubicBezTo>
                  <a:cubicBezTo>
                    <a:pt x="678" y="1008"/>
                    <a:pt x="1200" y="508"/>
                    <a:pt x="1636" y="20"/>
                  </a:cubicBezTo>
                  <a:cubicBezTo>
                    <a:pt x="1643" y="12"/>
                    <a:pt x="1635" y="1"/>
                    <a:pt x="162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9"/>
            <p:cNvSpPr/>
            <p:nvPr/>
          </p:nvSpPr>
          <p:spPr>
            <a:xfrm>
              <a:off x="1285423" y="4422312"/>
              <a:ext cx="4528" cy="5672"/>
            </a:xfrm>
            <a:custGeom>
              <a:avLst/>
              <a:gdLst/>
              <a:ahLst/>
              <a:cxnLst/>
              <a:rect l="l" t="t" r="r" b="b"/>
              <a:pathLst>
                <a:path w="95" h="119" extrusionOk="0">
                  <a:moveTo>
                    <a:pt x="48" y="1"/>
                  </a:moveTo>
                  <a:cubicBezTo>
                    <a:pt x="35" y="1"/>
                    <a:pt x="22" y="8"/>
                    <a:pt x="18" y="23"/>
                  </a:cubicBezTo>
                  <a:cubicBezTo>
                    <a:pt x="14" y="38"/>
                    <a:pt x="11" y="53"/>
                    <a:pt x="6" y="65"/>
                  </a:cubicBezTo>
                  <a:cubicBezTo>
                    <a:pt x="0" y="91"/>
                    <a:pt x="20" y="119"/>
                    <a:pt x="47" y="119"/>
                  </a:cubicBezTo>
                  <a:cubicBezTo>
                    <a:pt x="76" y="119"/>
                    <a:pt x="94" y="91"/>
                    <a:pt x="88" y="65"/>
                  </a:cubicBezTo>
                  <a:cubicBezTo>
                    <a:pt x="84" y="51"/>
                    <a:pt x="81" y="37"/>
                    <a:pt x="78" y="23"/>
                  </a:cubicBezTo>
                  <a:cubicBezTo>
                    <a:pt x="74" y="8"/>
                    <a:pt x="61"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9"/>
            <p:cNvSpPr/>
            <p:nvPr/>
          </p:nvSpPr>
          <p:spPr>
            <a:xfrm>
              <a:off x="1282420" y="4392712"/>
              <a:ext cx="11916" cy="10391"/>
            </a:xfrm>
            <a:custGeom>
              <a:avLst/>
              <a:gdLst/>
              <a:ahLst/>
              <a:cxnLst/>
              <a:rect l="l" t="t" r="r" b="b"/>
              <a:pathLst>
                <a:path w="250" h="218" extrusionOk="0">
                  <a:moveTo>
                    <a:pt x="108" y="0"/>
                  </a:moveTo>
                  <a:cubicBezTo>
                    <a:pt x="82" y="0"/>
                    <a:pt x="51" y="15"/>
                    <a:pt x="33" y="32"/>
                  </a:cubicBezTo>
                  <a:cubicBezTo>
                    <a:pt x="15" y="51"/>
                    <a:pt x="0" y="82"/>
                    <a:pt x="1" y="109"/>
                  </a:cubicBezTo>
                  <a:cubicBezTo>
                    <a:pt x="3" y="138"/>
                    <a:pt x="12" y="167"/>
                    <a:pt x="33" y="187"/>
                  </a:cubicBezTo>
                  <a:cubicBezTo>
                    <a:pt x="52" y="203"/>
                    <a:pt x="77" y="218"/>
                    <a:pt x="103" y="218"/>
                  </a:cubicBezTo>
                  <a:cubicBezTo>
                    <a:pt x="105" y="218"/>
                    <a:pt x="108" y="218"/>
                    <a:pt x="110" y="217"/>
                  </a:cubicBezTo>
                  <a:cubicBezTo>
                    <a:pt x="127" y="216"/>
                    <a:pt x="143" y="216"/>
                    <a:pt x="161" y="213"/>
                  </a:cubicBezTo>
                  <a:cubicBezTo>
                    <a:pt x="184" y="208"/>
                    <a:pt x="202" y="195"/>
                    <a:pt x="219" y="180"/>
                  </a:cubicBezTo>
                  <a:cubicBezTo>
                    <a:pt x="236" y="164"/>
                    <a:pt x="249" y="132"/>
                    <a:pt x="247" y="109"/>
                  </a:cubicBezTo>
                  <a:cubicBezTo>
                    <a:pt x="246" y="83"/>
                    <a:pt x="239" y="57"/>
                    <a:pt x="219" y="38"/>
                  </a:cubicBezTo>
                  <a:cubicBezTo>
                    <a:pt x="202" y="23"/>
                    <a:pt x="182" y="11"/>
                    <a:pt x="161" y="6"/>
                  </a:cubicBezTo>
                  <a:cubicBezTo>
                    <a:pt x="145" y="2"/>
                    <a:pt x="127" y="2"/>
                    <a:pt x="110" y="1"/>
                  </a:cubicBezTo>
                  <a:cubicBezTo>
                    <a:pt x="109" y="1"/>
                    <a:pt x="108" y="0"/>
                    <a:pt x="1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9"/>
            <p:cNvSpPr/>
            <p:nvPr/>
          </p:nvSpPr>
          <p:spPr>
            <a:xfrm>
              <a:off x="1325319" y="4399719"/>
              <a:ext cx="6530" cy="5005"/>
            </a:xfrm>
            <a:custGeom>
              <a:avLst/>
              <a:gdLst/>
              <a:ahLst/>
              <a:cxnLst/>
              <a:rect l="l" t="t" r="r" b="b"/>
              <a:pathLst>
                <a:path w="137" h="105" extrusionOk="0">
                  <a:moveTo>
                    <a:pt x="69" y="0"/>
                  </a:moveTo>
                  <a:cubicBezTo>
                    <a:pt x="1" y="0"/>
                    <a:pt x="1" y="105"/>
                    <a:pt x="69" y="105"/>
                  </a:cubicBezTo>
                  <a:cubicBezTo>
                    <a:pt x="136" y="105"/>
                    <a:pt x="137" y="0"/>
                    <a:pt x="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9"/>
            <p:cNvSpPr/>
            <p:nvPr/>
          </p:nvSpPr>
          <p:spPr>
            <a:xfrm>
              <a:off x="1334041" y="4432083"/>
              <a:ext cx="10057" cy="9295"/>
            </a:xfrm>
            <a:custGeom>
              <a:avLst/>
              <a:gdLst/>
              <a:ahLst/>
              <a:cxnLst/>
              <a:rect l="l" t="t" r="r" b="b"/>
              <a:pathLst>
                <a:path w="211" h="195" extrusionOk="0">
                  <a:moveTo>
                    <a:pt x="116" y="0"/>
                  </a:moveTo>
                  <a:cubicBezTo>
                    <a:pt x="115" y="0"/>
                    <a:pt x="114" y="0"/>
                    <a:pt x="113" y="1"/>
                  </a:cubicBezTo>
                  <a:cubicBezTo>
                    <a:pt x="81" y="2"/>
                    <a:pt x="51" y="17"/>
                    <a:pt x="32" y="42"/>
                  </a:cubicBezTo>
                  <a:cubicBezTo>
                    <a:pt x="14" y="54"/>
                    <a:pt x="1" y="76"/>
                    <a:pt x="2" y="97"/>
                  </a:cubicBezTo>
                  <a:cubicBezTo>
                    <a:pt x="4" y="120"/>
                    <a:pt x="15" y="141"/>
                    <a:pt x="33" y="152"/>
                  </a:cubicBezTo>
                  <a:cubicBezTo>
                    <a:pt x="52" y="177"/>
                    <a:pt x="82" y="194"/>
                    <a:pt x="112" y="194"/>
                  </a:cubicBezTo>
                  <a:cubicBezTo>
                    <a:pt x="137" y="194"/>
                    <a:pt x="163" y="184"/>
                    <a:pt x="180" y="165"/>
                  </a:cubicBezTo>
                  <a:cubicBezTo>
                    <a:pt x="198" y="148"/>
                    <a:pt x="210" y="121"/>
                    <a:pt x="209" y="97"/>
                  </a:cubicBezTo>
                  <a:cubicBezTo>
                    <a:pt x="208" y="72"/>
                    <a:pt x="199" y="46"/>
                    <a:pt x="181" y="29"/>
                  </a:cubicBezTo>
                  <a:cubicBezTo>
                    <a:pt x="163" y="13"/>
                    <a:pt x="139" y="0"/>
                    <a:pt x="1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9"/>
            <p:cNvSpPr/>
            <p:nvPr/>
          </p:nvSpPr>
          <p:spPr>
            <a:xfrm>
              <a:off x="1362450" y="4367735"/>
              <a:ext cx="5672" cy="7007"/>
            </a:xfrm>
            <a:custGeom>
              <a:avLst/>
              <a:gdLst/>
              <a:ahLst/>
              <a:cxnLst/>
              <a:rect l="l" t="t" r="r" b="b"/>
              <a:pathLst>
                <a:path w="119" h="147" extrusionOk="0">
                  <a:moveTo>
                    <a:pt x="59" y="0"/>
                  </a:moveTo>
                  <a:cubicBezTo>
                    <a:pt x="48" y="0"/>
                    <a:pt x="36" y="4"/>
                    <a:pt x="27" y="13"/>
                  </a:cubicBezTo>
                  <a:cubicBezTo>
                    <a:pt x="12" y="27"/>
                    <a:pt x="6" y="42"/>
                    <a:pt x="5" y="63"/>
                  </a:cubicBezTo>
                  <a:cubicBezTo>
                    <a:pt x="4" y="72"/>
                    <a:pt x="4" y="81"/>
                    <a:pt x="4" y="90"/>
                  </a:cubicBezTo>
                  <a:cubicBezTo>
                    <a:pt x="1" y="120"/>
                    <a:pt x="30" y="147"/>
                    <a:pt x="58" y="147"/>
                  </a:cubicBezTo>
                  <a:cubicBezTo>
                    <a:pt x="58" y="147"/>
                    <a:pt x="59" y="147"/>
                    <a:pt x="59" y="147"/>
                  </a:cubicBezTo>
                  <a:cubicBezTo>
                    <a:pt x="88" y="145"/>
                    <a:pt x="119" y="121"/>
                    <a:pt x="116" y="90"/>
                  </a:cubicBezTo>
                  <a:cubicBezTo>
                    <a:pt x="115" y="83"/>
                    <a:pt x="114" y="72"/>
                    <a:pt x="114" y="63"/>
                  </a:cubicBezTo>
                  <a:cubicBezTo>
                    <a:pt x="111" y="42"/>
                    <a:pt x="105" y="27"/>
                    <a:pt x="91" y="13"/>
                  </a:cubicBezTo>
                  <a:cubicBezTo>
                    <a:pt x="82" y="4"/>
                    <a:pt x="70" y="0"/>
                    <a:pt x="5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9"/>
            <p:cNvSpPr/>
            <p:nvPr/>
          </p:nvSpPr>
          <p:spPr>
            <a:xfrm>
              <a:off x="1361449" y="4330318"/>
              <a:ext cx="7531" cy="5863"/>
            </a:xfrm>
            <a:custGeom>
              <a:avLst/>
              <a:gdLst/>
              <a:ahLst/>
              <a:cxnLst/>
              <a:rect l="l" t="t" r="r" b="b"/>
              <a:pathLst>
                <a:path w="158" h="123" extrusionOk="0">
                  <a:moveTo>
                    <a:pt x="79" y="1"/>
                  </a:moveTo>
                  <a:cubicBezTo>
                    <a:pt x="1" y="1"/>
                    <a:pt x="1" y="122"/>
                    <a:pt x="79" y="122"/>
                  </a:cubicBezTo>
                  <a:cubicBezTo>
                    <a:pt x="158" y="122"/>
                    <a:pt x="158"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9"/>
            <p:cNvSpPr/>
            <p:nvPr/>
          </p:nvSpPr>
          <p:spPr>
            <a:xfrm>
              <a:off x="1256204" y="4698292"/>
              <a:ext cx="8532" cy="6768"/>
            </a:xfrm>
            <a:custGeom>
              <a:avLst/>
              <a:gdLst/>
              <a:ahLst/>
              <a:cxnLst/>
              <a:rect l="l" t="t" r="r" b="b"/>
              <a:pathLst>
                <a:path w="179" h="142" extrusionOk="0">
                  <a:moveTo>
                    <a:pt x="74" y="1"/>
                  </a:moveTo>
                  <a:cubicBezTo>
                    <a:pt x="36" y="1"/>
                    <a:pt x="1" y="30"/>
                    <a:pt x="1" y="71"/>
                  </a:cubicBezTo>
                  <a:cubicBezTo>
                    <a:pt x="1" y="111"/>
                    <a:pt x="34" y="141"/>
                    <a:pt x="72" y="141"/>
                  </a:cubicBezTo>
                  <a:cubicBezTo>
                    <a:pt x="79" y="141"/>
                    <a:pt x="85" y="140"/>
                    <a:pt x="92" y="139"/>
                  </a:cubicBezTo>
                  <a:cubicBezTo>
                    <a:pt x="105" y="136"/>
                    <a:pt x="120" y="132"/>
                    <a:pt x="134" y="128"/>
                  </a:cubicBezTo>
                  <a:cubicBezTo>
                    <a:pt x="158" y="122"/>
                    <a:pt x="179" y="96"/>
                    <a:pt x="178" y="71"/>
                  </a:cubicBezTo>
                  <a:cubicBezTo>
                    <a:pt x="177" y="47"/>
                    <a:pt x="160" y="20"/>
                    <a:pt x="134" y="13"/>
                  </a:cubicBezTo>
                  <a:cubicBezTo>
                    <a:pt x="119" y="10"/>
                    <a:pt x="104" y="7"/>
                    <a:pt x="92" y="3"/>
                  </a:cubicBezTo>
                  <a:cubicBezTo>
                    <a:pt x="86" y="1"/>
                    <a:pt x="80" y="1"/>
                    <a:pt x="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9"/>
            <p:cNvSpPr/>
            <p:nvPr/>
          </p:nvSpPr>
          <p:spPr>
            <a:xfrm>
              <a:off x="1277320" y="4657729"/>
              <a:ext cx="7769" cy="6006"/>
            </a:xfrm>
            <a:custGeom>
              <a:avLst/>
              <a:gdLst/>
              <a:ahLst/>
              <a:cxnLst/>
              <a:rect l="l" t="t" r="r" b="b"/>
              <a:pathLst>
                <a:path w="163" h="126" extrusionOk="0">
                  <a:moveTo>
                    <a:pt x="81" y="0"/>
                  </a:moveTo>
                  <a:cubicBezTo>
                    <a:pt x="1" y="0"/>
                    <a:pt x="1" y="126"/>
                    <a:pt x="81" y="126"/>
                  </a:cubicBezTo>
                  <a:cubicBezTo>
                    <a:pt x="163" y="126"/>
                    <a:pt x="163"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9"/>
            <p:cNvSpPr/>
            <p:nvPr/>
          </p:nvSpPr>
          <p:spPr>
            <a:xfrm>
              <a:off x="1297149" y="4626938"/>
              <a:ext cx="5005" cy="3051"/>
            </a:xfrm>
            <a:custGeom>
              <a:avLst/>
              <a:gdLst/>
              <a:ahLst/>
              <a:cxnLst/>
              <a:rect l="l" t="t" r="r" b="b"/>
              <a:pathLst>
                <a:path w="105" h="64" extrusionOk="0">
                  <a:moveTo>
                    <a:pt x="74" y="0"/>
                  </a:moveTo>
                  <a:cubicBezTo>
                    <a:pt x="74" y="0"/>
                    <a:pt x="73" y="0"/>
                    <a:pt x="72" y="0"/>
                  </a:cubicBezTo>
                  <a:cubicBezTo>
                    <a:pt x="63" y="0"/>
                    <a:pt x="53" y="0"/>
                    <a:pt x="44" y="2"/>
                  </a:cubicBezTo>
                  <a:cubicBezTo>
                    <a:pt x="36" y="3"/>
                    <a:pt x="29" y="7"/>
                    <a:pt x="21" y="10"/>
                  </a:cubicBezTo>
                  <a:cubicBezTo>
                    <a:pt x="0" y="18"/>
                    <a:pt x="0" y="44"/>
                    <a:pt x="21" y="54"/>
                  </a:cubicBezTo>
                  <a:cubicBezTo>
                    <a:pt x="29" y="57"/>
                    <a:pt x="36" y="60"/>
                    <a:pt x="44" y="62"/>
                  </a:cubicBezTo>
                  <a:cubicBezTo>
                    <a:pt x="48" y="63"/>
                    <a:pt x="53" y="64"/>
                    <a:pt x="58" y="64"/>
                  </a:cubicBezTo>
                  <a:cubicBezTo>
                    <a:pt x="63" y="64"/>
                    <a:pt x="68" y="63"/>
                    <a:pt x="72" y="63"/>
                  </a:cubicBezTo>
                  <a:cubicBezTo>
                    <a:pt x="89" y="63"/>
                    <a:pt x="105" y="48"/>
                    <a:pt x="105" y="31"/>
                  </a:cubicBezTo>
                  <a:cubicBezTo>
                    <a:pt x="104" y="16"/>
                    <a:pt x="92" y="0"/>
                    <a:pt x="7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9"/>
            <p:cNvSpPr/>
            <p:nvPr/>
          </p:nvSpPr>
          <p:spPr>
            <a:xfrm>
              <a:off x="1218263" y="4662543"/>
              <a:ext cx="6959" cy="5148"/>
            </a:xfrm>
            <a:custGeom>
              <a:avLst/>
              <a:gdLst/>
              <a:ahLst/>
              <a:cxnLst/>
              <a:rect l="l" t="t" r="r" b="b"/>
              <a:pathLst>
                <a:path w="146" h="108" extrusionOk="0">
                  <a:moveTo>
                    <a:pt x="55" y="1"/>
                  </a:moveTo>
                  <a:cubicBezTo>
                    <a:pt x="27" y="1"/>
                    <a:pt x="0" y="25"/>
                    <a:pt x="1" y="54"/>
                  </a:cubicBezTo>
                  <a:cubicBezTo>
                    <a:pt x="2" y="83"/>
                    <a:pt x="25" y="108"/>
                    <a:pt x="55" y="108"/>
                  </a:cubicBezTo>
                  <a:cubicBezTo>
                    <a:pt x="68" y="108"/>
                    <a:pt x="80" y="107"/>
                    <a:pt x="93" y="106"/>
                  </a:cubicBezTo>
                  <a:cubicBezTo>
                    <a:pt x="107" y="102"/>
                    <a:pt x="119" y="95"/>
                    <a:pt x="130" y="85"/>
                  </a:cubicBezTo>
                  <a:cubicBezTo>
                    <a:pt x="146" y="66"/>
                    <a:pt x="146" y="41"/>
                    <a:pt x="130" y="24"/>
                  </a:cubicBezTo>
                  <a:cubicBezTo>
                    <a:pt x="119" y="13"/>
                    <a:pt x="108" y="6"/>
                    <a:pt x="93" y="3"/>
                  </a:cubicBezTo>
                  <a:cubicBezTo>
                    <a:pt x="80" y="1"/>
                    <a:pt x="68" y="1"/>
                    <a:pt x="5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9"/>
            <p:cNvSpPr/>
            <p:nvPr/>
          </p:nvSpPr>
          <p:spPr>
            <a:xfrm>
              <a:off x="1234755" y="4640951"/>
              <a:ext cx="6673" cy="5195"/>
            </a:xfrm>
            <a:custGeom>
              <a:avLst/>
              <a:gdLst/>
              <a:ahLst/>
              <a:cxnLst/>
              <a:rect l="l" t="t" r="r" b="b"/>
              <a:pathLst>
                <a:path w="140" h="109" extrusionOk="0">
                  <a:moveTo>
                    <a:pt x="71" y="1"/>
                  </a:moveTo>
                  <a:cubicBezTo>
                    <a:pt x="3" y="1"/>
                    <a:pt x="1" y="108"/>
                    <a:pt x="71" y="108"/>
                  </a:cubicBezTo>
                  <a:cubicBezTo>
                    <a:pt x="140" y="108"/>
                    <a:pt x="140" y="1"/>
                    <a:pt x="7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9"/>
            <p:cNvSpPr/>
            <p:nvPr/>
          </p:nvSpPr>
          <p:spPr>
            <a:xfrm>
              <a:off x="1134659" y="4740809"/>
              <a:ext cx="4433" cy="6196"/>
            </a:xfrm>
            <a:custGeom>
              <a:avLst/>
              <a:gdLst/>
              <a:ahLst/>
              <a:cxnLst/>
              <a:rect l="l" t="t" r="r" b="b"/>
              <a:pathLst>
                <a:path w="93" h="130" extrusionOk="0">
                  <a:moveTo>
                    <a:pt x="46" y="0"/>
                  </a:moveTo>
                  <a:cubicBezTo>
                    <a:pt x="33" y="0"/>
                    <a:pt x="23" y="6"/>
                    <a:pt x="14" y="14"/>
                  </a:cubicBezTo>
                  <a:cubicBezTo>
                    <a:pt x="3" y="23"/>
                    <a:pt x="1" y="37"/>
                    <a:pt x="1" y="51"/>
                  </a:cubicBezTo>
                  <a:lnTo>
                    <a:pt x="1" y="83"/>
                  </a:lnTo>
                  <a:cubicBezTo>
                    <a:pt x="1" y="106"/>
                    <a:pt x="22" y="129"/>
                    <a:pt x="47" y="129"/>
                  </a:cubicBezTo>
                  <a:cubicBezTo>
                    <a:pt x="72" y="127"/>
                    <a:pt x="93" y="109"/>
                    <a:pt x="93" y="83"/>
                  </a:cubicBezTo>
                  <a:cubicBezTo>
                    <a:pt x="91" y="74"/>
                    <a:pt x="91" y="63"/>
                    <a:pt x="91" y="53"/>
                  </a:cubicBezTo>
                  <a:cubicBezTo>
                    <a:pt x="91" y="40"/>
                    <a:pt x="89" y="30"/>
                    <a:pt x="80" y="19"/>
                  </a:cubicBezTo>
                  <a:cubicBezTo>
                    <a:pt x="73" y="9"/>
                    <a:pt x="59" y="0"/>
                    <a:pt x="4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9"/>
            <p:cNvSpPr/>
            <p:nvPr/>
          </p:nvSpPr>
          <p:spPr>
            <a:xfrm>
              <a:off x="1129225" y="4705633"/>
              <a:ext cx="6625" cy="5148"/>
            </a:xfrm>
            <a:custGeom>
              <a:avLst/>
              <a:gdLst/>
              <a:ahLst/>
              <a:cxnLst/>
              <a:rect l="l" t="t" r="r" b="b"/>
              <a:pathLst>
                <a:path w="139" h="108" extrusionOk="0">
                  <a:moveTo>
                    <a:pt x="69" y="0"/>
                  </a:moveTo>
                  <a:cubicBezTo>
                    <a:pt x="1" y="0"/>
                    <a:pt x="1" y="107"/>
                    <a:pt x="69" y="107"/>
                  </a:cubicBezTo>
                  <a:cubicBezTo>
                    <a:pt x="137" y="107"/>
                    <a:pt x="139" y="0"/>
                    <a:pt x="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6" name="Google Shape;2366;p29"/>
          <p:cNvSpPr txBox="1">
            <a:spLocks noGrp="1"/>
          </p:cNvSpPr>
          <p:nvPr>
            <p:ph type="title" hasCustomPrompt="1"/>
          </p:nvPr>
        </p:nvSpPr>
        <p:spPr>
          <a:xfrm>
            <a:off x="808800" y="1604900"/>
            <a:ext cx="2127900" cy="783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800">
                <a:solidFill>
                  <a:schemeClr val="accent3"/>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367" name="Google Shape;2367;p29"/>
          <p:cNvSpPr txBox="1">
            <a:spLocks noGrp="1"/>
          </p:cNvSpPr>
          <p:nvPr>
            <p:ph type="title" idx="2" hasCustomPrompt="1"/>
          </p:nvPr>
        </p:nvSpPr>
        <p:spPr>
          <a:xfrm>
            <a:off x="6235850" y="1604900"/>
            <a:ext cx="2070900" cy="783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800">
                <a:solidFill>
                  <a:schemeClr val="accent6"/>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368" name="Google Shape;2368;p29"/>
          <p:cNvSpPr txBox="1">
            <a:spLocks noGrp="1"/>
          </p:cNvSpPr>
          <p:nvPr>
            <p:ph type="title" idx="3"/>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369" name="Google Shape;2369;p29"/>
          <p:cNvSpPr txBox="1">
            <a:spLocks noGrp="1"/>
          </p:cNvSpPr>
          <p:nvPr>
            <p:ph type="title" idx="4"/>
          </p:nvPr>
        </p:nvSpPr>
        <p:spPr>
          <a:xfrm>
            <a:off x="720000" y="2974225"/>
            <a:ext cx="2305500" cy="434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370" name="Google Shape;2370;p29"/>
          <p:cNvSpPr txBox="1">
            <a:spLocks noGrp="1"/>
          </p:cNvSpPr>
          <p:nvPr>
            <p:ph type="subTitle" idx="1"/>
          </p:nvPr>
        </p:nvSpPr>
        <p:spPr>
          <a:xfrm>
            <a:off x="720000" y="3332725"/>
            <a:ext cx="2305500" cy="78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71" name="Google Shape;2371;p29"/>
          <p:cNvSpPr txBox="1">
            <a:spLocks noGrp="1"/>
          </p:cNvSpPr>
          <p:nvPr>
            <p:ph type="title" idx="5"/>
          </p:nvPr>
        </p:nvSpPr>
        <p:spPr>
          <a:xfrm>
            <a:off x="3419271" y="2974225"/>
            <a:ext cx="2305500" cy="434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372" name="Google Shape;2372;p29"/>
          <p:cNvSpPr txBox="1">
            <a:spLocks noGrp="1"/>
          </p:cNvSpPr>
          <p:nvPr>
            <p:ph type="subTitle" idx="6"/>
          </p:nvPr>
        </p:nvSpPr>
        <p:spPr>
          <a:xfrm>
            <a:off x="3419271" y="3332725"/>
            <a:ext cx="2305500" cy="78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73" name="Google Shape;2373;p29"/>
          <p:cNvSpPr txBox="1">
            <a:spLocks noGrp="1"/>
          </p:cNvSpPr>
          <p:nvPr>
            <p:ph type="title" idx="7"/>
          </p:nvPr>
        </p:nvSpPr>
        <p:spPr>
          <a:xfrm>
            <a:off x="6118549" y="2974225"/>
            <a:ext cx="2305500" cy="434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374" name="Google Shape;2374;p29"/>
          <p:cNvSpPr txBox="1">
            <a:spLocks noGrp="1"/>
          </p:cNvSpPr>
          <p:nvPr>
            <p:ph type="subTitle" idx="8"/>
          </p:nvPr>
        </p:nvSpPr>
        <p:spPr>
          <a:xfrm>
            <a:off x="6118550" y="3332725"/>
            <a:ext cx="2305500" cy="78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75" name="Google Shape;2375;p29"/>
          <p:cNvSpPr txBox="1">
            <a:spLocks noGrp="1"/>
          </p:cNvSpPr>
          <p:nvPr>
            <p:ph type="title" idx="9" hasCustomPrompt="1"/>
          </p:nvPr>
        </p:nvSpPr>
        <p:spPr>
          <a:xfrm>
            <a:off x="3508075" y="1604900"/>
            <a:ext cx="2127900" cy="783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800">
                <a:solidFill>
                  <a:schemeClr val="accen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376" name="Google Shape;2376;p29"/>
          <p:cNvSpPr/>
          <p:nvPr/>
        </p:nvSpPr>
        <p:spPr>
          <a:xfrm>
            <a:off x="3664750" y="4781071"/>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9"/>
          <p:cNvSpPr/>
          <p:nvPr/>
        </p:nvSpPr>
        <p:spPr>
          <a:xfrm>
            <a:off x="691271" y="1703138"/>
            <a:ext cx="57458" cy="57458"/>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9"/>
          <p:cNvSpPr/>
          <p:nvPr/>
        </p:nvSpPr>
        <p:spPr>
          <a:xfrm>
            <a:off x="8636341" y="3075109"/>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9"/>
          <p:cNvSpPr/>
          <p:nvPr/>
        </p:nvSpPr>
        <p:spPr>
          <a:xfrm>
            <a:off x="1711341" y="4571138"/>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9"/>
          <p:cNvSpPr/>
          <p:nvPr/>
        </p:nvSpPr>
        <p:spPr>
          <a:xfrm>
            <a:off x="352496" y="4175546"/>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9"/>
          <p:cNvSpPr/>
          <p:nvPr/>
        </p:nvSpPr>
        <p:spPr>
          <a:xfrm>
            <a:off x="417252" y="351810"/>
            <a:ext cx="129829" cy="129829"/>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2" y="650"/>
                  <a:pt x="524" y="659"/>
                </a:cubicBezTo>
                <a:cubicBezTo>
                  <a:pt x="529" y="917"/>
                  <a:pt x="576" y="1184"/>
                  <a:pt x="576" y="1184"/>
                </a:cubicBezTo>
                <a:cubicBezTo>
                  <a:pt x="576" y="1184"/>
                  <a:pt x="641" y="860"/>
                  <a:pt x="657" y="660"/>
                </a:cubicBezTo>
                <a:cubicBezTo>
                  <a:pt x="915" y="655"/>
                  <a:pt x="1183" y="608"/>
                  <a:pt x="1183" y="608"/>
                </a:cubicBezTo>
                <a:cubicBezTo>
                  <a:pt x="1183" y="608"/>
                  <a:pt x="858" y="541"/>
                  <a:pt x="657" y="526"/>
                </a:cubicBezTo>
                <a:cubicBezTo>
                  <a:pt x="642"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9"/>
          <p:cNvSpPr/>
          <p:nvPr/>
        </p:nvSpPr>
        <p:spPr>
          <a:xfrm>
            <a:off x="7144350" y="4567417"/>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9"/>
          <p:cNvSpPr/>
          <p:nvPr/>
        </p:nvSpPr>
        <p:spPr>
          <a:xfrm>
            <a:off x="655083" y="3152770"/>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9"/>
          <p:cNvSpPr/>
          <p:nvPr/>
        </p:nvSpPr>
        <p:spPr>
          <a:xfrm>
            <a:off x="8632566" y="507592"/>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9"/>
          <p:cNvSpPr/>
          <p:nvPr/>
        </p:nvSpPr>
        <p:spPr>
          <a:xfrm>
            <a:off x="8535348" y="4551515"/>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9"/>
          <p:cNvSpPr/>
          <p:nvPr/>
        </p:nvSpPr>
        <p:spPr>
          <a:xfrm>
            <a:off x="7011540" y="530253"/>
            <a:ext cx="129829" cy="129829"/>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3141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387"/>
        <p:cNvGrpSpPr/>
        <p:nvPr/>
      </p:nvGrpSpPr>
      <p:grpSpPr>
        <a:xfrm>
          <a:off x="0" y="0"/>
          <a:ext cx="0" cy="0"/>
          <a:chOff x="0" y="0"/>
          <a:chExt cx="0" cy="0"/>
        </a:xfrm>
      </p:grpSpPr>
      <p:grpSp>
        <p:nvGrpSpPr>
          <p:cNvPr id="2388" name="Google Shape;2388;p30"/>
          <p:cNvGrpSpPr/>
          <p:nvPr/>
        </p:nvGrpSpPr>
        <p:grpSpPr>
          <a:xfrm rot="9284465">
            <a:off x="678583" y="-2028214"/>
            <a:ext cx="9393665" cy="8567764"/>
            <a:chOff x="-2537947" y="-2336543"/>
            <a:chExt cx="4759398" cy="4340947"/>
          </a:xfrm>
        </p:grpSpPr>
        <p:sp>
          <p:nvSpPr>
            <p:cNvPr id="2389" name="Google Shape;2389;p30"/>
            <p:cNvSpPr/>
            <p:nvPr/>
          </p:nvSpPr>
          <p:spPr>
            <a:xfrm>
              <a:off x="-1194414" y="-746010"/>
              <a:ext cx="1461075" cy="1333047"/>
            </a:xfrm>
            <a:custGeom>
              <a:avLst/>
              <a:gdLst/>
              <a:ahLst/>
              <a:cxnLst/>
              <a:rect l="l" t="t" r="r" b="b"/>
              <a:pathLst>
                <a:path w="30653" h="27967" extrusionOk="0">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0"/>
            <p:cNvSpPr/>
            <p:nvPr/>
          </p:nvSpPr>
          <p:spPr>
            <a:xfrm>
              <a:off x="-1567773" y="-1000541"/>
              <a:ext cx="2142494" cy="1954837"/>
            </a:xfrm>
            <a:custGeom>
              <a:avLst/>
              <a:gdLst/>
              <a:ahLst/>
              <a:cxnLst/>
              <a:rect l="l" t="t" r="r" b="b"/>
              <a:pathLst>
                <a:path w="44949" h="41012" extrusionOk="0">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0"/>
            <p:cNvSpPr/>
            <p:nvPr/>
          </p:nvSpPr>
          <p:spPr>
            <a:xfrm>
              <a:off x="-1620634" y="-1167988"/>
              <a:ext cx="2386015" cy="2177004"/>
            </a:xfrm>
            <a:custGeom>
              <a:avLst/>
              <a:gdLst/>
              <a:ahLst/>
              <a:cxnLst/>
              <a:rect l="l" t="t" r="r" b="b"/>
              <a:pathLst>
                <a:path w="50058" h="45673" extrusionOk="0">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0"/>
            <p:cNvSpPr/>
            <p:nvPr/>
          </p:nvSpPr>
          <p:spPr>
            <a:xfrm>
              <a:off x="-2048952" y="-1725049"/>
              <a:ext cx="3547658" cy="3235834"/>
            </a:xfrm>
            <a:custGeom>
              <a:avLst/>
              <a:gdLst/>
              <a:ahLst/>
              <a:cxnLst/>
              <a:rect l="l" t="t" r="r" b="b"/>
              <a:pathLst>
                <a:path w="74429" h="67887" extrusionOk="0">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0"/>
            <p:cNvSpPr/>
            <p:nvPr/>
          </p:nvSpPr>
          <p:spPr>
            <a:xfrm>
              <a:off x="-2537947" y="-2336543"/>
              <a:ext cx="4759398" cy="4340947"/>
            </a:xfrm>
            <a:custGeom>
              <a:avLst/>
              <a:gdLst/>
              <a:ahLst/>
              <a:cxnLst/>
              <a:rect l="l" t="t" r="r" b="b"/>
              <a:pathLst>
                <a:path w="99851" h="91072" extrusionOk="0">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4" name="Google Shape;2394;p30"/>
          <p:cNvGrpSpPr/>
          <p:nvPr/>
        </p:nvGrpSpPr>
        <p:grpSpPr>
          <a:xfrm rot="-4707470" flipH="1">
            <a:off x="877104" y="4541304"/>
            <a:ext cx="620423" cy="782924"/>
            <a:chOff x="4198851" y="-806491"/>
            <a:chExt cx="163968" cy="206914"/>
          </a:xfrm>
        </p:grpSpPr>
        <p:sp>
          <p:nvSpPr>
            <p:cNvPr id="2395" name="Google Shape;2395;p30"/>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0"/>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0"/>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0"/>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0"/>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0"/>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0"/>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0"/>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0"/>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0"/>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5" name="Google Shape;2405;p30"/>
          <p:cNvGrpSpPr/>
          <p:nvPr/>
        </p:nvGrpSpPr>
        <p:grpSpPr>
          <a:xfrm rot="-3476835">
            <a:off x="8473909" y="726009"/>
            <a:ext cx="999158" cy="1011762"/>
            <a:chOff x="3063709" y="-107293"/>
            <a:chExt cx="201909" cy="204435"/>
          </a:xfrm>
        </p:grpSpPr>
        <p:sp>
          <p:nvSpPr>
            <p:cNvPr id="2406" name="Google Shape;2406;p30"/>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0"/>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0"/>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0"/>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0"/>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0"/>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0"/>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0"/>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0"/>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0"/>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0"/>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0"/>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8" name="Google Shape;2418;p30"/>
          <p:cNvSpPr txBox="1">
            <a:spLocks noGrp="1"/>
          </p:cNvSpPr>
          <p:nvPr>
            <p:ph type="ctrTitle"/>
          </p:nvPr>
        </p:nvSpPr>
        <p:spPr>
          <a:xfrm>
            <a:off x="720000" y="640425"/>
            <a:ext cx="4000500" cy="99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None/>
              <a:defRPr sz="65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419" name="Google Shape;2419;p30"/>
          <p:cNvSpPr txBox="1">
            <a:spLocks noGrp="1"/>
          </p:cNvSpPr>
          <p:nvPr>
            <p:ph type="subTitle" idx="1"/>
          </p:nvPr>
        </p:nvSpPr>
        <p:spPr>
          <a:xfrm>
            <a:off x="827550" y="2345383"/>
            <a:ext cx="3785400" cy="122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600">
                <a:solidFill>
                  <a:schemeClr val="dk1"/>
                </a:solidFill>
              </a:defRPr>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2420" name="Google Shape;2420;p30"/>
          <p:cNvSpPr txBox="1">
            <a:spLocks noGrp="1"/>
          </p:cNvSpPr>
          <p:nvPr>
            <p:ph type="subTitle" idx="2"/>
          </p:nvPr>
        </p:nvSpPr>
        <p:spPr>
          <a:xfrm rot="-962">
            <a:off x="1111975" y="4321048"/>
            <a:ext cx="3216600" cy="28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300"/>
              </a:spcBef>
              <a:spcAft>
                <a:spcPts val="0"/>
              </a:spcAft>
              <a:buClr>
                <a:schemeClr val="dk1"/>
              </a:buClr>
              <a:buSzPts val="1100"/>
              <a:buNone/>
              <a:defRPr sz="1100"/>
            </a:lvl1pPr>
            <a:lvl2pPr lvl="1" algn="ctr" rtl="0">
              <a:lnSpc>
                <a:spcPct val="100000"/>
              </a:lnSpc>
              <a:spcBef>
                <a:spcPts val="0"/>
              </a:spcBef>
              <a:spcAft>
                <a:spcPts val="0"/>
              </a:spcAft>
              <a:buClr>
                <a:schemeClr val="dk1"/>
              </a:buClr>
              <a:buSzPts val="1100"/>
              <a:buNone/>
              <a:defRPr sz="1100">
                <a:solidFill>
                  <a:schemeClr val="dk1"/>
                </a:solidFill>
              </a:defRPr>
            </a:lvl2pPr>
            <a:lvl3pPr lvl="2" algn="ctr" rtl="0">
              <a:lnSpc>
                <a:spcPct val="100000"/>
              </a:lnSpc>
              <a:spcBef>
                <a:spcPts val="0"/>
              </a:spcBef>
              <a:spcAft>
                <a:spcPts val="0"/>
              </a:spcAft>
              <a:buClr>
                <a:schemeClr val="dk1"/>
              </a:buClr>
              <a:buSzPts val="1100"/>
              <a:buNone/>
              <a:defRPr sz="1100">
                <a:solidFill>
                  <a:schemeClr val="dk1"/>
                </a:solidFill>
              </a:defRPr>
            </a:lvl3pPr>
            <a:lvl4pPr lvl="3" algn="ctr" rtl="0">
              <a:lnSpc>
                <a:spcPct val="100000"/>
              </a:lnSpc>
              <a:spcBef>
                <a:spcPts val="0"/>
              </a:spcBef>
              <a:spcAft>
                <a:spcPts val="0"/>
              </a:spcAft>
              <a:buClr>
                <a:schemeClr val="dk1"/>
              </a:buClr>
              <a:buSzPts val="1100"/>
              <a:buNone/>
              <a:defRPr sz="1100">
                <a:solidFill>
                  <a:schemeClr val="dk1"/>
                </a:solidFill>
              </a:defRPr>
            </a:lvl4pPr>
            <a:lvl5pPr lvl="4" algn="ctr" rtl="0">
              <a:lnSpc>
                <a:spcPct val="100000"/>
              </a:lnSpc>
              <a:spcBef>
                <a:spcPts val="0"/>
              </a:spcBef>
              <a:spcAft>
                <a:spcPts val="0"/>
              </a:spcAft>
              <a:buClr>
                <a:schemeClr val="dk1"/>
              </a:buClr>
              <a:buSzPts val="1100"/>
              <a:buNone/>
              <a:defRPr sz="1100">
                <a:solidFill>
                  <a:schemeClr val="dk1"/>
                </a:solidFill>
              </a:defRPr>
            </a:lvl5pPr>
            <a:lvl6pPr lvl="5" algn="ctr" rtl="0">
              <a:lnSpc>
                <a:spcPct val="100000"/>
              </a:lnSpc>
              <a:spcBef>
                <a:spcPts val="0"/>
              </a:spcBef>
              <a:spcAft>
                <a:spcPts val="0"/>
              </a:spcAft>
              <a:buClr>
                <a:schemeClr val="dk1"/>
              </a:buClr>
              <a:buSzPts val="1100"/>
              <a:buNone/>
              <a:defRPr sz="1100">
                <a:solidFill>
                  <a:schemeClr val="dk1"/>
                </a:solidFill>
              </a:defRPr>
            </a:lvl6pPr>
            <a:lvl7pPr lvl="6" algn="ctr" rtl="0">
              <a:lnSpc>
                <a:spcPct val="100000"/>
              </a:lnSpc>
              <a:spcBef>
                <a:spcPts val="0"/>
              </a:spcBef>
              <a:spcAft>
                <a:spcPts val="0"/>
              </a:spcAft>
              <a:buClr>
                <a:schemeClr val="dk1"/>
              </a:buClr>
              <a:buSzPts val="1100"/>
              <a:buNone/>
              <a:defRPr sz="1100">
                <a:solidFill>
                  <a:schemeClr val="dk1"/>
                </a:solidFill>
              </a:defRPr>
            </a:lvl7pPr>
            <a:lvl8pPr lvl="7" algn="ctr" rtl="0">
              <a:lnSpc>
                <a:spcPct val="100000"/>
              </a:lnSpc>
              <a:spcBef>
                <a:spcPts val="0"/>
              </a:spcBef>
              <a:spcAft>
                <a:spcPts val="0"/>
              </a:spcAft>
              <a:buClr>
                <a:schemeClr val="dk1"/>
              </a:buClr>
              <a:buSzPts val="1100"/>
              <a:buNone/>
              <a:defRPr sz="1100">
                <a:solidFill>
                  <a:schemeClr val="dk1"/>
                </a:solidFill>
              </a:defRPr>
            </a:lvl8pPr>
            <a:lvl9pPr lvl="8" algn="ctr" rtl="0">
              <a:lnSpc>
                <a:spcPct val="100000"/>
              </a:lnSpc>
              <a:spcBef>
                <a:spcPts val="0"/>
              </a:spcBef>
              <a:spcAft>
                <a:spcPts val="0"/>
              </a:spcAft>
              <a:buClr>
                <a:schemeClr val="dk1"/>
              </a:buClr>
              <a:buSzPts val="1100"/>
              <a:buNone/>
              <a:defRPr sz="1100">
                <a:solidFill>
                  <a:schemeClr val="dk1"/>
                </a:solidFill>
              </a:defRPr>
            </a:lvl9pPr>
          </a:lstStyle>
          <a:p>
            <a:endParaRPr/>
          </a:p>
        </p:txBody>
      </p:sp>
      <p:sp>
        <p:nvSpPr>
          <p:cNvPr id="2421" name="Google Shape;2421;p30"/>
          <p:cNvSpPr/>
          <p:nvPr/>
        </p:nvSpPr>
        <p:spPr>
          <a:xfrm flipH="1">
            <a:off x="5041933" y="4904034"/>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0"/>
          <p:cNvSpPr/>
          <p:nvPr/>
        </p:nvSpPr>
        <p:spPr>
          <a:xfrm flipH="1">
            <a:off x="362664" y="4375704"/>
            <a:ext cx="57458" cy="57568"/>
          </a:xfrm>
          <a:custGeom>
            <a:avLst/>
            <a:gdLst/>
            <a:ahLst/>
            <a:cxnLst/>
            <a:rect l="l" t="t" r="r" b="b"/>
            <a:pathLst>
              <a:path w="524" h="525" extrusionOk="0">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0"/>
          <p:cNvSpPr/>
          <p:nvPr/>
        </p:nvSpPr>
        <p:spPr>
          <a:xfrm flipH="1">
            <a:off x="362679" y="2028837"/>
            <a:ext cx="129829" cy="129829"/>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0"/>
          <p:cNvSpPr/>
          <p:nvPr/>
        </p:nvSpPr>
        <p:spPr>
          <a:xfrm flipH="1">
            <a:off x="590344" y="4603509"/>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0"/>
          <p:cNvSpPr/>
          <p:nvPr/>
        </p:nvSpPr>
        <p:spPr>
          <a:xfrm flipH="1">
            <a:off x="872413" y="343485"/>
            <a:ext cx="129829" cy="129829"/>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2" y="650"/>
                  <a:pt x="524" y="659"/>
                </a:cubicBezTo>
                <a:cubicBezTo>
                  <a:pt x="529" y="917"/>
                  <a:pt x="576" y="1184"/>
                  <a:pt x="576" y="1184"/>
                </a:cubicBezTo>
                <a:cubicBezTo>
                  <a:pt x="576" y="1184"/>
                  <a:pt x="641" y="860"/>
                  <a:pt x="657" y="660"/>
                </a:cubicBezTo>
                <a:cubicBezTo>
                  <a:pt x="915" y="655"/>
                  <a:pt x="1183" y="608"/>
                  <a:pt x="1183" y="608"/>
                </a:cubicBezTo>
                <a:cubicBezTo>
                  <a:pt x="1183" y="608"/>
                  <a:pt x="858" y="541"/>
                  <a:pt x="657" y="526"/>
                </a:cubicBezTo>
                <a:cubicBezTo>
                  <a:pt x="642"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0"/>
          <p:cNvSpPr/>
          <p:nvPr/>
        </p:nvSpPr>
        <p:spPr>
          <a:xfrm flipH="1">
            <a:off x="7040967" y="4769505"/>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0"/>
          <p:cNvSpPr/>
          <p:nvPr/>
        </p:nvSpPr>
        <p:spPr>
          <a:xfrm flipH="1">
            <a:off x="8324120" y="2771770"/>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0"/>
          <p:cNvSpPr/>
          <p:nvPr/>
        </p:nvSpPr>
        <p:spPr>
          <a:xfrm flipH="1">
            <a:off x="8741997" y="511265"/>
            <a:ext cx="57348" cy="57458"/>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0"/>
          <p:cNvSpPr txBox="1"/>
          <p:nvPr/>
        </p:nvSpPr>
        <p:spPr>
          <a:xfrm>
            <a:off x="927650" y="3573275"/>
            <a:ext cx="3585300" cy="700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100" b="1">
                <a:solidFill>
                  <a:schemeClr val="accent6"/>
                </a:solidFill>
                <a:latin typeface="Barlow"/>
                <a:ea typeface="Barlow"/>
                <a:cs typeface="Barlow"/>
                <a:sym typeface="Barlow"/>
              </a:rPr>
              <a:t>CREDITS:</a:t>
            </a:r>
            <a:r>
              <a:rPr lang="en" sz="1100">
                <a:solidFill>
                  <a:schemeClr val="dk1"/>
                </a:solidFill>
                <a:latin typeface="Barlow"/>
                <a:ea typeface="Barlow"/>
                <a:cs typeface="Barlow"/>
                <a:sym typeface="Barlow"/>
              </a:rPr>
              <a:t> This presentation template was created by </a:t>
            </a:r>
            <a:r>
              <a:rPr lang="en" sz="1100" b="1">
                <a:solidFill>
                  <a:schemeClr val="accent6"/>
                </a:solidFill>
                <a:uFill>
                  <a:noFill/>
                </a:uFill>
                <a:latin typeface="Barlow"/>
                <a:ea typeface="Barlow"/>
                <a:cs typeface="Barlow"/>
                <a:sym typeface="Barlow"/>
                <a:hlinkClick r:id="rId2">
                  <a:extLst>
                    <a:ext uri="{A12FA001-AC4F-418D-AE19-62706E023703}">
                      <ahyp:hlinkClr xmlns:ahyp="http://schemas.microsoft.com/office/drawing/2018/hyperlinkcolor" val="tx"/>
                    </a:ext>
                  </a:extLst>
                </a:hlinkClick>
              </a:rPr>
              <a:t>Slidesgo</a:t>
            </a:r>
            <a:r>
              <a:rPr lang="en" sz="1100" b="1">
                <a:solidFill>
                  <a:schemeClr val="accent6"/>
                </a:solidFill>
                <a:latin typeface="Barlow"/>
                <a:ea typeface="Barlow"/>
                <a:cs typeface="Barlow"/>
                <a:sym typeface="Barlow"/>
              </a:rPr>
              <a:t>,</a:t>
            </a:r>
            <a:r>
              <a:rPr lang="en" sz="1100">
                <a:solidFill>
                  <a:schemeClr val="dk1"/>
                </a:solidFill>
                <a:latin typeface="Barlow"/>
                <a:ea typeface="Barlow"/>
                <a:cs typeface="Barlow"/>
                <a:sym typeface="Barlow"/>
              </a:rPr>
              <a:t> and includes icons by </a:t>
            </a:r>
            <a:r>
              <a:rPr lang="en" sz="1100" b="1">
                <a:solidFill>
                  <a:schemeClr val="accent6"/>
                </a:solidFill>
                <a:uFill>
                  <a:noFill/>
                </a:uFill>
                <a:latin typeface="Barlow"/>
                <a:ea typeface="Barlow"/>
                <a:cs typeface="Barlow"/>
                <a:sym typeface="Barlow"/>
                <a:hlinkClick r:id="rId3">
                  <a:extLst>
                    <a:ext uri="{A12FA001-AC4F-418D-AE19-62706E023703}">
                      <ahyp:hlinkClr xmlns:ahyp="http://schemas.microsoft.com/office/drawing/2018/hyperlinkcolor" val="tx"/>
                    </a:ext>
                  </a:extLst>
                </a:hlinkClick>
              </a:rPr>
              <a:t>Flaticon</a:t>
            </a:r>
            <a:r>
              <a:rPr lang="en" sz="1100" b="1">
                <a:solidFill>
                  <a:schemeClr val="accent6"/>
                </a:solidFill>
                <a:latin typeface="Barlow"/>
                <a:ea typeface="Barlow"/>
                <a:cs typeface="Barlow"/>
                <a:sym typeface="Barlow"/>
              </a:rPr>
              <a:t>,</a:t>
            </a:r>
            <a:r>
              <a:rPr lang="en" sz="1100">
                <a:solidFill>
                  <a:schemeClr val="accent6"/>
                </a:solidFill>
                <a:latin typeface="Barlow"/>
                <a:ea typeface="Barlow"/>
                <a:cs typeface="Barlow"/>
                <a:sym typeface="Barlow"/>
              </a:rPr>
              <a:t> </a:t>
            </a:r>
            <a:r>
              <a:rPr lang="en" sz="1100">
                <a:solidFill>
                  <a:schemeClr val="dk1"/>
                </a:solidFill>
                <a:latin typeface="Barlow"/>
                <a:ea typeface="Barlow"/>
                <a:cs typeface="Barlow"/>
                <a:sym typeface="Barlow"/>
              </a:rPr>
              <a:t>and infographics &amp; images by </a:t>
            </a:r>
            <a:r>
              <a:rPr lang="en" sz="1100" b="1">
                <a:solidFill>
                  <a:schemeClr val="accent6"/>
                </a:solidFill>
                <a:uFill>
                  <a:noFill/>
                </a:uFill>
                <a:latin typeface="Barlow"/>
                <a:ea typeface="Barlow"/>
                <a:cs typeface="Barlow"/>
                <a:sym typeface="Barlow"/>
                <a:hlinkClick r:id="rId4">
                  <a:extLst>
                    <a:ext uri="{A12FA001-AC4F-418D-AE19-62706E023703}">
                      <ahyp:hlinkClr xmlns:ahyp="http://schemas.microsoft.com/office/drawing/2018/hyperlinkcolor" val="tx"/>
                    </a:ext>
                  </a:extLst>
                </a:hlinkClick>
              </a:rPr>
              <a:t>Freepik</a:t>
            </a:r>
            <a:endParaRPr sz="1100" b="1">
              <a:solidFill>
                <a:schemeClr val="accent6"/>
              </a:solidFill>
              <a:latin typeface="Barlow"/>
              <a:ea typeface="Barlow"/>
              <a:cs typeface="Barlow"/>
              <a:sym typeface="Barlow"/>
            </a:endParaRPr>
          </a:p>
        </p:txBody>
      </p:sp>
    </p:spTree>
    <p:extLst>
      <p:ext uri="{BB962C8B-B14F-4D97-AF65-F5344CB8AC3E}">
        <p14:creationId xmlns:p14="http://schemas.microsoft.com/office/powerpoint/2010/main" val="4409545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30"/>
        <p:cNvGrpSpPr/>
        <p:nvPr/>
      </p:nvGrpSpPr>
      <p:grpSpPr>
        <a:xfrm>
          <a:off x="0" y="0"/>
          <a:ext cx="0" cy="0"/>
          <a:chOff x="0" y="0"/>
          <a:chExt cx="0" cy="0"/>
        </a:xfrm>
      </p:grpSpPr>
      <p:grpSp>
        <p:nvGrpSpPr>
          <p:cNvPr id="2431" name="Google Shape;2431;p31"/>
          <p:cNvGrpSpPr/>
          <p:nvPr/>
        </p:nvGrpSpPr>
        <p:grpSpPr>
          <a:xfrm rot="9284465">
            <a:off x="678583" y="-2028214"/>
            <a:ext cx="9393665" cy="8567764"/>
            <a:chOff x="-2537947" y="-2336543"/>
            <a:chExt cx="4759398" cy="4340947"/>
          </a:xfrm>
        </p:grpSpPr>
        <p:sp>
          <p:nvSpPr>
            <p:cNvPr id="2432" name="Google Shape;2432;p31"/>
            <p:cNvSpPr/>
            <p:nvPr/>
          </p:nvSpPr>
          <p:spPr>
            <a:xfrm>
              <a:off x="-1194414" y="-746010"/>
              <a:ext cx="1461075" cy="1333047"/>
            </a:xfrm>
            <a:custGeom>
              <a:avLst/>
              <a:gdLst/>
              <a:ahLst/>
              <a:cxnLst/>
              <a:rect l="l" t="t" r="r" b="b"/>
              <a:pathLst>
                <a:path w="30653" h="27967" extrusionOk="0">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1"/>
            <p:cNvSpPr/>
            <p:nvPr/>
          </p:nvSpPr>
          <p:spPr>
            <a:xfrm>
              <a:off x="-1567773" y="-1000541"/>
              <a:ext cx="2142494" cy="1954837"/>
            </a:xfrm>
            <a:custGeom>
              <a:avLst/>
              <a:gdLst/>
              <a:ahLst/>
              <a:cxnLst/>
              <a:rect l="l" t="t" r="r" b="b"/>
              <a:pathLst>
                <a:path w="44949" h="41012" extrusionOk="0">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1"/>
            <p:cNvSpPr/>
            <p:nvPr/>
          </p:nvSpPr>
          <p:spPr>
            <a:xfrm>
              <a:off x="-1620634" y="-1167988"/>
              <a:ext cx="2386015" cy="2177004"/>
            </a:xfrm>
            <a:custGeom>
              <a:avLst/>
              <a:gdLst/>
              <a:ahLst/>
              <a:cxnLst/>
              <a:rect l="l" t="t" r="r" b="b"/>
              <a:pathLst>
                <a:path w="50058" h="45673" extrusionOk="0">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1"/>
            <p:cNvSpPr/>
            <p:nvPr/>
          </p:nvSpPr>
          <p:spPr>
            <a:xfrm>
              <a:off x="-2048952" y="-1725049"/>
              <a:ext cx="3547658" cy="3235834"/>
            </a:xfrm>
            <a:custGeom>
              <a:avLst/>
              <a:gdLst/>
              <a:ahLst/>
              <a:cxnLst/>
              <a:rect l="l" t="t" r="r" b="b"/>
              <a:pathLst>
                <a:path w="74429" h="67887" extrusionOk="0">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1"/>
            <p:cNvSpPr/>
            <p:nvPr/>
          </p:nvSpPr>
          <p:spPr>
            <a:xfrm>
              <a:off x="-2537947" y="-2336543"/>
              <a:ext cx="4759398" cy="4340947"/>
            </a:xfrm>
            <a:custGeom>
              <a:avLst/>
              <a:gdLst/>
              <a:ahLst/>
              <a:cxnLst/>
              <a:rect l="l" t="t" r="r" b="b"/>
              <a:pathLst>
                <a:path w="99851" h="91072" extrusionOk="0">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7" name="Google Shape;2437;p31"/>
          <p:cNvGrpSpPr/>
          <p:nvPr/>
        </p:nvGrpSpPr>
        <p:grpSpPr>
          <a:xfrm rot="1432125" flipH="1">
            <a:off x="4438817" y="116542"/>
            <a:ext cx="2461232" cy="1065079"/>
            <a:chOff x="3758998" y="-241279"/>
            <a:chExt cx="873461" cy="377983"/>
          </a:xfrm>
        </p:grpSpPr>
        <p:sp>
          <p:nvSpPr>
            <p:cNvPr id="2438" name="Google Shape;2438;p31"/>
            <p:cNvSpPr/>
            <p:nvPr/>
          </p:nvSpPr>
          <p:spPr>
            <a:xfrm>
              <a:off x="3758998" y="-241279"/>
              <a:ext cx="20448" cy="24643"/>
            </a:xfrm>
            <a:custGeom>
              <a:avLst/>
              <a:gdLst/>
              <a:ahLst/>
              <a:cxnLst/>
              <a:rect l="l" t="t" r="r" b="b"/>
              <a:pathLst>
                <a:path w="429" h="517" extrusionOk="0">
                  <a:moveTo>
                    <a:pt x="215" y="0"/>
                  </a:moveTo>
                  <a:cubicBezTo>
                    <a:pt x="162" y="0"/>
                    <a:pt x="106" y="24"/>
                    <a:pt x="69" y="61"/>
                  </a:cubicBezTo>
                  <a:cubicBezTo>
                    <a:pt x="13" y="115"/>
                    <a:pt x="1" y="188"/>
                    <a:pt x="15" y="262"/>
                  </a:cubicBezTo>
                  <a:cubicBezTo>
                    <a:pt x="23" y="302"/>
                    <a:pt x="31" y="342"/>
                    <a:pt x="38" y="381"/>
                  </a:cubicBezTo>
                  <a:cubicBezTo>
                    <a:pt x="47" y="419"/>
                    <a:pt x="75" y="453"/>
                    <a:pt x="104" y="476"/>
                  </a:cubicBezTo>
                  <a:cubicBezTo>
                    <a:pt x="135" y="500"/>
                    <a:pt x="172" y="516"/>
                    <a:pt x="212" y="516"/>
                  </a:cubicBezTo>
                  <a:cubicBezTo>
                    <a:pt x="213" y="516"/>
                    <a:pt x="214" y="516"/>
                    <a:pt x="215" y="516"/>
                  </a:cubicBezTo>
                  <a:cubicBezTo>
                    <a:pt x="248" y="515"/>
                    <a:pt x="279" y="507"/>
                    <a:pt x="308" y="491"/>
                  </a:cubicBezTo>
                  <a:cubicBezTo>
                    <a:pt x="345" y="471"/>
                    <a:pt x="384" y="423"/>
                    <a:pt x="392" y="381"/>
                  </a:cubicBezTo>
                  <a:cubicBezTo>
                    <a:pt x="400" y="342"/>
                    <a:pt x="408" y="302"/>
                    <a:pt x="415" y="262"/>
                  </a:cubicBezTo>
                  <a:cubicBezTo>
                    <a:pt x="429" y="191"/>
                    <a:pt x="419" y="113"/>
                    <a:pt x="362" y="61"/>
                  </a:cubicBezTo>
                  <a:cubicBezTo>
                    <a:pt x="321" y="24"/>
                    <a:pt x="272" y="0"/>
                    <a:pt x="2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1"/>
            <p:cNvSpPr/>
            <p:nvPr/>
          </p:nvSpPr>
          <p:spPr>
            <a:xfrm>
              <a:off x="3769770" y="-168495"/>
              <a:ext cx="22927" cy="17779"/>
            </a:xfrm>
            <a:custGeom>
              <a:avLst/>
              <a:gdLst/>
              <a:ahLst/>
              <a:cxnLst/>
              <a:rect l="l" t="t" r="r" b="b"/>
              <a:pathLst>
                <a:path w="481" h="373" extrusionOk="0">
                  <a:moveTo>
                    <a:pt x="241" y="1"/>
                  </a:moveTo>
                  <a:cubicBezTo>
                    <a:pt x="1" y="1"/>
                    <a:pt x="1" y="372"/>
                    <a:pt x="241" y="372"/>
                  </a:cubicBezTo>
                  <a:cubicBezTo>
                    <a:pt x="241" y="372"/>
                    <a:pt x="241" y="372"/>
                    <a:pt x="242" y="372"/>
                  </a:cubicBezTo>
                  <a:cubicBezTo>
                    <a:pt x="480" y="372"/>
                    <a:pt x="480" y="1"/>
                    <a:pt x="2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1"/>
            <p:cNvSpPr/>
            <p:nvPr/>
          </p:nvSpPr>
          <p:spPr>
            <a:xfrm>
              <a:off x="3806472" y="-111583"/>
              <a:ext cx="53909" cy="47808"/>
            </a:xfrm>
            <a:custGeom>
              <a:avLst/>
              <a:gdLst/>
              <a:ahLst/>
              <a:cxnLst/>
              <a:rect l="l" t="t" r="r" b="b"/>
              <a:pathLst>
                <a:path w="1131" h="1003" extrusionOk="0">
                  <a:moveTo>
                    <a:pt x="630" y="1"/>
                  </a:moveTo>
                  <a:cubicBezTo>
                    <a:pt x="586" y="1"/>
                    <a:pt x="541" y="7"/>
                    <a:pt x="497" y="19"/>
                  </a:cubicBezTo>
                  <a:cubicBezTo>
                    <a:pt x="449" y="27"/>
                    <a:pt x="399" y="37"/>
                    <a:pt x="351" y="47"/>
                  </a:cubicBezTo>
                  <a:cubicBezTo>
                    <a:pt x="313" y="63"/>
                    <a:pt x="277" y="78"/>
                    <a:pt x="239" y="94"/>
                  </a:cubicBezTo>
                  <a:cubicBezTo>
                    <a:pt x="183" y="125"/>
                    <a:pt x="139" y="165"/>
                    <a:pt x="106" y="216"/>
                  </a:cubicBezTo>
                  <a:cubicBezTo>
                    <a:pt x="45" y="296"/>
                    <a:pt x="0" y="398"/>
                    <a:pt x="5" y="501"/>
                  </a:cubicBezTo>
                  <a:cubicBezTo>
                    <a:pt x="10" y="585"/>
                    <a:pt x="31" y="665"/>
                    <a:pt x="69" y="739"/>
                  </a:cubicBezTo>
                  <a:cubicBezTo>
                    <a:pt x="120" y="833"/>
                    <a:pt x="245" y="936"/>
                    <a:pt x="351" y="956"/>
                  </a:cubicBezTo>
                  <a:cubicBezTo>
                    <a:pt x="399" y="964"/>
                    <a:pt x="449" y="975"/>
                    <a:pt x="497" y="984"/>
                  </a:cubicBezTo>
                  <a:cubicBezTo>
                    <a:pt x="542" y="996"/>
                    <a:pt x="586" y="1002"/>
                    <a:pt x="631" y="1002"/>
                  </a:cubicBezTo>
                  <a:cubicBezTo>
                    <a:pt x="675" y="1002"/>
                    <a:pt x="719" y="996"/>
                    <a:pt x="763" y="984"/>
                  </a:cubicBezTo>
                  <a:cubicBezTo>
                    <a:pt x="848" y="960"/>
                    <a:pt x="921" y="917"/>
                    <a:pt x="984" y="855"/>
                  </a:cubicBezTo>
                  <a:cubicBezTo>
                    <a:pt x="1074" y="758"/>
                    <a:pt x="1131" y="637"/>
                    <a:pt x="1131" y="502"/>
                  </a:cubicBezTo>
                  <a:cubicBezTo>
                    <a:pt x="1131" y="372"/>
                    <a:pt x="1074" y="237"/>
                    <a:pt x="984" y="146"/>
                  </a:cubicBezTo>
                  <a:cubicBezTo>
                    <a:pt x="921" y="85"/>
                    <a:pt x="848" y="42"/>
                    <a:pt x="763" y="19"/>
                  </a:cubicBezTo>
                  <a:cubicBezTo>
                    <a:pt x="719" y="7"/>
                    <a:pt x="674" y="1"/>
                    <a:pt x="6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1"/>
            <p:cNvSpPr/>
            <p:nvPr/>
          </p:nvSpPr>
          <p:spPr>
            <a:xfrm>
              <a:off x="3884166" y="-38465"/>
              <a:ext cx="37322" cy="33270"/>
            </a:xfrm>
            <a:custGeom>
              <a:avLst/>
              <a:gdLst/>
              <a:ahLst/>
              <a:cxnLst/>
              <a:rect l="l" t="t" r="r" b="b"/>
              <a:pathLst>
                <a:path w="783" h="698" extrusionOk="0">
                  <a:moveTo>
                    <a:pt x="346" y="1"/>
                  </a:moveTo>
                  <a:cubicBezTo>
                    <a:pt x="299" y="1"/>
                    <a:pt x="258" y="10"/>
                    <a:pt x="219" y="31"/>
                  </a:cubicBezTo>
                  <a:cubicBezTo>
                    <a:pt x="176" y="46"/>
                    <a:pt x="139" y="69"/>
                    <a:pt x="107" y="103"/>
                  </a:cubicBezTo>
                  <a:cubicBezTo>
                    <a:pt x="46" y="163"/>
                    <a:pt x="0" y="262"/>
                    <a:pt x="4" y="349"/>
                  </a:cubicBezTo>
                  <a:cubicBezTo>
                    <a:pt x="9" y="439"/>
                    <a:pt x="39" y="532"/>
                    <a:pt x="107" y="595"/>
                  </a:cubicBezTo>
                  <a:cubicBezTo>
                    <a:pt x="166" y="649"/>
                    <a:pt x="248" y="698"/>
                    <a:pt x="331" y="698"/>
                  </a:cubicBezTo>
                  <a:cubicBezTo>
                    <a:pt x="339" y="698"/>
                    <a:pt x="346" y="698"/>
                    <a:pt x="353" y="697"/>
                  </a:cubicBezTo>
                  <a:cubicBezTo>
                    <a:pt x="381" y="695"/>
                    <a:pt x="411" y="692"/>
                    <a:pt x="439" y="688"/>
                  </a:cubicBezTo>
                  <a:cubicBezTo>
                    <a:pt x="441" y="688"/>
                    <a:pt x="443" y="688"/>
                    <a:pt x="446" y="688"/>
                  </a:cubicBezTo>
                  <a:cubicBezTo>
                    <a:pt x="490" y="688"/>
                    <a:pt x="531" y="679"/>
                    <a:pt x="570" y="659"/>
                  </a:cubicBezTo>
                  <a:cubicBezTo>
                    <a:pt x="612" y="647"/>
                    <a:pt x="648" y="622"/>
                    <a:pt x="679" y="589"/>
                  </a:cubicBezTo>
                  <a:cubicBezTo>
                    <a:pt x="737" y="529"/>
                    <a:pt x="782" y="433"/>
                    <a:pt x="778" y="349"/>
                  </a:cubicBezTo>
                  <a:cubicBezTo>
                    <a:pt x="774" y="260"/>
                    <a:pt x="746" y="170"/>
                    <a:pt x="679" y="108"/>
                  </a:cubicBezTo>
                  <a:cubicBezTo>
                    <a:pt x="657" y="92"/>
                    <a:pt x="632" y="73"/>
                    <a:pt x="610" y="56"/>
                  </a:cubicBezTo>
                  <a:cubicBezTo>
                    <a:pt x="558" y="26"/>
                    <a:pt x="501" y="10"/>
                    <a:pt x="439" y="10"/>
                  </a:cubicBezTo>
                  <a:cubicBezTo>
                    <a:pt x="411" y="6"/>
                    <a:pt x="381" y="4"/>
                    <a:pt x="353" y="1"/>
                  </a:cubicBezTo>
                  <a:cubicBezTo>
                    <a:pt x="350" y="1"/>
                    <a:pt x="348" y="1"/>
                    <a:pt x="3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1"/>
            <p:cNvSpPr/>
            <p:nvPr/>
          </p:nvSpPr>
          <p:spPr>
            <a:xfrm>
              <a:off x="3943748" y="-20924"/>
              <a:ext cx="49810" cy="49619"/>
            </a:xfrm>
            <a:custGeom>
              <a:avLst/>
              <a:gdLst/>
              <a:ahLst/>
              <a:cxnLst/>
              <a:rect l="l" t="t" r="r" b="b"/>
              <a:pathLst>
                <a:path w="1045" h="1041" extrusionOk="0">
                  <a:moveTo>
                    <a:pt x="469" y="1"/>
                  </a:moveTo>
                  <a:cubicBezTo>
                    <a:pt x="410" y="1"/>
                    <a:pt x="353" y="15"/>
                    <a:pt x="302" y="43"/>
                  </a:cubicBezTo>
                  <a:cubicBezTo>
                    <a:pt x="243" y="62"/>
                    <a:pt x="191" y="95"/>
                    <a:pt x="147" y="142"/>
                  </a:cubicBezTo>
                  <a:cubicBezTo>
                    <a:pt x="63" y="234"/>
                    <a:pt x="0" y="354"/>
                    <a:pt x="7" y="481"/>
                  </a:cubicBezTo>
                  <a:cubicBezTo>
                    <a:pt x="13" y="522"/>
                    <a:pt x="19" y="566"/>
                    <a:pt x="24" y="609"/>
                  </a:cubicBezTo>
                  <a:cubicBezTo>
                    <a:pt x="46" y="690"/>
                    <a:pt x="88" y="761"/>
                    <a:pt x="147" y="821"/>
                  </a:cubicBezTo>
                  <a:cubicBezTo>
                    <a:pt x="170" y="841"/>
                    <a:pt x="190" y="862"/>
                    <a:pt x="213" y="882"/>
                  </a:cubicBezTo>
                  <a:cubicBezTo>
                    <a:pt x="242" y="909"/>
                    <a:pt x="283" y="939"/>
                    <a:pt x="317" y="961"/>
                  </a:cubicBezTo>
                  <a:cubicBezTo>
                    <a:pt x="323" y="965"/>
                    <a:pt x="328" y="967"/>
                    <a:pt x="333" y="972"/>
                  </a:cubicBezTo>
                  <a:cubicBezTo>
                    <a:pt x="335" y="973"/>
                    <a:pt x="338" y="975"/>
                    <a:pt x="340" y="977"/>
                  </a:cubicBezTo>
                  <a:cubicBezTo>
                    <a:pt x="395" y="1011"/>
                    <a:pt x="452" y="1029"/>
                    <a:pt x="514" y="1032"/>
                  </a:cubicBezTo>
                  <a:cubicBezTo>
                    <a:pt x="547" y="1037"/>
                    <a:pt x="557" y="1040"/>
                    <a:pt x="571" y="1040"/>
                  </a:cubicBezTo>
                  <a:cubicBezTo>
                    <a:pt x="577" y="1040"/>
                    <a:pt x="583" y="1040"/>
                    <a:pt x="591" y="1039"/>
                  </a:cubicBezTo>
                  <a:cubicBezTo>
                    <a:pt x="595" y="1039"/>
                    <a:pt x="599" y="1039"/>
                    <a:pt x="604" y="1039"/>
                  </a:cubicBezTo>
                  <a:cubicBezTo>
                    <a:pt x="661" y="1039"/>
                    <a:pt x="715" y="1026"/>
                    <a:pt x="764" y="999"/>
                  </a:cubicBezTo>
                  <a:cubicBezTo>
                    <a:pt x="821" y="981"/>
                    <a:pt x="869" y="950"/>
                    <a:pt x="910" y="907"/>
                  </a:cubicBezTo>
                  <a:cubicBezTo>
                    <a:pt x="933" y="876"/>
                    <a:pt x="957" y="845"/>
                    <a:pt x="980" y="815"/>
                  </a:cubicBezTo>
                  <a:cubicBezTo>
                    <a:pt x="1021" y="744"/>
                    <a:pt x="1042" y="668"/>
                    <a:pt x="1042" y="587"/>
                  </a:cubicBezTo>
                  <a:cubicBezTo>
                    <a:pt x="1042" y="582"/>
                    <a:pt x="1043" y="578"/>
                    <a:pt x="1043" y="573"/>
                  </a:cubicBezTo>
                  <a:cubicBezTo>
                    <a:pt x="1045" y="509"/>
                    <a:pt x="1031" y="448"/>
                    <a:pt x="1003" y="394"/>
                  </a:cubicBezTo>
                  <a:cubicBezTo>
                    <a:pt x="997" y="373"/>
                    <a:pt x="988" y="353"/>
                    <a:pt x="977" y="333"/>
                  </a:cubicBezTo>
                  <a:cubicBezTo>
                    <a:pt x="952" y="289"/>
                    <a:pt x="918" y="244"/>
                    <a:pt x="885" y="207"/>
                  </a:cubicBezTo>
                  <a:cubicBezTo>
                    <a:pt x="866" y="185"/>
                    <a:pt x="845" y="164"/>
                    <a:pt x="825" y="142"/>
                  </a:cubicBezTo>
                  <a:cubicBezTo>
                    <a:pt x="782" y="95"/>
                    <a:pt x="730" y="62"/>
                    <a:pt x="670" y="43"/>
                  </a:cubicBezTo>
                  <a:cubicBezTo>
                    <a:pt x="616" y="15"/>
                    <a:pt x="560" y="1"/>
                    <a:pt x="499" y="1"/>
                  </a:cubicBezTo>
                  <a:cubicBezTo>
                    <a:pt x="495" y="1"/>
                    <a:pt x="490" y="1"/>
                    <a:pt x="486" y="1"/>
                  </a:cubicBezTo>
                  <a:cubicBezTo>
                    <a:pt x="480" y="1"/>
                    <a:pt x="474" y="1"/>
                    <a:pt x="4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1"/>
            <p:cNvSpPr/>
            <p:nvPr/>
          </p:nvSpPr>
          <p:spPr>
            <a:xfrm>
              <a:off x="4040794" y="9438"/>
              <a:ext cx="49905" cy="44996"/>
            </a:xfrm>
            <a:custGeom>
              <a:avLst/>
              <a:gdLst/>
              <a:ahLst/>
              <a:cxnLst/>
              <a:rect l="l" t="t" r="r" b="b"/>
              <a:pathLst>
                <a:path w="1047" h="944" extrusionOk="0">
                  <a:moveTo>
                    <a:pt x="582" y="1"/>
                  </a:moveTo>
                  <a:cubicBezTo>
                    <a:pt x="534" y="1"/>
                    <a:pt x="487" y="9"/>
                    <a:pt x="429" y="18"/>
                  </a:cubicBezTo>
                  <a:lnTo>
                    <a:pt x="402" y="22"/>
                  </a:lnTo>
                  <a:cubicBezTo>
                    <a:pt x="381" y="26"/>
                    <a:pt x="359" y="29"/>
                    <a:pt x="338" y="32"/>
                  </a:cubicBezTo>
                  <a:cubicBezTo>
                    <a:pt x="302" y="48"/>
                    <a:pt x="266" y="62"/>
                    <a:pt x="229" y="78"/>
                  </a:cubicBezTo>
                  <a:cubicBezTo>
                    <a:pt x="176" y="107"/>
                    <a:pt x="134" y="146"/>
                    <a:pt x="102" y="196"/>
                  </a:cubicBezTo>
                  <a:cubicBezTo>
                    <a:pt x="72" y="225"/>
                    <a:pt x="53" y="257"/>
                    <a:pt x="42" y="297"/>
                  </a:cubicBezTo>
                  <a:cubicBezTo>
                    <a:pt x="14" y="351"/>
                    <a:pt x="0" y="409"/>
                    <a:pt x="3" y="472"/>
                  </a:cubicBezTo>
                  <a:lnTo>
                    <a:pt x="19" y="594"/>
                  </a:lnTo>
                  <a:cubicBezTo>
                    <a:pt x="35" y="631"/>
                    <a:pt x="49" y="665"/>
                    <a:pt x="65" y="702"/>
                  </a:cubicBezTo>
                  <a:cubicBezTo>
                    <a:pt x="93" y="756"/>
                    <a:pt x="133" y="798"/>
                    <a:pt x="182" y="831"/>
                  </a:cubicBezTo>
                  <a:cubicBezTo>
                    <a:pt x="227" y="872"/>
                    <a:pt x="278" y="899"/>
                    <a:pt x="337" y="911"/>
                  </a:cubicBezTo>
                  <a:cubicBezTo>
                    <a:pt x="358" y="916"/>
                    <a:pt x="380" y="919"/>
                    <a:pt x="401" y="922"/>
                  </a:cubicBezTo>
                  <a:lnTo>
                    <a:pt x="428" y="926"/>
                  </a:lnTo>
                  <a:cubicBezTo>
                    <a:pt x="485" y="935"/>
                    <a:pt x="531" y="944"/>
                    <a:pt x="579" y="944"/>
                  </a:cubicBezTo>
                  <a:cubicBezTo>
                    <a:pt x="616" y="944"/>
                    <a:pt x="654" y="939"/>
                    <a:pt x="698" y="925"/>
                  </a:cubicBezTo>
                  <a:cubicBezTo>
                    <a:pt x="736" y="909"/>
                    <a:pt x="773" y="894"/>
                    <a:pt x="810" y="878"/>
                  </a:cubicBezTo>
                  <a:cubicBezTo>
                    <a:pt x="866" y="848"/>
                    <a:pt x="909" y="809"/>
                    <a:pt x="942" y="756"/>
                  </a:cubicBezTo>
                  <a:cubicBezTo>
                    <a:pt x="972" y="727"/>
                    <a:pt x="993" y="692"/>
                    <a:pt x="1003" y="653"/>
                  </a:cubicBezTo>
                  <a:cubicBezTo>
                    <a:pt x="1033" y="596"/>
                    <a:pt x="1046" y="537"/>
                    <a:pt x="1044" y="472"/>
                  </a:cubicBezTo>
                  <a:cubicBezTo>
                    <a:pt x="1039" y="432"/>
                    <a:pt x="1033" y="390"/>
                    <a:pt x="1028" y="348"/>
                  </a:cubicBezTo>
                  <a:cubicBezTo>
                    <a:pt x="1013" y="309"/>
                    <a:pt x="997" y="273"/>
                    <a:pt x="981" y="235"/>
                  </a:cubicBezTo>
                  <a:cubicBezTo>
                    <a:pt x="951" y="181"/>
                    <a:pt x="911" y="136"/>
                    <a:pt x="859" y="103"/>
                  </a:cubicBezTo>
                  <a:cubicBezTo>
                    <a:pt x="814" y="61"/>
                    <a:pt x="761" y="34"/>
                    <a:pt x="700" y="19"/>
                  </a:cubicBezTo>
                  <a:cubicBezTo>
                    <a:pt x="656" y="6"/>
                    <a:pt x="618" y="1"/>
                    <a:pt x="5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1"/>
            <p:cNvSpPr/>
            <p:nvPr/>
          </p:nvSpPr>
          <p:spPr>
            <a:xfrm>
              <a:off x="4181739" y="5673"/>
              <a:ext cx="45043" cy="40754"/>
            </a:xfrm>
            <a:custGeom>
              <a:avLst/>
              <a:gdLst/>
              <a:ahLst/>
              <a:cxnLst/>
              <a:rect l="l" t="t" r="r" b="b"/>
              <a:pathLst>
                <a:path w="945" h="855" extrusionOk="0">
                  <a:moveTo>
                    <a:pt x="528" y="1"/>
                  </a:moveTo>
                  <a:cubicBezTo>
                    <a:pt x="524" y="1"/>
                    <a:pt x="520" y="1"/>
                    <a:pt x="516" y="1"/>
                  </a:cubicBezTo>
                  <a:lnTo>
                    <a:pt x="506" y="1"/>
                  </a:lnTo>
                  <a:cubicBezTo>
                    <a:pt x="467" y="6"/>
                    <a:pt x="430" y="12"/>
                    <a:pt x="393" y="17"/>
                  </a:cubicBezTo>
                  <a:cubicBezTo>
                    <a:pt x="366" y="23"/>
                    <a:pt x="340" y="35"/>
                    <a:pt x="315" y="47"/>
                  </a:cubicBezTo>
                  <a:lnTo>
                    <a:pt x="287" y="56"/>
                  </a:lnTo>
                  <a:cubicBezTo>
                    <a:pt x="256" y="68"/>
                    <a:pt x="226" y="82"/>
                    <a:pt x="194" y="94"/>
                  </a:cubicBezTo>
                  <a:cubicBezTo>
                    <a:pt x="150" y="119"/>
                    <a:pt x="114" y="152"/>
                    <a:pt x="85" y="194"/>
                  </a:cubicBezTo>
                  <a:cubicBezTo>
                    <a:pt x="62" y="218"/>
                    <a:pt x="46" y="246"/>
                    <a:pt x="36" y="279"/>
                  </a:cubicBezTo>
                  <a:cubicBezTo>
                    <a:pt x="11" y="325"/>
                    <a:pt x="1" y="375"/>
                    <a:pt x="4" y="428"/>
                  </a:cubicBezTo>
                  <a:cubicBezTo>
                    <a:pt x="9" y="462"/>
                    <a:pt x="13" y="496"/>
                    <a:pt x="18" y="532"/>
                  </a:cubicBezTo>
                  <a:cubicBezTo>
                    <a:pt x="31" y="563"/>
                    <a:pt x="45" y="593"/>
                    <a:pt x="57" y="624"/>
                  </a:cubicBezTo>
                  <a:cubicBezTo>
                    <a:pt x="82" y="669"/>
                    <a:pt x="115" y="706"/>
                    <a:pt x="157" y="733"/>
                  </a:cubicBezTo>
                  <a:cubicBezTo>
                    <a:pt x="194" y="767"/>
                    <a:pt x="238" y="790"/>
                    <a:pt x="288" y="802"/>
                  </a:cubicBezTo>
                  <a:cubicBezTo>
                    <a:pt x="307" y="807"/>
                    <a:pt x="324" y="812"/>
                    <a:pt x="343" y="818"/>
                  </a:cubicBezTo>
                  <a:lnTo>
                    <a:pt x="344" y="818"/>
                  </a:lnTo>
                  <a:cubicBezTo>
                    <a:pt x="390" y="841"/>
                    <a:pt x="439" y="855"/>
                    <a:pt x="491" y="855"/>
                  </a:cubicBezTo>
                  <a:cubicBezTo>
                    <a:pt x="496" y="855"/>
                    <a:pt x="502" y="855"/>
                    <a:pt x="507" y="854"/>
                  </a:cubicBezTo>
                  <a:lnTo>
                    <a:pt x="517" y="854"/>
                  </a:lnTo>
                  <a:cubicBezTo>
                    <a:pt x="522" y="855"/>
                    <a:pt x="528" y="855"/>
                    <a:pt x="533" y="855"/>
                  </a:cubicBezTo>
                  <a:cubicBezTo>
                    <a:pt x="586" y="855"/>
                    <a:pt x="635" y="841"/>
                    <a:pt x="680" y="818"/>
                  </a:cubicBezTo>
                  <a:cubicBezTo>
                    <a:pt x="732" y="801"/>
                    <a:pt x="778" y="771"/>
                    <a:pt x="817" y="731"/>
                  </a:cubicBezTo>
                  <a:cubicBezTo>
                    <a:pt x="859" y="692"/>
                    <a:pt x="888" y="647"/>
                    <a:pt x="905" y="593"/>
                  </a:cubicBezTo>
                  <a:cubicBezTo>
                    <a:pt x="931" y="542"/>
                    <a:pt x="945" y="487"/>
                    <a:pt x="942" y="429"/>
                  </a:cubicBezTo>
                  <a:cubicBezTo>
                    <a:pt x="936" y="317"/>
                    <a:pt x="900" y="203"/>
                    <a:pt x="816" y="126"/>
                  </a:cubicBezTo>
                  <a:cubicBezTo>
                    <a:pt x="737" y="54"/>
                    <a:pt x="636" y="1"/>
                    <a:pt x="5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1"/>
            <p:cNvSpPr/>
            <p:nvPr/>
          </p:nvSpPr>
          <p:spPr>
            <a:xfrm>
              <a:off x="4279881" y="-11153"/>
              <a:ext cx="80363" cy="62298"/>
            </a:xfrm>
            <a:custGeom>
              <a:avLst/>
              <a:gdLst/>
              <a:ahLst/>
              <a:cxnLst/>
              <a:rect l="l" t="t" r="r" b="b"/>
              <a:pathLst>
                <a:path w="1686" h="1307" extrusionOk="0">
                  <a:moveTo>
                    <a:pt x="842" y="0"/>
                  </a:moveTo>
                  <a:cubicBezTo>
                    <a:pt x="2" y="0"/>
                    <a:pt x="1" y="1307"/>
                    <a:pt x="842" y="1307"/>
                  </a:cubicBezTo>
                  <a:cubicBezTo>
                    <a:pt x="843" y="1307"/>
                    <a:pt x="844" y="1307"/>
                    <a:pt x="844" y="1307"/>
                  </a:cubicBezTo>
                  <a:cubicBezTo>
                    <a:pt x="1684" y="1307"/>
                    <a:pt x="1685"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1"/>
            <p:cNvSpPr/>
            <p:nvPr/>
          </p:nvSpPr>
          <p:spPr>
            <a:xfrm>
              <a:off x="4419444" y="47856"/>
              <a:ext cx="28694" cy="28504"/>
            </a:xfrm>
            <a:custGeom>
              <a:avLst/>
              <a:gdLst/>
              <a:ahLst/>
              <a:cxnLst/>
              <a:rect l="l" t="t" r="r" b="b"/>
              <a:pathLst>
                <a:path w="602" h="598" extrusionOk="0">
                  <a:moveTo>
                    <a:pt x="301" y="0"/>
                  </a:moveTo>
                  <a:cubicBezTo>
                    <a:pt x="275" y="0"/>
                    <a:pt x="248" y="3"/>
                    <a:pt x="222" y="9"/>
                  </a:cubicBezTo>
                  <a:cubicBezTo>
                    <a:pt x="159" y="24"/>
                    <a:pt x="105" y="67"/>
                    <a:pt x="68" y="115"/>
                  </a:cubicBezTo>
                  <a:cubicBezTo>
                    <a:pt x="28" y="165"/>
                    <a:pt x="1" y="230"/>
                    <a:pt x="4" y="294"/>
                  </a:cubicBezTo>
                  <a:cubicBezTo>
                    <a:pt x="6" y="346"/>
                    <a:pt x="20" y="397"/>
                    <a:pt x="44" y="445"/>
                  </a:cubicBezTo>
                  <a:cubicBezTo>
                    <a:pt x="63" y="479"/>
                    <a:pt x="89" y="507"/>
                    <a:pt x="120" y="528"/>
                  </a:cubicBezTo>
                  <a:cubicBezTo>
                    <a:pt x="148" y="554"/>
                    <a:pt x="183" y="573"/>
                    <a:pt x="221" y="582"/>
                  </a:cubicBezTo>
                  <a:cubicBezTo>
                    <a:pt x="245" y="592"/>
                    <a:pt x="273" y="597"/>
                    <a:pt x="301" y="597"/>
                  </a:cubicBezTo>
                  <a:cubicBezTo>
                    <a:pt x="322" y="597"/>
                    <a:pt x="344" y="594"/>
                    <a:pt x="363" y="587"/>
                  </a:cubicBezTo>
                  <a:cubicBezTo>
                    <a:pt x="439" y="563"/>
                    <a:pt x="518" y="519"/>
                    <a:pt x="557" y="445"/>
                  </a:cubicBezTo>
                  <a:cubicBezTo>
                    <a:pt x="582" y="397"/>
                    <a:pt x="595" y="348"/>
                    <a:pt x="597" y="294"/>
                  </a:cubicBezTo>
                  <a:cubicBezTo>
                    <a:pt x="602" y="230"/>
                    <a:pt x="572" y="166"/>
                    <a:pt x="535" y="115"/>
                  </a:cubicBezTo>
                  <a:cubicBezTo>
                    <a:pt x="497" y="67"/>
                    <a:pt x="444" y="22"/>
                    <a:pt x="381" y="9"/>
                  </a:cubicBezTo>
                  <a:cubicBezTo>
                    <a:pt x="355" y="3"/>
                    <a:pt x="328" y="0"/>
                    <a:pt x="30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1"/>
            <p:cNvSpPr/>
            <p:nvPr/>
          </p:nvSpPr>
          <p:spPr>
            <a:xfrm>
              <a:off x="4468444" y="106913"/>
              <a:ext cx="38418" cy="29791"/>
            </a:xfrm>
            <a:custGeom>
              <a:avLst/>
              <a:gdLst/>
              <a:ahLst/>
              <a:cxnLst/>
              <a:rect l="l" t="t" r="r" b="b"/>
              <a:pathLst>
                <a:path w="806" h="625" extrusionOk="0">
                  <a:moveTo>
                    <a:pt x="403" y="0"/>
                  </a:moveTo>
                  <a:cubicBezTo>
                    <a:pt x="1" y="0"/>
                    <a:pt x="1" y="624"/>
                    <a:pt x="403" y="624"/>
                  </a:cubicBezTo>
                  <a:cubicBezTo>
                    <a:pt x="805" y="624"/>
                    <a:pt x="806" y="0"/>
                    <a:pt x="40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1"/>
            <p:cNvSpPr/>
            <p:nvPr/>
          </p:nvSpPr>
          <p:spPr>
            <a:xfrm>
              <a:off x="3818484" y="-232366"/>
              <a:ext cx="33223" cy="25787"/>
            </a:xfrm>
            <a:custGeom>
              <a:avLst/>
              <a:gdLst/>
              <a:ahLst/>
              <a:cxnLst/>
              <a:rect l="l" t="t" r="r" b="b"/>
              <a:pathLst>
                <a:path w="697" h="541" extrusionOk="0">
                  <a:moveTo>
                    <a:pt x="349" y="1"/>
                  </a:moveTo>
                  <a:cubicBezTo>
                    <a:pt x="3" y="1"/>
                    <a:pt x="1" y="541"/>
                    <a:pt x="349" y="541"/>
                  </a:cubicBezTo>
                  <a:cubicBezTo>
                    <a:pt x="697" y="541"/>
                    <a:pt x="697" y="1"/>
                    <a:pt x="34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1"/>
            <p:cNvSpPr/>
            <p:nvPr/>
          </p:nvSpPr>
          <p:spPr>
            <a:xfrm>
              <a:off x="3851182" y="-185559"/>
              <a:ext cx="51669" cy="40086"/>
            </a:xfrm>
            <a:custGeom>
              <a:avLst/>
              <a:gdLst/>
              <a:ahLst/>
              <a:cxnLst/>
              <a:rect l="l" t="t" r="r" b="b"/>
              <a:pathLst>
                <a:path w="1084" h="841" extrusionOk="0">
                  <a:moveTo>
                    <a:pt x="542" y="0"/>
                  </a:moveTo>
                  <a:cubicBezTo>
                    <a:pt x="2" y="0"/>
                    <a:pt x="0" y="840"/>
                    <a:pt x="542" y="840"/>
                  </a:cubicBezTo>
                  <a:cubicBezTo>
                    <a:pt x="1083" y="839"/>
                    <a:pt x="1084" y="0"/>
                    <a:pt x="5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1"/>
            <p:cNvSpPr/>
            <p:nvPr/>
          </p:nvSpPr>
          <p:spPr>
            <a:xfrm>
              <a:off x="3918962" y="-131555"/>
              <a:ext cx="35796" cy="27789"/>
            </a:xfrm>
            <a:custGeom>
              <a:avLst/>
              <a:gdLst/>
              <a:ahLst/>
              <a:cxnLst/>
              <a:rect l="l" t="t" r="r" b="b"/>
              <a:pathLst>
                <a:path w="751" h="583" extrusionOk="0">
                  <a:moveTo>
                    <a:pt x="377" y="0"/>
                  </a:moveTo>
                  <a:cubicBezTo>
                    <a:pt x="2" y="0"/>
                    <a:pt x="1" y="582"/>
                    <a:pt x="377" y="582"/>
                  </a:cubicBezTo>
                  <a:cubicBezTo>
                    <a:pt x="750" y="582"/>
                    <a:pt x="750" y="0"/>
                    <a:pt x="3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1"/>
            <p:cNvSpPr/>
            <p:nvPr/>
          </p:nvSpPr>
          <p:spPr>
            <a:xfrm>
              <a:off x="4005855" y="-91945"/>
              <a:ext cx="41659" cy="32317"/>
            </a:xfrm>
            <a:custGeom>
              <a:avLst/>
              <a:gdLst/>
              <a:ahLst/>
              <a:cxnLst/>
              <a:rect l="l" t="t" r="r" b="b"/>
              <a:pathLst>
                <a:path w="874" h="678" extrusionOk="0">
                  <a:moveTo>
                    <a:pt x="438" y="0"/>
                  </a:moveTo>
                  <a:cubicBezTo>
                    <a:pt x="3" y="0"/>
                    <a:pt x="0" y="678"/>
                    <a:pt x="438" y="678"/>
                  </a:cubicBezTo>
                  <a:cubicBezTo>
                    <a:pt x="873" y="678"/>
                    <a:pt x="873" y="0"/>
                    <a:pt x="4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1"/>
            <p:cNvSpPr/>
            <p:nvPr/>
          </p:nvSpPr>
          <p:spPr>
            <a:xfrm>
              <a:off x="4090270" y="-113680"/>
              <a:ext cx="69829" cy="63823"/>
            </a:xfrm>
            <a:custGeom>
              <a:avLst/>
              <a:gdLst/>
              <a:ahLst/>
              <a:cxnLst/>
              <a:rect l="l" t="t" r="r" b="b"/>
              <a:pathLst>
                <a:path w="1465" h="1339" extrusionOk="0">
                  <a:moveTo>
                    <a:pt x="663" y="1"/>
                  </a:moveTo>
                  <a:cubicBezTo>
                    <a:pt x="497" y="1"/>
                    <a:pt x="318" y="81"/>
                    <a:pt x="203" y="197"/>
                  </a:cubicBezTo>
                  <a:cubicBezTo>
                    <a:pt x="87" y="314"/>
                    <a:pt x="1" y="504"/>
                    <a:pt x="7" y="670"/>
                  </a:cubicBezTo>
                  <a:cubicBezTo>
                    <a:pt x="14" y="843"/>
                    <a:pt x="71" y="1022"/>
                    <a:pt x="203" y="1142"/>
                  </a:cubicBezTo>
                  <a:cubicBezTo>
                    <a:pt x="329" y="1258"/>
                    <a:pt x="488" y="1338"/>
                    <a:pt x="663" y="1338"/>
                  </a:cubicBezTo>
                  <a:cubicBezTo>
                    <a:pt x="667" y="1338"/>
                    <a:pt x="671" y="1338"/>
                    <a:pt x="676" y="1338"/>
                  </a:cubicBezTo>
                  <a:cubicBezTo>
                    <a:pt x="773" y="1336"/>
                    <a:pt x="873" y="1338"/>
                    <a:pt x="969" y="1312"/>
                  </a:cubicBezTo>
                  <a:cubicBezTo>
                    <a:pt x="1250" y="1235"/>
                    <a:pt x="1464" y="963"/>
                    <a:pt x="1464" y="670"/>
                  </a:cubicBezTo>
                  <a:cubicBezTo>
                    <a:pt x="1464" y="385"/>
                    <a:pt x="1252" y="92"/>
                    <a:pt x="969" y="27"/>
                  </a:cubicBezTo>
                  <a:cubicBezTo>
                    <a:pt x="873" y="5"/>
                    <a:pt x="773" y="2"/>
                    <a:pt x="676" y="1"/>
                  </a:cubicBezTo>
                  <a:cubicBezTo>
                    <a:pt x="672" y="1"/>
                    <a:pt x="668" y="1"/>
                    <a:pt x="66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1"/>
            <p:cNvSpPr/>
            <p:nvPr/>
          </p:nvSpPr>
          <p:spPr>
            <a:xfrm>
              <a:off x="4193608" y="-136083"/>
              <a:ext cx="65158" cy="60773"/>
            </a:xfrm>
            <a:custGeom>
              <a:avLst/>
              <a:gdLst/>
              <a:ahLst/>
              <a:cxnLst/>
              <a:rect l="l" t="t" r="r" b="b"/>
              <a:pathLst>
                <a:path w="1367" h="1275" extrusionOk="0">
                  <a:moveTo>
                    <a:pt x="620" y="0"/>
                  </a:moveTo>
                  <a:cubicBezTo>
                    <a:pt x="541" y="0"/>
                    <a:pt x="467" y="19"/>
                    <a:pt x="399" y="55"/>
                  </a:cubicBezTo>
                  <a:cubicBezTo>
                    <a:pt x="320" y="82"/>
                    <a:pt x="252" y="126"/>
                    <a:pt x="194" y="186"/>
                  </a:cubicBezTo>
                  <a:cubicBezTo>
                    <a:pt x="84" y="296"/>
                    <a:pt x="1" y="478"/>
                    <a:pt x="8" y="636"/>
                  </a:cubicBezTo>
                  <a:cubicBezTo>
                    <a:pt x="16" y="802"/>
                    <a:pt x="70" y="971"/>
                    <a:pt x="194" y="1087"/>
                  </a:cubicBezTo>
                  <a:cubicBezTo>
                    <a:pt x="303" y="1187"/>
                    <a:pt x="454" y="1275"/>
                    <a:pt x="607" y="1275"/>
                  </a:cubicBezTo>
                  <a:cubicBezTo>
                    <a:pt x="620" y="1275"/>
                    <a:pt x="632" y="1274"/>
                    <a:pt x="645" y="1273"/>
                  </a:cubicBezTo>
                  <a:cubicBezTo>
                    <a:pt x="730" y="1265"/>
                    <a:pt x="824" y="1262"/>
                    <a:pt x="906" y="1235"/>
                  </a:cubicBezTo>
                  <a:cubicBezTo>
                    <a:pt x="955" y="1214"/>
                    <a:pt x="1004" y="1193"/>
                    <a:pt x="1054" y="1172"/>
                  </a:cubicBezTo>
                  <a:cubicBezTo>
                    <a:pt x="1126" y="1133"/>
                    <a:pt x="1185" y="1080"/>
                    <a:pt x="1228" y="1012"/>
                  </a:cubicBezTo>
                  <a:cubicBezTo>
                    <a:pt x="1309" y="908"/>
                    <a:pt x="1367" y="773"/>
                    <a:pt x="1362" y="636"/>
                  </a:cubicBezTo>
                  <a:cubicBezTo>
                    <a:pt x="1355" y="528"/>
                    <a:pt x="1326" y="423"/>
                    <a:pt x="1275" y="324"/>
                  </a:cubicBezTo>
                  <a:cubicBezTo>
                    <a:pt x="1200" y="183"/>
                    <a:pt x="1052" y="89"/>
                    <a:pt x="905" y="39"/>
                  </a:cubicBezTo>
                  <a:cubicBezTo>
                    <a:pt x="821" y="11"/>
                    <a:pt x="730" y="8"/>
                    <a:pt x="643" y="1"/>
                  </a:cubicBezTo>
                  <a:cubicBezTo>
                    <a:pt x="635" y="1"/>
                    <a:pt x="627" y="0"/>
                    <a:pt x="6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1"/>
            <p:cNvSpPr/>
            <p:nvPr/>
          </p:nvSpPr>
          <p:spPr>
            <a:xfrm>
              <a:off x="4324543" y="-126025"/>
              <a:ext cx="33318" cy="28837"/>
            </a:xfrm>
            <a:custGeom>
              <a:avLst/>
              <a:gdLst/>
              <a:ahLst/>
              <a:cxnLst/>
              <a:rect l="l" t="t" r="r" b="b"/>
              <a:pathLst>
                <a:path w="699" h="605" extrusionOk="0">
                  <a:moveTo>
                    <a:pt x="392" y="1"/>
                  </a:moveTo>
                  <a:cubicBezTo>
                    <a:pt x="363" y="1"/>
                    <a:pt x="334" y="5"/>
                    <a:pt x="300" y="13"/>
                  </a:cubicBezTo>
                  <a:cubicBezTo>
                    <a:pt x="291" y="14"/>
                    <a:pt x="281" y="16"/>
                    <a:pt x="272" y="19"/>
                  </a:cubicBezTo>
                  <a:cubicBezTo>
                    <a:pt x="251" y="24"/>
                    <a:pt x="230" y="29"/>
                    <a:pt x="208" y="34"/>
                  </a:cubicBezTo>
                  <a:lnTo>
                    <a:pt x="141" y="61"/>
                  </a:lnTo>
                  <a:cubicBezTo>
                    <a:pt x="108" y="78"/>
                    <a:pt x="82" y="103"/>
                    <a:pt x="62" y="133"/>
                  </a:cubicBezTo>
                  <a:cubicBezTo>
                    <a:pt x="27" y="180"/>
                    <a:pt x="1" y="240"/>
                    <a:pt x="3" y="302"/>
                  </a:cubicBezTo>
                  <a:cubicBezTo>
                    <a:pt x="6" y="351"/>
                    <a:pt x="17" y="398"/>
                    <a:pt x="40" y="443"/>
                  </a:cubicBezTo>
                  <a:cubicBezTo>
                    <a:pt x="71" y="501"/>
                    <a:pt x="144" y="557"/>
                    <a:pt x="207" y="571"/>
                  </a:cubicBezTo>
                  <a:lnTo>
                    <a:pt x="271" y="586"/>
                  </a:lnTo>
                  <a:cubicBezTo>
                    <a:pt x="280" y="589"/>
                    <a:pt x="290" y="590"/>
                    <a:pt x="298" y="592"/>
                  </a:cubicBezTo>
                  <a:cubicBezTo>
                    <a:pt x="332" y="600"/>
                    <a:pt x="362" y="604"/>
                    <a:pt x="392" y="604"/>
                  </a:cubicBezTo>
                  <a:cubicBezTo>
                    <a:pt x="419" y="604"/>
                    <a:pt x="446" y="600"/>
                    <a:pt x="477" y="592"/>
                  </a:cubicBezTo>
                  <a:cubicBezTo>
                    <a:pt x="539" y="575"/>
                    <a:pt x="593" y="536"/>
                    <a:pt x="632" y="485"/>
                  </a:cubicBezTo>
                  <a:cubicBezTo>
                    <a:pt x="672" y="434"/>
                    <a:pt x="699" y="370"/>
                    <a:pt x="696" y="303"/>
                  </a:cubicBezTo>
                  <a:cubicBezTo>
                    <a:pt x="695" y="249"/>
                    <a:pt x="682" y="197"/>
                    <a:pt x="657" y="150"/>
                  </a:cubicBezTo>
                  <a:cubicBezTo>
                    <a:pt x="624" y="86"/>
                    <a:pt x="547" y="31"/>
                    <a:pt x="478" y="13"/>
                  </a:cubicBezTo>
                  <a:cubicBezTo>
                    <a:pt x="447" y="4"/>
                    <a:pt x="419" y="1"/>
                    <a:pt x="39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1"/>
            <p:cNvSpPr/>
            <p:nvPr/>
          </p:nvSpPr>
          <p:spPr>
            <a:xfrm>
              <a:off x="4414487" y="-126264"/>
              <a:ext cx="58628" cy="53194"/>
            </a:xfrm>
            <a:custGeom>
              <a:avLst/>
              <a:gdLst/>
              <a:ahLst/>
              <a:cxnLst/>
              <a:rect l="l" t="t" r="r" b="b"/>
              <a:pathLst>
                <a:path w="1230" h="1116" extrusionOk="0">
                  <a:moveTo>
                    <a:pt x="700" y="0"/>
                  </a:moveTo>
                  <a:cubicBezTo>
                    <a:pt x="688" y="0"/>
                    <a:pt x="677" y="1"/>
                    <a:pt x="665" y="2"/>
                  </a:cubicBezTo>
                  <a:cubicBezTo>
                    <a:pt x="626" y="5"/>
                    <a:pt x="587" y="10"/>
                    <a:pt x="549" y="15"/>
                  </a:cubicBezTo>
                  <a:cubicBezTo>
                    <a:pt x="401" y="31"/>
                    <a:pt x="273" y="65"/>
                    <a:pt x="165" y="174"/>
                  </a:cubicBezTo>
                  <a:cubicBezTo>
                    <a:pt x="71" y="268"/>
                    <a:pt x="0" y="423"/>
                    <a:pt x="5" y="558"/>
                  </a:cubicBezTo>
                  <a:cubicBezTo>
                    <a:pt x="12" y="697"/>
                    <a:pt x="58" y="845"/>
                    <a:pt x="165" y="941"/>
                  </a:cubicBezTo>
                  <a:cubicBezTo>
                    <a:pt x="277" y="1045"/>
                    <a:pt x="398" y="1084"/>
                    <a:pt x="549" y="1101"/>
                  </a:cubicBezTo>
                  <a:cubicBezTo>
                    <a:pt x="587" y="1105"/>
                    <a:pt x="626" y="1109"/>
                    <a:pt x="665" y="1114"/>
                  </a:cubicBezTo>
                  <a:cubicBezTo>
                    <a:pt x="676" y="1115"/>
                    <a:pt x="688" y="1116"/>
                    <a:pt x="700" y="1116"/>
                  </a:cubicBezTo>
                  <a:cubicBezTo>
                    <a:pt x="871" y="1116"/>
                    <a:pt x="1074" y="987"/>
                    <a:pt x="1145" y="840"/>
                  </a:cubicBezTo>
                  <a:cubicBezTo>
                    <a:pt x="1188" y="750"/>
                    <a:pt x="1229" y="662"/>
                    <a:pt x="1224" y="559"/>
                  </a:cubicBezTo>
                  <a:cubicBezTo>
                    <a:pt x="1220" y="453"/>
                    <a:pt x="1191" y="371"/>
                    <a:pt x="1145" y="277"/>
                  </a:cubicBezTo>
                  <a:cubicBezTo>
                    <a:pt x="1074" y="129"/>
                    <a:pt x="872" y="0"/>
                    <a:pt x="70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1"/>
            <p:cNvSpPr/>
            <p:nvPr/>
          </p:nvSpPr>
          <p:spPr>
            <a:xfrm>
              <a:off x="4501333" y="-44232"/>
              <a:ext cx="49238" cy="50668"/>
            </a:xfrm>
            <a:custGeom>
              <a:avLst/>
              <a:gdLst/>
              <a:ahLst/>
              <a:cxnLst/>
              <a:rect l="l" t="t" r="r" b="b"/>
              <a:pathLst>
                <a:path w="1033" h="1063" extrusionOk="0">
                  <a:moveTo>
                    <a:pt x="502" y="0"/>
                  </a:moveTo>
                  <a:cubicBezTo>
                    <a:pt x="413" y="0"/>
                    <a:pt x="327" y="24"/>
                    <a:pt x="251" y="68"/>
                  </a:cubicBezTo>
                  <a:cubicBezTo>
                    <a:pt x="211" y="90"/>
                    <a:pt x="172" y="118"/>
                    <a:pt x="143" y="153"/>
                  </a:cubicBezTo>
                  <a:cubicBezTo>
                    <a:pt x="119" y="184"/>
                    <a:pt x="94" y="218"/>
                    <a:pt x="69" y="249"/>
                  </a:cubicBezTo>
                  <a:cubicBezTo>
                    <a:pt x="35" y="304"/>
                    <a:pt x="15" y="361"/>
                    <a:pt x="12" y="425"/>
                  </a:cubicBezTo>
                  <a:cubicBezTo>
                    <a:pt x="1" y="467"/>
                    <a:pt x="1" y="509"/>
                    <a:pt x="12" y="551"/>
                  </a:cubicBezTo>
                  <a:cubicBezTo>
                    <a:pt x="12" y="561"/>
                    <a:pt x="15" y="571"/>
                    <a:pt x="16" y="581"/>
                  </a:cubicBezTo>
                  <a:cubicBezTo>
                    <a:pt x="21" y="663"/>
                    <a:pt x="43" y="738"/>
                    <a:pt x="84" y="810"/>
                  </a:cubicBezTo>
                  <a:cubicBezTo>
                    <a:pt x="111" y="844"/>
                    <a:pt x="138" y="880"/>
                    <a:pt x="164" y="914"/>
                  </a:cubicBezTo>
                  <a:cubicBezTo>
                    <a:pt x="229" y="977"/>
                    <a:pt x="303" y="1021"/>
                    <a:pt x="389" y="1045"/>
                  </a:cubicBezTo>
                  <a:cubicBezTo>
                    <a:pt x="429" y="1057"/>
                    <a:pt x="467" y="1062"/>
                    <a:pt x="506" y="1062"/>
                  </a:cubicBezTo>
                  <a:cubicBezTo>
                    <a:pt x="512" y="1062"/>
                    <a:pt x="519" y="1062"/>
                    <a:pt x="525" y="1062"/>
                  </a:cubicBezTo>
                  <a:lnTo>
                    <a:pt x="525" y="1062"/>
                  </a:lnTo>
                  <a:lnTo>
                    <a:pt x="524" y="1063"/>
                  </a:lnTo>
                  <a:cubicBezTo>
                    <a:pt x="527" y="1063"/>
                    <a:pt x="531" y="1063"/>
                    <a:pt x="534" y="1063"/>
                  </a:cubicBezTo>
                  <a:cubicBezTo>
                    <a:pt x="579" y="1063"/>
                    <a:pt x="620" y="1056"/>
                    <a:pt x="660" y="1043"/>
                  </a:cubicBezTo>
                  <a:cubicBezTo>
                    <a:pt x="702" y="1034"/>
                    <a:pt x="743" y="1017"/>
                    <a:pt x="781" y="994"/>
                  </a:cubicBezTo>
                  <a:cubicBezTo>
                    <a:pt x="784" y="993"/>
                    <a:pt x="785" y="991"/>
                    <a:pt x="787" y="989"/>
                  </a:cubicBezTo>
                  <a:cubicBezTo>
                    <a:pt x="822" y="970"/>
                    <a:pt x="855" y="946"/>
                    <a:pt x="884" y="915"/>
                  </a:cubicBezTo>
                  <a:cubicBezTo>
                    <a:pt x="915" y="885"/>
                    <a:pt x="942" y="849"/>
                    <a:pt x="964" y="812"/>
                  </a:cubicBezTo>
                  <a:cubicBezTo>
                    <a:pt x="1010" y="732"/>
                    <a:pt x="1033" y="647"/>
                    <a:pt x="1033" y="554"/>
                  </a:cubicBezTo>
                  <a:cubicBezTo>
                    <a:pt x="1026" y="435"/>
                    <a:pt x="1014" y="375"/>
                    <a:pt x="957" y="270"/>
                  </a:cubicBezTo>
                  <a:cubicBezTo>
                    <a:pt x="955" y="265"/>
                    <a:pt x="952" y="261"/>
                    <a:pt x="948" y="257"/>
                  </a:cubicBezTo>
                  <a:cubicBezTo>
                    <a:pt x="922" y="224"/>
                    <a:pt x="898" y="190"/>
                    <a:pt x="872" y="157"/>
                  </a:cubicBezTo>
                  <a:cubicBezTo>
                    <a:pt x="870" y="156"/>
                    <a:pt x="870" y="155"/>
                    <a:pt x="868" y="155"/>
                  </a:cubicBezTo>
                  <a:cubicBezTo>
                    <a:pt x="867" y="153"/>
                    <a:pt x="864" y="152"/>
                    <a:pt x="863" y="150"/>
                  </a:cubicBezTo>
                  <a:cubicBezTo>
                    <a:pt x="767" y="56"/>
                    <a:pt x="638" y="0"/>
                    <a:pt x="50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1"/>
            <p:cNvSpPr/>
            <p:nvPr/>
          </p:nvSpPr>
          <p:spPr>
            <a:xfrm>
              <a:off x="3922155" y="-84509"/>
              <a:ext cx="32937" cy="29505"/>
            </a:xfrm>
            <a:custGeom>
              <a:avLst/>
              <a:gdLst/>
              <a:ahLst/>
              <a:cxnLst/>
              <a:rect l="l" t="t" r="r" b="b"/>
              <a:pathLst>
                <a:path w="691" h="619" extrusionOk="0">
                  <a:moveTo>
                    <a:pt x="310" y="0"/>
                  </a:moveTo>
                  <a:cubicBezTo>
                    <a:pt x="253" y="0"/>
                    <a:pt x="202" y="14"/>
                    <a:pt x="154" y="42"/>
                  </a:cubicBezTo>
                  <a:cubicBezTo>
                    <a:pt x="59" y="97"/>
                    <a:pt x="1" y="200"/>
                    <a:pt x="1" y="309"/>
                  </a:cubicBezTo>
                  <a:cubicBezTo>
                    <a:pt x="1" y="417"/>
                    <a:pt x="59" y="521"/>
                    <a:pt x="154" y="576"/>
                  </a:cubicBezTo>
                  <a:cubicBezTo>
                    <a:pt x="202" y="603"/>
                    <a:pt x="254" y="618"/>
                    <a:pt x="310" y="618"/>
                  </a:cubicBezTo>
                  <a:cubicBezTo>
                    <a:pt x="365" y="618"/>
                    <a:pt x="416" y="603"/>
                    <a:pt x="466" y="576"/>
                  </a:cubicBezTo>
                  <a:lnTo>
                    <a:pt x="563" y="529"/>
                  </a:lnTo>
                  <a:cubicBezTo>
                    <a:pt x="642" y="490"/>
                    <a:pt x="689" y="393"/>
                    <a:pt x="689" y="309"/>
                  </a:cubicBezTo>
                  <a:cubicBezTo>
                    <a:pt x="691" y="225"/>
                    <a:pt x="644" y="127"/>
                    <a:pt x="563" y="89"/>
                  </a:cubicBezTo>
                  <a:lnTo>
                    <a:pt x="466" y="42"/>
                  </a:lnTo>
                  <a:cubicBezTo>
                    <a:pt x="416" y="14"/>
                    <a:pt x="364"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1"/>
            <p:cNvSpPr/>
            <p:nvPr/>
          </p:nvSpPr>
          <p:spPr>
            <a:xfrm>
              <a:off x="4035789" y="-34747"/>
              <a:ext cx="17731" cy="13728"/>
            </a:xfrm>
            <a:custGeom>
              <a:avLst/>
              <a:gdLst/>
              <a:ahLst/>
              <a:cxnLst/>
              <a:rect l="l" t="t" r="r" b="b"/>
              <a:pathLst>
                <a:path w="372" h="288" extrusionOk="0">
                  <a:moveTo>
                    <a:pt x="187" y="0"/>
                  </a:moveTo>
                  <a:cubicBezTo>
                    <a:pt x="1" y="0"/>
                    <a:pt x="1" y="288"/>
                    <a:pt x="187" y="288"/>
                  </a:cubicBezTo>
                  <a:cubicBezTo>
                    <a:pt x="371" y="288"/>
                    <a:pt x="371" y="0"/>
                    <a:pt x="1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1"/>
            <p:cNvSpPr/>
            <p:nvPr/>
          </p:nvSpPr>
          <p:spPr>
            <a:xfrm>
              <a:off x="4154379" y="-35605"/>
              <a:ext cx="20019" cy="15491"/>
            </a:xfrm>
            <a:custGeom>
              <a:avLst/>
              <a:gdLst/>
              <a:ahLst/>
              <a:cxnLst/>
              <a:rect l="l" t="t" r="r" b="b"/>
              <a:pathLst>
                <a:path w="420" h="325" extrusionOk="0">
                  <a:moveTo>
                    <a:pt x="210" y="0"/>
                  </a:moveTo>
                  <a:cubicBezTo>
                    <a:pt x="2" y="0"/>
                    <a:pt x="1" y="325"/>
                    <a:pt x="210" y="325"/>
                  </a:cubicBezTo>
                  <a:cubicBezTo>
                    <a:pt x="420" y="325"/>
                    <a:pt x="420" y="0"/>
                    <a:pt x="2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1"/>
            <p:cNvSpPr/>
            <p:nvPr/>
          </p:nvSpPr>
          <p:spPr>
            <a:xfrm>
              <a:off x="4246277" y="-70543"/>
              <a:ext cx="63728" cy="49476"/>
            </a:xfrm>
            <a:custGeom>
              <a:avLst/>
              <a:gdLst/>
              <a:ahLst/>
              <a:cxnLst/>
              <a:rect l="l" t="t" r="r" b="b"/>
              <a:pathLst>
                <a:path w="1337" h="1038" extrusionOk="0">
                  <a:moveTo>
                    <a:pt x="669" y="0"/>
                  </a:moveTo>
                  <a:cubicBezTo>
                    <a:pt x="1" y="0"/>
                    <a:pt x="0" y="1038"/>
                    <a:pt x="669" y="1038"/>
                  </a:cubicBezTo>
                  <a:cubicBezTo>
                    <a:pt x="1336" y="1038"/>
                    <a:pt x="1337" y="0"/>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1"/>
            <p:cNvSpPr/>
            <p:nvPr/>
          </p:nvSpPr>
          <p:spPr>
            <a:xfrm>
              <a:off x="4357528" y="-50190"/>
              <a:ext cx="24547" cy="20687"/>
            </a:xfrm>
            <a:custGeom>
              <a:avLst/>
              <a:gdLst/>
              <a:ahLst/>
              <a:cxnLst/>
              <a:rect l="l" t="t" r="r" b="b"/>
              <a:pathLst>
                <a:path w="515" h="434" extrusionOk="0">
                  <a:moveTo>
                    <a:pt x="208" y="0"/>
                  </a:moveTo>
                  <a:cubicBezTo>
                    <a:pt x="159" y="0"/>
                    <a:pt x="99" y="31"/>
                    <a:pt x="66" y="63"/>
                  </a:cubicBezTo>
                  <a:cubicBezTo>
                    <a:pt x="28" y="102"/>
                    <a:pt x="1" y="163"/>
                    <a:pt x="3" y="217"/>
                  </a:cubicBezTo>
                  <a:cubicBezTo>
                    <a:pt x="6" y="273"/>
                    <a:pt x="24" y="330"/>
                    <a:pt x="66" y="370"/>
                  </a:cubicBezTo>
                  <a:cubicBezTo>
                    <a:pt x="102" y="404"/>
                    <a:pt x="153" y="434"/>
                    <a:pt x="204" y="434"/>
                  </a:cubicBezTo>
                  <a:cubicBezTo>
                    <a:pt x="209" y="434"/>
                    <a:pt x="214" y="433"/>
                    <a:pt x="218" y="433"/>
                  </a:cubicBezTo>
                  <a:cubicBezTo>
                    <a:pt x="255" y="429"/>
                    <a:pt x="299" y="429"/>
                    <a:pt x="332" y="419"/>
                  </a:cubicBezTo>
                  <a:cubicBezTo>
                    <a:pt x="349" y="414"/>
                    <a:pt x="379" y="402"/>
                    <a:pt x="398" y="391"/>
                  </a:cubicBezTo>
                  <a:cubicBezTo>
                    <a:pt x="435" y="372"/>
                    <a:pt x="456" y="345"/>
                    <a:pt x="479" y="313"/>
                  </a:cubicBezTo>
                  <a:cubicBezTo>
                    <a:pt x="515" y="261"/>
                    <a:pt x="515" y="172"/>
                    <a:pt x="479" y="121"/>
                  </a:cubicBezTo>
                  <a:cubicBezTo>
                    <a:pt x="456" y="88"/>
                    <a:pt x="435" y="62"/>
                    <a:pt x="398" y="42"/>
                  </a:cubicBezTo>
                  <a:cubicBezTo>
                    <a:pt x="379" y="32"/>
                    <a:pt x="351" y="19"/>
                    <a:pt x="332" y="14"/>
                  </a:cubicBezTo>
                  <a:cubicBezTo>
                    <a:pt x="299" y="5"/>
                    <a:pt x="256" y="4"/>
                    <a:pt x="218" y="1"/>
                  </a:cubicBezTo>
                  <a:cubicBezTo>
                    <a:pt x="215" y="0"/>
                    <a:pt x="211" y="0"/>
                    <a:pt x="2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1"/>
            <p:cNvSpPr/>
            <p:nvPr/>
          </p:nvSpPr>
          <p:spPr>
            <a:xfrm>
              <a:off x="4410436" y="-45043"/>
              <a:ext cx="58723" cy="58294"/>
            </a:xfrm>
            <a:custGeom>
              <a:avLst/>
              <a:gdLst/>
              <a:ahLst/>
              <a:cxnLst/>
              <a:rect l="l" t="t" r="r" b="b"/>
              <a:pathLst>
                <a:path w="1232" h="1223" extrusionOk="0">
                  <a:moveTo>
                    <a:pt x="595" y="0"/>
                  </a:moveTo>
                  <a:cubicBezTo>
                    <a:pt x="519" y="0"/>
                    <a:pt x="447" y="17"/>
                    <a:pt x="379" y="53"/>
                  </a:cubicBezTo>
                  <a:cubicBezTo>
                    <a:pt x="304" y="78"/>
                    <a:pt x="238" y="119"/>
                    <a:pt x="183" y="179"/>
                  </a:cubicBezTo>
                  <a:cubicBezTo>
                    <a:pt x="123" y="234"/>
                    <a:pt x="81" y="301"/>
                    <a:pt x="56" y="375"/>
                  </a:cubicBezTo>
                  <a:cubicBezTo>
                    <a:pt x="18" y="448"/>
                    <a:pt x="0" y="527"/>
                    <a:pt x="3" y="611"/>
                  </a:cubicBezTo>
                  <a:cubicBezTo>
                    <a:pt x="12" y="665"/>
                    <a:pt x="18" y="720"/>
                    <a:pt x="26" y="773"/>
                  </a:cubicBezTo>
                  <a:cubicBezTo>
                    <a:pt x="55" y="877"/>
                    <a:pt x="107" y="968"/>
                    <a:pt x="183" y="1043"/>
                  </a:cubicBezTo>
                  <a:cubicBezTo>
                    <a:pt x="225" y="1075"/>
                    <a:pt x="265" y="1107"/>
                    <a:pt x="307" y="1138"/>
                  </a:cubicBezTo>
                  <a:cubicBezTo>
                    <a:pt x="403" y="1194"/>
                    <a:pt x="507" y="1222"/>
                    <a:pt x="616" y="1222"/>
                  </a:cubicBezTo>
                  <a:cubicBezTo>
                    <a:pt x="622" y="1222"/>
                    <a:pt x="629" y="1222"/>
                    <a:pt x="635" y="1222"/>
                  </a:cubicBezTo>
                  <a:cubicBezTo>
                    <a:pt x="712" y="1222"/>
                    <a:pt x="784" y="1205"/>
                    <a:pt x="851" y="1170"/>
                  </a:cubicBezTo>
                  <a:cubicBezTo>
                    <a:pt x="928" y="1146"/>
                    <a:pt x="993" y="1104"/>
                    <a:pt x="1048" y="1043"/>
                  </a:cubicBezTo>
                  <a:cubicBezTo>
                    <a:pt x="1109" y="989"/>
                    <a:pt x="1150" y="922"/>
                    <a:pt x="1175" y="847"/>
                  </a:cubicBezTo>
                  <a:cubicBezTo>
                    <a:pt x="1214" y="774"/>
                    <a:pt x="1231" y="696"/>
                    <a:pt x="1227" y="612"/>
                  </a:cubicBezTo>
                  <a:cubicBezTo>
                    <a:pt x="1221" y="557"/>
                    <a:pt x="1214" y="503"/>
                    <a:pt x="1205" y="450"/>
                  </a:cubicBezTo>
                  <a:cubicBezTo>
                    <a:pt x="1176" y="346"/>
                    <a:pt x="1124" y="256"/>
                    <a:pt x="1048" y="179"/>
                  </a:cubicBezTo>
                  <a:cubicBezTo>
                    <a:pt x="1006" y="148"/>
                    <a:pt x="965" y="116"/>
                    <a:pt x="924" y="84"/>
                  </a:cubicBezTo>
                  <a:cubicBezTo>
                    <a:pt x="828" y="29"/>
                    <a:pt x="725" y="0"/>
                    <a:pt x="615" y="0"/>
                  </a:cubicBezTo>
                  <a:cubicBezTo>
                    <a:pt x="608" y="0"/>
                    <a:pt x="602" y="0"/>
                    <a:pt x="59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1"/>
            <p:cNvSpPr/>
            <p:nvPr/>
          </p:nvSpPr>
          <p:spPr>
            <a:xfrm>
              <a:off x="4499855" y="15587"/>
              <a:ext cx="23547" cy="26835"/>
            </a:xfrm>
            <a:custGeom>
              <a:avLst/>
              <a:gdLst/>
              <a:ahLst/>
              <a:cxnLst/>
              <a:rect l="l" t="t" r="r" b="b"/>
              <a:pathLst>
                <a:path w="494" h="563" extrusionOk="0">
                  <a:moveTo>
                    <a:pt x="258" y="0"/>
                  </a:moveTo>
                  <a:cubicBezTo>
                    <a:pt x="255" y="0"/>
                    <a:pt x="251" y="0"/>
                    <a:pt x="248" y="0"/>
                  </a:cubicBezTo>
                  <a:cubicBezTo>
                    <a:pt x="209" y="1"/>
                    <a:pt x="172" y="12"/>
                    <a:pt x="138" y="31"/>
                  </a:cubicBezTo>
                  <a:cubicBezTo>
                    <a:pt x="97" y="53"/>
                    <a:pt x="45" y="112"/>
                    <a:pt x="37" y="162"/>
                  </a:cubicBezTo>
                  <a:cubicBezTo>
                    <a:pt x="25" y="237"/>
                    <a:pt x="0" y="324"/>
                    <a:pt x="27" y="395"/>
                  </a:cubicBezTo>
                  <a:cubicBezTo>
                    <a:pt x="46" y="444"/>
                    <a:pt x="68" y="482"/>
                    <a:pt x="109" y="514"/>
                  </a:cubicBezTo>
                  <a:cubicBezTo>
                    <a:pt x="144" y="543"/>
                    <a:pt x="190" y="563"/>
                    <a:pt x="238" y="563"/>
                  </a:cubicBezTo>
                  <a:cubicBezTo>
                    <a:pt x="242" y="563"/>
                    <a:pt x="245" y="563"/>
                    <a:pt x="248" y="563"/>
                  </a:cubicBezTo>
                  <a:cubicBezTo>
                    <a:pt x="288" y="561"/>
                    <a:pt x="328" y="551"/>
                    <a:pt x="362" y="531"/>
                  </a:cubicBezTo>
                  <a:cubicBezTo>
                    <a:pt x="417" y="503"/>
                    <a:pt x="446" y="449"/>
                    <a:pt x="467" y="395"/>
                  </a:cubicBezTo>
                  <a:cubicBezTo>
                    <a:pt x="493" y="324"/>
                    <a:pt x="469" y="236"/>
                    <a:pt x="459" y="162"/>
                  </a:cubicBezTo>
                  <a:cubicBezTo>
                    <a:pt x="450" y="144"/>
                    <a:pt x="444" y="126"/>
                    <a:pt x="437" y="109"/>
                  </a:cubicBezTo>
                  <a:cubicBezTo>
                    <a:pt x="422" y="83"/>
                    <a:pt x="403" y="63"/>
                    <a:pt x="380" y="47"/>
                  </a:cubicBezTo>
                  <a:cubicBezTo>
                    <a:pt x="346" y="20"/>
                    <a:pt x="302" y="0"/>
                    <a:pt x="2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1"/>
            <p:cNvSpPr/>
            <p:nvPr/>
          </p:nvSpPr>
          <p:spPr>
            <a:xfrm>
              <a:off x="4533983" y="70736"/>
              <a:ext cx="39085" cy="30315"/>
            </a:xfrm>
            <a:custGeom>
              <a:avLst/>
              <a:gdLst/>
              <a:ahLst/>
              <a:cxnLst/>
              <a:rect l="l" t="t" r="r" b="b"/>
              <a:pathLst>
                <a:path w="820" h="636" extrusionOk="0">
                  <a:moveTo>
                    <a:pt x="410" y="0"/>
                  </a:moveTo>
                  <a:cubicBezTo>
                    <a:pt x="0" y="0"/>
                    <a:pt x="0" y="636"/>
                    <a:pt x="410" y="636"/>
                  </a:cubicBezTo>
                  <a:cubicBezTo>
                    <a:pt x="820" y="636"/>
                    <a:pt x="820" y="0"/>
                    <a:pt x="4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1"/>
            <p:cNvSpPr/>
            <p:nvPr/>
          </p:nvSpPr>
          <p:spPr>
            <a:xfrm>
              <a:off x="4500570" y="-88942"/>
              <a:ext cx="33985" cy="26311"/>
            </a:xfrm>
            <a:custGeom>
              <a:avLst/>
              <a:gdLst/>
              <a:ahLst/>
              <a:cxnLst/>
              <a:rect l="l" t="t" r="r" b="b"/>
              <a:pathLst>
                <a:path w="713" h="552" extrusionOk="0">
                  <a:moveTo>
                    <a:pt x="357" y="0"/>
                  </a:moveTo>
                  <a:cubicBezTo>
                    <a:pt x="3" y="0"/>
                    <a:pt x="1" y="552"/>
                    <a:pt x="357" y="552"/>
                  </a:cubicBezTo>
                  <a:cubicBezTo>
                    <a:pt x="713" y="552"/>
                    <a:pt x="713" y="0"/>
                    <a:pt x="35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1"/>
            <p:cNvSpPr/>
            <p:nvPr/>
          </p:nvSpPr>
          <p:spPr>
            <a:xfrm>
              <a:off x="4595757" y="-38513"/>
              <a:ext cx="36702" cy="35796"/>
            </a:xfrm>
            <a:custGeom>
              <a:avLst/>
              <a:gdLst/>
              <a:ahLst/>
              <a:cxnLst/>
              <a:rect l="l" t="t" r="r" b="b"/>
              <a:pathLst>
                <a:path w="770" h="751" extrusionOk="0">
                  <a:moveTo>
                    <a:pt x="370" y="1"/>
                  </a:moveTo>
                  <a:cubicBezTo>
                    <a:pt x="281" y="1"/>
                    <a:pt x="187" y="40"/>
                    <a:pt x="124" y="103"/>
                  </a:cubicBezTo>
                  <a:cubicBezTo>
                    <a:pt x="38" y="189"/>
                    <a:pt x="0" y="323"/>
                    <a:pt x="35" y="441"/>
                  </a:cubicBezTo>
                  <a:cubicBezTo>
                    <a:pt x="58" y="517"/>
                    <a:pt x="82" y="591"/>
                    <a:pt x="140" y="649"/>
                  </a:cubicBezTo>
                  <a:cubicBezTo>
                    <a:pt x="164" y="672"/>
                    <a:pt x="192" y="692"/>
                    <a:pt x="221" y="707"/>
                  </a:cubicBezTo>
                  <a:cubicBezTo>
                    <a:pt x="264" y="731"/>
                    <a:pt x="311" y="750"/>
                    <a:pt x="361" y="750"/>
                  </a:cubicBezTo>
                  <a:cubicBezTo>
                    <a:pt x="365" y="750"/>
                    <a:pt x="368" y="750"/>
                    <a:pt x="372" y="750"/>
                  </a:cubicBezTo>
                  <a:cubicBezTo>
                    <a:pt x="448" y="747"/>
                    <a:pt x="511" y="719"/>
                    <a:pt x="569" y="674"/>
                  </a:cubicBezTo>
                  <a:cubicBezTo>
                    <a:pt x="605" y="644"/>
                    <a:pt x="635" y="617"/>
                    <a:pt x="658" y="574"/>
                  </a:cubicBezTo>
                  <a:cubicBezTo>
                    <a:pt x="672" y="546"/>
                    <a:pt x="686" y="515"/>
                    <a:pt x="694" y="486"/>
                  </a:cubicBezTo>
                  <a:cubicBezTo>
                    <a:pt x="700" y="472"/>
                    <a:pt x="704" y="456"/>
                    <a:pt x="708" y="441"/>
                  </a:cubicBezTo>
                  <a:cubicBezTo>
                    <a:pt x="770" y="224"/>
                    <a:pt x="593" y="1"/>
                    <a:pt x="3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1"/>
            <p:cNvSpPr/>
            <p:nvPr/>
          </p:nvSpPr>
          <p:spPr>
            <a:xfrm>
              <a:off x="4570352" y="1049"/>
              <a:ext cx="42088" cy="38084"/>
            </a:xfrm>
            <a:custGeom>
              <a:avLst/>
              <a:gdLst/>
              <a:ahLst/>
              <a:cxnLst/>
              <a:rect l="l" t="t" r="r" b="b"/>
              <a:pathLst>
                <a:path w="883" h="799" extrusionOk="0">
                  <a:moveTo>
                    <a:pt x="383" y="0"/>
                  </a:moveTo>
                  <a:cubicBezTo>
                    <a:pt x="335" y="0"/>
                    <a:pt x="290" y="12"/>
                    <a:pt x="247" y="34"/>
                  </a:cubicBezTo>
                  <a:cubicBezTo>
                    <a:pt x="198" y="50"/>
                    <a:pt x="154" y="77"/>
                    <a:pt x="120" y="117"/>
                  </a:cubicBezTo>
                  <a:cubicBezTo>
                    <a:pt x="80" y="154"/>
                    <a:pt x="53" y="195"/>
                    <a:pt x="37" y="245"/>
                  </a:cubicBezTo>
                  <a:cubicBezTo>
                    <a:pt x="12" y="292"/>
                    <a:pt x="0" y="343"/>
                    <a:pt x="3" y="399"/>
                  </a:cubicBezTo>
                  <a:cubicBezTo>
                    <a:pt x="8" y="501"/>
                    <a:pt x="41" y="609"/>
                    <a:pt x="120" y="681"/>
                  </a:cubicBezTo>
                  <a:lnTo>
                    <a:pt x="200" y="744"/>
                  </a:lnTo>
                  <a:cubicBezTo>
                    <a:pt x="263" y="781"/>
                    <a:pt x="330" y="797"/>
                    <a:pt x="402" y="798"/>
                  </a:cubicBezTo>
                  <a:lnTo>
                    <a:pt x="465" y="791"/>
                  </a:lnTo>
                  <a:cubicBezTo>
                    <a:pt x="489" y="788"/>
                    <a:pt x="515" y="784"/>
                    <a:pt x="541" y="781"/>
                  </a:cubicBezTo>
                  <a:cubicBezTo>
                    <a:pt x="592" y="778"/>
                    <a:pt x="640" y="762"/>
                    <a:pt x="685" y="735"/>
                  </a:cubicBezTo>
                  <a:cubicBezTo>
                    <a:pt x="715" y="717"/>
                    <a:pt x="745" y="695"/>
                    <a:pt x="767" y="669"/>
                  </a:cubicBezTo>
                  <a:cubicBezTo>
                    <a:pt x="831" y="597"/>
                    <a:pt x="883" y="500"/>
                    <a:pt x="878" y="400"/>
                  </a:cubicBezTo>
                  <a:cubicBezTo>
                    <a:pt x="872" y="364"/>
                    <a:pt x="869" y="332"/>
                    <a:pt x="864" y="297"/>
                  </a:cubicBezTo>
                  <a:cubicBezTo>
                    <a:pt x="845" y="233"/>
                    <a:pt x="813" y="177"/>
                    <a:pt x="766" y="129"/>
                  </a:cubicBezTo>
                  <a:cubicBezTo>
                    <a:pt x="720" y="79"/>
                    <a:pt x="655" y="46"/>
                    <a:pt x="591" y="25"/>
                  </a:cubicBezTo>
                  <a:cubicBezTo>
                    <a:pt x="561" y="14"/>
                    <a:pt x="504" y="13"/>
                    <a:pt x="463" y="8"/>
                  </a:cubicBezTo>
                  <a:lnTo>
                    <a:pt x="400" y="1"/>
                  </a:lnTo>
                  <a:cubicBezTo>
                    <a:pt x="394" y="0"/>
                    <a:pt x="389" y="0"/>
                    <a:pt x="38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8" name="Google Shape;2468;p31"/>
          <p:cNvGrpSpPr/>
          <p:nvPr/>
        </p:nvGrpSpPr>
        <p:grpSpPr>
          <a:xfrm rot="-4707470" flipH="1">
            <a:off x="877104" y="4541304"/>
            <a:ext cx="620423" cy="782924"/>
            <a:chOff x="4198851" y="-806491"/>
            <a:chExt cx="163968" cy="206914"/>
          </a:xfrm>
        </p:grpSpPr>
        <p:sp>
          <p:nvSpPr>
            <p:cNvPr id="2469" name="Google Shape;2469;p31"/>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1"/>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1"/>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1"/>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1"/>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1"/>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1"/>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1"/>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1"/>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1"/>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9" name="Google Shape;2479;p31"/>
          <p:cNvGrpSpPr/>
          <p:nvPr/>
        </p:nvGrpSpPr>
        <p:grpSpPr>
          <a:xfrm flipH="1">
            <a:off x="4068760" y="4150624"/>
            <a:ext cx="1656877" cy="734403"/>
            <a:chOff x="4059002" y="793671"/>
            <a:chExt cx="401482" cy="177933"/>
          </a:xfrm>
        </p:grpSpPr>
        <p:sp>
          <p:nvSpPr>
            <p:cNvPr id="2480" name="Google Shape;2480;p31"/>
            <p:cNvSpPr/>
            <p:nvPr/>
          </p:nvSpPr>
          <p:spPr>
            <a:xfrm>
              <a:off x="4419301" y="862833"/>
              <a:ext cx="20925" cy="15014"/>
            </a:xfrm>
            <a:custGeom>
              <a:avLst/>
              <a:gdLst/>
              <a:ahLst/>
              <a:cxnLst/>
              <a:rect l="l" t="t" r="r" b="b"/>
              <a:pathLst>
                <a:path w="439" h="315" extrusionOk="0">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1"/>
            <p:cNvSpPr/>
            <p:nvPr/>
          </p:nvSpPr>
          <p:spPr>
            <a:xfrm>
              <a:off x="4359148" y="868123"/>
              <a:ext cx="21449" cy="19161"/>
            </a:xfrm>
            <a:custGeom>
              <a:avLst/>
              <a:gdLst/>
              <a:ahLst/>
              <a:cxnLst/>
              <a:rect l="l" t="t" r="r" b="b"/>
              <a:pathLst>
                <a:path w="450" h="402" extrusionOk="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1"/>
            <p:cNvSpPr/>
            <p:nvPr/>
          </p:nvSpPr>
          <p:spPr>
            <a:xfrm>
              <a:off x="4285649" y="845006"/>
              <a:ext cx="34748" cy="37036"/>
            </a:xfrm>
            <a:custGeom>
              <a:avLst/>
              <a:gdLst/>
              <a:ahLst/>
              <a:cxnLst/>
              <a:rect l="l" t="t" r="r" b="b"/>
              <a:pathLst>
                <a:path w="729" h="777" extrusionOk="0">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1"/>
            <p:cNvSpPr/>
            <p:nvPr/>
          </p:nvSpPr>
          <p:spPr>
            <a:xfrm>
              <a:off x="4214104" y="807065"/>
              <a:ext cx="32508" cy="30649"/>
            </a:xfrm>
            <a:custGeom>
              <a:avLst/>
              <a:gdLst/>
              <a:ahLst/>
              <a:cxnLst/>
              <a:rect l="l" t="t" r="r" b="b"/>
              <a:pathLst>
                <a:path w="682" h="643" extrusionOk="0">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1"/>
            <p:cNvSpPr/>
            <p:nvPr/>
          </p:nvSpPr>
          <p:spPr>
            <a:xfrm>
              <a:off x="4122587" y="793671"/>
              <a:ext cx="39085" cy="31602"/>
            </a:xfrm>
            <a:custGeom>
              <a:avLst/>
              <a:gdLst/>
              <a:ahLst/>
              <a:cxnLst/>
              <a:rect l="l" t="t" r="r" b="b"/>
              <a:pathLst>
                <a:path w="820" h="663" extrusionOk="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1"/>
            <p:cNvSpPr/>
            <p:nvPr/>
          </p:nvSpPr>
          <p:spPr>
            <a:xfrm>
              <a:off x="4059002" y="822651"/>
              <a:ext cx="31745" cy="27598"/>
            </a:xfrm>
            <a:custGeom>
              <a:avLst/>
              <a:gdLst/>
              <a:ahLst/>
              <a:cxnLst/>
              <a:rect l="l" t="t" r="r" b="b"/>
              <a:pathLst>
                <a:path w="666" h="579" extrusionOk="0">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1"/>
            <p:cNvSpPr/>
            <p:nvPr/>
          </p:nvSpPr>
          <p:spPr>
            <a:xfrm>
              <a:off x="4438415" y="889239"/>
              <a:ext cx="22069" cy="17159"/>
            </a:xfrm>
            <a:custGeom>
              <a:avLst/>
              <a:gdLst/>
              <a:ahLst/>
              <a:cxnLst/>
              <a:rect l="l" t="t" r="r" b="b"/>
              <a:pathLst>
                <a:path w="463" h="360" extrusionOk="0">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1"/>
            <p:cNvSpPr/>
            <p:nvPr/>
          </p:nvSpPr>
          <p:spPr>
            <a:xfrm>
              <a:off x="4383743" y="914883"/>
              <a:ext cx="31793" cy="27884"/>
            </a:xfrm>
            <a:custGeom>
              <a:avLst/>
              <a:gdLst/>
              <a:ahLst/>
              <a:cxnLst/>
              <a:rect l="l" t="t" r="r" b="b"/>
              <a:pathLst>
                <a:path w="667" h="585" extrusionOk="0">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1"/>
            <p:cNvSpPr/>
            <p:nvPr/>
          </p:nvSpPr>
          <p:spPr>
            <a:xfrm>
              <a:off x="4325878" y="935283"/>
              <a:ext cx="26645" cy="22450"/>
            </a:xfrm>
            <a:custGeom>
              <a:avLst/>
              <a:gdLst/>
              <a:ahLst/>
              <a:cxnLst/>
              <a:rect l="l" t="t" r="r" b="b"/>
              <a:pathLst>
                <a:path w="559" h="471" extrusionOk="0">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1"/>
            <p:cNvSpPr/>
            <p:nvPr/>
          </p:nvSpPr>
          <p:spPr>
            <a:xfrm>
              <a:off x="4274543" y="925512"/>
              <a:ext cx="15253" cy="13013"/>
            </a:xfrm>
            <a:custGeom>
              <a:avLst/>
              <a:gdLst/>
              <a:ahLst/>
              <a:cxnLst/>
              <a:rect l="l" t="t" r="r" b="b"/>
              <a:pathLst>
                <a:path w="320" h="273" extrusionOk="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1"/>
            <p:cNvSpPr/>
            <p:nvPr/>
          </p:nvSpPr>
          <p:spPr>
            <a:xfrm>
              <a:off x="4204857" y="894625"/>
              <a:ext cx="31173" cy="30982"/>
            </a:xfrm>
            <a:custGeom>
              <a:avLst/>
              <a:gdLst/>
              <a:ahLst/>
              <a:cxnLst/>
              <a:rect l="l" t="t" r="r" b="b"/>
              <a:pathLst>
                <a:path w="654" h="650" extrusionOk="0">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1"/>
            <p:cNvSpPr/>
            <p:nvPr/>
          </p:nvSpPr>
          <p:spPr>
            <a:xfrm>
              <a:off x="4139746" y="912214"/>
              <a:ext cx="27264" cy="24261"/>
            </a:xfrm>
            <a:custGeom>
              <a:avLst/>
              <a:gdLst/>
              <a:ahLst/>
              <a:cxnLst/>
              <a:rect l="l" t="t" r="r" b="b"/>
              <a:pathLst>
                <a:path w="572" h="509" extrusionOk="0">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1"/>
            <p:cNvSpPr/>
            <p:nvPr/>
          </p:nvSpPr>
          <p:spPr>
            <a:xfrm>
              <a:off x="4104712" y="950727"/>
              <a:ext cx="28933" cy="20877"/>
            </a:xfrm>
            <a:custGeom>
              <a:avLst/>
              <a:gdLst/>
              <a:ahLst/>
              <a:cxnLst/>
              <a:rect l="l" t="t" r="r" b="b"/>
              <a:pathLst>
                <a:path w="607" h="438" extrusionOk="0">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1"/>
            <p:cNvSpPr/>
            <p:nvPr/>
          </p:nvSpPr>
          <p:spPr>
            <a:xfrm>
              <a:off x="4393658" y="889620"/>
              <a:ext cx="14776" cy="12298"/>
            </a:xfrm>
            <a:custGeom>
              <a:avLst/>
              <a:gdLst/>
              <a:ahLst/>
              <a:cxnLst/>
              <a:rect l="l" t="t" r="r" b="b"/>
              <a:pathLst>
                <a:path w="310" h="258" extrusionOk="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1"/>
            <p:cNvSpPr/>
            <p:nvPr/>
          </p:nvSpPr>
          <p:spPr>
            <a:xfrm>
              <a:off x="4330930" y="896818"/>
              <a:ext cx="30124" cy="21640"/>
            </a:xfrm>
            <a:custGeom>
              <a:avLst/>
              <a:gdLst/>
              <a:ahLst/>
              <a:cxnLst/>
              <a:rect l="l" t="t" r="r" b="b"/>
              <a:pathLst>
                <a:path w="632" h="454" extrusionOk="0">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31"/>
            <p:cNvSpPr/>
            <p:nvPr/>
          </p:nvSpPr>
          <p:spPr>
            <a:xfrm>
              <a:off x="4256192" y="879706"/>
              <a:ext cx="29123" cy="27407"/>
            </a:xfrm>
            <a:custGeom>
              <a:avLst/>
              <a:gdLst/>
              <a:ahLst/>
              <a:cxnLst/>
              <a:rect l="l" t="t" r="r" b="b"/>
              <a:pathLst>
                <a:path w="611" h="575" extrusionOk="0">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31"/>
            <p:cNvSpPr/>
            <p:nvPr/>
          </p:nvSpPr>
          <p:spPr>
            <a:xfrm>
              <a:off x="4188984" y="856827"/>
              <a:ext cx="21497" cy="21926"/>
            </a:xfrm>
            <a:custGeom>
              <a:avLst/>
              <a:gdLst/>
              <a:ahLst/>
              <a:cxnLst/>
              <a:rect l="l" t="t" r="r" b="b"/>
              <a:pathLst>
                <a:path w="451" h="460" extrusionOk="0">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1"/>
            <p:cNvSpPr/>
            <p:nvPr/>
          </p:nvSpPr>
          <p:spPr>
            <a:xfrm>
              <a:off x="4124779" y="855349"/>
              <a:ext cx="24166" cy="22021"/>
            </a:xfrm>
            <a:custGeom>
              <a:avLst/>
              <a:gdLst/>
              <a:ahLst/>
              <a:cxnLst/>
              <a:rect l="l" t="t" r="r" b="b"/>
              <a:pathLst>
                <a:path w="507" h="462" extrusionOk="0">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1"/>
            <p:cNvSpPr/>
            <p:nvPr/>
          </p:nvSpPr>
          <p:spPr>
            <a:xfrm>
              <a:off x="4074207" y="888476"/>
              <a:ext cx="25024" cy="23642"/>
            </a:xfrm>
            <a:custGeom>
              <a:avLst/>
              <a:gdLst/>
              <a:ahLst/>
              <a:cxnLst/>
              <a:rect l="l" t="t" r="r" b="b"/>
              <a:pathLst>
                <a:path w="525" h="496" extrusionOk="0">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9" name="Google Shape;2499;p31"/>
          <p:cNvGrpSpPr/>
          <p:nvPr/>
        </p:nvGrpSpPr>
        <p:grpSpPr>
          <a:xfrm flipH="1">
            <a:off x="6779080" y="2920953"/>
            <a:ext cx="1189018" cy="1315352"/>
            <a:chOff x="4219108" y="-509347"/>
            <a:chExt cx="183510" cy="203005"/>
          </a:xfrm>
        </p:grpSpPr>
        <p:sp>
          <p:nvSpPr>
            <p:cNvPr id="2500" name="Google Shape;2500;p31"/>
            <p:cNvSpPr/>
            <p:nvPr/>
          </p:nvSpPr>
          <p:spPr>
            <a:xfrm>
              <a:off x="4252712" y="-441615"/>
              <a:ext cx="72308" cy="69114"/>
            </a:xfrm>
            <a:custGeom>
              <a:avLst/>
              <a:gdLst/>
              <a:ahLst/>
              <a:cxnLst/>
              <a:rect l="l" t="t" r="r" b="b"/>
              <a:pathLst>
                <a:path w="1517" h="1450" extrusionOk="0">
                  <a:moveTo>
                    <a:pt x="311" y="0"/>
                  </a:moveTo>
                  <a:cubicBezTo>
                    <a:pt x="159" y="0"/>
                    <a:pt x="1" y="67"/>
                    <a:pt x="126" y="236"/>
                  </a:cubicBezTo>
                  <a:cubicBezTo>
                    <a:pt x="130" y="241"/>
                    <a:pt x="136" y="243"/>
                    <a:pt x="142" y="243"/>
                  </a:cubicBezTo>
                  <a:cubicBezTo>
                    <a:pt x="154" y="243"/>
                    <a:pt x="165" y="235"/>
                    <a:pt x="159" y="221"/>
                  </a:cubicBezTo>
                  <a:cubicBezTo>
                    <a:pt x="228" y="142"/>
                    <a:pt x="295" y="103"/>
                    <a:pt x="361" y="103"/>
                  </a:cubicBezTo>
                  <a:cubicBezTo>
                    <a:pt x="401" y="103"/>
                    <a:pt x="440" y="117"/>
                    <a:pt x="479" y="145"/>
                  </a:cubicBezTo>
                  <a:cubicBezTo>
                    <a:pt x="500" y="156"/>
                    <a:pt x="522" y="169"/>
                    <a:pt x="542" y="181"/>
                  </a:cubicBezTo>
                  <a:cubicBezTo>
                    <a:pt x="624" y="229"/>
                    <a:pt x="703" y="285"/>
                    <a:pt x="775" y="346"/>
                  </a:cubicBezTo>
                  <a:cubicBezTo>
                    <a:pt x="912" y="465"/>
                    <a:pt x="1028" y="607"/>
                    <a:pt x="1121" y="764"/>
                  </a:cubicBezTo>
                  <a:cubicBezTo>
                    <a:pt x="1170" y="847"/>
                    <a:pt x="1210" y="932"/>
                    <a:pt x="1244" y="1022"/>
                  </a:cubicBezTo>
                  <a:cubicBezTo>
                    <a:pt x="1290" y="1141"/>
                    <a:pt x="1327" y="1176"/>
                    <a:pt x="1228" y="1272"/>
                  </a:cubicBezTo>
                  <a:cubicBezTo>
                    <a:pt x="1191" y="1309"/>
                    <a:pt x="1160" y="1324"/>
                    <a:pt x="1131" y="1324"/>
                  </a:cubicBezTo>
                  <a:cubicBezTo>
                    <a:pt x="1072" y="1324"/>
                    <a:pt x="1023" y="1262"/>
                    <a:pt x="952" y="1188"/>
                  </a:cubicBezTo>
                  <a:cubicBezTo>
                    <a:pt x="875" y="1106"/>
                    <a:pt x="819" y="1013"/>
                    <a:pt x="771" y="912"/>
                  </a:cubicBezTo>
                  <a:cubicBezTo>
                    <a:pt x="769" y="909"/>
                    <a:pt x="766" y="908"/>
                    <a:pt x="764" y="908"/>
                  </a:cubicBezTo>
                  <a:cubicBezTo>
                    <a:pt x="758" y="908"/>
                    <a:pt x="752" y="913"/>
                    <a:pt x="754" y="920"/>
                  </a:cubicBezTo>
                  <a:cubicBezTo>
                    <a:pt x="798" y="1074"/>
                    <a:pt x="872" y="1204"/>
                    <a:pt x="998" y="1308"/>
                  </a:cubicBezTo>
                  <a:cubicBezTo>
                    <a:pt x="1054" y="1353"/>
                    <a:pt x="1174" y="1450"/>
                    <a:pt x="1269" y="1450"/>
                  </a:cubicBezTo>
                  <a:cubicBezTo>
                    <a:pt x="1286" y="1450"/>
                    <a:pt x="1302" y="1447"/>
                    <a:pt x="1316" y="1441"/>
                  </a:cubicBezTo>
                  <a:cubicBezTo>
                    <a:pt x="1516" y="1350"/>
                    <a:pt x="1298" y="902"/>
                    <a:pt x="1239" y="782"/>
                  </a:cubicBezTo>
                  <a:cubicBezTo>
                    <a:pt x="1081" y="463"/>
                    <a:pt x="797" y="161"/>
                    <a:pt x="462" y="25"/>
                  </a:cubicBezTo>
                  <a:cubicBezTo>
                    <a:pt x="422" y="9"/>
                    <a:pt x="367" y="0"/>
                    <a:pt x="31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1"/>
            <p:cNvSpPr/>
            <p:nvPr/>
          </p:nvSpPr>
          <p:spPr>
            <a:xfrm>
              <a:off x="4258051" y="-421167"/>
              <a:ext cx="94234" cy="78409"/>
            </a:xfrm>
            <a:custGeom>
              <a:avLst/>
              <a:gdLst/>
              <a:ahLst/>
              <a:cxnLst/>
              <a:rect l="l" t="t" r="r" b="b"/>
              <a:pathLst>
                <a:path w="1977" h="1645" extrusionOk="0">
                  <a:moveTo>
                    <a:pt x="15" y="0"/>
                  </a:moveTo>
                  <a:cubicBezTo>
                    <a:pt x="8" y="0"/>
                    <a:pt x="1" y="7"/>
                    <a:pt x="3" y="15"/>
                  </a:cubicBezTo>
                  <a:cubicBezTo>
                    <a:pt x="190" y="574"/>
                    <a:pt x="577" y="1076"/>
                    <a:pt x="1048" y="1426"/>
                  </a:cubicBezTo>
                  <a:cubicBezTo>
                    <a:pt x="1191" y="1532"/>
                    <a:pt x="1376" y="1645"/>
                    <a:pt x="1560" y="1645"/>
                  </a:cubicBezTo>
                  <a:cubicBezTo>
                    <a:pt x="1623" y="1645"/>
                    <a:pt x="1685" y="1632"/>
                    <a:pt x="1745" y="1601"/>
                  </a:cubicBezTo>
                  <a:cubicBezTo>
                    <a:pt x="1898" y="1523"/>
                    <a:pt x="1977" y="1375"/>
                    <a:pt x="1952" y="1211"/>
                  </a:cubicBezTo>
                  <a:cubicBezTo>
                    <a:pt x="1950" y="1201"/>
                    <a:pt x="1942" y="1197"/>
                    <a:pt x="1933" y="1197"/>
                  </a:cubicBezTo>
                  <a:cubicBezTo>
                    <a:pt x="1923" y="1197"/>
                    <a:pt x="1912" y="1204"/>
                    <a:pt x="1912" y="1217"/>
                  </a:cubicBezTo>
                  <a:cubicBezTo>
                    <a:pt x="1914" y="1442"/>
                    <a:pt x="1749" y="1519"/>
                    <a:pt x="1580" y="1519"/>
                  </a:cubicBezTo>
                  <a:cubicBezTo>
                    <a:pt x="1512" y="1519"/>
                    <a:pt x="1442" y="1507"/>
                    <a:pt x="1383" y="1486"/>
                  </a:cubicBezTo>
                  <a:cubicBezTo>
                    <a:pt x="1294" y="1454"/>
                    <a:pt x="1218" y="1406"/>
                    <a:pt x="1140" y="1351"/>
                  </a:cubicBezTo>
                  <a:cubicBezTo>
                    <a:pt x="975" y="1234"/>
                    <a:pt x="822" y="1094"/>
                    <a:pt x="682" y="950"/>
                  </a:cubicBezTo>
                  <a:cubicBezTo>
                    <a:pt x="413" y="668"/>
                    <a:pt x="210" y="346"/>
                    <a:pt x="24" y="5"/>
                  </a:cubicBezTo>
                  <a:cubicBezTo>
                    <a:pt x="22" y="2"/>
                    <a:pt x="18" y="0"/>
                    <a:pt x="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1"/>
            <p:cNvSpPr/>
            <p:nvPr/>
          </p:nvSpPr>
          <p:spPr>
            <a:xfrm>
              <a:off x="4219108" y="-488232"/>
              <a:ext cx="130364" cy="108676"/>
            </a:xfrm>
            <a:custGeom>
              <a:avLst/>
              <a:gdLst/>
              <a:ahLst/>
              <a:cxnLst/>
              <a:rect l="l" t="t" r="r" b="b"/>
              <a:pathLst>
                <a:path w="2735" h="2280" extrusionOk="0">
                  <a:moveTo>
                    <a:pt x="656" y="1"/>
                  </a:moveTo>
                  <a:cubicBezTo>
                    <a:pt x="495" y="1"/>
                    <a:pt x="343" y="51"/>
                    <a:pt x="239" y="187"/>
                  </a:cubicBezTo>
                  <a:cubicBezTo>
                    <a:pt x="1" y="500"/>
                    <a:pt x="187" y="891"/>
                    <a:pt x="357" y="1181"/>
                  </a:cubicBezTo>
                  <a:cubicBezTo>
                    <a:pt x="361" y="1188"/>
                    <a:pt x="367" y="1191"/>
                    <a:pt x="372" y="1191"/>
                  </a:cubicBezTo>
                  <a:cubicBezTo>
                    <a:pt x="385" y="1191"/>
                    <a:pt x="396" y="1177"/>
                    <a:pt x="389" y="1161"/>
                  </a:cubicBezTo>
                  <a:cubicBezTo>
                    <a:pt x="231" y="789"/>
                    <a:pt x="70" y="132"/>
                    <a:pt x="688" y="132"/>
                  </a:cubicBezTo>
                  <a:cubicBezTo>
                    <a:pt x="696" y="132"/>
                    <a:pt x="703" y="132"/>
                    <a:pt x="710" y="132"/>
                  </a:cubicBezTo>
                  <a:cubicBezTo>
                    <a:pt x="1066" y="140"/>
                    <a:pt x="1377" y="405"/>
                    <a:pt x="1609" y="648"/>
                  </a:cubicBezTo>
                  <a:cubicBezTo>
                    <a:pt x="2063" y="1127"/>
                    <a:pt x="2406" y="1683"/>
                    <a:pt x="2697" y="2270"/>
                  </a:cubicBezTo>
                  <a:cubicBezTo>
                    <a:pt x="2701" y="2276"/>
                    <a:pt x="2707" y="2279"/>
                    <a:pt x="2713" y="2279"/>
                  </a:cubicBezTo>
                  <a:cubicBezTo>
                    <a:pt x="2724" y="2279"/>
                    <a:pt x="2735" y="2270"/>
                    <a:pt x="2731" y="2258"/>
                  </a:cubicBezTo>
                  <a:cubicBezTo>
                    <a:pt x="2564" y="1826"/>
                    <a:pt x="2335" y="1421"/>
                    <a:pt x="2068" y="1043"/>
                  </a:cubicBezTo>
                  <a:cubicBezTo>
                    <a:pt x="1823" y="694"/>
                    <a:pt x="1538" y="331"/>
                    <a:pt x="1152" y="132"/>
                  </a:cubicBezTo>
                  <a:cubicBezTo>
                    <a:pt x="1011" y="59"/>
                    <a:pt x="829" y="1"/>
                    <a:pt x="65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31"/>
            <p:cNvSpPr/>
            <p:nvPr/>
          </p:nvSpPr>
          <p:spPr>
            <a:xfrm>
              <a:off x="4241368" y="-417068"/>
              <a:ext cx="161251" cy="110726"/>
            </a:xfrm>
            <a:custGeom>
              <a:avLst/>
              <a:gdLst/>
              <a:ahLst/>
              <a:cxnLst/>
              <a:rect l="l" t="t" r="r" b="b"/>
              <a:pathLst>
                <a:path w="3383" h="2323" extrusionOk="0">
                  <a:moveTo>
                    <a:pt x="19" y="1"/>
                  </a:moveTo>
                  <a:cubicBezTo>
                    <a:pt x="10" y="1"/>
                    <a:pt x="1" y="11"/>
                    <a:pt x="6" y="22"/>
                  </a:cubicBezTo>
                  <a:cubicBezTo>
                    <a:pt x="274" y="563"/>
                    <a:pt x="572" y="1101"/>
                    <a:pt x="989" y="1545"/>
                  </a:cubicBezTo>
                  <a:cubicBezTo>
                    <a:pt x="1319" y="1896"/>
                    <a:pt x="1781" y="2264"/>
                    <a:pt x="2277" y="2317"/>
                  </a:cubicBezTo>
                  <a:cubicBezTo>
                    <a:pt x="2313" y="2321"/>
                    <a:pt x="2348" y="2323"/>
                    <a:pt x="2380" y="2323"/>
                  </a:cubicBezTo>
                  <a:cubicBezTo>
                    <a:pt x="3382" y="2323"/>
                    <a:pt x="2762" y="546"/>
                    <a:pt x="2401" y="94"/>
                  </a:cubicBezTo>
                  <a:cubicBezTo>
                    <a:pt x="2396" y="88"/>
                    <a:pt x="2390" y="85"/>
                    <a:pt x="2384" y="85"/>
                  </a:cubicBezTo>
                  <a:cubicBezTo>
                    <a:pt x="2367" y="85"/>
                    <a:pt x="2351" y="107"/>
                    <a:pt x="2359" y="127"/>
                  </a:cubicBezTo>
                  <a:cubicBezTo>
                    <a:pt x="2578" y="586"/>
                    <a:pt x="2774" y="1012"/>
                    <a:pt x="2810" y="1528"/>
                  </a:cubicBezTo>
                  <a:cubicBezTo>
                    <a:pt x="2832" y="1844"/>
                    <a:pt x="2811" y="2190"/>
                    <a:pt x="2422" y="2215"/>
                  </a:cubicBezTo>
                  <a:cubicBezTo>
                    <a:pt x="2405" y="2216"/>
                    <a:pt x="2389" y="2217"/>
                    <a:pt x="2372" y="2217"/>
                  </a:cubicBezTo>
                  <a:cubicBezTo>
                    <a:pt x="2173" y="2217"/>
                    <a:pt x="1984" y="2139"/>
                    <a:pt x="1811" y="2049"/>
                  </a:cubicBezTo>
                  <a:cubicBezTo>
                    <a:pt x="973" y="1620"/>
                    <a:pt x="507" y="776"/>
                    <a:pt x="30" y="7"/>
                  </a:cubicBezTo>
                  <a:cubicBezTo>
                    <a:pt x="27" y="3"/>
                    <a:pt x="23" y="1"/>
                    <a:pt x="1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31"/>
            <p:cNvSpPr/>
            <p:nvPr/>
          </p:nvSpPr>
          <p:spPr>
            <a:xfrm>
              <a:off x="4336555" y="-440519"/>
              <a:ext cx="7102" cy="8961"/>
            </a:xfrm>
            <a:custGeom>
              <a:avLst/>
              <a:gdLst/>
              <a:ahLst/>
              <a:cxnLst/>
              <a:rect l="l" t="t" r="r" b="b"/>
              <a:pathLst>
                <a:path w="149" h="188" extrusionOk="0">
                  <a:moveTo>
                    <a:pt x="38" y="0"/>
                  </a:moveTo>
                  <a:cubicBezTo>
                    <a:pt x="19" y="0"/>
                    <a:pt x="1" y="19"/>
                    <a:pt x="1" y="38"/>
                  </a:cubicBezTo>
                  <a:cubicBezTo>
                    <a:pt x="1" y="58"/>
                    <a:pt x="2" y="80"/>
                    <a:pt x="6" y="97"/>
                  </a:cubicBezTo>
                  <a:cubicBezTo>
                    <a:pt x="11" y="118"/>
                    <a:pt x="22" y="138"/>
                    <a:pt x="30" y="158"/>
                  </a:cubicBezTo>
                  <a:cubicBezTo>
                    <a:pt x="39" y="177"/>
                    <a:pt x="61" y="187"/>
                    <a:pt x="82" y="187"/>
                  </a:cubicBezTo>
                  <a:cubicBezTo>
                    <a:pt x="93" y="187"/>
                    <a:pt x="103" y="185"/>
                    <a:pt x="112" y="179"/>
                  </a:cubicBezTo>
                  <a:cubicBezTo>
                    <a:pt x="138" y="160"/>
                    <a:pt x="149" y="127"/>
                    <a:pt x="133" y="97"/>
                  </a:cubicBezTo>
                  <a:cubicBezTo>
                    <a:pt x="122" y="80"/>
                    <a:pt x="113" y="59"/>
                    <a:pt x="98" y="43"/>
                  </a:cubicBezTo>
                  <a:cubicBezTo>
                    <a:pt x="86" y="29"/>
                    <a:pt x="70" y="17"/>
                    <a:pt x="55" y="6"/>
                  </a:cubicBezTo>
                  <a:cubicBezTo>
                    <a:pt x="50" y="2"/>
                    <a:pt x="44" y="0"/>
                    <a:pt x="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1"/>
            <p:cNvSpPr/>
            <p:nvPr/>
          </p:nvSpPr>
          <p:spPr>
            <a:xfrm>
              <a:off x="4319062" y="-462207"/>
              <a:ext cx="6673" cy="6482"/>
            </a:xfrm>
            <a:custGeom>
              <a:avLst/>
              <a:gdLst/>
              <a:ahLst/>
              <a:cxnLst/>
              <a:rect l="l" t="t" r="r" b="b"/>
              <a:pathLst>
                <a:path w="140" h="136" extrusionOk="0">
                  <a:moveTo>
                    <a:pt x="49" y="1"/>
                  </a:moveTo>
                  <a:cubicBezTo>
                    <a:pt x="38" y="1"/>
                    <a:pt x="22" y="6"/>
                    <a:pt x="14" y="13"/>
                  </a:cubicBezTo>
                  <a:cubicBezTo>
                    <a:pt x="7" y="23"/>
                    <a:pt x="1" y="36"/>
                    <a:pt x="2" y="48"/>
                  </a:cubicBezTo>
                  <a:cubicBezTo>
                    <a:pt x="3" y="64"/>
                    <a:pt x="11" y="79"/>
                    <a:pt x="21" y="91"/>
                  </a:cubicBezTo>
                  <a:cubicBezTo>
                    <a:pt x="30" y="101"/>
                    <a:pt x="42" y="111"/>
                    <a:pt x="51" y="121"/>
                  </a:cubicBezTo>
                  <a:cubicBezTo>
                    <a:pt x="60" y="130"/>
                    <a:pt x="74" y="135"/>
                    <a:pt x="87" y="135"/>
                  </a:cubicBezTo>
                  <a:cubicBezTo>
                    <a:pt x="99" y="135"/>
                    <a:pt x="112" y="131"/>
                    <a:pt x="121" y="121"/>
                  </a:cubicBezTo>
                  <a:cubicBezTo>
                    <a:pt x="139" y="100"/>
                    <a:pt x="140" y="70"/>
                    <a:pt x="122" y="50"/>
                  </a:cubicBezTo>
                  <a:cubicBezTo>
                    <a:pt x="111" y="39"/>
                    <a:pt x="102" y="29"/>
                    <a:pt x="92" y="21"/>
                  </a:cubicBezTo>
                  <a:cubicBezTo>
                    <a:pt x="80" y="10"/>
                    <a:pt x="64" y="1"/>
                    <a:pt x="4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1"/>
            <p:cNvSpPr/>
            <p:nvPr/>
          </p:nvSpPr>
          <p:spPr>
            <a:xfrm>
              <a:off x="4237030" y="-466258"/>
              <a:ext cx="44567" cy="44948"/>
            </a:xfrm>
            <a:custGeom>
              <a:avLst/>
              <a:gdLst/>
              <a:ahLst/>
              <a:cxnLst/>
              <a:rect l="l" t="t" r="r" b="b"/>
              <a:pathLst>
                <a:path w="935" h="943" extrusionOk="0">
                  <a:moveTo>
                    <a:pt x="371" y="0"/>
                  </a:moveTo>
                  <a:cubicBezTo>
                    <a:pt x="308" y="0"/>
                    <a:pt x="249" y="23"/>
                    <a:pt x="196" y="79"/>
                  </a:cubicBezTo>
                  <a:cubicBezTo>
                    <a:pt x="0" y="291"/>
                    <a:pt x="162" y="725"/>
                    <a:pt x="270" y="940"/>
                  </a:cubicBezTo>
                  <a:cubicBezTo>
                    <a:pt x="271" y="942"/>
                    <a:pt x="273" y="943"/>
                    <a:pt x="275" y="943"/>
                  </a:cubicBezTo>
                  <a:cubicBezTo>
                    <a:pt x="278" y="943"/>
                    <a:pt x="282" y="939"/>
                    <a:pt x="280" y="935"/>
                  </a:cubicBezTo>
                  <a:cubicBezTo>
                    <a:pt x="198" y="745"/>
                    <a:pt x="6" y="155"/>
                    <a:pt x="316" y="56"/>
                  </a:cubicBezTo>
                  <a:cubicBezTo>
                    <a:pt x="339" y="49"/>
                    <a:pt x="362" y="46"/>
                    <a:pt x="385" y="46"/>
                  </a:cubicBezTo>
                  <a:cubicBezTo>
                    <a:pt x="571" y="46"/>
                    <a:pt x="734" y="270"/>
                    <a:pt x="902" y="318"/>
                  </a:cubicBezTo>
                  <a:cubicBezTo>
                    <a:pt x="904" y="319"/>
                    <a:pt x="906" y="319"/>
                    <a:pt x="908" y="319"/>
                  </a:cubicBezTo>
                  <a:cubicBezTo>
                    <a:pt x="924" y="319"/>
                    <a:pt x="934" y="293"/>
                    <a:pt x="916" y="281"/>
                  </a:cubicBezTo>
                  <a:cubicBezTo>
                    <a:pt x="780" y="205"/>
                    <a:pt x="561" y="0"/>
                    <a:pt x="37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31"/>
            <p:cNvSpPr/>
            <p:nvPr/>
          </p:nvSpPr>
          <p:spPr>
            <a:xfrm>
              <a:off x="4287984" y="-447764"/>
              <a:ext cx="7007" cy="6435"/>
            </a:xfrm>
            <a:custGeom>
              <a:avLst/>
              <a:gdLst/>
              <a:ahLst/>
              <a:cxnLst/>
              <a:rect l="l" t="t" r="r" b="b"/>
              <a:pathLst>
                <a:path w="147" h="135" extrusionOk="0">
                  <a:moveTo>
                    <a:pt x="60" y="0"/>
                  </a:moveTo>
                  <a:cubicBezTo>
                    <a:pt x="46" y="0"/>
                    <a:pt x="32" y="6"/>
                    <a:pt x="22" y="16"/>
                  </a:cubicBezTo>
                  <a:cubicBezTo>
                    <a:pt x="5" y="36"/>
                    <a:pt x="0" y="71"/>
                    <a:pt x="22" y="91"/>
                  </a:cubicBezTo>
                  <a:cubicBezTo>
                    <a:pt x="26" y="96"/>
                    <a:pt x="32" y="100"/>
                    <a:pt x="36" y="103"/>
                  </a:cubicBezTo>
                  <a:cubicBezTo>
                    <a:pt x="45" y="112"/>
                    <a:pt x="54" y="119"/>
                    <a:pt x="67" y="124"/>
                  </a:cubicBezTo>
                  <a:cubicBezTo>
                    <a:pt x="77" y="128"/>
                    <a:pt x="87" y="132"/>
                    <a:pt x="96" y="133"/>
                  </a:cubicBezTo>
                  <a:cubicBezTo>
                    <a:pt x="99" y="134"/>
                    <a:pt x="102" y="134"/>
                    <a:pt x="105" y="134"/>
                  </a:cubicBezTo>
                  <a:cubicBezTo>
                    <a:pt x="129" y="134"/>
                    <a:pt x="146" y="113"/>
                    <a:pt x="141" y="88"/>
                  </a:cubicBezTo>
                  <a:cubicBezTo>
                    <a:pt x="137" y="79"/>
                    <a:pt x="135" y="69"/>
                    <a:pt x="131" y="60"/>
                  </a:cubicBezTo>
                  <a:cubicBezTo>
                    <a:pt x="126" y="48"/>
                    <a:pt x="121" y="39"/>
                    <a:pt x="111" y="30"/>
                  </a:cubicBezTo>
                  <a:cubicBezTo>
                    <a:pt x="108" y="24"/>
                    <a:pt x="102" y="21"/>
                    <a:pt x="99" y="16"/>
                  </a:cubicBezTo>
                  <a:cubicBezTo>
                    <a:pt x="89" y="6"/>
                    <a:pt x="74"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31"/>
            <p:cNvSpPr/>
            <p:nvPr/>
          </p:nvSpPr>
          <p:spPr>
            <a:xfrm>
              <a:off x="4279452" y="-415114"/>
              <a:ext cx="5624" cy="4481"/>
            </a:xfrm>
            <a:custGeom>
              <a:avLst/>
              <a:gdLst/>
              <a:ahLst/>
              <a:cxnLst/>
              <a:rect l="l" t="t" r="r" b="b"/>
              <a:pathLst>
                <a:path w="118" h="94" extrusionOk="0">
                  <a:moveTo>
                    <a:pt x="59" y="1"/>
                  </a:moveTo>
                  <a:cubicBezTo>
                    <a:pt x="0" y="1"/>
                    <a:pt x="0" y="93"/>
                    <a:pt x="59" y="93"/>
                  </a:cubicBezTo>
                  <a:cubicBezTo>
                    <a:pt x="118" y="92"/>
                    <a:pt x="118" y="1"/>
                    <a:pt x="5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1"/>
            <p:cNvSpPr/>
            <p:nvPr/>
          </p:nvSpPr>
          <p:spPr>
            <a:xfrm>
              <a:off x="4317680" y="-407726"/>
              <a:ext cx="18303" cy="45854"/>
            </a:xfrm>
            <a:custGeom>
              <a:avLst/>
              <a:gdLst/>
              <a:ahLst/>
              <a:cxnLst/>
              <a:rect l="l" t="t" r="r" b="b"/>
              <a:pathLst>
                <a:path w="384" h="962" extrusionOk="0">
                  <a:moveTo>
                    <a:pt x="126" y="1"/>
                  </a:moveTo>
                  <a:cubicBezTo>
                    <a:pt x="114" y="1"/>
                    <a:pt x="102" y="9"/>
                    <a:pt x="103" y="24"/>
                  </a:cubicBezTo>
                  <a:cubicBezTo>
                    <a:pt x="115" y="176"/>
                    <a:pt x="207" y="299"/>
                    <a:pt x="247" y="444"/>
                  </a:cubicBezTo>
                  <a:cubicBezTo>
                    <a:pt x="299" y="626"/>
                    <a:pt x="277" y="937"/>
                    <a:pt x="20" y="937"/>
                  </a:cubicBezTo>
                  <a:cubicBezTo>
                    <a:pt x="18" y="937"/>
                    <a:pt x="17" y="937"/>
                    <a:pt x="16" y="937"/>
                  </a:cubicBezTo>
                  <a:cubicBezTo>
                    <a:pt x="0" y="937"/>
                    <a:pt x="1" y="959"/>
                    <a:pt x="16" y="961"/>
                  </a:cubicBezTo>
                  <a:cubicBezTo>
                    <a:pt x="21" y="961"/>
                    <a:pt x="25" y="961"/>
                    <a:pt x="30" y="961"/>
                  </a:cubicBezTo>
                  <a:cubicBezTo>
                    <a:pt x="187" y="961"/>
                    <a:pt x="290" y="843"/>
                    <a:pt x="328" y="696"/>
                  </a:cubicBezTo>
                  <a:cubicBezTo>
                    <a:pt x="383" y="474"/>
                    <a:pt x="245" y="203"/>
                    <a:pt x="146" y="11"/>
                  </a:cubicBezTo>
                  <a:cubicBezTo>
                    <a:pt x="142" y="4"/>
                    <a:pt x="134" y="1"/>
                    <a:pt x="12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1"/>
            <p:cNvSpPr/>
            <p:nvPr/>
          </p:nvSpPr>
          <p:spPr>
            <a:xfrm>
              <a:off x="4317108" y="-340899"/>
              <a:ext cx="45425" cy="15872"/>
            </a:xfrm>
            <a:custGeom>
              <a:avLst/>
              <a:gdLst/>
              <a:ahLst/>
              <a:cxnLst/>
              <a:rect l="l" t="t" r="r" b="b"/>
              <a:pathLst>
                <a:path w="953" h="333" extrusionOk="0">
                  <a:moveTo>
                    <a:pt x="923" y="0"/>
                  </a:moveTo>
                  <a:cubicBezTo>
                    <a:pt x="914" y="0"/>
                    <a:pt x="905" y="6"/>
                    <a:pt x="901" y="19"/>
                  </a:cubicBezTo>
                  <a:cubicBezTo>
                    <a:pt x="848" y="211"/>
                    <a:pt x="725" y="277"/>
                    <a:pt x="581" y="277"/>
                  </a:cubicBezTo>
                  <a:cubicBezTo>
                    <a:pt x="383" y="277"/>
                    <a:pt x="147" y="151"/>
                    <a:pt x="5" y="51"/>
                  </a:cubicBezTo>
                  <a:cubicBezTo>
                    <a:pt x="4" y="50"/>
                    <a:pt x="3" y="50"/>
                    <a:pt x="3" y="50"/>
                  </a:cubicBezTo>
                  <a:cubicBezTo>
                    <a:pt x="1" y="50"/>
                    <a:pt x="0" y="52"/>
                    <a:pt x="2" y="54"/>
                  </a:cubicBezTo>
                  <a:cubicBezTo>
                    <a:pt x="163" y="181"/>
                    <a:pt x="341" y="332"/>
                    <a:pt x="556" y="332"/>
                  </a:cubicBezTo>
                  <a:cubicBezTo>
                    <a:pt x="570" y="332"/>
                    <a:pt x="584" y="332"/>
                    <a:pt x="598" y="330"/>
                  </a:cubicBezTo>
                  <a:cubicBezTo>
                    <a:pt x="765" y="314"/>
                    <a:pt x="925" y="208"/>
                    <a:pt x="949" y="33"/>
                  </a:cubicBezTo>
                  <a:cubicBezTo>
                    <a:pt x="952" y="14"/>
                    <a:pt x="938" y="0"/>
                    <a:pt x="92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1"/>
            <p:cNvSpPr/>
            <p:nvPr/>
          </p:nvSpPr>
          <p:spPr>
            <a:xfrm>
              <a:off x="4274829" y="-509347"/>
              <a:ext cx="31078" cy="32555"/>
            </a:xfrm>
            <a:custGeom>
              <a:avLst/>
              <a:gdLst/>
              <a:ahLst/>
              <a:cxnLst/>
              <a:rect l="l" t="t" r="r" b="b"/>
              <a:pathLst>
                <a:path w="652" h="683" extrusionOk="0">
                  <a:moveTo>
                    <a:pt x="30" y="1"/>
                  </a:moveTo>
                  <a:cubicBezTo>
                    <a:pt x="14" y="1"/>
                    <a:pt x="0" y="20"/>
                    <a:pt x="16" y="33"/>
                  </a:cubicBezTo>
                  <a:cubicBezTo>
                    <a:pt x="250" y="228"/>
                    <a:pt x="461" y="423"/>
                    <a:pt x="633" y="678"/>
                  </a:cubicBezTo>
                  <a:cubicBezTo>
                    <a:pt x="636" y="681"/>
                    <a:pt x="639" y="682"/>
                    <a:pt x="641" y="682"/>
                  </a:cubicBezTo>
                  <a:cubicBezTo>
                    <a:pt x="647" y="682"/>
                    <a:pt x="651" y="676"/>
                    <a:pt x="648" y="669"/>
                  </a:cubicBezTo>
                  <a:cubicBezTo>
                    <a:pt x="522" y="395"/>
                    <a:pt x="311" y="142"/>
                    <a:pt x="38" y="3"/>
                  </a:cubicBezTo>
                  <a:cubicBezTo>
                    <a:pt x="35" y="1"/>
                    <a:pt x="32" y="1"/>
                    <a:pt x="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2" name="Google Shape;2512;p31"/>
          <p:cNvGrpSpPr/>
          <p:nvPr/>
        </p:nvGrpSpPr>
        <p:grpSpPr>
          <a:xfrm rot="-3476835">
            <a:off x="8473909" y="726009"/>
            <a:ext cx="999158" cy="1011762"/>
            <a:chOff x="3063709" y="-107293"/>
            <a:chExt cx="201909" cy="204435"/>
          </a:xfrm>
        </p:grpSpPr>
        <p:sp>
          <p:nvSpPr>
            <p:cNvPr id="2513" name="Google Shape;2513;p31"/>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1"/>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1"/>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1"/>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1"/>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31"/>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1"/>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31"/>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31"/>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31"/>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1"/>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1"/>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5" name="Google Shape;2525;p31"/>
          <p:cNvGrpSpPr/>
          <p:nvPr/>
        </p:nvGrpSpPr>
        <p:grpSpPr>
          <a:xfrm flipH="1">
            <a:off x="7399886" y="3448137"/>
            <a:ext cx="1438294" cy="1075716"/>
            <a:chOff x="574023" y="2653178"/>
            <a:chExt cx="667453" cy="499196"/>
          </a:xfrm>
        </p:grpSpPr>
        <p:sp>
          <p:nvSpPr>
            <p:cNvPr id="2526" name="Google Shape;2526;p31"/>
            <p:cNvSpPr/>
            <p:nvPr/>
          </p:nvSpPr>
          <p:spPr>
            <a:xfrm>
              <a:off x="676407" y="2676248"/>
              <a:ext cx="473075" cy="473075"/>
            </a:xfrm>
            <a:custGeom>
              <a:avLst/>
              <a:gdLst/>
              <a:ahLst/>
              <a:cxnLst/>
              <a:rect l="l" t="t" r="r" b="b"/>
              <a:pathLst>
                <a:path w="9925" h="9925" extrusionOk="0">
                  <a:moveTo>
                    <a:pt x="4962" y="1"/>
                  </a:moveTo>
                  <a:cubicBezTo>
                    <a:pt x="3647" y="1"/>
                    <a:pt x="2385" y="524"/>
                    <a:pt x="1454" y="1455"/>
                  </a:cubicBezTo>
                  <a:cubicBezTo>
                    <a:pt x="524" y="2386"/>
                    <a:pt x="0" y="3647"/>
                    <a:pt x="0" y="4963"/>
                  </a:cubicBezTo>
                  <a:cubicBezTo>
                    <a:pt x="0" y="6279"/>
                    <a:pt x="524" y="7541"/>
                    <a:pt x="1454" y="8472"/>
                  </a:cubicBezTo>
                  <a:cubicBezTo>
                    <a:pt x="2385" y="9403"/>
                    <a:pt x="3647" y="9925"/>
                    <a:pt x="4962" y="9925"/>
                  </a:cubicBezTo>
                  <a:cubicBezTo>
                    <a:pt x="6279" y="9925"/>
                    <a:pt x="7541" y="9403"/>
                    <a:pt x="8471" y="8472"/>
                  </a:cubicBezTo>
                  <a:cubicBezTo>
                    <a:pt x="9402" y="7541"/>
                    <a:pt x="9924" y="6279"/>
                    <a:pt x="9924" y="4963"/>
                  </a:cubicBezTo>
                  <a:cubicBezTo>
                    <a:pt x="9924" y="3647"/>
                    <a:pt x="9402" y="2386"/>
                    <a:pt x="8471" y="1455"/>
                  </a:cubicBezTo>
                  <a:cubicBezTo>
                    <a:pt x="7541" y="524"/>
                    <a:pt x="6279" y="1"/>
                    <a:pt x="4962"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31"/>
            <p:cNvSpPr/>
            <p:nvPr/>
          </p:nvSpPr>
          <p:spPr>
            <a:xfrm>
              <a:off x="893474" y="2676295"/>
              <a:ext cx="256438" cy="254293"/>
            </a:xfrm>
            <a:custGeom>
              <a:avLst/>
              <a:gdLst/>
              <a:ahLst/>
              <a:cxnLst/>
              <a:rect l="l" t="t" r="r" b="b"/>
              <a:pathLst>
                <a:path w="5380" h="5335" extrusionOk="0">
                  <a:moveTo>
                    <a:pt x="421" y="1"/>
                  </a:moveTo>
                  <a:cubicBezTo>
                    <a:pt x="280" y="1"/>
                    <a:pt x="140" y="7"/>
                    <a:pt x="0" y="19"/>
                  </a:cubicBezTo>
                  <a:cubicBezTo>
                    <a:pt x="85" y="328"/>
                    <a:pt x="186" y="633"/>
                    <a:pt x="318" y="926"/>
                  </a:cubicBezTo>
                  <a:cubicBezTo>
                    <a:pt x="431" y="1175"/>
                    <a:pt x="566" y="1413"/>
                    <a:pt x="728" y="1635"/>
                  </a:cubicBezTo>
                  <a:cubicBezTo>
                    <a:pt x="906" y="1878"/>
                    <a:pt x="1114" y="2101"/>
                    <a:pt x="1332" y="2310"/>
                  </a:cubicBezTo>
                  <a:cubicBezTo>
                    <a:pt x="1763" y="2729"/>
                    <a:pt x="2249" y="3087"/>
                    <a:pt x="2760" y="3402"/>
                  </a:cubicBezTo>
                  <a:cubicBezTo>
                    <a:pt x="3017" y="3562"/>
                    <a:pt x="3281" y="3710"/>
                    <a:pt x="3549" y="3851"/>
                  </a:cubicBezTo>
                  <a:cubicBezTo>
                    <a:pt x="3802" y="3985"/>
                    <a:pt x="4059" y="4107"/>
                    <a:pt x="4300" y="4263"/>
                  </a:cubicBezTo>
                  <a:cubicBezTo>
                    <a:pt x="4726" y="4537"/>
                    <a:pt x="5106" y="4896"/>
                    <a:pt x="5359" y="5335"/>
                  </a:cubicBezTo>
                  <a:cubicBezTo>
                    <a:pt x="5380" y="5040"/>
                    <a:pt x="5376" y="4747"/>
                    <a:pt x="5345" y="4459"/>
                  </a:cubicBezTo>
                  <a:cubicBezTo>
                    <a:pt x="5126" y="4039"/>
                    <a:pt x="4858" y="3644"/>
                    <a:pt x="4538" y="3292"/>
                  </a:cubicBezTo>
                  <a:cubicBezTo>
                    <a:pt x="4223" y="2945"/>
                    <a:pt x="3863" y="2639"/>
                    <a:pt x="3482" y="2364"/>
                  </a:cubicBezTo>
                  <a:cubicBezTo>
                    <a:pt x="3041" y="2044"/>
                    <a:pt x="2579" y="1751"/>
                    <a:pt x="2157" y="1404"/>
                  </a:cubicBezTo>
                  <a:cubicBezTo>
                    <a:pt x="1954" y="1238"/>
                    <a:pt x="1763" y="1055"/>
                    <a:pt x="1598" y="849"/>
                  </a:cubicBezTo>
                  <a:cubicBezTo>
                    <a:pt x="1449" y="663"/>
                    <a:pt x="1318" y="464"/>
                    <a:pt x="1203" y="255"/>
                  </a:cubicBezTo>
                  <a:cubicBezTo>
                    <a:pt x="1165" y="186"/>
                    <a:pt x="1130" y="117"/>
                    <a:pt x="1095" y="47"/>
                  </a:cubicBezTo>
                  <a:cubicBezTo>
                    <a:pt x="870" y="16"/>
                    <a:pt x="645" y="1"/>
                    <a:pt x="42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31"/>
            <p:cNvSpPr/>
            <p:nvPr/>
          </p:nvSpPr>
          <p:spPr>
            <a:xfrm>
              <a:off x="756723" y="2700223"/>
              <a:ext cx="370738" cy="341234"/>
            </a:xfrm>
            <a:custGeom>
              <a:avLst/>
              <a:gdLst/>
              <a:ahLst/>
              <a:cxnLst/>
              <a:rect l="l" t="t" r="r" b="b"/>
              <a:pathLst>
                <a:path w="7778" h="7159" extrusionOk="0">
                  <a:moveTo>
                    <a:pt x="1109" y="0"/>
                  </a:moveTo>
                  <a:cubicBezTo>
                    <a:pt x="711" y="196"/>
                    <a:pt x="338" y="442"/>
                    <a:pt x="1" y="737"/>
                  </a:cubicBezTo>
                  <a:cubicBezTo>
                    <a:pt x="120" y="955"/>
                    <a:pt x="249" y="1166"/>
                    <a:pt x="395" y="1369"/>
                  </a:cubicBezTo>
                  <a:cubicBezTo>
                    <a:pt x="890" y="2045"/>
                    <a:pt x="1544" y="2600"/>
                    <a:pt x="2236" y="3065"/>
                  </a:cubicBezTo>
                  <a:cubicBezTo>
                    <a:pt x="2924" y="3528"/>
                    <a:pt x="3658" y="3913"/>
                    <a:pt x="4376" y="4328"/>
                  </a:cubicBezTo>
                  <a:cubicBezTo>
                    <a:pt x="4743" y="4540"/>
                    <a:pt x="5107" y="4760"/>
                    <a:pt x="5462" y="4994"/>
                  </a:cubicBezTo>
                  <a:cubicBezTo>
                    <a:pt x="5806" y="5221"/>
                    <a:pt x="6137" y="5469"/>
                    <a:pt x="6423" y="5766"/>
                  </a:cubicBezTo>
                  <a:cubicBezTo>
                    <a:pt x="6556" y="5903"/>
                    <a:pt x="6671" y="6054"/>
                    <a:pt x="6790" y="6203"/>
                  </a:cubicBezTo>
                  <a:cubicBezTo>
                    <a:pt x="6894" y="6334"/>
                    <a:pt x="6999" y="6467"/>
                    <a:pt x="7097" y="6603"/>
                  </a:cubicBezTo>
                  <a:cubicBezTo>
                    <a:pt x="7224" y="6778"/>
                    <a:pt x="7348" y="6962"/>
                    <a:pt x="7446" y="7159"/>
                  </a:cubicBezTo>
                  <a:cubicBezTo>
                    <a:pt x="7568" y="6969"/>
                    <a:pt x="7679" y="6768"/>
                    <a:pt x="7778" y="6558"/>
                  </a:cubicBezTo>
                  <a:cubicBezTo>
                    <a:pt x="7651" y="5887"/>
                    <a:pt x="7381" y="5239"/>
                    <a:pt x="7012" y="4667"/>
                  </a:cubicBezTo>
                  <a:cubicBezTo>
                    <a:pt x="6616" y="4057"/>
                    <a:pt x="6099" y="3539"/>
                    <a:pt x="5448" y="3208"/>
                  </a:cubicBezTo>
                  <a:cubicBezTo>
                    <a:pt x="5080" y="3020"/>
                    <a:pt x="4691" y="2884"/>
                    <a:pt x="4311" y="2727"/>
                  </a:cubicBezTo>
                  <a:cubicBezTo>
                    <a:pt x="3945" y="2578"/>
                    <a:pt x="3590" y="2402"/>
                    <a:pt x="3254" y="2193"/>
                  </a:cubicBezTo>
                  <a:cubicBezTo>
                    <a:pt x="2916" y="1986"/>
                    <a:pt x="2597" y="1746"/>
                    <a:pt x="2301" y="1482"/>
                  </a:cubicBezTo>
                  <a:cubicBezTo>
                    <a:pt x="2031" y="1243"/>
                    <a:pt x="1775" y="987"/>
                    <a:pt x="1557" y="701"/>
                  </a:cubicBezTo>
                  <a:cubicBezTo>
                    <a:pt x="1390" y="481"/>
                    <a:pt x="1240" y="245"/>
                    <a:pt x="1109"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1"/>
            <p:cNvSpPr/>
            <p:nvPr/>
          </p:nvSpPr>
          <p:spPr>
            <a:xfrm>
              <a:off x="704816" y="2780539"/>
              <a:ext cx="391473" cy="352721"/>
            </a:xfrm>
            <a:custGeom>
              <a:avLst/>
              <a:gdLst/>
              <a:ahLst/>
              <a:cxnLst/>
              <a:rect l="l" t="t" r="r" b="b"/>
              <a:pathLst>
                <a:path w="8213" h="7400" extrusionOk="0">
                  <a:moveTo>
                    <a:pt x="256" y="1"/>
                  </a:moveTo>
                  <a:cubicBezTo>
                    <a:pt x="165" y="137"/>
                    <a:pt x="79" y="278"/>
                    <a:pt x="0" y="425"/>
                  </a:cubicBezTo>
                  <a:cubicBezTo>
                    <a:pt x="487" y="800"/>
                    <a:pt x="980" y="1167"/>
                    <a:pt x="1460" y="1551"/>
                  </a:cubicBezTo>
                  <a:cubicBezTo>
                    <a:pt x="2069" y="2038"/>
                    <a:pt x="2649" y="2559"/>
                    <a:pt x="3181" y="3129"/>
                  </a:cubicBezTo>
                  <a:cubicBezTo>
                    <a:pt x="3693" y="3675"/>
                    <a:pt x="4184" y="4255"/>
                    <a:pt x="4536" y="4921"/>
                  </a:cubicBezTo>
                  <a:cubicBezTo>
                    <a:pt x="4700" y="5236"/>
                    <a:pt x="4847" y="5561"/>
                    <a:pt x="5025" y="5869"/>
                  </a:cubicBezTo>
                  <a:cubicBezTo>
                    <a:pt x="5196" y="6166"/>
                    <a:pt x="5375" y="6455"/>
                    <a:pt x="5576" y="6730"/>
                  </a:cubicBezTo>
                  <a:cubicBezTo>
                    <a:pt x="5752" y="6971"/>
                    <a:pt x="5947" y="7196"/>
                    <a:pt x="6162" y="7400"/>
                  </a:cubicBezTo>
                  <a:cubicBezTo>
                    <a:pt x="6952" y="7093"/>
                    <a:pt x="7664" y="6585"/>
                    <a:pt x="8213" y="5911"/>
                  </a:cubicBezTo>
                  <a:cubicBezTo>
                    <a:pt x="7931" y="5282"/>
                    <a:pt x="7521" y="4709"/>
                    <a:pt x="7031" y="4226"/>
                  </a:cubicBezTo>
                  <a:cubicBezTo>
                    <a:pt x="6748" y="3947"/>
                    <a:pt x="6436" y="3696"/>
                    <a:pt x="6098" y="3487"/>
                  </a:cubicBezTo>
                  <a:cubicBezTo>
                    <a:pt x="5717" y="3251"/>
                    <a:pt x="5300" y="3074"/>
                    <a:pt x="4879" y="2926"/>
                  </a:cubicBezTo>
                  <a:cubicBezTo>
                    <a:pt x="4437" y="2768"/>
                    <a:pt x="3977" y="2659"/>
                    <a:pt x="3549" y="2460"/>
                  </a:cubicBezTo>
                  <a:cubicBezTo>
                    <a:pt x="3135" y="2267"/>
                    <a:pt x="2744" y="2026"/>
                    <a:pt x="2366" y="1771"/>
                  </a:cubicBezTo>
                  <a:cubicBezTo>
                    <a:pt x="1995" y="1522"/>
                    <a:pt x="1623" y="1268"/>
                    <a:pt x="1276" y="988"/>
                  </a:cubicBezTo>
                  <a:cubicBezTo>
                    <a:pt x="958" y="729"/>
                    <a:pt x="661" y="446"/>
                    <a:pt x="385" y="145"/>
                  </a:cubicBezTo>
                  <a:cubicBezTo>
                    <a:pt x="341" y="98"/>
                    <a:pt x="298" y="49"/>
                    <a:pt x="256"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1"/>
            <p:cNvSpPr/>
            <p:nvPr/>
          </p:nvSpPr>
          <p:spPr>
            <a:xfrm>
              <a:off x="675263" y="2861760"/>
              <a:ext cx="295523" cy="284512"/>
            </a:xfrm>
            <a:custGeom>
              <a:avLst/>
              <a:gdLst/>
              <a:ahLst/>
              <a:cxnLst/>
              <a:rect l="l" t="t" r="r" b="b"/>
              <a:pathLst>
                <a:path w="6200" h="5969" extrusionOk="0">
                  <a:moveTo>
                    <a:pt x="144" y="1"/>
                  </a:moveTo>
                  <a:cubicBezTo>
                    <a:pt x="24" y="535"/>
                    <a:pt x="0" y="1074"/>
                    <a:pt x="56" y="1600"/>
                  </a:cubicBezTo>
                  <a:cubicBezTo>
                    <a:pt x="398" y="1960"/>
                    <a:pt x="771" y="2289"/>
                    <a:pt x="1171" y="2583"/>
                  </a:cubicBezTo>
                  <a:cubicBezTo>
                    <a:pt x="1692" y="2966"/>
                    <a:pt x="2253" y="3278"/>
                    <a:pt x="2844" y="3539"/>
                  </a:cubicBezTo>
                  <a:cubicBezTo>
                    <a:pt x="3481" y="3822"/>
                    <a:pt x="4173" y="4052"/>
                    <a:pt x="4699" y="4528"/>
                  </a:cubicBezTo>
                  <a:cubicBezTo>
                    <a:pt x="5142" y="4927"/>
                    <a:pt x="5526" y="5423"/>
                    <a:pt x="5773" y="5968"/>
                  </a:cubicBezTo>
                  <a:cubicBezTo>
                    <a:pt x="5916" y="5944"/>
                    <a:pt x="6058" y="5916"/>
                    <a:pt x="6200" y="5880"/>
                  </a:cubicBezTo>
                  <a:cubicBezTo>
                    <a:pt x="5845" y="5478"/>
                    <a:pt x="5536" y="5041"/>
                    <a:pt x="5249" y="4586"/>
                  </a:cubicBezTo>
                  <a:cubicBezTo>
                    <a:pt x="5052" y="4273"/>
                    <a:pt x="4865" y="3954"/>
                    <a:pt x="4672" y="3638"/>
                  </a:cubicBezTo>
                  <a:cubicBezTo>
                    <a:pt x="4477" y="3313"/>
                    <a:pt x="4280" y="2989"/>
                    <a:pt x="4052" y="2686"/>
                  </a:cubicBezTo>
                  <a:cubicBezTo>
                    <a:pt x="3602" y="2094"/>
                    <a:pt x="3054" y="1578"/>
                    <a:pt x="2446" y="1151"/>
                  </a:cubicBezTo>
                  <a:cubicBezTo>
                    <a:pt x="2138" y="935"/>
                    <a:pt x="1814" y="741"/>
                    <a:pt x="1479" y="573"/>
                  </a:cubicBezTo>
                  <a:cubicBezTo>
                    <a:pt x="1180" y="421"/>
                    <a:pt x="868" y="298"/>
                    <a:pt x="558" y="173"/>
                  </a:cubicBezTo>
                  <a:cubicBezTo>
                    <a:pt x="421" y="116"/>
                    <a:pt x="283" y="60"/>
                    <a:pt x="144"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1"/>
            <p:cNvSpPr/>
            <p:nvPr/>
          </p:nvSpPr>
          <p:spPr>
            <a:xfrm>
              <a:off x="722166" y="3052372"/>
              <a:ext cx="101622" cy="79505"/>
            </a:xfrm>
            <a:custGeom>
              <a:avLst/>
              <a:gdLst/>
              <a:ahLst/>
              <a:cxnLst/>
              <a:rect l="l" t="t" r="r" b="b"/>
              <a:pathLst>
                <a:path w="2132" h="1668" extrusionOk="0">
                  <a:moveTo>
                    <a:pt x="0" y="1"/>
                  </a:moveTo>
                  <a:cubicBezTo>
                    <a:pt x="525" y="720"/>
                    <a:pt x="1247" y="1308"/>
                    <a:pt x="2132" y="1668"/>
                  </a:cubicBezTo>
                  <a:cubicBezTo>
                    <a:pt x="1791" y="1290"/>
                    <a:pt x="1417" y="945"/>
                    <a:pt x="1016" y="634"/>
                  </a:cubicBezTo>
                  <a:cubicBezTo>
                    <a:pt x="810" y="473"/>
                    <a:pt x="602" y="310"/>
                    <a:pt x="373" y="184"/>
                  </a:cubicBezTo>
                  <a:cubicBezTo>
                    <a:pt x="253" y="116"/>
                    <a:pt x="127" y="57"/>
                    <a:pt x="0"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31"/>
            <p:cNvSpPr/>
            <p:nvPr/>
          </p:nvSpPr>
          <p:spPr>
            <a:xfrm>
              <a:off x="687799" y="2984735"/>
              <a:ext cx="215875" cy="164444"/>
            </a:xfrm>
            <a:custGeom>
              <a:avLst/>
              <a:gdLst/>
              <a:ahLst/>
              <a:cxnLst/>
              <a:rect l="l" t="t" r="r" b="b"/>
              <a:pathLst>
                <a:path w="4529" h="3450" extrusionOk="0">
                  <a:moveTo>
                    <a:pt x="0" y="0"/>
                  </a:moveTo>
                  <a:lnTo>
                    <a:pt x="0" y="0"/>
                  </a:lnTo>
                  <a:cubicBezTo>
                    <a:pt x="90" y="281"/>
                    <a:pt x="205" y="555"/>
                    <a:pt x="344" y="815"/>
                  </a:cubicBezTo>
                  <a:cubicBezTo>
                    <a:pt x="403" y="872"/>
                    <a:pt x="463" y="928"/>
                    <a:pt x="529" y="980"/>
                  </a:cubicBezTo>
                  <a:cubicBezTo>
                    <a:pt x="697" y="1116"/>
                    <a:pt x="879" y="1236"/>
                    <a:pt x="1067" y="1347"/>
                  </a:cubicBezTo>
                  <a:cubicBezTo>
                    <a:pt x="1724" y="1736"/>
                    <a:pt x="2459" y="2024"/>
                    <a:pt x="3054" y="2516"/>
                  </a:cubicBezTo>
                  <a:cubicBezTo>
                    <a:pt x="3335" y="2749"/>
                    <a:pt x="3570" y="3029"/>
                    <a:pt x="3736" y="3354"/>
                  </a:cubicBezTo>
                  <a:cubicBezTo>
                    <a:pt x="4000" y="3407"/>
                    <a:pt x="4266" y="3439"/>
                    <a:pt x="4529" y="3450"/>
                  </a:cubicBezTo>
                  <a:cubicBezTo>
                    <a:pt x="4461" y="3070"/>
                    <a:pt x="4276" y="2707"/>
                    <a:pt x="4071" y="2390"/>
                  </a:cubicBezTo>
                  <a:cubicBezTo>
                    <a:pt x="3812" y="1993"/>
                    <a:pt x="3480" y="1605"/>
                    <a:pt x="3053" y="1383"/>
                  </a:cubicBezTo>
                  <a:cubicBezTo>
                    <a:pt x="2475" y="1081"/>
                    <a:pt x="1826" y="964"/>
                    <a:pt x="1221" y="730"/>
                  </a:cubicBezTo>
                  <a:cubicBezTo>
                    <a:pt x="773" y="558"/>
                    <a:pt x="366" y="306"/>
                    <a:pt x="0"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1"/>
            <p:cNvSpPr/>
            <p:nvPr/>
          </p:nvSpPr>
          <p:spPr>
            <a:xfrm>
              <a:off x="986706" y="2688164"/>
              <a:ext cx="153052" cy="157771"/>
            </a:xfrm>
            <a:custGeom>
              <a:avLst/>
              <a:gdLst/>
              <a:ahLst/>
              <a:cxnLst/>
              <a:rect l="l" t="t" r="r" b="b"/>
              <a:pathLst>
                <a:path w="3211" h="3310" extrusionOk="0">
                  <a:moveTo>
                    <a:pt x="1" y="1"/>
                  </a:moveTo>
                  <a:lnTo>
                    <a:pt x="1" y="1"/>
                  </a:lnTo>
                  <a:cubicBezTo>
                    <a:pt x="215" y="241"/>
                    <a:pt x="442" y="468"/>
                    <a:pt x="677" y="687"/>
                  </a:cubicBezTo>
                  <a:cubicBezTo>
                    <a:pt x="1020" y="1006"/>
                    <a:pt x="1377" y="1311"/>
                    <a:pt x="1729" y="1619"/>
                  </a:cubicBezTo>
                  <a:cubicBezTo>
                    <a:pt x="2095" y="1942"/>
                    <a:pt x="2453" y="2265"/>
                    <a:pt x="2754" y="2650"/>
                  </a:cubicBezTo>
                  <a:cubicBezTo>
                    <a:pt x="2919" y="2860"/>
                    <a:pt x="3068" y="3082"/>
                    <a:pt x="3210" y="3309"/>
                  </a:cubicBezTo>
                  <a:cubicBezTo>
                    <a:pt x="2794" y="1901"/>
                    <a:pt x="1759" y="692"/>
                    <a:pt x="290" y="106"/>
                  </a:cubicBezTo>
                  <a:cubicBezTo>
                    <a:pt x="194" y="67"/>
                    <a:pt x="98" y="32"/>
                    <a:pt x="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1"/>
            <p:cNvSpPr/>
            <p:nvPr/>
          </p:nvSpPr>
          <p:spPr>
            <a:xfrm>
              <a:off x="574023" y="2653178"/>
              <a:ext cx="667453" cy="499196"/>
            </a:xfrm>
            <a:custGeom>
              <a:avLst/>
              <a:gdLst/>
              <a:ahLst/>
              <a:cxnLst/>
              <a:rect l="l" t="t" r="r" b="b"/>
              <a:pathLst>
                <a:path w="14003" h="10473" extrusionOk="0">
                  <a:moveTo>
                    <a:pt x="2477" y="1"/>
                  </a:moveTo>
                  <a:cubicBezTo>
                    <a:pt x="1967" y="1"/>
                    <a:pt x="1491" y="212"/>
                    <a:pt x="1058" y="734"/>
                  </a:cubicBezTo>
                  <a:cubicBezTo>
                    <a:pt x="0" y="2006"/>
                    <a:pt x="551" y="3871"/>
                    <a:pt x="5251" y="7430"/>
                  </a:cubicBezTo>
                  <a:cubicBezTo>
                    <a:pt x="8134" y="9612"/>
                    <a:pt x="10158" y="10473"/>
                    <a:pt x="11480" y="10473"/>
                  </a:cubicBezTo>
                  <a:cubicBezTo>
                    <a:pt x="12284" y="10473"/>
                    <a:pt x="12828" y="10155"/>
                    <a:pt x="13151" y="9624"/>
                  </a:cubicBezTo>
                  <a:cubicBezTo>
                    <a:pt x="14003" y="8218"/>
                    <a:pt x="12683" y="6906"/>
                    <a:pt x="11968" y="6476"/>
                  </a:cubicBezTo>
                  <a:cubicBezTo>
                    <a:pt x="11877" y="6862"/>
                    <a:pt x="11818" y="7046"/>
                    <a:pt x="11722" y="7284"/>
                  </a:cubicBezTo>
                  <a:cubicBezTo>
                    <a:pt x="11921" y="7363"/>
                    <a:pt x="12248" y="7771"/>
                    <a:pt x="11989" y="8251"/>
                  </a:cubicBezTo>
                  <a:cubicBezTo>
                    <a:pt x="11874" y="8464"/>
                    <a:pt x="11670" y="8587"/>
                    <a:pt x="11347" y="8587"/>
                  </a:cubicBezTo>
                  <a:cubicBezTo>
                    <a:pt x="10576" y="8587"/>
                    <a:pt x="9133" y="7886"/>
                    <a:pt x="6636" y="6038"/>
                  </a:cubicBezTo>
                  <a:cubicBezTo>
                    <a:pt x="3094" y="3418"/>
                    <a:pt x="2215" y="2023"/>
                    <a:pt x="2607" y="1623"/>
                  </a:cubicBezTo>
                  <a:cubicBezTo>
                    <a:pt x="2724" y="1503"/>
                    <a:pt x="2874" y="1457"/>
                    <a:pt x="3030" y="1457"/>
                  </a:cubicBezTo>
                  <a:cubicBezTo>
                    <a:pt x="3332" y="1457"/>
                    <a:pt x="3655" y="1627"/>
                    <a:pt x="3795" y="1756"/>
                  </a:cubicBezTo>
                  <a:cubicBezTo>
                    <a:pt x="4079" y="1511"/>
                    <a:pt x="4460" y="1244"/>
                    <a:pt x="4869" y="1022"/>
                  </a:cubicBezTo>
                  <a:cubicBezTo>
                    <a:pt x="4016" y="439"/>
                    <a:pt x="3211" y="1"/>
                    <a:pt x="2477"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1"/>
            <p:cNvSpPr/>
            <p:nvPr/>
          </p:nvSpPr>
          <p:spPr>
            <a:xfrm>
              <a:off x="743520" y="2721339"/>
              <a:ext cx="15014" cy="13728"/>
            </a:xfrm>
            <a:custGeom>
              <a:avLst/>
              <a:gdLst/>
              <a:ahLst/>
              <a:cxnLst/>
              <a:rect l="l" t="t" r="r" b="b"/>
              <a:pathLst>
                <a:path w="315" h="288" extrusionOk="0">
                  <a:moveTo>
                    <a:pt x="0" y="0"/>
                  </a:moveTo>
                  <a:lnTo>
                    <a:pt x="0" y="0"/>
                  </a:lnTo>
                  <a:cubicBezTo>
                    <a:pt x="25" y="21"/>
                    <a:pt x="50" y="42"/>
                    <a:pt x="73" y="64"/>
                  </a:cubicBezTo>
                  <a:cubicBezTo>
                    <a:pt x="147" y="133"/>
                    <a:pt x="218" y="209"/>
                    <a:pt x="285" y="288"/>
                  </a:cubicBezTo>
                  <a:cubicBezTo>
                    <a:pt x="293" y="282"/>
                    <a:pt x="303" y="272"/>
                    <a:pt x="314" y="264"/>
                  </a:cubicBezTo>
                  <a:cubicBezTo>
                    <a:pt x="212" y="174"/>
                    <a:pt x="108" y="85"/>
                    <a:pt x="0" y="0"/>
                  </a:cubicBezTo>
                  <a:close/>
                </a:path>
              </a:pathLst>
            </a:custGeom>
            <a:solidFill>
              <a:srgbClr val="D77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1"/>
            <p:cNvSpPr/>
            <p:nvPr/>
          </p:nvSpPr>
          <p:spPr>
            <a:xfrm>
              <a:off x="665444" y="2694837"/>
              <a:ext cx="70830" cy="108343"/>
            </a:xfrm>
            <a:custGeom>
              <a:avLst/>
              <a:gdLst/>
              <a:ahLst/>
              <a:cxnLst/>
              <a:rect l="l" t="t" r="r" b="b"/>
              <a:pathLst>
                <a:path w="1486" h="2273" extrusionOk="0">
                  <a:moveTo>
                    <a:pt x="530" y="1"/>
                  </a:moveTo>
                  <a:cubicBezTo>
                    <a:pt x="515" y="1"/>
                    <a:pt x="500" y="1"/>
                    <a:pt x="485" y="2"/>
                  </a:cubicBezTo>
                  <a:cubicBezTo>
                    <a:pt x="282" y="18"/>
                    <a:pt x="103" y="168"/>
                    <a:pt x="52" y="367"/>
                  </a:cubicBezTo>
                  <a:cubicBezTo>
                    <a:pt x="0" y="578"/>
                    <a:pt x="78" y="809"/>
                    <a:pt x="160" y="1003"/>
                  </a:cubicBezTo>
                  <a:cubicBezTo>
                    <a:pt x="266" y="1253"/>
                    <a:pt x="411" y="1485"/>
                    <a:pt x="567" y="1708"/>
                  </a:cubicBezTo>
                  <a:cubicBezTo>
                    <a:pt x="705" y="1902"/>
                    <a:pt x="851" y="2091"/>
                    <a:pt x="1007" y="2273"/>
                  </a:cubicBezTo>
                  <a:cubicBezTo>
                    <a:pt x="715" y="1903"/>
                    <a:pt x="449" y="1495"/>
                    <a:pt x="344" y="1030"/>
                  </a:cubicBezTo>
                  <a:cubicBezTo>
                    <a:pt x="302" y="835"/>
                    <a:pt x="282" y="600"/>
                    <a:pt x="398" y="424"/>
                  </a:cubicBezTo>
                  <a:cubicBezTo>
                    <a:pt x="497" y="273"/>
                    <a:pt x="676" y="220"/>
                    <a:pt x="850" y="220"/>
                  </a:cubicBezTo>
                  <a:cubicBezTo>
                    <a:pt x="903" y="220"/>
                    <a:pt x="957" y="225"/>
                    <a:pt x="1007" y="234"/>
                  </a:cubicBezTo>
                  <a:cubicBezTo>
                    <a:pt x="1181" y="265"/>
                    <a:pt x="1340" y="341"/>
                    <a:pt x="1486" y="441"/>
                  </a:cubicBezTo>
                  <a:cubicBezTo>
                    <a:pt x="1361" y="349"/>
                    <a:pt x="1234" y="264"/>
                    <a:pt x="1101" y="190"/>
                  </a:cubicBezTo>
                  <a:cubicBezTo>
                    <a:pt x="931" y="93"/>
                    <a:pt x="731" y="1"/>
                    <a:pt x="530"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1"/>
            <p:cNvSpPr/>
            <p:nvPr/>
          </p:nvSpPr>
          <p:spPr>
            <a:xfrm>
              <a:off x="584032" y="2713283"/>
              <a:ext cx="599959" cy="439090"/>
            </a:xfrm>
            <a:custGeom>
              <a:avLst/>
              <a:gdLst/>
              <a:ahLst/>
              <a:cxnLst/>
              <a:rect l="l" t="t" r="r" b="b"/>
              <a:pathLst>
                <a:path w="12587" h="9212" extrusionOk="0">
                  <a:moveTo>
                    <a:pt x="521" y="1"/>
                  </a:moveTo>
                  <a:lnTo>
                    <a:pt x="521" y="1"/>
                  </a:lnTo>
                  <a:cubicBezTo>
                    <a:pt x="1" y="1258"/>
                    <a:pt x="948" y="3073"/>
                    <a:pt x="5040" y="6170"/>
                  </a:cubicBezTo>
                  <a:cubicBezTo>
                    <a:pt x="7923" y="8351"/>
                    <a:pt x="9946" y="9212"/>
                    <a:pt x="11269" y="9212"/>
                  </a:cubicBezTo>
                  <a:cubicBezTo>
                    <a:pt x="11830" y="9212"/>
                    <a:pt x="12265" y="9057"/>
                    <a:pt x="12587" y="8783"/>
                  </a:cubicBezTo>
                  <a:lnTo>
                    <a:pt x="12587" y="8783"/>
                  </a:lnTo>
                  <a:cubicBezTo>
                    <a:pt x="12191" y="9049"/>
                    <a:pt x="11711" y="9162"/>
                    <a:pt x="11239" y="9171"/>
                  </a:cubicBezTo>
                  <a:cubicBezTo>
                    <a:pt x="11218" y="9171"/>
                    <a:pt x="11197" y="9172"/>
                    <a:pt x="11176" y="9172"/>
                  </a:cubicBezTo>
                  <a:cubicBezTo>
                    <a:pt x="10629" y="9172"/>
                    <a:pt x="10113" y="9028"/>
                    <a:pt x="9607" y="8821"/>
                  </a:cubicBezTo>
                  <a:cubicBezTo>
                    <a:pt x="8887" y="8526"/>
                    <a:pt x="8207" y="8145"/>
                    <a:pt x="7549" y="7729"/>
                  </a:cubicBezTo>
                  <a:cubicBezTo>
                    <a:pt x="6270" y="6921"/>
                    <a:pt x="5016" y="6047"/>
                    <a:pt x="3885" y="5037"/>
                  </a:cubicBezTo>
                  <a:cubicBezTo>
                    <a:pt x="2951" y="4202"/>
                    <a:pt x="2105" y="3277"/>
                    <a:pt x="1470" y="2191"/>
                  </a:cubicBezTo>
                  <a:cubicBezTo>
                    <a:pt x="1067" y="1500"/>
                    <a:pt x="758" y="762"/>
                    <a:pt x="521"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1"/>
            <p:cNvSpPr/>
            <p:nvPr/>
          </p:nvSpPr>
          <p:spPr>
            <a:xfrm>
              <a:off x="630411" y="2653225"/>
              <a:ext cx="571074" cy="481131"/>
            </a:xfrm>
            <a:custGeom>
              <a:avLst/>
              <a:gdLst/>
              <a:ahLst/>
              <a:cxnLst/>
              <a:rect l="l" t="t" r="r" b="b"/>
              <a:pathLst>
                <a:path w="11981" h="10094" extrusionOk="0">
                  <a:moveTo>
                    <a:pt x="1294" y="0"/>
                  </a:moveTo>
                  <a:cubicBezTo>
                    <a:pt x="941" y="0"/>
                    <a:pt x="606" y="101"/>
                    <a:pt x="289" y="335"/>
                  </a:cubicBezTo>
                  <a:cubicBezTo>
                    <a:pt x="196" y="491"/>
                    <a:pt x="143" y="671"/>
                    <a:pt x="118" y="847"/>
                  </a:cubicBezTo>
                  <a:cubicBezTo>
                    <a:pt x="0" y="1728"/>
                    <a:pt x="521" y="2549"/>
                    <a:pt x="1000" y="3240"/>
                  </a:cubicBezTo>
                  <a:cubicBezTo>
                    <a:pt x="1553" y="4040"/>
                    <a:pt x="2172" y="4795"/>
                    <a:pt x="2855" y="5487"/>
                  </a:cubicBezTo>
                  <a:cubicBezTo>
                    <a:pt x="3553" y="6194"/>
                    <a:pt x="4317" y="6830"/>
                    <a:pt x="5124" y="7408"/>
                  </a:cubicBezTo>
                  <a:cubicBezTo>
                    <a:pt x="5560" y="7721"/>
                    <a:pt x="6010" y="8013"/>
                    <a:pt x="6467" y="8295"/>
                  </a:cubicBezTo>
                  <a:cubicBezTo>
                    <a:pt x="6927" y="8580"/>
                    <a:pt x="7398" y="8848"/>
                    <a:pt x="7854" y="9141"/>
                  </a:cubicBezTo>
                  <a:cubicBezTo>
                    <a:pt x="8308" y="9432"/>
                    <a:pt x="8758" y="9728"/>
                    <a:pt x="9261" y="9928"/>
                  </a:cubicBezTo>
                  <a:cubicBezTo>
                    <a:pt x="9539" y="10038"/>
                    <a:pt x="9839" y="10093"/>
                    <a:pt x="10138" y="10093"/>
                  </a:cubicBezTo>
                  <a:cubicBezTo>
                    <a:pt x="10203" y="10093"/>
                    <a:pt x="10269" y="10091"/>
                    <a:pt x="10334" y="10086"/>
                  </a:cubicBezTo>
                  <a:cubicBezTo>
                    <a:pt x="10688" y="10056"/>
                    <a:pt x="11043" y="9947"/>
                    <a:pt x="11332" y="9736"/>
                  </a:cubicBezTo>
                  <a:cubicBezTo>
                    <a:pt x="11630" y="9518"/>
                    <a:pt x="11823" y="9202"/>
                    <a:pt x="11899" y="8843"/>
                  </a:cubicBezTo>
                  <a:cubicBezTo>
                    <a:pt x="11980" y="8456"/>
                    <a:pt x="11904" y="8046"/>
                    <a:pt x="11757" y="7684"/>
                  </a:cubicBezTo>
                  <a:cubicBezTo>
                    <a:pt x="11603" y="7302"/>
                    <a:pt x="11363" y="6944"/>
                    <a:pt x="11050" y="6674"/>
                  </a:cubicBezTo>
                  <a:cubicBezTo>
                    <a:pt x="10967" y="6602"/>
                    <a:pt x="10878" y="6538"/>
                    <a:pt x="10784" y="6481"/>
                  </a:cubicBezTo>
                  <a:cubicBezTo>
                    <a:pt x="10770" y="6538"/>
                    <a:pt x="10758" y="6588"/>
                    <a:pt x="10746" y="6637"/>
                  </a:cubicBezTo>
                  <a:cubicBezTo>
                    <a:pt x="10809" y="6685"/>
                    <a:pt x="10870" y="6732"/>
                    <a:pt x="10929" y="6784"/>
                  </a:cubicBezTo>
                  <a:cubicBezTo>
                    <a:pt x="11064" y="6899"/>
                    <a:pt x="11187" y="7032"/>
                    <a:pt x="11282" y="7183"/>
                  </a:cubicBezTo>
                  <a:cubicBezTo>
                    <a:pt x="11444" y="7436"/>
                    <a:pt x="11526" y="7732"/>
                    <a:pt x="11516" y="8033"/>
                  </a:cubicBezTo>
                  <a:cubicBezTo>
                    <a:pt x="11505" y="8330"/>
                    <a:pt x="11406" y="8620"/>
                    <a:pt x="11253" y="8872"/>
                  </a:cubicBezTo>
                  <a:cubicBezTo>
                    <a:pt x="11097" y="9130"/>
                    <a:pt x="10875" y="9384"/>
                    <a:pt x="10611" y="9533"/>
                  </a:cubicBezTo>
                  <a:cubicBezTo>
                    <a:pt x="10434" y="9633"/>
                    <a:pt x="10245" y="9674"/>
                    <a:pt x="10054" y="9674"/>
                  </a:cubicBezTo>
                  <a:cubicBezTo>
                    <a:pt x="9671" y="9674"/>
                    <a:pt x="9278" y="9511"/>
                    <a:pt x="8947" y="9340"/>
                  </a:cubicBezTo>
                  <a:cubicBezTo>
                    <a:pt x="8652" y="9190"/>
                    <a:pt x="8370" y="9019"/>
                    <a:pt x="8078" y="8863"/>
                  </a:cubicBezTo>
                  <a:cubicBezTo>
                    <a:pt x="7666" y="8643"/>
                    <a:pt x="7256" y="8422"/>
                    <a:pt x="6850" y="8194"/>
                  </a:cubicBezTo>
                  <a:cubicBezTo>
                    <a:pt x="6036" y="7736"/>
                    <a:pt x="5241" y="7245"/>
                    <a:pt x="4507" y="6669"/>
                  </a:cubicBezTo>
                  <a:cubicBezTo>
                    <a:pt x="4138" y="6380"/>
                    <a:pt x="3788" y="6064"/>
                    <a:pt x="3444" y="5746"/>
                  </a:cubicBezTo>
                  <a:cubicBezTo>
                    <a:pt x="3104" y="5432"/>
                    <a:pt x="2771" y="5109"/>
                    <a:pt x="2446" y="4780"/>
                  </a:cubicBezTo>
                  <a:cubicBezTo>
                    <a:pt x="2133" y="4465"/>
                    <a:pt x="1827" y="4146"/>
                    <a:pt x="1536" y="3811"/>
                  </a:cubicBezTo>
                  <a:cubicBezTo>
                    <a:pt x="1264" y="3497"/>
                    <a:pt x="1008" y="3167"/>
                    <a:pt x="808" y="2802"/>
                  </a:cubicBezTo>
                  <a:cubicBezTo>
                    <a:pt x="646" y="2507"/>
                    <a:pt x="478" y="2210"/>
                    <a:pt x="362" y="1894"/>
                  </a:cubicBezTo>
                  <a:cubicBezTo>
                    <a:pt x="259" y="1609"/>
                    <a:pt x="179" y="1268"/>
                    <a:pt x="310" y="979"/>
                  </a:cubicBezTo>
                  <a:cubicBezTo>
                    <a:pt x="414" y="749"/>
                    <a:pt x="645" y="580"/>
                    <a:pt x="882" y="507"/>
                  </a:cubicBezTo>
                  <a:cubicBezTo>
                    <a:pt x="1011" y="466"/>
                    <a:pt x="1145" y="449"/>
                    <a:pt x="1279" y="449"/>
                  </a:cubicBezTo>
                  <a:cubicBezTo>
                    <a:pt x="1399" y="449"/>
                    <a:pt x="1518" y="463"/>
                    <a:pt x="1634" y="486"/>
                  </a:cubicBezTo>
                  <a:cubicBezTo>
                    <a:pt x="2157" y="588"/>
                    <a:pt x="2664" y="857"/>
                    <a:pt x="3059" y="1211"/>
                  </a:cubicBezTo>
                  <a:cubicBezTo>
                    <a:pt x="3101" y="1248"/>
                    <a:pt x="3141" y="1287"/>
                    <a:pt x="3179" y="1326"/>
                  </a:cubicBezTo>
                  <a:cubicBezTo>
                    <a:pt x="3259" y="1274"/>
                    <a:pt x="3342" y="1221"/>
                    <a:pt x="3426" y="1169"/>
                  </a:cubicBezTo>
                  <a:cubicBezTo>
                    <a:pt x="3362" y="1114"/>
                    <a:pt x="3296" y="1057"/>
                    <a:pt x="3228" y="1004"/>
                  </a:cubicBezTo>
                  <a:cubicBezTo>
                    <a:pt x="3041" y="855"/>
                    <a:pt x="2849" y="713"/>
                    <a:pt x="2651" y="581"/>
                  </a:cubicBezTo>
                  <a:cubicBezTo>
                    <a:pt x="2326" y="365"/>
                    <a:pt x="1966" y="147"/>
                    <a:pt x="1586" y="22"/>
                  </a:cubicBezTo>
                  <a:cubicBezTo>
                    <a:pt x="1487" y="8"/>
                    <a:pt x="1390" y="0"/>
                    <a:pt x="129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1"/>
            <p:cNvSpPr/>
            <p:nvPr/>
          </p:nvSpPr>
          <p:spPr>
            <a:xfrm>
              <a:off x="851242" y="2924725"/>
              <a:ext cx="321119" cy="167066"/>
            </a:xfrm>
            <a:custGeom>
              <a:avLst/>
              <a:gdLst/>
              <a:ahLst/>
              <a:cxnLst/>
              <a:rect l="l" t="t" r="r" b="b"/>
              <a:pathLst>
                <a:path w="6737" h="3505" extrusionOk="0">
                  <a:moveTo>
                    <a:pt x="1" y="0"/>
                  </a:moveTo>
                  <a:cubicBezTo>
                    <a:pt x="204" y="163"/>
                    <a:pt x="404" y="330"/>
                    <a:pt x="600" y="503"/>
                  </a:cubicBezTo>
                  <a:cubicBezTo>
                    <a:pt x="911" y="776"/>
                    <a:pt x="1217" y="1049"/>
                    <a:pt x="1549" y="1299"/>
                  </a:cubicBezTo>
                  <a:cubicBezTo>
                    <a:pt x="2205" y="1794"/>
                    <a:pt x="2909" y="2223"/>
                    <a:pt x="3590" y="2679"/>
                  </a:cubicBezTo>
                  <a:cubicBezTo>
                    <a:pt x="4066" y="2997"/>
                    <a:pt x="4563" y="3355"/>
                    <a:pt x="5133" y="3471"/>
                  </a:cubicBezTo>
                  <a:cubicBezTo>
                    <a:pt x="5240" y="3493"/>
                    <a:pt x="5348" y="3505"/>
                    <a:pt x="5456" y="3505"/>
                  </a:cubicBezTo>
                  <a:cubicBezTo>
                    <a:pt x="5633" y="3505"/>
                    <a:pt x="5809" y="3474"/>
                    <a:pt x="5976" y="3407"/>
                  </a:cubicBezTo>
                  <a:cubicBezTo>
                    <a:pt x="6244" y="3299"/>
                    <a:pt x="6532" y="3107"/>
                    <a:pt x="6644" y="2829"/>
                  </a:cubicBezTo>
                  <a:cubicBezTo>
                    <a:pt x="6737" y="2603"/>
                    <a:pt x="6680" y="2358"/>
                    <a:pt x="6579" y="2145"/>
                  </a:cubicBezTo>
                  <a:cubicBezTo>
                    <a:pt x="6517" y="2015"/>
                    <a:pt x="6439" y="1894"/>
                    <a:pt x="6353" y="1778"/>
                  </a:cubicBezTo>
                  <a:lnTo>
                    <a:pt x="6353" y="1778"/>
                  </a:lnTo>
                  <a:cubicBezTo>
                    <a:pt x="6533" y="2068"/>
                    <a:pt x="6583" y="2419"/>
                    <a:pt x="6337" y="2712"/>
                  </a:cubicBezTo>
                  <a:cubicBezTo>
                    <a:pt x="6092" y="3005"/>
                    <a:pt x="5735" y="3109"/>
                    <a:pt x="5369" y="3109"/>
                  </a:cubicBezTo>
                  <a:cubicBezTo>
                    <a:pt x="5284" y="3109"/>
                    <a:pt x="5200" y="3104"/>
                    <a:pt x="5115" y="3094"/>
                  </a:cubicBezTo>
                  <a:cubicBezTo>
                    <a:pt x="4656" y="3037"/>
                    <a:pt x="4211" y="2867"/>
                    <a:pt x="3801" y="2659"/>
                  </a:cubicBezTo>
                  <a:cubicBezTo>
                    <a:pt x="3135" y="2322"/>
                    <a:pt x="2510" y="1910"/>
                    <a:pt x="1908" y="1469"/>
                  </a:cubicBezTo>
                  <a:cubicBezTo>
                    <a:pt x="1313" y="1031"/>
                    <a:pt x="740" y="565"/>
                    <a:pt x="153" y="116"/>
                  </a:cubicBezTo>
                  <a:cubicBezTo>
                    <a:pt x="103" y="78"/>
                    <a:pt x="52" y="40"/>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1"/>
            <p:cNvSpPr/>
            <p:nvPr/>
          </p:nvSpPr>
          <p:spPr>
            <a:xfrm>
              <a:off x="999671" y="2874820"/>
              <a:ext cx="160154" cy="189087"/>
            </a:xfrm>
            <a:custGeom>
              <a:avLst/>
              <a:gdLst/>
              <a:ahLst/>
              <a:cxnLst/>
              <a:rect l="l" t="t" r="r" b="b"/>
              <a:pathLst>
                <a:path w="3360" h="3967" extrusionOk="0">
                  <a:moveTo>
                    <a:pt x="3096" y="0"/>
                  </a:moveTo>
                  <a:cubicBezTo>
                    <a:pt x="3093" y="0"/>
                    <a:pt x="3090" y="3"/>
                    <a:pt x="3090" y="6"/>
                  </a:cubicBezTo>
                  <a:cubicBezTo>
                    <a:pt x="3154" y="717"/>
                    <a:pt x="3119" y="1411"/>
                    <a:pt x="2916" y="2098"/>
                  </a:cubicBezTo>
                  <a:cubicBezTo>
                    <a:pt x="2731" y="2727"/>
                    <a:pt x="2408" y="3251"/>
                    <a:pt x="2051" y="3790"/>
                  </a:cubicBezTo>
                  <a:cubicBezTo>
                    <a:pt x="1852" y="3749"/>
                    <a:pt x="1664" y="3690"/>
                    <a:pt x="1525" y="3643"/>
                  </a:cubicBezTo>
                  <a:cubicBezTo>
                    <a:pt x="1012" y="3469"/>
                    <a:pt x="522" y="3210"/>
                    <a:pt x="53" y="2942"/>
                  </a:cubicBezTo>
                  <a:cubicBezTo>
                    <a:pt x="49" y="2939"/>
                    <a:pt x="44" y="2938"/>
                    <a:pt x="40" y="2938"/>
                  </a:cubicBezTo>
                  <a:cubicBezTo>
                    <a:pt x="18" y="2938"/>
                    <a:pt x="1" y="2967"/>
                    <a:pt x="25" y="2984"/>
                  </a:cubicBezTo>
                  <a:cubicBezTo>
                    <a:pt x="409" y="3214"/>
                    <a:pt x="801" y="3414"/>
                    <a:pt x="1210" y="3596"/>
                  </a:cubicBezTo>
                  <a:cubicBezTo>
                    <a:pt x="1561" y="3752"/>
                    <a:pt x="1922" y="3942"/>
                    <a:pt x="2312" y="3966"/>
                  </a:cubicBezTo>
                  <a:cubicBezTo>
                    <a:pt x="2328" y="3967"/>
                    <a:pt x="2343" y="3967"/>
                    <a:pt x="2359" y="3967"/>
                  </a:cubicBezTo>
                  <a:cubicBezTo>
                    <a:pt x="2774" y="3967"/>
                    <a:pt x="3262" y="3661"/>
                    <a:pt x="3129" y="3191"/>
                  </a:cubicBezTo>
                  <a:cubicBezTo>
                    <a:pt x="3127" y="3183"/>
                    <a:pt x="3121" y="3180"/>
                    <a:pt x="3116" y="3180"/>
                  </a:cubicBezTo>
                  <a:cubicBezTo>
                    <a:pt x="3109" y="3180"/>
                    <a:pt x="3103" y="3185"/>
                    <a:pt x="3104" y="3194"/>
                  </a:cubicBezTo>
                  <a:cubicBezTo>
                    <a:pt x="3151" y="3695"/>
                    <a:pt x="2848" y="3840"/>
                    <a:pt x="2478" y="3840"/>
                  </a:cubicBezTo>
                  <a:cubicBezTo>
                    <a:pt x="2377" y="3840"/>
                    <a:pt x="2272" y="3829"/>
                    <a:pt x="2167" y="3812"/>
                  </a:cubicBezTo>
                  <a:cubicBezTo>
                    <a:pt x="3041" y="2820"/>
                    <a:pt x="3359" y="1275"/>
                    <a:pt x="3103" y="5"/>
                  </a:cubicBezTo>
                  <a:cubicBezTo>
                    <a:pt x="3102" y="2"/>
                    <a:pt x="3099" y="0"/>
                    <a:pt x="3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31"/>
            <p:cNvSpPr/>
            <p:nvPr/>
          </p:nvSpPr>
          <p:spPr>
            <a:xfrm>
              <a:off x="590324" y="2659565"/>
              <a:ext cx="157533" cy="395381"/>
            </a:xfrm>
            <a:custGeom>
              <a:avLst/>
              <a:gdLst/>
              <a:ahLst/>
              <a:cxnLst/>
              <a:rect l="l" t="t" r="r" b="b"/>
              <a:pathLst>
                <a:path w="3305" h="8295" extrusionOk="0">
                  <a:moveTo>
                    <a:pt x="1447" y="1"/>
                  </a:moveTo>
                  <a:cubicBezTo>
                    <a:pt x="1443" y="1"/>
                    <a:pt x="1439" y="2"/>
                    <a:pt x="1435" y="4"/>
                  </a:cubicBezTo>
                  <a:cubicBezTo>
                    <a:pt x="482" y="524"/>
                    <a:pt x="1" y="1674"/>
                    <a:pt x="406" y="2702"/>
                  </a:cubicBezTo>
                  <a:cubicBezTo>
                    <a:pt x="662" y="3358"/>
                    <a:pt x="1156" y="3927"/>
                    <a:pt x="1618" y="4447"/>
                  </a:cubicBezTo>
                  <a:cubicBezTo>
                    <a:pt x="1679" y="4513"/>
                    <a:pt x="1738" y="4579"/>
                    <a:pt x="1799" y="4644"/>
                  </a:cubicBezTo>
                  <a:cubicBezTo>
                    <a:pt x="1779" y="4651"/>
                    <a:pt x="1764" y="4665"/>
                    <a:pt x="1762" y="4691"/>
                  </a:cubicBezTo>
                  <a:cubicBezTo>
                    <a:pt x="1658" y="5914"/>
                    <a:pt x="1812" y="7416"/>
                    <a:pt x="2783" y="8294"/>
                  </a:cubicBezTo>
                  <a:cubicBezTo>
                    <a:pt x="2783" y="8295"/>
                    <a:pt x="2784" y="8295"/>
                    <a:pt x="2784" y="8295"/>
                  </a:cubicBezTo>
                  <a:cubicBezTo>
                    <a:pt x="2785" y="8295"/>
                    <a:pt x="2786" y="8292"/>
                    <a:pt x="2785" y="8291"/>
                  </a:cubicBezTo>
                  <a:cubicBezTo>
                    <a:pt x="2405" y="7756"/>
                    <a:pt x="2109" y="7247"/>
                    <a:pt x="1967" y="6598"/>
                  </a:cubicBezTo>
                  <a:cubicBezTo>
                    <a:pt x="1830" y="5983"/>
                    <a:pt x="1823" y="5354"/>
                    <a:pt x="1875" y="4728"/>
                  </a:cubicBezTo>
                  <a:lnTo>
                    <a:pt x="1875" y="4728"/>
                  </a:lnTo>
                  <a:cubicBezTo>
                    <a:pt x="2309" y="5185"/>
                    <a:pt x="2778" y="5605"/>
                    <a:pt x="3281" y="5984"/>
                  </a:cubicBezTo>
                  <a:cubicBezTo>
                    <a:pt x="3284" y="5986"/>
                    <a:pt x="3287" y="5987"/>
                    <a:pt x="3289" y="5987"/>
                  </a:cubicBezTo>
                  <a:cubicBezTo>
                    <a:pt x="3299" y="5987"/>
                    <a:pt x="3304" y="5974"/>
                    <a:pt x="3296" y="5966"/>
                  </a:cubicBezTo>
                  <a:cubicBezTo>
                    <a:pt x="2406" y="5158"/>
                    <a:pt x="1517" y="4274"/>
                    <a:pt x="854" y="3264"/>
                  </a:cubicBezTo>
                  <a:cubicBezTo>
                    <a:pt x="515" y="2748"/>
                    <a:pt x="281" y="2143"/>
                    <a:pt x="401" y="1518"/>
                  </a:cubicBezTo>
                  <a:cubicBezTo>
                    <a:pt x="521" y="902"/>
                    <a:pt x="909" y="358"/>
                    <a:pt x="1456" y="55"/>
                  </a:cubicBezTo>
                  <a:cubicBezTo>
                    <a:pt x="1482" y="39"/>
                    <a:pt x="1470"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1"/>
            <p:cNvSpPr/>
            <p:nvPr/>
          </p:nvSpPr>
          <p:spPr>
            <a:xfrm>
              <a:off x="1059110" y="2859424"/>
              <a:ext cx="35224" cy="31078"/>
            </a:xfrm>
            <a:custGeom>
              <a:avLst/>
              <a:gdLst/>
              <a:ahLst/>
              <a:cxnLst/>
              <a:rect l="l" t="t" r="r" b="b"/>
              <a:pathLst>
                <a:path w="739" h="652" extrusionOk="0">
                  <a:moveTo>
                    <a:pt x="370" y="0"/>
                  </a:moveTo>
                  <a:cubicBezTo>
                    <a:pt x="241" y="0"/>
                    <a:pt x="119" y="78"/>
                    <a:pt x="68" y="206"/>
                  </a:cubicBezTo>
                  <a:cubicBezTo>
                    <a:pt x="1" y="373"/>
                    <a:pt x="82" y="562"/>
                    <a:pt x="250" y="628"/>
                  </a:cubicBezTo>
                  <a:cubicBezTo>
                    <a:pt x="290" y="644"/>
                    <a:pt x="331" y="651"/>
                    <a:pt x="371" y="651"/>
                  </a:cubicBezTo>
                  <a:cubicBezTo>
                    <a:pt x="500" y="651"/>
                    <a:pt x="622" y="574"/>
                    <a:pt x="673" y="447"/>
                  </a:cubicBezTo>
                  <a:cubicBezTo>
                    <a:pt x="739" y="279"/>
                    <a:pt x="658" y="91"/>
                    <a:pt x="491" y="24"/>
                  </a:cubicBezTo>
                  <a:cubicBezTo>
                    <a:pt x="451" y="8"/>
                    <a:pt x="410"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1"/>
            <p:cNvSpPr/>
            <p:nvPr/>
          </p:nvSpPr>
          <p:spPr>
            <a:xfrm>
              <a:off x="1048862" y="2908471"/>
              <a:ext cx="59534" cy="52574"/>
            </a:xfrm>
            <a:custGeom>
              <a:avLst/>
              <a:gdLst/>
              <a:ahLst/>
              <a:cxnLst/>
              <a:rect l="l" t="t" r="r" b="b"/>
              <a:pathLst>
                <a:path w="1249" h="1103" extrusionOk="0">
                  <a:moveTo>
                    <a:pt x="623" y="1"/>
                  </a:moveTo>
                  <a:cubicBezTo>
                    <a:pt x="405" y="1"/>
                    <a:pt x="198" y="132"/>
                    <a:pt x="113" y="347"/>
                  </a:cubicBezTo>
                  <a:cubicBezTo>
                    <a:pt x="0" y="630"/>
                    <a:pt x="137" y="951"/>
                    <a:pt x="420" y="1063"/>
                  </a:cubicBezTo>
                  <a:cubicBezTo>
                    <a:pt x="487" y="1090"/>
                    <a:pt x="556" y="1103"/>
                    <a:pt x="624" y="1103"/>
                  </a:cubicBezTo>
                  <a:cubicBezTo>
                    <a:pt x="843" y="1103"/>
                    <a:pt x="1050" y="971"/>
                    <a:pt x="1136" y="756"/>
                  </a:cubicBezTo>
                  <a:cubicBezTo>
                    <a:pt x="1249" y="473"/>
                    <a:pt x="1111" y="153"/>
                    <a:pt x="828" y="41"/>
                  </a:cubicBezTo>
                  <a:cubicBezTo>
                    <a:pt x="761" y="14"/>
                    <a:pt x="692" y="1"/>
                    <a:pt x="6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1"/>
            <p:cNvSpPr/>
            <p:nvPr/>
          </p:nvSpPr>
          <p:spPr>
            <a:xfrm>
              <a:off x="961635" y="2820530"/>
              <a:ext cx="35272" cy="31125"/>
            </a:xfrm>
            <a:custGeom>
              <a:avLst/>
              <a:gdLst/>
              <a:ahLst/>
              <a:cxnLst/>
              <a:rect l="l" t="t" r="r" b="b"/>
              <a:pathLst>
                <a:path w="740" h="653" extrusionOk="0">
                  <a:moveTo>
                    <a:pt x="369" y="1"/>
                  </a:moveTo>
                  <a:cubicBezTo>
                    <a:pt x="240" y="1"/>
                    <a:pt x="118" y="79"/>
                    <a:pt x="67" y="206"/>
                  </a:cubicBezTo>
                  <a:cubicBezTo>
                    <a:pt x="0" y="374"/>
                    <a:pt x="82" y="562"/>
                    <a:pt x="249" y="629"/>
                  </a:cubicBezTo>
                  <a:cubicBezTo>
                    <a:pt x="289" y="645"/>
                    <a:pt x="329" y="652"/>
                    <a:pt x="369" y="652"/>
                  </a:cubicBezTo>
                  <a:cubicBezTo>
                    <a:pt x="498" y="652"/>
                    <a:pt x="621" y="575"/>
                    <a:pt x="672" y="447"/>
                  </a:cubicBezTo>
                  <a:cubicBezTo>
                    <a:pt x="739" y="280"/>
                    <a:pt x="658" y="91"/>
                    <a:pt x="490" y="24"/>
                  </a:cubicBezTo>
                  <a:cubicBezTo>
                    <a:pt x="450" y="8"/>
                    <a:pt x="409" y="1"/>
                    <a:pt x="3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1"/>
            <p:cNvSpPr/>
            <p:nvPr/>
          </p:nvSpPr>
          <p:spPr>
            <a:xfrm>
              <a:off x="907011" y="2851988"/>
              <a:ext cx="59534" cy="52574"/>
            </a:xfrm>
            <a:custGeom>
              <a:avLst/>
              <a:gdLst/>
              <a:ahLst/>
              <a:cxnLst/>
              <a:rect l="l" t="t" r="r" b="b"/>
              <a:pathLst>
                <a:path w="1249" h="1103" extrusionOk="0">
                  <a:moveTo>
                    <a:pt x="625" y="0"/>
                  </a:moveTo>
                  <a:cubicBezTo>
                    <a:pt x="406" y="0"/>
                    <a:pt x="199" y="131"/>
                    <a:pt x="113" y="347"/>
                  </a:cubicBezTo>
                  <a:cubicBezTo>
                    <a:pt x="1" y="630"/>
                    <a:pt x="138" y="950"/>
                    <a:pt x="421" y="1063"/>
                  </a:cubicBezTo>
                  <a:cubicBezTo>
                    <a:pt x="487" y="1090"/>
                    <a:pt x="556" y="1102"/>
                    <a:pt x="624" y="1102"/>
                  </a:cubicBezTo>
                  <a:cubicBezTo>
                    <a:pt x="843" y="1102"/>
                    <a:pt x="1050" y="971"/>
                    <a:pt x="1137" y="756"/>
                  </a:cubicBezTo>
                  <a:cubicBezTo>
                    <a:pt x="1249" y="473"/>
                    <a:pt x="1112" y="153"/>
                    <a:pt x="829" y="40"/>
                  </a:cubicBezTo>
                  <a:cubicBezTo>
                    <a:pt x="762" y="13"/>
                    <a:pt x="693" y="0"/>
                    <a:pt x="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1"/>
            <p:cNvSpPr/>
            <p:nvPr/>
          </p:nvSpPr>
          <p:spPr>
            <a:xfrm>
              <a:off x="998480" y="2862141"/>
              <a:ext cx="43470" cy="35177"/>
            </a:xfrm>
            <a:custGeom>
              <a:avLst/>
              <a:gdLst/>
              <a:ahLst/>
              <a:cxnLst/>
              <a:rect l="l" t="t" r="r" b="b"/>
              <a:pathLst>
                <a:path w="912" h="738" extrusionOk="0">
                  <a:moveTo>
                    <a:pt x="125" y="1"/>
                  </a:moveTo>
                  <a:cubicBezTo>
                    <a:pt x="91" y="1"/>
                    <a:pt x="59" y="22"/>
                    <a:pt x="47" y="55"/>
                  </a:cubicBezTo>
                  <a:cubicBezTo>
                    <a:pt x="46" y="58"/>
                    <a:pt x="1" y="172"/>
                    <a:pt x="1" y="304"/>
                  </a:cubicBezTo>
                  <a:cubicBezTo>
                    <a:pt x="1" y="492"/>
                    <a:pt x="93" y="634"/>
                    <a:pt x="259" y="700"/>
                  </a:cubicBezTo>
                  <a:cubicBezTo>
                    <a:pt x="327" y="726"/>
                    <a:pt x="391" y="737"/>
                    <a:pt x="451" y="737"/>
                  </a:cubicBezTo>
                  <a:cubicBezTo>
                    <a:pt x="663" y="737"/>
                    <a:pt x="821" y="595"/>
                    <a:pt x="885" y="502"/>
                  </a:cubicBezTo>
                  <a:cubicBezTo>
                    <a:pt x="912" y="463"/>
                    <a:pt x="901" y="411"/>
                    <a:pt x="862" y="385"/>
                  </a:cubicBezTo>
                  <a:cubicBezTo>
                    <a:pt x="848" y="374"/>
                    <a:pt x="831" y="369"/>
                    <a:pt x="814" y="369"/>
                  </a:cubicBezTo>
                  <a:cubicBezTo>
                    <a:pt x="787" y="369"/>
                    <a:pt x="760" y="382"/>
                    <a:pt x="744" y="406"/>
                  </a:cubicBezTo>
                  <a:cubicBezTo>
                    <a:pt x="739" y="414"/>
                    <a:pt x="630" y="569"/>
                    <a:pt x="451" y="569"/>
                  </a:cubicBezTo>
                  <a:cubicBezTo>
                    <a:pt x="411" y="569"/>
                    <a:pt x="368" y="561"/>
                    <a:pt x="322" y="543"/>
                  </a:cubicBezTo>
                  <a:cubicBezTo>
                    <a:pt x="79" y="445"/>
                    <a:pt x="200" y="131"/>
                    <a:pt x="205" y="119"/>
                  </a:cubicBezTo>
                  <a:cubicBezTo>
                    <a:pt x="224" y="74"/>
                    <a:pt x="202" y="24"/>
                    <a:pt x="158" y="8"/>
                  </a:cubicBezTo>
                  <a:cubicBezTo>
                    <a:pt x="147" y="3"/>
                    <a:pt x="136" y="1"/>
                    <a:pt x="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7" name="Google Shape;2547;p31"/>
          <p:cNvGrpSpPr/>
          <p:nvPr/>
        </p:nvGrpSpPr>
        <p:grpSpPr>
          <a:xfrm flipH="1">
            <a:off x="-262328" y="397130"/>
            <a:ext cx="929359" cy="850044"/>
            <a:chOff x="7078965" y="5331432"/>
            <a:chExt cx="404914" cy="370357"/>
          </a:xfrm>
        </p:grpSpPr>
        <p:sp>
          <p:nvSpPr>
            <p:cNvPr id="2548" name="Google Shape;2548;p31"/>
            <p:cNvSpPr/>
            <p:nvPr/>
          </p:nvSpPr>
          <p:spPr>
            <a:xfrm>
              <a:off x="7078965" y="5331432"/>
              <a:ext cx="383417" cy="365495"/>
            </a:xfrm>
            <a:custGeom>
              <a:avLst/>
              <a:gdLst/>
              <a:ahLst/>
              <a:cxnLst/>
              <a:rect l="l" t="t" r="r" b="b"/>
              <a:pathLst>
                <a:path w="8044" h="7668" extrusionOk="0">
                  <a:moveTo>
                    <a:pt x="4210" y="0"/>
                  </a:moveTo>
                  <a:cubicBezTo>
                    <a:pt x="3228" y="0"/>
                    <a:pt x="2247" y="374"/>
                    <a:pt x="1498" y="1123"/>
                  </a:cubicBezTo>
                  <a:cubicBezTo>
                    <a:pt x="1" y="2620"/>
                    <a:pt x="1" y="5048"/>
                    <a:pt x="1498" y="6546"/>
                  </a:cubicBezTo>
                  <a:cubicBezTo>
                    <a:pt x="2217" y="7264"/>
                    <a:pt x="3193" y="7668"/>
                    <a:pt x="4209" y="7668"/>
                  </a:cubicBezTo>
                  <a:cubicBezTo>
                    <a:pt x="5226" y="7668"/>
                    <a:pt x="6201" y="7264"/>
                    <a:pt x="6921" y="6546"/>
                  </a:cubicBezTo>
                  <a:cubicBezTo>
                    <a:pt x="7640" y="5826"/>
                    <a:pt x="8044" y="4851"/>
                    <a:pt x="8044" y="3834"/>
                  </a:cubicBezTo>
                  <a:cubicBezTo>
                    <a:pt x="8044" y="2818"/>
                    <a:pt x="7640" y="1842"/>
                    <a:pt x="6921" y="1123"/>
                  </a:cubicBezTo>
                  <a:cubicBezTo>
                    <a:pt x="6172" y="374"/>
                    <a:pt x="5191" y="0"/>
                    <a:pt x="4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1"/>
            <p:cNvSpPr/>
            <p:nvPr/>
          </p:nvSpPr>
          <p:spPr>
            <a:xfrm>
              <a:off x="7099032" y="5460747"/>
              <a:ext cx="145235" cy="229459"/>
            </a:xfrm>
            <a:custGeom>
              <a:avLst/>
              <a:gdLst/>
              <a:ahLst/>
              <a:cxnLst/>
              <a:rect l="l" t="t" r="r" b="b"/>
              <a:pathLst>
                <a:path w="3047" h="4814" extrusionOk="0">
                  <a:moveTo>
                    <a:pt x="124" y="0"/>
                  </a:moveTo>
                  <a:cubicBezTo>
                    <a:pt x="69" y="179"/>
                    <a:pt x="28" y="360"/>
                    <a:pt x="1" y="542"/>
                  </a:cubicBezTo>
                  <a:cubicBezTo>
                    <a:pt x="28" y="543"/>
                    <a:pt x="54" y="544"/>
                    <a:pt x="82" y="548"/>
                  </a:cubicBezTo>
                  <a:cubicBezTo>
                    <a:pt x="618" y="595"/>
                    <a:pt x="1115" y="833"/>
                    <a:pt x="1449" y="1260"/>
                  </a:cubicBezTo>
                  <a:cubicBezTo>
                    <a:pt x="1771" y="1674"/>
                    <a:pt x="1925" y="2196"/>
                    <a:pt x="1970" y="2712"/>
                  </a:cubicBezTo>
                  <a:cubicBezTo>
                    <a:pt x="2017" y="3259"/>
                    <a:pt x="1948" y="3820"/>
                    <a:pt x="1771" y="4338"/>
                  </a:cubicBezTo>
                  <a:cubicBezTo>
                    <a:pt x="1768" y="4350"/>
                    <a:pt x="1763" y="4361"/>
                    <a:pt x="1758" y="4374"/>
                  </a:cubicBezTo>
                  <a:lnTo>
                    <a:pt x="1770" y="4381"/>
                  </a:lnTo>
                  <a:cubicBezTo>
                    <a:pt x="2083" y="4575"/>
                    <a:pt x="2414" y="4717"/>
                    <a:pt x="2752" y="4813"/>
                  </a:cubicBezTo>
                  <a:cubicBezTo>
                    <a:pt x="2818" y="4622"/>
                    <a:pt x="2880" y="4431"/>
                    <a:pt x="2930" y="4238"/>
                  </a:cubicBezTo>
                  <a:cubicBezTo>
                    <a:pt x="2973" y="4067"/>
                    <a:pt x="3008" y="3893"/>
                    <a:pt x="3027" y="3717"/>
                  </a:cubicBezTo>
                  <a:cubicBezTo>
                    <a:pt x="3046" y="3555"/>
                    <a:pt x="3036" y="3388"/>
                    <a:pt x="3022" y="3225"/>
                  </a:cubicBezTo>
                  <a:cubicBezTo>
                    <a:pt x="2993" y="2877"/>
                    <a:pt x="2917" y="2529"/>
                    <a:pt x="2806" y="2198"/>
                  </a:cubicBezTo>
                  <a:cubicBezTo>
                    <a:pt x="2590" y="1550"/>
                    <a:pt x="2224" y="937"/>
                    <a:pt x="1656" y="540"/>
                  </a:cubicBezTo>
                  <a:cubicBezTo>
                    <a:pt x="1205" y="224"/>
                    <a:pt x="670" y="50"/>
                    <a:pt x="1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1"/>
            <p:cNvSpPr/>
            <p:nvPr/>
          </p:nvSpPr>
          <p:spPr>
            <a:xfrm>
              <a:off x="7192408" y="5331623"/>
              <a:ext cx="158629" cy="80506"/>
            </a:xfrm>
            <a:custGeom>
              <a:avLst/>
              <a:gdLst/>
              <a:ahLst/>
              <a:cxnLst/>
              <a:rect l="l" t="t" r="r" b="b"/>
              <a:pathLst>
                <a:path w="3328" h="1689" extrusionOk="0">
                  <a:moveTo>
                    <a:pt x="1955" y="1"/>
                  </a:moveTo>
                  <a:cubicBezTo>
                    <a:pt x="1867" y="400"/>
                    <a:pt x="1599" y="826"/>
                    <a:pt x="1183" y="919"/>
                  </a:cubicBezTo>
                  <a:cubicBezTo>
                    <a:pt x="1134" y="930"/>
                    <a:pt x="1086" y="935"/>
                    <a:pt x="1041" y="935"/>
                  </a:cubicBezTo>
                  <a:cubicBezTo>
                    <a:pt x="694" y="935"/>
                    <a:pt x="462" y="633"/>
                    <a:pt x="319" y="310"/>
                  </a:cubicBezTo>
                  <a:cubicBezTo>
                    <a:pt x="210" y="355"/>
                    <a:pt x="104" y="407"/>
                    <a:pt x="0" y="464"/>
                  </a:cubicBezTo>
                  <a:cubicBezTo>
                    <a:pt x="147" y="762"/>
                    <a:pt x="343" y="1039"/>
                    <a:pt x="586" y="1264"/>
                  </a:cubicBezTo>
                  <a:cubicBezTo>
                    <a:pt x="860" y="1517"/>
                    <a:pt x="1209" y="1689"/>
                    <a:pt x="1582" y="1689"/>
                  </a:cubicBezTo>
                  <a:cubicBezTo>
                    <a:pt x="1635" y="1689"/>
                    <a:pt x="1689" y="1685"/>
                    <a:pt x="1743" y="1678"/>
                  </a:cubicBezTo>
                  <a:cubicBezTo>
                    <a:pt x="2136" y="1624"/>
                    <a:pt x="2473" y="1421"/>
                    <a:pt x="2746" y="1142"/>
                  </a:cubicBezTo>
                  <a:cubicBezTo>
                    <a:pt x="2984" y="898"/>
                    <a:pt x="3175" y="608"/>
                    <a:pt x="3327" y="302"/>
                  </a:cubicBezTo>
                  <a:cubicBezTo>
                    <a:pt x="2884" y="114"/>
                    <a:pt x="2418" y="14"/>
                    <a:pt x="1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1"/>
            <p:cNvSpPr/>
            <p:nvPr/>
          </p:nvSpPr>
          <p:spPr>
            <a:xfrm>
              <a:off x="7146316" y="5364655"/>
              <a:ext cx="288612" cy="120020"/>
            </a:xfrm>
            <a:custGeom>
              <a:avLst/>
              <a:gdLst/>
              <a:ahLst/>
              <a:cxnLst/>
              <a:rect l="l" t="t" r="r" b="b"/>
              <a:pathLst>
                <a:path w="6055" h="2518" extrusionOk="0">
                  <a:moveTo>
                    <a:pt x="594" y="1"/>
                  </a:moveTo>
                  <a:cubicBezTo>
                    <a:pt x="381" y="149"/>
                    <a:pt x="182" y="321"/>
                    <a:pt x="0" y="515"/>
                  </a:cubicBezTo>
                  <a:cubicBezTo>
                    <a:pt x="368" y="1099"/>
                    <a:pt x="862" y="1616"/>
                    <a:pt x="1431" y="1993"/>
                  </a:cubicBezTo>
                  <a:cubicBezTo>
                    <a:pt x="1747" y="2202"/>
                    <a:pt x="2092" y="2365"/>
                    <a:pt x="2463" y="2448"/>
                  </a:cubicBezTo>
                  <a:cubicBezTo>
                    <a:pt x="2669" y="2495"/>
                    <a:pt x="2880" y="2517"/>
                    <a:pt x="3091" y="2517"/>
                  </a:cubicBezTo>
                  <a:cubicBezTo>
                    <a:pt x="3195" y="2517"/>
                    <a:pt x="3299" y="2512"/>
                    <a:pt x="3402" y="2501"/>
                  </a:cubicBezTo>
                  <a:cubicBezTo>
                    <a:pt x="4034" y="2433"/>
                    <a:pt x="4625" y="2168"/>
                    <a:pt x="5151" y="1823"/>
                  </a:cubicBezTo>
                  <a:cubicBezTo>
                    <a:pt x="5472" y="1614"/>
                    <a:pt x="5771" y="1373"/>
                    <a:pt x="6054" y="1115"/>
                  </a:cubicBezTo>
                  <a:cubicBezTo>
                    <a:pt x="5853" y="788"/>
                    <a:pt x="5600" y="490"/>
                    <a:pt x="5299" y="231"/>
                  </a:cubicBezTo>
                  <a:cubicBezTo>
                    <a:pt x="5274" y="260"/>
                    <a:pt x="5250" y="289"/>
                    <a:pt x="5226" y="316"/>
                  </a:cubicBezTo>
                  <a:cubicBezTo>
                    <a:pt x="4893" y="692"/>
                    <a:pt x="4507" y="1026"/>
                    <a:pt x="4080" y="1289"/>
                  </a:cubicBezTo>
                  <a:cubicBezTo>
                    <a:pt x="3705" y="1521"/>
                    <a:pt x="3280" y="1712"/>
                    <a:pt x="2835" y="1739"/>
                  </a:cubicBezTo>
                  <a:cubicBezTo>
                    <a:pt x="2803" y="1740"/>
                    <a:pt x="2772" y="1741"/>
                    <a:pt x="2740" y="1741"/>
                  </a:cubicBezTo>
                  <a:cubicBezTo>
                    <a:pt x="2185" y="1741"/>
                    <a:pt x="1695" y="1448"/>
                    <a:pt x="1319" y="1049"/>
                  </a:cubicBezTo>
                  <a:cubicBezTo>
                    <a:pt x="1028" y="738"/>
                    <a:pt x="796" y="377"/>
                    <a:pt x="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1"/>
            <p:cNvSpPr/>
            <p:nvPr/>
          </p:nvSpPr>
          <p:spPr>
            <a:xfrm>
              <a:off x="7277442" y="5449260"/>
              <a:ext cx="179983" cy="247667"/>
            </a:xfrm>
            <a:custGeom>
              <a:avLst/>
              <a:gdLst/>
              <a:ahLst/>
              <a:cxnLst/>
              <a:rect l="l" t="t" r="r" b="b"/>
              <a:pathLst>
                <a:path w="3776" h="5196" extrusionOk="0">
                  <a:moveTo>
                    <a:pt x="3628" y="0"/>
                  </a:moveTo>
                  <a:cubicBezTo>
                    <a:pt x="3178" y="211"/>
                    <a:pt x="2739" y="449"/>
                    <a:pt x="2346" y="755"/>
                  </a:cubicBezTo>
                  <a:cubicBezTo>
                    <a:pt x="1873" y="1125"/>
                    <a:pt x="1497" y="1586"/>
                    <a:pt x="1165" y="2085"/>
                  </a:cubicBezTo>
                  <a:cubicBezTo>
                    <a:pt x="816" y="2610"/>
                    <a:pt x="528" y="3175"/>
                    <a:pt x="324" y="3770"/>
                  </a:cubicBezTo>
                  <a:cubicBezTo>
                    <a:pt x="166" y="4234"/>
                    <a:pt x="58" y="4711"/>
                    <a:pt x="0" y="5196"/>
                  </a:cubicBezTo>
                  <a:cubicBezTo>
                    <a:pt x="9" y="5196"/>
                    <a:pt x="17" y="5196"/>
                    <a:pt x="26" y="5196"/>
                  </a:cubicBezTo>
                  <a:cubicBezTo>
                    <a:pt x="188" y="5196"/>
                    <a:pt x="348" y="5186"/>
                    <a:pt x="507" y="5168"/>
                  </a:cubicBezTo>
                  <a:cubicBezTo>
                    <a:pt x="694" y="4346"/>
                    <a:pt x="1051" y="3563"/>
                    <a:pt x="1469" y="2835"/>
                  </a:cubicBezTo>
                  <a:cubicBezTo>
                    <a:pt x="1592" y="2622"/>
                    <a:pt x="1721" y="2411"/>
                    <a:pt x="1856" y="2204"/>
                  </a:cubicBezTo>
                  <a:cubicBezTo>
                    <a:pt x="1912" y="2119"/>
                    <a:pt x="1968" y="2037"/>
                    <a:pt x="2037" y="1962"/>
                  </a:cubicBezTo>
                  <a:cubicBezTo>
                    <a:pt x="2173" y="1814"/>
                    <a:pt x="2322" y="1678"/>
                    <a:pt x="2471" y="1544"/>
                  </a:cubicBezTo>
                  <a:cubicBezTo>
                    <a:pt x="2890" y="1171"/>
                    <a:pt x="3328" y="820"/>
                    <a:pt x="3775" y="482"/>
                  </a:cubicBezTo>
                  <a:cubicBezTo>
                    <a:pt x="3738" y="318"/>
                    <a:pt x="3688" y="157"/>
                    <a:pt x="36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1"/>
            <p:cNvSpPr/>
            <p:nvPr/>
          </p:nvSpPr>
          <p:spPr>
            <a:xfrm>
              <a:off x="7347605" y="5514132"/>
              <a:ext cx="114777" cy="169687"/>
            </a:xfrm>
            <a:custGeom>
              <a:avLst/>
              <a:gdLst/>
              <a:ahLst/>
              <a:cxnLst/>
              <a:rect l="l" t="t" r="r" b="b"/>
              <a:pathLst>
                <a:path w="2408" h="3560" extrusionOk="0">
                  <a:moveTo>
                    <a:pt x="2408" y="0"/>
                  </a:moveTo>
                  <a:cubicBezTo>
                    <a:pt x="1766" y="422"/>
                    <a:pt x="1180" y="940"/>
                    <a:pt x="737" y="1568"/>
                  </a:cubicBezTo>
                  <a:cubicBezTo>
                    <a:pt x="479" y="1936"/>
                    <a:pt x="271" y="2341"/>
                    <a:pt x="142" y="2773"/>
                  </a:cubicBezTo>
                  <a:cubicBezTo>
                    <a:pt x="66" y="3030"/>
                    <a:pt x="19" y="3294"/>
                    <a:pt x="0" y="3559"/>
                  </a:cubicBezTo>
                  <a:cubicBezTo>
                    <a:pt x="180" y="3487"/>
                    <a:pt x="354" y="3403"/>
                    <a:pt x="522" y="3304"/>
                  </a:cubicBezTo>
                  <a:cubicBezTo>
                    <a:pt x="522" y="3214"/>
                    <a:pt x="527" y="3124"/>
                    <a:pt x="538" y="3035"/>
                  </a:cubicBezTo>
                  <a:cubicBezTo>
                    <a:pt x="614" y="2464"/>
                    <a:pt x="909" y="1947"/>
                    <a:pt x="1282" y="1518"/>
                  </a:cubicBezTo>
                  <a:cubicBezTo>
                    <a:pt x="1586" y="1168"/>
                    <a:pt x="1954" y="867"/>
                    <a:pt x="2358" y="632"/>
                  </a:cubicBezTo>
                  <a:cubicBezTo>
                    <a:pt x="2392" y="422"/>
                    <a:pt x="2408" y="211"/>
                    <a:pt x="2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1"/>
            <p:cNvSpPr/>
            <p:nvPr/>
          </p:nvSpPr>
          <p:spPr>
            <a:xfrm>
              <a:off x="7096840" y="5502835"/>
              <a:ext cx="70354" cy="135512"/>
            </a:xfrm>
            <a:custGeom>
              <a:avLst/>
              <a:gdLst/>
              <a:ahLst/>
              <a:cxnLst/>
              <a:rect l="l" t="t" r="r" b="b"/>
              <a:pathLst>
                <a:path w="1476" h="2843" extrusionOk="0">
                  <a:moveTo>
                    <a:pt x="11" y="1"/>
                  </a:moveTo>
                  <a:lnTo>
                    <a:pt x="11" y="1"/>
                  </a:lnTo>
                  <a:cubicBezTo>
                    <a:pt x="1" y="164"/>
                    <a:pt x="1" y="326"/>
                    <a:pt x="12" y="488"/>
                  </a:cubicBezTo>
                  <a:cubicBezTo>
                    <a:pt x="53" y="481"/>
                    <a:pt x="94" y="477"/>
                    <a:pt x="136" y="477"/>
                  </a:cubicBezTo>
                  <a:cubicBezTo>
                    <a:pt x="271" y="477"/>
                    <a:pt x="407" y="518"/>
                    <a:pt x="529" y="599"/>
                  </a:cubicBezTo>
                  <a:cubicBezTo>
                    <a:pt x="739" y="739"/>
                    <a:pt x="893" y="961"/>
                    <a:pt x="950" y="1205"/>
                  </a:cubicBezTo>
                  <a:cubicBezTo>
                    <a:pt x="1011" y="1470"/>
                    <a:pt x="950" y="1737"/>
                    <a:pt x="837" y="1978"/>
                  </a:cubicBezTo>
                  <a:cubicBezTo>
                    <a:pt x="779" y="2105"/>
                    <a:pt x="707" y="2222"/>
                    <a:pt x="631" y="2336"/>
                  </a:cubicBezTo>
                  <a:cubicBezTo>
                    <a:pt x="744" y="2515"/>
                    <a:pt x="877" y="2685"/>
                    <a:pt x="1024" y="2843"/>
                  </a:cubicBezTo>
                  <a:cubicBezTo>
                    <a:pt x="1077" y="2740"/>
                    <a:pt x="1130" y="2635"/>
                    <a:pt x="1177" y="2530"/>
                  </a:cubicBezTo>
                  <a:cubicBezTo>
                    <a:pt x="1252" y="2360"/>
                    <a:pt x="1307" y="2179"/>
                    <a:pt x="1355" y="2000"/>
                  </a:cubicBezTo>
                  <a:cubicBezTo>
                    <a:pt x="1424" y="1748"/>
                    <a:pt x="1476" y="1481"/>
                    <a:pt x="1445" y="1217"/>
                  </a:cubicBezTo>
                  <a:cubicBezTo>
                    <a:pt x="1416" y="953"/>
                    <a:pt x="1294" y="694"/>
                    <a:pt x="1111" y="500"/>
                  </a:cubicBezTo>
                  <a:cubicBezTo>
                    <a:pt x="828" y="198"/>
                    <a:pt x="423" y="48"/>
                    <a:pt x="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1"/>
            <p:cNvSpPr/>
            <p:nvPr/>
          </p:nvSpPr>
          <p:spPr>
            <a:xfrm>
              <a:off x="7090548" y="5331432"/>
              <a:ext cx="173739" cy="370357"/>
            </a:xfrm>
            <a:custGeom>
              <a:avLst/>
              <a:gdLst/>
              <a:ahLst/>
              <a:cxnLst/>
              <a:rect l="l" t="t" r="r" b="b"/>
              <a:pathLst>
                <a:path w="3645" h="7770" extrusionOk="0">
                  <a:moveTo>
                    <a:pt x="3303" y="0"/>
                  </a:moveTo>
                  <a:cubicBezTo>
                    <a:pt x="3302" y="0"/>
                    <a:pt x="3301" y="0"/>
                    <a:pt x="3299" y="1"/>
                  </a:cubicBezTo>
                  <a:cubicBezTo>
                    <a:pt x="1384" y="298"/>
                    <a:pt x="1" y="2094"/>
                    <a:pt x="78" y="4005"/>
                  </a:cubicBezTo>
                  <a:cubicBezTo>
                    <a:pt x="158" y="5942"/>
                    <a:pt x="1665" y="7576"/>
                    <a:pt x="3605" y="7769"/>
                  </a:cubicBezTo>
                  <a:cubicBezTo>
                    <a:pt x="3606" y="7769"/>
                    <a:pt x="3607" y="7769"/>
                    <a:pt x="3608" y="7769"/>
                  </a:cubicBezTo>
                  <a:cubicBezTo>
                    <a:pt x="3637" y="7769"/>
                    <a:pt x="3644" y="7720"/>
                    <a:pt x="3614" y="7715"/>
                  </a:cubicBezTo>
                  <a:cubicBezTo>
                    <a:pt x="1733" y="7408"/>
                    <a:pt x="245" y="5890"/>
                    <a:pt x="203" y="3944"/>
                  </a:cubicBezTo>
                  <a:cubicBezTo>
                    <a:pt x="161" y="2027"/>
                    <a:pt x="1504" y="507"/>
                    <a:pt x="3305" y="22"/>
                  </a:cubicBezTo>
                  <a:cubicBezTo>
                    <a:pt x="3317" y="18"/>
                    <a:pt x="3315" y="0"/>
                    <a:pt x="3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31"/>
            <p:cNvSpPr/>
            <p:nvPr/>
          </p:nvSpPr>
          <p:spPr>
            <a:xfrm>
              <a:off x="7370866" y="5355312"/>
              <a:ext cx="113014" cy="211537"/>
            </a:xfrm>
            <a:custGeom>
              <a:avLst/>
              <a:gdLst/>
              <a:ahLst/>
              <a:cxnLst/>
              <a:rect l="l" t="t" r="r" b="b"/>
              <a:pathLst>
                <a:path w="2371" h="4438" extrusionOk="0">
                  <a:moveTo>
                    <a:pt x="26" y="1"/>
                  </a:moveTo>
                  <a:cubicBezTo>
                    <a:pt x="10" y="1"/>
                    <a:pt x="1" y="22"/>
                    <a:pt x="17" y="34"/>
                  </a:cubicBezTo>
                  <a:cubicBezTo>
                    <a:pt x="744" y="572"/>
                    <a:pt x="1326" y="1202"/>
                    <a:pt x="1647" y="2063"/>
                  </a:cubicBezTo>
                  <a:cubicBezTo>
                    <a:pt x="1935" y="2839"/>
                    <a:pt x="1934" y="3604"/>
                    <a:pt x="1814" y="4411"/>
                  </a:cubicBezTo>
                  <a:cubicBezTo>
                    <a:pt x="1812" y="4428"/>
                    <a:pt x="1825" y="4438"/>
                    <a:pt x="1839" y="4438"/>
                  </a:cubicBezTo>
                  <a:cubicBezTo>
                    <a:pt x="1850" y="4438"/>
                    <a:pt x="1861" y="4432"/>
                    <a:pt x="1866" y="4420"/>
                  </a:cubicBezTo>
                  <a:cubicBezTo>
                    <a:pt x="2370" y="2783"/>
                    <a:pt x="1533" y="812"/>
                    <a:pt x="35" y="3"/>
                  </a:cubicBezTo>
                  <a:cubicBezTo>
                    <a:pt x="31" y="2"/>
                    <a:pt x="28" y="1"/>
                    <a:pt x="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31"/>
            <p:cNvSpPr/>
            <p:nvPr/>
          </p:nvSpPr>
          <p:spPr>
            <a:xfrm>
              <a:off x="7181350" y="5521711"/>
              <a:ext cx="35272" cy="30935"/>
            </a:xfrm>
            <a:custGeom>
              <a:avLst/>
              <a:gdLst/>
              <a:ahLst/>
              <a:cxnLst/>
              <a:rect l="l" t="t" r="r" b="b"/>
              <a:pathLst>
                <a:path w="740" h="649" extrusionOk="0">
                  <a:moveTo>
                    <a:pt x="370" y="1"/>
                  </a:moveTo>
                  <a:cubicBezTo>
                    <a:pt x="262" y="1"/>
                    <a:pt x="156" y="55"/>
                    <a:pt x="94" y="154"/>
                  </a:cubicBezTo>
                  <a:cubicBezTo>
                    <a:pt x="0" y="306"/>
                    <a:pt x="47" y="506"/>
                    <a:pt x="199" y="600"/>
                  </a:cubicBezTo>
                  <a:cubicBezTo>
                    <a:pt x="252" y="633"/>
                    <a:pt x="311" y="648"/>
                    <a:pt x="369" y="648"/>
                  </a:cubicBezTo>
                  <a:cubicBezTo>
                    <a:pt x="478" y="648"/>
                    <a:pt x="584" y="594"/>
                    <a:pt x="645" y="495"/>
                  </a:cubicBezTo>
                  <a:cubicBezTo>
                    <a:pt x="739" y="344"/>
                    <a:pt x="692" y="144"/>
                    <a:pt x="540" y="49"/>
                  </a:cubicBezTo>
                  <a:cubicBezTo>
                    <a:pt x="487" y="17"/>
                    <a:pt x="42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1"/>
            <p:cNvSpPr/>
            <p:nvPr/>
          </p:nvSpPr>
          <p:spPr>
            <a:xfrm>
              <a:off x="7120243" y="5544924"/>
              <a:ext cx="59629" cy="52289"/>
            </a:xfrm>
            <a:custGeom>
              <a:avLst/>
              <a:gdLst/>
              <a:ahLst/>
              <a:cxnLst/>
              <a:rect l="l" t="t" r="r" b="b"/>
              <a:pathLst>
                <a:path w="1251" h="1097" extrusionOk="0">
                  <a:moveTo>
                    <a:pt x="626" y="1"/>
                  </a:moveTo>
                  <a:cubicBezTo>
                    <a:pt x="443" y="1"/>
                    <a:pt x="264" y="93"/>
                    <a:pt x="161" y="260"/>
                  </a:cubicBezTo>
                  <a:cubicBezTo>
                    <a:pt x="1" y="517"/>
                    <a:pt x="80" y="855"/>
                    <a:pt x="337" y="1014"/>
                  </a:cubicBezTo>
                  <a:cubicBezTo>
                    <a:pt x="426" y="1070"/>
                    <a:pt x="526" y="1097"/>
                    <a:pt x="625" y="1097"/>
                  </a:cubicBezTo>
                  <a:cubicBezTo>
                    <a:pt x="808" y="1097"/>
                    <a:pt x="987" y="1005"/>
                    <a:pt x="1091" y="836"/>
                  </a:cubicBezTo>
                  <a:cubicBezTo>
                    <a:pt x="1251" y="579"/>
                    <a:pt x="1171" y="242"/>
                    <a:pt x="915" y="83"/>
                  </a:cubicBezTo>
                  <a:cubicBezTo>
                    <a:pt x="824" y="27"/>
                    <a:pt x="725" y="1"/>
                    <a:pt x="6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1"/>
            <p:cNvSpPr/>
            <p:nvPr/>
          </p:nvSpPr>
          <p:spPr>
            <a:xfrm>
              <a:off x="7270150" y="5576716"/>
              <a:ext cx="35272" cy="30982"/>
            </a:xfrm>
            <a:custGeom>
              <a:avLst/>
              <a:gdLst/>
              <a:ahLst/>
              <a:cxnLst/>
              <a:rect l="l" t="t" r="r" b="b"/>
              <a:pathLst>
                <a:path w="740" h="650" extrusionOk="0">
                  <a:moveTo>
                    <a:pt x="371" y="1"/>
                  </a:moveTo>
                  <a:cubicBezTo>
                    <a:pt x="262" y="1"/>
                    <a:pt x="156" y="55"/>
                    <a:pt x="95" y="154"/>
                  </a:cubicBezTo>
                  <a:cubicBezTo>
                    <a:pt x="0" y="306"/>
                    <a:pt x="48" y="507"/>
                    <a:pt x="199" y="601"/>
                  </a:cubicBezTo>
                  <a:cubicBezTo>
                    <a:pt x="252" y="634"/>
                    <a:pt x="311" y="649"/>
                    <a:pt x="369" y="649"/>
                  </a:cubicBezTo>
                  <a:cubicBezTo>
                    <a:pt x="478" y="649"/>
                    <a:pt x="584" y="595"/>
                    <a:pt x="645" y="496"/>
                  </a:cubicBezTo>
                  <a:cubicBezTo>
                    <a:pt x="740" y="344"/>
                    <a:pt x="692" y="143"/>
                    <a:pt x="541" y="49"/>
                  </a:cubicBezTo>
                  <a:cubicBezTo>
                    <a:pt x="488" y="16"/>
                    <a:pt x="429"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31"/>
            <p:cNvSpPr/>
            <p:nvPr/>
          </p:nvSpPr>
          <p:spPr>
            <a:xfrm>
              <a:off x="7249368" y="5625001"/>
              <a:ext cx="59581" cy="52289"/>
            </a:xfrm>
            <a:custGeom>
              <a:avLst/>
              <a:gdLst/>
              <a:ahLst/>
              <a:cxnLst/>
              <a:rect l="l" t="t" r="r" b="b"/>
              <a:pathLst>
                <a:path w="1250" h="1097" extrusionOk="0">
                  <a:moveTo>
                    <a:pt x="625" y="1"/>
                  </a:moveTo>
                  <a:cubicBezTo>
                    <a:pt x="442" y="1"/>
                    <a:pt x="263" y="92"/>
                    <a:pt x="159" y="260"/>
                  </a:cubicBezTo>
                  <a:cubicBezTo>
                    <a:pt x="1" y="516"/>
                    <a:pt x="80" y="854"/>
                    <a:pt x="336" y="1014"/>
                  </a:cubicBezTo>
                  <a:cubicBezTo>
                    <a:pt x="426" y="1070"/>
                    <a:pt x="526" y="1097"/>
                    <a:pt x="625" y="1097"/>
                  </a:cubicBezTo>
                  <a:cubicBezTo>
                    <a:pt x="808" y="1097"/>
                    <a:pt x="987" y="1005"/>
                    <a:pt x="1091" y="837"/>
                  </a:cubicBezTo>
                  <a:cubicBezTo>
                    <a:pt x="1250" y="580"/>
                    <a:pt x="1171" y="243"/>
                    <a:pt x="914" y="83"/>
                  </a:cubicBezTo>
                  <a:cubicBezTo>
                    <a:pt x="824" y="27"/>
                    <a:pt x="724" y="1"/>
                    <a:pt x="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1"/>
            <p:cNvSpPr/>
            <p:nvPr/>
          </p:nvSpPr>
          <p:spPr>
            <a:xfrm>
              <a:off x="7199510" y="5571378"/>
              <a:ext cx="33937" cy="26549"/>
            </a:xfrm>
            <a:custGeom>
              <a:avLst/>
              <a:gdLst/>
              <a:ahLst/>
              <a:cxnLst/>
              <a:rect l="l" t="t" r="r" b="b"/>
              <a:pathLst>
                <a:path w="712" h="557" extrusionOk="0">
                  <a:moveTo>
                    <a:pt x="112" y="0"/>
                  </a:moveTo>
                  <a:cubicBezTo>
                    <a:pt x="86" y="0"/>
                    <a:pt x="62" y="16"/>
                    <a:pt x="52" y="42"/>
                  </a:cubicBezTo>
                  <a:cubicBezTo>
                    <a:pt x="14" y="146"/>
                    <a:pt x="0" y="377"/>
                    <a:pt x="211" y="508"/>
                  </a:cubicBezTo>
                  <a:cubicBezTo>
                    <a:pt x="265" y="542"/>
                    <a:pt x="319" y="557"/>
                    <a:pt x="370" y="557"/>
                  </a:cubicBezTo>
                  <a:cubicBezTo>
                    <a:pt x="518" y="557"/>
                    <a:pt x="639" y="435"/>
                    <a:pt x="693" y="348"/>
                  </a:cubicBezTo>
                  <a:cubicBezTo>
                    <a:pt x="712" y="318"/>
                    <a:pt x="703" y="279"/>
                    <a:pt x="672" y="261"/>
                  </a:cubicBezTo>
                  <a:cubicBezTo>
                    <a:pt x="662" y="254"/>
                    <a:pt x="650" y="252"/>
                    <a:pt x="639" y="252"/>
                  </a:cubicBezTo>
                  <a:cubicBezTo>
                    <a:pt x="618" y="252"/>
                    <a:pt x="597" y="262"/>
                    <a:pt x="584" y="281"/>
                  </a:cubicBezTo>
                  <a:cubicBezTo>
                    <a:pt x="579" y="289"/>
                    <a:pt x="492" y="428"/>
                    <a:pt x="372" y="428"/>
                  </a:cubicBezTo>
                  <a:cubicBezTo>
                    <a:pt x="342" y="428"/>
                    <a:pt x="311" y="420"/>
                    <a:pt x="279" y="400"/>
                  </a:cubicBezTo>
                  <a:cubicBezTo>
                    <a:pt x="103" y="291"/>
                    <a:pt x="170" y="93"/>
                    <a:pt x="173" y="86"/>
                  </a:cubicBezTo>
                  <a:cubicBezTo>
                    <a:pt x="183" y="53"/>
                    <a:pt x="166" y="16"/>
                    <a:pt x="133" y="4"/>
                  </a:cubicBezTo>
                  <a:cubicBezTo>
                    <a:pt x="126" y="2"/>
                    <a:pt x="119"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1"/>
            <p:cNvSpPr/>
            <p:nvPr/>
          </p:nvSpPr>
          <p:spPr>
            <a:xfrm>
              <a:off x="7222961" y="5586011"/>
              <a:ext cx="33842" cy="26454"/>
            </a:xfrm>
            <a:custGeom>
              <a:avLst/>
              <a:gdLst/>
              <a:ahLst/>
              <a:cxnLst/>
              <a:rect l="l" t="t" r="r" b="b"/>
              <a:pathLst>
                <a:path w="710" h="555" extrusionOk="0">
                  <a:moveTo>
                    <a:pt x="112" y="0"/>
                  </a:moveTo>
                  <a:cubicBezTo>
                    <a:pt x="86" y="0"/>
                    <a:pt x="62" y="16"/>
                    <a:pt x="53" y="41"/>
                  </a:cubicBezTo>
                  <a:cubicBezTo>
                    <a:pt x="14" y="145"/>
                    <a:pt x="0" y="375"/>
                    <a:pt x="211" y="506"/>
                  </a:cubicBezTo>
                  <a:cubicBezTo>
                    <a:pt x="262" y="539"/>
                    <a:pt x="316" y="554"/>
                    <a:pt x="370" y="554"/>
                  </a:cubicBezTo>
                  <a:cubicBezTo>
                    <a:pt x="435" y="554"/>
                    <a:pt x="500" y="532"/>
                    <a:pt x="562" y="487"/>
                  </a:cubicBezTo>
                  <a:cubicBezTo>
                    <a:pt x="642" y="429"/>
                    <a:pt x="689" y="351"/>
                    <a:pt x="692" y="349"/>
                  </a:cubicBezTo>
                  <a:cubicBezTo>
                    <a:pt x="710" y="319"/>
                    <a:pt x="702" y="280"/>
                    <a:pt x="671" y="261"/>
                  </a:cubicBezTo>
                  <a:cubicBezTo>
                    <a:pt x="660" y="254"/>
                    <a:pt x="648" y="251"/>
                    <a:pt x="637" y="251"/>
                  </a:cubicBezTo>
                  <a:cubicBezTo>
                    <a:pt x="616" y="251"/>
                    <a:pt x="595" y="262"/>
                    <a:pt x="583" y="281"/>
                  </a:cubicBezTo>
                  <a:cubicBezTo>
                    <a:pt x="579" y="289"/>
                    <a:pt x="490" y="427"/>
                    <a:pt x="370" y="427"/>
                  </a:cubicBezTo>
                  <a:cubicBezTo>
                    <a:pt x="341" y="427"/>
                    <a:pt x="310" y="418"/>
                    <a:pt x="278" y="398"/>
                  </a:cubicBezTo>
                  <a:cubicBezTo>
                    <a:pt x="103" y="292"/>
                    <a:pt x="168" y="95"/>
                    <a:pt x="171" y="84"/>
                  </a:cubicBezTo>
                  <a:cubicBezTo>
                    <a:pt x="183" y="52"/>
                    <a:pt x="166" y="15"/>
                    <a:pt x="133" y="4"/>
                  </a:cubicBezTo>
                  <a:cubicBezTo>
                    <a:pt x="126" y="1"/>
                    <a:pt x="119"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3" name="Google Shape;2563;p31"/>
          <p:cNvGrpSpPr/>
          <p:nvPr/>
        </p:nvGrpSpPr>
        <p:grpSpPr>
          <a:xfrm flipH="1">
            <a:off x="5868484" y="397125"/>
            <a:ext cx="581028" cy="581052"/>
            <a:chOff x="2787299" y="187324"/>
            <a:chExt cx="1165552" cy="1165600"/>
          </a:xfrm>
        </p:grpSpPr>
        <p:sp>
          <p:nvSpPr>
            <p:cNvPr id="2564" name="Google Shape;2564;p31"/>
            <p:cNvSpPr/>
            <p:nvPr/>
          </p:nvSpPr>
          <p:spPr>
            <a:xfrm>
              <a:off x="2787299" y="187324"/>
              <a:ext cx="1165552" cy="1165600"/>
            </a:xfrm>
            <a:custGeom>
              <a:avLst/>
              <a:gdLst/>
              <a:ahLst/>
              <a:cxnLst/>
              <a:rect l="l" t="t" r="r" b="b"/>
              <a:pathLst>
                <a:path w="24453" h="24454" extrusionOk="0">
                  <a:moveTo>
                    <a:pt x="12226" y="1"/>
                  </a:moveTo>
                  <a:cubicBezTo>
                    <a:pt x="8983" y="1"/>
                    <a:pt x="5874" y="1289"/>
                    <a:pt x="3582" y="3582"/>
                  </a:cubicBezTo>
                  <a:cubicBezTo>
                    <a:pt x="1288" y="5875"/>
                    <a:pt x="0" y="8985"/>
                    <a:pt x="0" y="12227"/>
                  </a:cubicBezTo>
                  <a:cubicBezTo>
                    <a:pt x="0" y="15469"/>
                    <a:pt x="1288" y="18579"/>
                    <a:pt x="3582" y="20872"/>
                  </a:cubicBezTo>
                  <a:cubicBezTo>
                    <a:pt x="5874" y="23164"/>
                    <a:pt x="8983" y="24453"/>
                    <a:pt x="12226" y="24453"/>
                  </a:cubicBezTo>
                  <a:cubicBezTo>
                    <a:pt x="15469" y="24453"/>
                    <a:pt x="18579" y="23164"/>
                    <a:pt x="20871" y="20872"/>
                  </a:cubicBezTo>
                  <a:cubicBezTo>
                    <a:pt x="23164" y="18579"/>
                    <a:pt x="24453" y="15469"/>
                    <a:pt x="24453" y="12227"/>
                  </a:cubicBezTo>
                  <a:cubicBezTo>
                    <a:pt x="24453" y="8985"/>
                    <a:pt x="23164" y="5875"/>
                    <a:pt x="20871" y="3582"/>
                  </a:cubicBezTo>
                  <a:cubicBezTo>
                    <a:pt x="18579" y="1289"/>
                    <a:pt x="15469" y="1"/>
                    <a:pt x="1222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1"/>
            <p:cNvSpPr/>
            <p:nvPr/>
          </p:nvSpPr>
          <p:spPr>
            <a:xfrm>
              <a:off x="3426916" y="190089"/>
              <a:ext cx="398575" cy="216971"/>
            </a:xfrm>
            <a:custGeom>
              <a:avLst/>
              <a:gdLst/>
              <a:ahLst/>
              <a:cxnLst/>
              <a:rect l="l" t="t" r="r" b="b"/>
              <a:pathLst>
                <a:path w="8362" h="4552" extrusionOk="0">
                  <a:moveTo>
                    <a:pt x="1" y="0"/>
                  </a:moveTo>
                  <a:lnTo>
                    <a:pt x="1" y="0"/>
                  </a:lnTo>
                  <a:cubicBezTo>
                    <a:pt x="207" y="303"/>
                    <a:pt x="434" y="591"/>
                    <a:pt x="675" y="859"/>
                  </a:cubicBezTo>
                  <a:cubicBezTo>
                    <a:pt x="1389" y="1658"/>
                    <a:pt x="2226" y="2348"/>
                    <a:pt x="3120" y="2939"/>
                  </a:cubicBezTo>
                  <a:cubicBezTo>
                    <a:pt x="3544" y="3218"/>
                    <a:pt x="3982" y="3489"/>
                    <a:pt x="4444" y="3705"/>
                  </a:cubicBezTo>
                  <a:cubicBezTo>
                    <a:pt x="5041" y="3986"/>
                    <a:pt x="5675" y="4187"/>
                    <a:pt x="6321" y="4318"/>
                  </a:cubicBezTo>
                  <a:cubicBezTo>
                    <a:pt x="6995" y="4458"/>
                    <a:pt x="7676" y="4519"/>
                    <a:pt x="8361" y="4552"/>
                  </a:cubicBezTo>
                  <a:cubicBezTo>
                    <a:pt x="6356" y="2035"/>
                    <a:pt x="3382" y="329"/>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1"/>
            <p:cNvSpPr/>
            <p:nvPr/>
          </p:nvSpPr>
          <p:spPr>
            <a:xfrm>
              <a:off x="3177771" y="196476"/>
              <a:ext cx="739570" cy="373837"/>
            </a:xfrm>
            <a:custGeom>
              <a:avLst/>
              <a:gdLst/>
              <a:ahLst/>
              <a:cxnLst/>
              <a:rect l="l" t="t" r="r" b="b"/>
              <a:pathLst>
                <a:path w="15516" h="7843" extrusionOk="0">
                  <a:moveTo>
                    <a:pt x="1888" y="0"/>
                  </a:moveTo>
                  <a:cubicBezTo>
                    <a:pt x="1240" y="116"/>
                    <a:pt x="610" y="282"/>
                    <a:pt x="1" y="494"/>
                  </a:cubicBezTo>
                  <a:cubicBezTo>
                    <a:pt x="1003" y="1837"/>
                    <a:pt x="2199" y="3036"/>
                    <a:pt x="3537" y="4042"/>
                  </a:cubicBezTo>
                  <a:cubicBezTo>
                    <a:pt x="5003" y="5144"/>
                    <a:pt x="6638" y="6026"/>
                    <a:pt x="8379" y="6606"/>
                  </a:cubicBezTo>
                  <a:cubicBezTo>
                    <a:pt x="10102" y="7181"/>
                    <a:pt x="11912" y="7432"/>
                    <a:pt x="13712" y="7641"/>
                  </a:cubicBezTo>
                  <a:cubicBezTo>
                    <a:pt x="14311" y="7710"/>
                    <a:pt x="14915" y="7775"/>
                    <a:pt x="15515" y="7842"/>
                  </a:cubicBezTo>
                  <a:cubicBezTo>
                    <a:pt x="15356" y="7406"/>
                    <a:pt x="15172" y="6979"/>
                    <a:pt x="14966" y="6566"/>
                  </a:cubicBezTo>
                  <a:cubicBezTo>
                    <a:pt x="14857" y="6580"/>
                    <a:pt x="14749" y="6592"/>
                    <a:pt x="14640" y="6603"/>
                  </a:cubicBezTo>
                  <a:cubicBezTo>
                    <a:pt x="14129" y="6653"/>
                    <a:pt x="13616" y="6680"/>
                    <a:pt x="13105" y="6680"/>
                  </a:cubicBezTo>
                  <a:cubicBezTo>
                    <a:pt x="11998" y="6680"/>
                    <a:pt x="10897" y="6555"/>
                    <a:pt x="9819" y="6272"/>
                  </a:cubicBezTo>
                  <a:cubicBezTo>
                    <a:pt x="9095" y="6082"/>
                    <a:pt x="8374" y="5844"/>
                    <a:pt x="7721" y="5469"/>
                  </a:cubicBezTo>
                  <a:cubicBezTo>
                    <a:pt x="7191" y="5163"/>
                    <a:pt x="6705" y="4781"/>
                    <a:pt x="6256" y="4366"/>
                  </a:cubicBezTo>
                  <a:cubicBezTo>
                    <a:pt x="5345" y="3520"/>
                    <a:pt x="4584" y="2534"/>
                    <a:pt x="3742" y="1624"/>
                  </a:cubicBezTo>
                  <a:cubicBezTo>
                    <a:pt x="3183" y="1020"/>
                    <a:pt x="2576" y="447"/>
                    <a:pt x="1888"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1"/>
            <p:cNvSpPr/>
            <p:nvPr/>
          </p:nvSpPr>
          <p:spPr>
            <a:xfrm>
              <a:off x="2938254" y="302340"/>
              <a:ext cx="1014502" cy="504200"/>
            </a:xfrm>
            <a:custGeom>
              <a:avLst/>
              <a:gdLst/>
              <a:ahLst/>
              <a:cxnLst/>
              <a:rect l="l" t="t" r="r" b="b"/>
              <a:pathLst>
                <a:path w="21284" h="10578" extrusionOk="0">
                  <a:moveTo>
                    <a:pt x="1772" y="1"/>
                  </a:moveTo>
                  <a:cubicBezTo>
                    <a:pt x="1131" y="479"/>
                    <a:pt x="535" y="1016"/>
                    <a:pt x="0" y="1610"/>
                  </a:cubicBezTo>
                  <a:cubicBezTo>
                    <a:pt x="1921" y="2134"/>
                    <a:pt x="3936" y="2330"/>
                    <a:pt x="5774" y="3131"/>
                  </a:cubicBezTo>
                  <a:cubicBezTo>
                    <a:pt x="6648" y="3512"/>
                    <a:pt x="7479" y="4026"/>
                    <a:pt x="8221" y="4621"/>
                  </a:cubicBezTo>
                  <a:cubicBezTo>
                    <a:pt x="8945" y="5202"/>
                    <a:pt x="9600" y="5860"/>
                    <a:pt x="10268" y="6501"/>
                  </a:cubicBezTo>
                  <a:cubicBezTo>
                    <a:pt x="10940" y="7145"/>
                    <a:pt x="11631" y="7783"/>
                    <a:pt x="12414" y="8295"/>
                  </a:cubicBezTo>
                  <a:cubicBezTo>
                    <a:pt x="13236" y="8833"/>
                    <a:pt x="14136" y="9263"/>
                    <a:pt x="15062" y="9590"/>
                  </a:cubicBezTo>
                  <a:cubicBezTo>
                    <a:pt x="16932" y="10251"/>
                    <a:pt x="18918" y="10490"/>
                    <a:pt x="20890" y="10567"/>
                  </a:cubicBezTo>
                  <a:cubicBezTo>
                    <a:pt x="21012" y="10572"/>
                    <a:pt x="21137" y="10574"/>
                    <a:pt x="21261" y="10577"/>
                  </a:cubicBezTo>
                  <a:cubicBezTo>
                    <a:pt x="21276" y="10325"/>
                    <a:pt x="21284" y="10070"/>
                    <a:pt x="21284" y="9813"/>
                  </a:cubicBezTo>
                  <a:cubicBezTo>
                    <a:pt x="21284" y="9585"/>
                    <a:pt x="21276" y="9358"/>
                    <a:pt x="21264" y="9133"/>
                  </a:cubicBezTo>
                  <a:cubicBezTo>
                    <a:pt x="20770" y="9239"/>
                    <a:pt x="20265" y="9310"/>
                    <a:pt x="19757" y="9335"/>
                  </a:cubicBezTo>
                  <a:cubicBezTo>
                    <a:pt x="19582" y="9344"/>
                    <a:pt x="19407" y="9349"/>
                    <a:pt x="19232" y="9349"/>
                  </a:cubicBezTo>
                  <a:cubicBezTo>
                    <a:pt x="17727" y="9349"/>
                    <a:pt x="16222" y="9027"/>
                    <a:pt x="14832" y="8461"/>
                  </a:cubicBezTo>
                  <a:cubicBezTo>
                    <a:pt x="14055" y="8145"/>
                    <a:pt x="13310" y="7755"/>
                    <a:pt x="12614" y="7290"/>
                  </a:cubicBezTo>
                  <a:cubicBezTo>
                    <a:pt x="11912" y="6821"/>
                    <a:pt x="11280" y="6274"/>
                    <a:pt x="10678" y="5684"/>
                  </a:cubicBezTo>
                  <a:cubicBezTo>
                    <a:pt x="9300" y="4333"/>
                    <a:pt x="8114" y="2767"/>
                    <a:pt x="6507" y="1665"/>
                  </a:cubicBezTo>
                  <a:cubicBezTo>
                    <a:pt x="5626" y="1061"/>
                    <a:pt x="4647" y="675"/>
                    <a:pt x="3615" y="411"/>
                  </a:cubicBezTo>
                  <a:cubicBezTo>
                    <a:pt x="3004" y="255"/>
                    <a:pt x="2388" y="132"/>
                    <a:pt x="1772"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1"/>
            <p:cNvSpPr/>
            <p:nvPr/>
          </p:nvSpPr>
          <p:spPr>
            <a:xfrm>
              <a:off x="2852553" y="470454"/>
              <a:ext cx="1079803" cy="509301"/>
            </a:xfrm>
            <a:custGeom>
              <a:avLst/>
              <a:gdLst/>
              <a:ahLst/>
              <a:cxnLst/>
              <a:rect l="l" t="t" r="r" b="b"/>
              <a:pathLst>
                <a:path w="22654" h="10685" extrusionOk="0">
                  <a:moveTo>
                    <a:pt x="374" y="0"/>
                  </a:moveTo>
                  <a:cubicBezTo>
                    <a:pt x="243" y="219"/>
                    <a:pt x="118" y="441"/>
                    <a:pt x="1" y="668"/>
                  </a:cubicBezTo>
                  <a:cubicBezTo>
                    <a:pt x="844" y="2434"/>
                    <a:pt x="2218" y="3935"/>
                    <a:pt x="3788" y="5098"/>
                  </a:cubicBezTo>
                  <a:cubicBezTo>
                    <a:pt x="5787" y="6578"/>
                    <a:pt x="8151" y="7623"/>
                    <a:pt x="10600" y="8075"/>
                  </a:cubicBezTo>
                  <a:cubicBezTo>
                    <a:pt x="11843" y="8303"/>
                    <a:pt x="13105" y="8437"/>
                    <a:pt x="14355" y="8622"/>
                  </a:cubicBezTo>
                  <a:cubicBezTo>
                    <a:pt x="15554" y="8800"/>
                    <a:pt x="16750" y="8997"/>
                    <a:pt x="17933" y="9259"/>
                  </a:cubicBezTo>
                  <a:cubicBezTo>
                    <a:pt x="19420" y="9588"/>
                    <a:pt x="20890" y="10033"/>
                    <a:pt x="22264" y="10685"/>
                  </a:cubicBezTo>
                  <a:cubicBezTo>
                    <a:pt x="22415" y="10295"/>
                    <a:pt x="22543" y="9893"/>
                    <a:pt x="22653" y="9485"/>
                  </a:cubicBezTo>
                  <a:cubicBezTo>
                    <a:pt x="22368" y="9302"/>
                    <a:pt x="22074" y="9125"/>
                    <a:pt x="21776" y="8957"/>
                  </a:cubicBezTo>
                  <a:cubicBezTo>
                    <a:pt x="20658" y="8329"/>
                    <a:pt x="19463" y="7814"/>
                    <a:pt x="18207" y="7537"/>
                  </a:cubicBezTo>
                  <a:cubicBezTo>
                    <a:pt x="17243" y="7323"/>
                    <a:pt x="16265" y="7171"/>
                    <a:pt x="15286" y="7047"/>
                  </a:cubicBezTo>
                  <a:cubicBezTo>
                    <a:pt x="13262" y="6789"/>
                    <a:pt x="11224" y="6627"/>
                    <a:pt x="9216" y="6253"/>
                  </a:cubicBezTo>
                  <a:cubicBezTo>
                    <a:pt x="7308" y="5898"/>
                    <a:pt x="5383" y="5343"/>
                    <a:pt x="3754" y="4254"/>
                  </a:cubicBezTo>
                  <a:cubicBezTo>
                    <a:pt x="2942" y="3712"/>
                    <a:pt x="2225" y="3043"/>
                    <a:pt x="1634" y="2267"/>
                  </a:cubicBezTo>
                  <a:cubicBezTo>
                    <a:pt x="1107" y="1575"/>
                    <a:pt x="695" y="807"/>
                    <a:pt x="37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1"/>
            <p:cNvSpPr/>
            <p:nvPr/>
          </p:nvSpPr>
          <p:spPr>
            <a:xfrm>
              <a:off x="2790970" y="661925"/>
              <a:ext cx="1029421" cy="585994"/>
            </a:xfrm>
            <a:custGeom>
              <a:avLst/>
              <a:gdLst/>
              <a:ahLst/>
              <a:cxnLst/>
              <a:rect l="l" t="t" r="r" b="b"/>
              <a:pathLst>
                <a:path w="21597" h="12294" extrusionOk="0">
                  <a:moveTo>
                    <a:pt x="137" y="0"/>
                  </a:moveTo>
                  <a:cubicBezTo>
                    <a:pt x="79" y="304"/>
                    <a:pt x="36" y="613"/>
                    <a:pt x="1" y="925"/>
                  </a:cubicBezTo>
                  <a:cubicBezTo>
                    <a:pt x="861" y="1109"/>
                    <a:pt x="1680" y="1459"/>
                    <a:pt x="2418" y="1936"/>
                  </a:cubicBezTo>
                  <a:cubicBezTo>
                    <a:pt x="3199" y="2442"/>
                    <a:pt x="3891" y="3073"/>
                    <a:pt x="4529" y="3747"/>
                  </a:cubicBezTo>
                  <a:cubicBezTo>
                    <a:pt x="5876" y="5169"/>
                    <a:pt x="7007" y="6787"/>
                    <a:pt x="8430" y="8137"/>
                  </a:cubicBezTo>
                  <a:cubicBezTo>
                    <a:pt x="9911" y="9542"/>
                    <a:pt x="11747" y="10561"/>
                    <a:pt x="13663" y="11240"/>
                  </a:cubicBezTo>
                  <a:cubicBezTo>
                    <a:pt x="15423" y="11864"/>
                    <a:pt x="17280" y="12215"/>
                    <a:pt x="19147" y="12294"/>
                  </a:cubicBezTo>
                  <a:cubicBezTo>
                    <a:pt x="20063" y="11653"/>
                    <a:pt x="20888" y="10889"/>
                    <a:pt x="21596" y="10026"/>
                  </a:cubicBezTo>
                  <a:lnTo>
                    <a:pt x="21596" y="10026"/>
                  </a:lnTo>
                  <a:cubicBezTo>
                    <a:pt x="21399" y="10063"/>
                    <a:pt x="21204" y="10095"/>
                    <a:pt x="21006" y="10122"/>
                  </a:cubicBezTo>
                  <a:cubicBezTo>
                    <a:pt x="20555" y="10184"/>
                    <a:pt x="20106" y="10215"/>
                    <a:pt x="19658" y="10215"/>
                  </a:cubicBezTo>
                  <a:cubicBezTo>
                    <a:pt x="19022" y="10215"/>
                    <a:pt x="18389" y="10153"/>
                    <a:pt x="17755" y="10026"/>
                  </a:cubicBezTo>
                  <a:cubicBezTo>
                    <a:pt x="16674" y="9809"/>
                    <a:pt x="15615" y="9498"/>
                    <a:pt x="14579" y="9120"/>
                  </a:cubicBezTo>
                  <a:cubicBezTo>
                    <a:pt x="12484" y="8355"/>
                    <a:pt x="10461" y="7322"/>
                    <a:pt x="8663" y="5997"/>
                  </a:cubicBezTo>
                  <a:cubicBezTo>
                    <a:pt x="7114" y="4855"/>
                    <a:pt x="5806" y="3438"/>
                    <a:pt x="4336" y="2205"/>
                  </a:cubicBezTo>
                  <a:cubicBezTo>
                    <a:pt x="3641" y="1621"/>
                    <a:pt x="2902" y="1086"/>
                    <a:pt x="2089" y="676"/>
                  </a:cubicBezTo>
                  <a:cubicBezTo>
                    <a:pt x="1471" y="365"/>
                    <a:pt x="813" y="140"/>
                    <a:pt x="137"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1"/>
            <p:cNvSpPr/>
            <p:nvPr/>
          </p:nvSpPr>
          <p:spPr>
            <a:xfrm>
              <a:off x="2831676" y="993339"/>
              <a:ext cx="686710" cy="359442"/>
            </a:xfrm>
            <a:custGeom>
              <a:avLst/>
              <a:gdLst/>
              <a:ahLst/>
              <a:cxnLst/>
              <a:rect l="l" t="t" r="r" b="b"/>
              <a:pathLst>
                <a:path w="14407" h="7541" extrusionOk="0">
                  <a:moveTo>
                    <a:pt x="1" y="0"/>
                  </a:moveTo>
                  <a:lnTo>
                    <a:pt x="1" y="0"/>
                  </a:lnTo>
                  <a:cubicBezTo>
                    <a:pt x="348" y="834"/>
                    <a:pt x="784" y="1620"/>
                    <a:pt x="1297" y="2349"/>
                  </a:cubicBezTo>
                  <a:cubicBezTo>
                    <a:pt x="2205" y="2658"/>
                    <a:pt x="3126" y="2923"/>
                    <a:pt x="4038" y="3221"/>
                  </a:cubicBezTo>
                  <a:cubicBezTo>
                    <a:pt x="5220" y="3605"/>
                    <a:pt x="6376" y="4066"/>
                    <a:pt x="7443" y="4708"/>
                  </a:cubicBezTo>
                  <a:cubicBezTo>
                    <a:pt x="7971" y="5026"/>
                    <a:pt x="8453" y="5409"/>
                    <a:pt x="8931" y="5797"/>
                  </a:cubicBezTo>
                  <a:cubicBezTo>
                    <a:pt x="9405" y="6183"/>
                    <a:pt x="9865" y="6587"/>
                    <a:pt x="10297" y="7021"/>
                  </a:cubicBezTo>
                  <a:cubicBezTo>
                    <a:pt x="10462" y="7186"/>
                    <a:pt x="10620" y="7356"/>
                    <a:pt x="10774" y="7529"/>
                  </a:cubicBezTo>
                  <a:cubicBezTo>
                    <a:pt x="10947" y="7538"/>
                    <a:pt x="11122" y="7541"/>
                    <a:pt x="11295" y="7541"/>
                  </a:cubicBezTo>
                  <a:cubicBezTo>
                    <a:pt x="12371" y="7541"/>
                    <a:pt x="13414" y="7402"/>
                    <a:pt x="14407" y="7140"/>
                  </a:cubicBezTo>
                  <a:cubicBezTo>
                    <a:pt x="13669" y="6379"/>
                    <a:pt x="12866" y="5686"/>
                    <a:pt x="11981" y="5100"/>
                  </a:cubicBezTo>
                  <a:cubicBezTo>
                    <a:pt x="11243" y="4612"/>
                    <a:pt x="10453" y="4195"/>
                    <a:pt x="9623" y="3886"/>
                  </a:cubicBezTo>
                  <a:cubicBezTo>
                    <a:pt x="8803" y="3583"/>
                    <a:pt x="7966" y="3325"/>
                    <a:pt x="7128" y="3080"/>
                  </a:cubicBezTo>
                  <a:cubicBezTo>
                    <a:pt x="5519" y="2609"/>
                    <a:pt x="3890" y="2176"/>
                    <a:pt x="2367" y="1467"/>
                  </a:cubicBezTo>
                  <a:cubicBezTo>
                    <a:pt x="1517" y="1070"/>
                    <a:pt x="723" y="579"/>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1"/>
            <p:cNvSpPr/>
            <p:nvPr/>
          </p:nvSpPr>
          <p:spPr>
            <a:xfrm>
              <a:off x="3351033" y="438519"/>
              <a:ext cx="61726" cy="54147"/>
            </a:xfrm>
            <a:custGeom>
              <a:avLst/>
              <a:gdLst/>
              <a:ahLst/>
              <a:cxnLst/>
              <a:rect l="l" t="t" r="r" b="b"/>
              <a:pathLst>
                <a:path w="1295" h="1136" extrusionOk="0">
                  <a:moveTo>
                    <a:pt x="648" y="0"/>
                  </a:moveTo>
                  <a:cubicBezTo>
                    <a:pt x="565" y="0"/>
                    <a:pt x="480" y="19"/>
                    <a:pt x="401" y="57"/>
                  </a:cubicBezTo>
                  <a:cubicBezTo>
                    <a:pt x="118" y="193"/>
                    <a:pt x="1" y="532"/>
                    <a:pt x="137" y="815"/>
                  </a:cubicBezTo>
                  <a:cubicBezTo>
                    <a:pt x="234" y="1018"/>
                    <a:pt x="436" y="1135"/>
                    <a:pt x="647" y="1135"/>
                  </a:cubicBezTo>
                  <a:cubicBezTo>
                    <a:pt x="729" y="1135"/>
                    <a:pt x="814" y="1117"/>
                    <a:pt x="894" y="1079"/>
                  </a:cubicBezTo>
                  <a:cubicBezTo>
                    <a:pt x="1175" y="943"/>
                    <a:pt x="1295" y="602"/>
                    <a:pt x="1158" y="321"/>
                  </a:cubicBezTo>
                  <a:cubicBezTo>
                    <a:pt x="1061" y="118"/>
                    <a:pt x="859" y="0"/>
                    <a:pt x="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1"/>
            <p:cNvSpPr/>
            <p:nvPr/>
          </p:nvSpPr>
          <p:spPr>
            <a:xfrm>
              <a:off x="3333683" y="524077"/>
              <a:ext cx="104529" cy="91660"/>
            </a:xfrm>
            <a:custGeom>
              <a:avLst/>
              <a:gdLst/>
              <a:ahLst/>
              <a:cxnLst/>
              <a:rect l="l" t="t" r="r" b="b"/>
              <a:pathLst>
                <a:path w="2193" h="1923" extrusionOk="0">
                  <a:moveTo>
                    <a:pt x="1096" y="0"/>
                  </a:moveTo>
                  <a:cubicBezTo>
                    <a:pt x="956" y="0"/>
                    <a:pt x="814" y="31"/>
                    <a:pt x="680" y="96"/>
                  </a:cubicBezTo>
                  <a:cubicBezTo>
                    <a:pt x="202" y="326"/>
                    <a:pt x="0" y="901"/>
                    <a:pt x="232" y="1379"/>
                  </a:cubicBezTo>
                  <a:cubicBezTo>
                    <a:pt x="397" y="1722"/>
                    <a:pt x="740" y="1923"/>
                    <a:pt x="1097" y="1923"/>
                  </a:cubicBezTo>
                  <a:cubicBezTo>
                    <a:pt x="1237" y="1923"/>
                    <a:pt x="1380" y="1892"/>
                    <a:pt x="1514" y="1827"/>
                  </a:cubicBezTo>
                  <a:cubicBezTo>
                    <a:pt x="1992" y="1596"/>
                    <a:pt x="2192" y="1022"/>
                    <a:pt x="1962" y="544"/>
                  </a:cubicBezTo>
                  <a:cubicBezTo>
                    <a:pt x="1797" y="201"/>
                    <a:pt x="1453"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1"/>
            <p:cNvSpPr/>
            <p:nvPr/>
          </p:nvSpPr>
          <p:spPr>
            <a:xfrm>
              <a:off x="3516002" y="358918"/>
              <a:ext cx="61726" cy="54147"/>
            </a:xfrm>
            <a:custGeom>
              <a:avLst/>
              <a:gdLst/>
              <a:ahLst/>
              <a:cxnLst/>
              <a:rect l="l" t="t" r="r" b="b"/>
              <a:pathLst>
                <a:path w="1295" h="1136" extrusionOk="0">
                  <a:moveTo>
                    <a:pt x="647" y="1"/>
                  </a:moveTo>
                  <a:cubicBezTo>
                    <a:pt x="564" y="1"/>
                    <a:pt x="480" y="19"/>
                    <a:pt x="400" y="57"/>
                  </a:cubicBezTo>
                  <a:cubicBezTo>
                    <a:pt x="120" y="193"/>
                    <a:pt x="0" y="533"/>
                    <a:pt x="137" y="815"/>
                  </a:cubicBezTo>
                  <a:cubicBezTo>
                    <a:pt x="234" y="1018"/>
                    <a:pt x="436" y="1136"/>
                    <a:pt x="647" y="1136"/>
                  </a:cubicBezTo>
                  <a:cubicBezTo>
                    <a:pt x="730" y="1136"/>
                    <a:pt x="815" y="1117"/>
                    <a:pt x="895" y="1079"/>
                  </a:cubicBezTo>
                  <a:cubicBezTo>
                    <a:pt x="1175" y="943"/>
                    <a:pt x="1294" y="604"/>
                    <a:pt x="1158" y="321"/>
                  </a:cubicBezTo>
                  <a:cubicBezTo>
                    <a:pt x="1061" y="119"/>
                    <a:pt x="858"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1"/>
            <p:cNvSpPr/>
            <p:nvPr/>
          </p:nvSpPr>
          <p:spPr>
            <a:xfrm>
              <a:off x="3573677" y="408347"/>
              <a:ext cx="104482" cy="91660"/>
            </a:xfrm>
            <a:custGeom>
              <a:avLst/>
              <a:gdLst/>
              <a:ahLst/>
              <a:cxnLst/>
              <a:rect l="l" t="t" r="r" b="b"/>
              <a:pathLst>
                <a:path w="2192" h="1923" extrusionOk="0">
                  <a:moveTo>
                    <a:pt x="1095" y="0"/>
                  </a:moveTo>
                  <a:cubicBezTo>
                    <a:pt x="955" y="0"/>
                    <a:pt x="813" y="31"/>
                    <a:pt x="679" y="95"/>
                  </a:cubicBezTo>
                  <a:cubicBezTo>
                    <a:pt x="201" y="326"/>
                    <a:pt x="1" y="900"/>
                    <a:pt x="231" y="1378"/>
                  </a:cubicBezTo>
                  <a:cubicBezTo>
                    <a:pt x="396" y="1722"/>
                    <a:pt x="739" y="1922"/>
                    <a:pt x="1096" y="1922"/>
                  </a:cubicBezTo>
                  <a:cubicBezTo>
                    <a:pt x="1236" y="1922"/>
                    <a:pt x="1379" y="1891"/>
                    <a:pt x="1513" y="1826"/>
                  </a:cubicBezTo>
                  <a:cubicBezTo>
                    <a:pt x="1991" y="1596"/>
                    <a:pt x="2192" y="1021"/>
                    <a:pt x="1961" y="543"/>
                  </a:cubicBezTo>
                  <a:cubicBezTo>
                    <a:pt x="1796" y="200"/>
                    <a:pt x="1452" y="0"/>
                    <a:pt x="10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1"/>
            <p:cNvSpPr/>
            <p:nvPr/>
          </p:nvSpPr>
          <p:spPr>
            <a:xfrm>
              <a:off x="3443456" y="428271"/>
              <a:ext cx="98333" cy="77122"/>
            </a:xfrm>
            <a:custGeom>
              <a:avLst/>
              <a:gdLst/>
              <a:ahLst/>
              <a:cxnLst/>
              <a:rect l="l" t="t" r="r" b="b"/>
              <a:pathLst>
                <a:path w="2063" h="1618" extrusionOk="0">
                  <a:moveTo>
                    <a:pt x="1720" y="0"/>
                  </a:moveTo>
                  <a:cubicBezTo>
                    <a:pt x="1696" y="0"/>
                    <a:pt x="1670" y="6"/>
                    <a:pt x="1647" y="20"/>
                  </a:cubicBezTo>
                  <a:cubicBezTo>
                    <a:pt x="1575" y="60"/>
                    <a:pt x="1550" y="151"/>
                    <a:pt x="1591" y="222"/>
                  </a:cubicBezTo>
                  <a:cubicBezTo>
                    <a:pt x="1592" y="225"/>
                    <a:pt x="1741" y="502"/>
                    <a:pt x="1664" y="780"/>
                  </a:cubicBezTo>
                  <a:cubicBezTo>
                    <a:pt x="1617" y="946"/>
                    <a:pt x="1493" y="1085"/>
                    <a:pt x="1300" y="1194"/>
                  </a:cubicBezTo>
                  <a:cubicBezTo>
                    <a:pt x="1150" y="1278"/>
                    <a:pt x="1009" y="1320"/>
                    <a:pt x="880" y="1320"/>
                  </a:cubicBezTo>
                  <a:cubicBezTo>
                    <a:pt x="822" y="1320"/>
                    <a:pt x="766" y="1312"/>
                    <a:pt x="713" y="1295"/>
                  </a:cubicBezTo>
                  <a:cubicBezTo>
                    <a:pt x="444" y="1211"/>
                    <a:pt x="307" y="939"/>
                    <a:pt x="304" y="934"/>
                  </a:cubicBezTo>
                  <a:cubicBezTo>
                    <a:pt x="278" y="880"/>
                    <a:pt x="225" y="850"/>
                    <a:pt x="170" y="850"/>
                  </a:cubicBezTo>
                  <a:cubicBezTo>
                    <a:pt x="148" y="850"/>
                    <a:pt x="126" y="854"/>
                    <a:pt x="105" y="865"/>
                  </a:cubicBezTo>
                  <a:cubicBezTo>
                    <a:pt x="31" y="900"/>
                    <a:pt x="0" y="989"/>
                    <a:pt x="36" y="1063"/>
                  </a:cubicBezTo>
                  <a:cubicBezTo>
                    <a:pt x="42" y="1079"/>
                    <a:pt x="226" y="1454"/>
                    <a:pt x="621" y="1577"/>
                  </a:cubicBezTo>
                  <a:cubicBezTo>
                    <a:pt x="705" y="1604"/>
                    <a:pt x="791" y="1617"/>
                    <a:pt x="880" y="1617"/>
                  </a:cubicBezTo>
                  <a:cubicBezTo>
                    <a:pt x="1061" y="1617"/>
                    <a:pt x="1249" y="1562"/>
                    <a:pt x="1445" y="1455"/>
                  </a:cubicBezTo>
                  <a:cubicBezTo>
                    <a:pt x="1712" y="1305"/>
                    <a:pt x="1881" y="1105"/>
                    <a:pt x="1951" y="859"/>
                  </a:cubicBezTo>
                  <a:cubicBezTo>
                    <a:pt x="2063" y="459"/>
                    <a:pt x="1859" y="91"/>
                    <a:pt x="1849" y="75"/>
                  </a:cubicBezTo>
                  <a:cubicBezTo>
                    <a:pt x="1822" y="27"/>
                    <a:pt x="1772" y="0"/>
                    <a:pt x="17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6" name="Google Shape;2576;p31"/>
          <p:cNvGrpSpPr/>
          <p:nvPr/>
        </p:nvGrpSpPr>
        <p:grpSpPr>
          <a:xfrm rot="-369687" flipH="1">
            <a:off x="-19147" y="2739648"/>
            <a:ext cx="1023952" cy="1251372"/>
            <a:chOff x="1562309" y="2509229"/>
            <a:chExt cx="347240" cy="424361"/>
          </a:xfrm>
        </p:grpSpPr>
        <p:sp>
          <p:nvSpPr>
            <p:cNvPr id="2577" name="Google Shape;2577;p31"/>
            <p:cNvSpPr/>
            <p:nvPr/>
          </p:nvSpPr>
          <p:spPr>
            <a:xfrm>
              <a:off x="1571270" y="2673626"/>
              <a:ext cx="92232" cy="113300"/>
            </a:xfrm>
            <a:custGeom>
              <a:avLst/>
              <a:gdLst/>
              <a:ahLst/>
              <a:cxnLst/>
              <a:rect l="l" t="t" r="r" b="b"/>
              <a:pathLst>
                <a:path w="1935" h="2377" extrusionOk="0">
                  <a:moveTo>
                    <a:pt x="1890" y="63"/>
                  </a:moveTo>
                  <a:lnTo>
                    <a:pt x="1890" y="1332"/>
                  </a:lnTo>
                  <a:lnTo>
                    <a:pt x="828" y="2300"/>
                  </a:lnTo>
                  <a:lnTo>
                    <a:pt x="64" y="630"/>
                  </a:lnTo>
                  <a:lnTo>
                    <a:pt x="1890" y="63"/>
                  </a:lnTo>
                  <a:close/>
                  <a:moveTo>
                    <a:pt x="1934" y="0"/>
                  </a:moveTo>
                  <a:lnTo>
                    <a:pt x="26" y="594"/>
                  </a:lnTo>
                  <a:lnTo>
                    <a:pt x="1" y="602"/>
                  </a:lnTo>
                  <a:lnTo>
                    <a:pt x="812" y="2377"/>
                  </a:lnTo>
                  <a:lnTo>
                    <a:pt x="1927" y="1358"/>
                  </a:lnTo>
                  <a:lnTo>
                    <a:pt x="1934" y="1352"/>
                  </a:lnTo>
                  <a:lnTo>
                    <a:pt x="1934" y="0"/>
                  </a:ln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1"/>
            <p:cNvSpPr/>
            <p:nvPr/>
          </p:nvSpPr>
          <p:spPr>
            <a:xfrm>
              <a:off x="1661643" y="2520335"/>
              <a:ext cx="238802" cy="403580"/>
            </a:xfrm>
            <a:custGeom>
              <a:avLst/>
              <a:gdLst/>
              <a:ahLst/>
              <a:cxnLst/>
              <a:rect l="l" t="t" r="r" b="b"/>
              <a:pathLst>
                <a:path w="5010" h="8467" extrusionOk="0">
                  <a:moveTo>
                    <a:pt x="3577" y="0"/>
                  </a:moveTo>
                  <a:lnTo>
                    <a:pt x="2130" y="1243"/>
                  </a:lnTo>
                  <a:lnTo>
                    <a:pt x="0" y="3230"/>
                  </a:lnTo>
                  <a:lnTo>
                    <a:pt x="32" y="3264"/>
                  </a:lnTo>
                  <a:lnTo>
                    <a:pt x="2161" y="1276"/>
                  </a:lnTo>
                  <a:lnTo>
                    <a:pt x="3567" y="70"/>
                  </a:lnTo>
                  <a:lnTo>
                    <a:pt x="4946" y="2277"/>
                  </a:lnTo>
                  <a:lnTo>
                    <a:pt x="3239" y="3234"/>
                  </a:lnTo>
                  <a:lnTo>
                    <a:pt x="3327" y="5553"/>
                  </a:lnTo>
                  <a:lnTo>
                    <a:pt x="3239" y="7123"/>
                  </a:lnTo>
                  <a:lnTo>
                    <a:pt x="4965" y="8466"/>
                  </a:lnTo>
                  <a:lnTo>
                    <a:pt x="4992" y="8431"/>
                  </a:lnTo>
                  <a:lnTo>
                    <a:pt x="3286" y="7102"/>
                  </a:lnTo>
                  <a:lnTo>
                    <a:pt x="3372" y="5553"/>
                  </a:lnTo>
                  <a:lnTo>
                    <a:pt x="3286" y="3260"/>
                  </a:lnTo>
                  <a:lnTo>
                    <a:pt x="4989" y="2307"/>
                  </a:lnTo>
                  <a:lnTo>
                    <a:pt x="5010" y="2295"/>
                  </a:lnTo>
                  <a:lnTo>
                    <a:pt x="3577" y="0"/>
                  </a:ln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1"/>
            <p:cNvSpPr/>
            <p:nvPr/>
          </p:nvSpPr>
          <p:spPr>
            <a:xfrm>
              <a:off x="1562309" y="2692406"/>
              <a:ext cx="21068" cy="21163"/>
            </a:xfrm>
            <a:custGeom>
              <a:avLst/>
              <a:gdLst/>
              <a:ahLst/>
              <a:cxnLst/>
              <a:rect l="l" t="t" r="r" b="b"/>
              <a:pathLst>
                <a:path w="442" h="444" extrusionOk="0">
                  <a:moveTo>
                    <a:pt x="221" y="1"/>
                  </a:moveTo>
                  <a:cubicBezTo>
                    <a:pt x="100" y="1"/>
                    <a:pt x="0" y="100"/>
                    <a:pt x="0" y="222"/>
                  </a:cubicBezTo>
                  <a:cubicBezTo>
                    <a:pt x="0" y="344"/>
                    <a:pt x="100" y="444"/>
                    <a:pt x="221" y="444"/>
                  </a:cubicBezTo>
                  <a:cubicBezTo>
                    <a:pt x="343" y="444"/>
                    <a:pt x="442" y="344"/>
                    <a:pt x="442" y="222"/>
                  </a:cubicBezTo>
                  <a:cubicBezTo>
                    <a:pt x="442" y="100"/>
                    <a:pt x="34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1"/>
            <p:cNvSpPr/>
            <p:nvPr/>
          </p:nvSpPr>
          <p:spPr>
            <a:xfrm>
              <a:off x="1753350" y="2569716"/>
              <a:ext cx="21116" cy="21163"/>
            </a:xfrm>
            <a:custGeom>
              <a:avLst/>
              <a:gdLst/>
              <a:ahLst/>
              <a:cxnLst/>
              <a:rect l="l" t="t" r="r" b="b"/>
              <a:pathLst>
                <a:path w="443" h="444" extrusionOk="0">
                  <a:moveTo>
                    <a:pt x="221" y="1"/>
                  </a:moveTo>
                  <a:cubicBezTo>
                    <a:pt x="99" y="1"/>
                    <a:pt x="1" y="100"/>
                    <a:pt x="1" y="222"/>
                  </a:cubicBezTo>
                  <a:cubicBezTo>
                    <a:pt x="1" y="344"/>
                    <a:pt x="99" y="444"/>
                    <a:pt x="221" y="444"/>
                  </a:cubicBezTo>
                  <a:cubicBezTo>
                    <a:pt x="344" y="444"/>
                    <a:pt x="442" y="344"/>
                    <a:pt x="442" y="222"/>
                  </a:cubicBezTo>
                  <a:cubicBezTo>
                    <a:pt x="442" y="100"/>
                    <a:pt x="344"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1"/>
            <p:cNvSpPr/>
            <p:nvPr/>
          </p:nvSpPr>
          <p:spPr>
            <a:xfrm>
              <a:off x="1888099" y="2618811"/>
              <a:ext cx="21211" cy="21116"/>
            </a:xfrm>
            <a:custGeom>
              <a:avLst/>
              <a:gdLst/>
              <a:ahLst/>
              <a:cxnLst/>
              <a:rect l="l" t="t" r="r" b="b"/>
              <a:pathLst>
                <a:path w="445" h="443" extrusionOk="0">
                  <a:moveTo>
                    <a:pt x="223" y="1"/>
                  </a:moveTo>
                  <a:cubicBezTo>
                    <a:pt x="102" y="1"/>
                    <a:pt x="2" y="98"/>
                    <a:pt x="1" y="220"/>
                  </a:cubicBezTo>
                  <a:cubicBezTo>
                    <a:pt x="0" y="342"/>
                    <a:pt x="97" y="442"/>
                    <a:pt x="220" y="443"/>
                  </a:cubicBezTo>
                  <a:cubicBezTo>
                    <a:pt x="221" y="443"/>
                    <a:pt x="222" y="443"/>
                    <a:pt x="224" y="443"/>
                  </a:cubicBezTo>
                  <a:cubicBezTo>
                    <a:pt x="344" y="443"/>
                    <a:pt x="442" y="345"/>
                    <a:pt x="444" y="224"/>
                  </a:cubicBezTo>
                  <a:cubicBezTo>
                    <a:pt x="445" y="102"/>
                    <a:pt x="347" y="2"/>
                    <a:pt x="225" y="1"/>
                  </a:cubicBezTo>
                  <a:cubicBezTo>
                    <a:pt x="224" y="1"/>
                    <a:pt x="224" y="1"/>
                    <a:pt x="2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1"/>
            <p:cNvSpPr/>
            <p:nvPr/>
          </p:nvSpPr>
          <p:spPr>
            <a:xfrm>
              <a:off x="1810787" y="2774533"/>
              <a:ext cx="21163" cy="21116"/>
            </a:xfrm>
            <a:custGeom>
              <a:avLst/>
              <a:gdLst/>
              <a:ahLst/>
              <a:cxnLst/>
              <a:rect l="l" t="t" r="r" b="b"/>
              <a:pathLst>
                <a:path w="444" h="443" extrusionOk="0">
                  <a:moveTo>
                    <a:pt x="221" y="0"/>
                  </a:moveTo>
                  <a:cubicBezTo>
                    <a:pt x="100" y="0"/>
                    <a:pt x="0" y="99"/>
                    <a:pt x="0" y="221"/>
                  </a:cubicBezTo>
                  <a:cubicBezTo>
                    <a:pt x="0" y="343"/>
                    <a:pt x="100" y="443"/>
                    <a:pt x="221" y="443"/>
                  </a:cubicBezTo>
                  <a:cubicBezTo>
                    <a:pt x="344" y="443"/>
                    <a:pt x="443" y="343"/>
                    <a:pt x="443" y="221"/>
                  </a:cubicBezTo>
                  <a:cubicBezTo>
                    <a:pt x="443" y="99"/>
                    <a:pt x="344" y="0"/>
                    <a:pt x="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1"/>
            <p:cNvSpPr/>
            <p:nvPr/>
          </p:nvSpPr>
          <p:spPr>
            <a:xfrm>
              <a:off x="1888385" y="2912475"/>
              <a:ext cx="21163" cy="21116"/>
            </a:xfrm>
            <a:custGeom>
              <a:avLst/>
              <a:gdLst/>
              <a:ahLst/>
              <a:cxnLst/>
              <a:rect l="l" t="t" r="r" b="b"/>
              <a:pathLst>
                <a:path w="444" h="443" extrusionOk="0">
                  <a:moveTo>
                    <a:pt x="221" y="1"/>
                  </a:moveTo>
                  <a:cubicBezTo>
                    <a:pt x="100" y="1"/>
                    <a:pt x="0" y="100"/>
                    <a:pt x="0" y="221"/>
                  </a:cubicBezTo>
                  <a:cubicBezTo>
                    <a:pt x="0" y="344"/>
                    <a:pt x="100" y="442"/>
                    <a:pt x="221" y="442"/>
                  </a:cubicBezTo>
                  <a:cubicBezTo>
                    <a:pt x="343" y="442"/>
                    <a:pt x="443" y="344"/>
                    <a:pt x="443" y="221"/>
                  </a:cubicBezTo>
                  <a:cubicBezTo>
                    <a:pt x="443" y="100"/>
                    <a:pt x="34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1"/>
            <p:cNvSpPr/>
            <p:nvPr/>
          </p:nvSpPr>
          <p:spPr>
            <a:xfrm>
              <a:off x="1597772" y="2772531"/>
              <a:ext cx="25119" cy="25119"/>
            </a:xfrm>
            <a:custGeom>
              <a:avLst/>
              <a:gdLst/>
              <a:ahLst/>
              <a:cxnLst/>
              <a:rect l="l" t="t" r="r" b="b"/>
              <a:pathLst>
                <a:path w="527" h="527" extrusionOk="0">
                  <a:moveTo>
                    <a:pt x="263" y="0"/>
                  </a:moveTo>
                  <a:cubicBezTo>
                    <a:pt x="119" y="0"/>
                    <a:pt x="0" y="117"/>
                    <a:pt x="0" y="263"/>
                  </a:cubicBezTo>
                  <a:cubicBezTo>
                    <a:pt x="0" y="408"/>
                    <a:pt x="119" y="527"/>
                    <a:pt x="263" y="527"/>
                  </a:cubicBezTo>
                  <a:cubicBezTo>
                    <a:pt x="409" y="527"/>
                    <a:pt x="527" y="408"/>
                    <a:pt x="527" y="263"/>
                  </a:cubicBezTo>
                  <a:cubicBezTo>
                    <a:pt x="527" y="117"/>
                    <a:pt x="409"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1"/>
            <p:cNvSpPr/>
            <p:nvPr/>
          </p:nvSpPr>
          <p:spPr>
            <a:xfrm>
              <a:off x="1656114" y="2731158"/>
              <a:ext cx="12774" cy="12774"/>
            </a:xfrm>
            <a:custGeom>
              <a:avLst/>
              <a:gdLst/>
              <a:ahLst/>
              <a:cxnLst/>
              <a:rect l="l" t="t" r="r" b="b"/>
              <a:pathLst>
                <a:path w="268" h="268" extrusionOk="0">
                  <a:moveTo>
                    <a:pt x="134" y="0"/>
                  </a:moveTo>
                  <a:cubicBezTo>
                    <a:pt x="59" y="0"/>
                    <a:pt x="0" y="61"/>
                    <a:pt x="0" y="134"/>
                  </a:cubicBezTo>
                  <a:cubicBezTo>
                    <a:pt x="0" y="209"/>
                    <a:pt x="61" y="267"/>
                    <a:pt x="134" y="267"/>
                  </a:cubicBezTo>
                  <a:cubicBezTo>
                    <a:pt x="135" y="267"/>
                    <a:pt x="137" y="267"/>
                    <a:pt x="138" y="267"/>
                  </a:cubicBezTo>
                  <a:cubicBezTo>
                    <a:pt x="209" y="267"/>
                    <a:pt x="267" y="207"/>
                    <a:pt x="267" y="134"/>
                  </a:cubicBezTo>
                  <a:cubicBezTo>
                    <a:pt x="267" y="60"/>
                    <a:pt x="206"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1"/>
            <p:cNvSpPr/>
            <p:nvPr/>
          </p:nvSpPr>
          <p:spPr>
            <a:xfrm>
              <a:off x="1656114" y="2668716"/>
              <a:ext cx="12774" cy="12774"/>
            </a:xfrm>
            <a:custGeom>
              <a:avLst/>
              <a:gdLst/>
              <a:ahLst/>
              <a:cxnLst/>
              <a:rect l="l" t="t" r="r" b="b"/>
              <a:pathLst>
                <a:path w="268" h="268" extrusionOk="0">
                  <a:moveTo>
                    <a:pt x="134" y="1"/>
                  </a:moveTo>
                  <a:cubicBezTo>
                    <a:pt x="59" y="1"/>
                    <a:pt x="0" y="61"/>
                    <a:pt x="0" y="135"/>
                  </a:cubicBezTo>
                  <a:cubicBezTo>
                    <a:pt x="0" y="209"/>
                    <a:pt x="61" y="268"/>
                    <a:pt x="134" y="268"/>
                  </a:cubicBezTo>
                  <a:cubicBezTo>
                    <a:pt x="207" y="268"/>
                    <a:pt x="267" y="209"/>
                    <a:pt x="267" y="135"/>
                  </a:cubicBezTo>
                  <a:cubicBezTo>
                    <a:pt x="267" y="59"/>
                    <a:pt x="206"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1"/>
            <p:cNvSpPr/>
            <p:nvPr/>
          </p:nvSpPr>
          <p:spPr>
            <a:xfrm>
              <a:off x="1825515" y="2509229"/>
              <a:ext cx="12774" cy="12774"/>
            </a:xfrm>
            <a:custGeom>
              <a:avLst/>
              <a:gdLst/>
              <a:ahLst/>
              <a:cxnLst/>
              <a:rect l="l" t="t" r="r" b="b"/>
              <a:pathLst>
                <a:path w="268" h="268" extrusionOk="0">
                  <a:moveTo>
                    <a:pt x="134" y="1"/>
                  </a:moveTo>
                  <a:cubicBezTo>
                    <a:pt x="60" y="1"/>
                    <a:pt x="0" y="61"/>
                    <a:pt x="0" y="134"/>
                  </a:cubicBezTo>
                  <a:cubicBezTo>
                    <a:pt x="0" y="208"/>
                    <a:pt x="60" y="268"/>
                    <a:pt x="134" y="268"/>
                  </a:cubicBezTo>
                  <a:cubicBezTo>
                    <a:pt x="208" y="268"/>
                    <a:pt x="267" y="208"/>
                    <a:pt x="267" y="134"/>
                  </a:cubicBezTo>
                  <a:cubicBezTo>
                    <a:pt x="267" y="61"/>
                    <a:pt x="208"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1"/>
            <p:cNvSpPr/>
            <p:nvPr/>
          </p:nvSpPr>
          <p:spPr>
            <a:xfrm>
              <a:off x="1810787" y="2668716"/>
              <a:ext cx="12774" cy="12774"/>
            </a:xfrm>
            <a:custGeom>
              <a:avLst/>
              <a:gdLst/>
              <a:ahLst/>
              <a:cxnLst/>
              <a:rect l="l" t="t" r="r" b="b"/>
              <a:pathLst>
                <a:path w="268" h="268" extrusionOk="0">
                  <a:moveTo>
                    <a:pt x="134" y="1"/>
                  </a:moveTo>
                  <a:cubicBezTo>
                    <a:pt x="59" y="1"/>
                    <a:pt x="0" y="61"/>
                    <a:pt x="0" y="135"/>
                  </a:cubicBezTo>
                  <a:cubicBezTo>
                    <a:pt x="0" y="209"/>
                    <a:pt x="61" y="268"/>
                    <a:pt x="134" y="268"/>
                  </a:cubicBezTo>
                  <a:cubicBezTo>
                    <a:pt x="209" y="268"/>
                    <a:pt x="267" y="209"/>
                    <a:pt x="267" y="135"/>
                  </a:cubicBezTo>
                  <a:cubicBezTo>
                    <a:pt x="267" y="59"/>
                    <a:pt x="207"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1"/>
            <p:cNvSpPr/>
            <p:nvPr/>
          </p:nvSpPr>
          <p:spPr>
            <a:xfrm>
              <a:off x="1810787" y="2852989"/>
              <a:ext cx="12774" cy="12774"/>
            </a:xfrm>
            <a:custGeom>
              <a:avLst/>
              <a:gdLst/>
              <a:ahLst/>
              <a:cxnLst/>
              <a:rect l="l" t="t" r="r" b="b"/>
              <a:pathLst>
                <a:path w="268" h="268" extrusionOk="0">
                  <a:moveTo>
                    <a:pt x="134" y="1"/>
                  </a:moveTo>
                  <a:cubicBezTo>
                    <a:pt x="59" y="1"/>
                    <a:pt x="0" y="60"/>
                    <a:pt x="0" y="134"/>
                  </a:cubicBezTo>
                  <a:cubicBezTo>
                    <a:pt x="0" y="208"/>
                    <a:pt x="61" y="268"/>
                    <a:pt x="134" y="268"/>
                  </a:cubicBezTo>
                  <a:cubicBezTo>
                    <a:pt x="209" y="268"/>
                    <a:pt x="267" y="207"/>
                    <a:pt x="267" y="134"/>
                  </a:cubicBezTo>
                  <a:cubicBezTo>
                    <a:pt x="267" y="59"/>
                    <a:pt x="207"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0" name="Google Shape;2590;p31"/>
          <p:cNvGrpSpPr/>
          <p:nvPr/>
        </p:nvGrpSpPr>
        <p:grpSpPr>
          <a:xfrm rot="1079400">
            <a:off x="5103018" y="970542"/>
            <a:ext cx="1827104" cy="1992440"/>
            <a:chOff x="4518826" y="55435"/>
            <a:chExt cx="440758" cy="480654"/>
          </a:xfrm>
        </p:grpSpPr>
        <p:sp>
          <p:nvSpPr>
            <p:cNvPr id="2591" name="Google Shape;2591;p31"/>
            <p:cNvSpPr/>
            <p:nvPr/>
          </p:nvSpPr>
          <p:spPr>
            <a:xfrm>
              <a:off x="4525547" y="89182"/>
              <a:ext cx="377411" cy="446907"/>
            </a:xfrm>
            <a:custGeom>
              <a:avLst/>
              <a:gdLst/>
              <a:ahLst/>
              <a:cxnLst/>
              <a:rect l="l" t="t" r="r" b="b"/>
              <a:pathLst>
                <a:path w="7918" h="9376" extrusionOk="0">
                  <a:moveTo>
                    <a:pt x="7153" y="0"/>
                  </a:moveTo>
                  <a:cubicBezTo>
                    <a:pt x="7067" y="0"/>
                    <a:pt x="6980" y="71"/>
                    <a:pt x="7008" y="181"/>
                  </a:cubicBezTo>
                  <a:cubicBezTo>
                    <a:pt x="7606" y="2623"/>
                    <a:pt x="4898" y="3897"/>
                    <a:pt x="3242" y="4962"/>
                  </a:cubicBezTo>
                  <a:cubicBezTo>
                    <a:pt x="1660" y="5979"/>
                    <a:pt x="418" y="7482"/>
                    <a:pt x="4" y="9350"/>
                  </a:cubicBezTo>
                  <a:cubicBezTo>
                    <a:pt x="0" y="9366"/>
                    <a:pt x="13" y="9376"/>
                    <a:pt x="25" y="9376"/>
                  </a:cubicBezTo>
                  <a:cubicBezTo>
                    <a:pt x="33" y="9376"/>
                    <a:pt x="41" y="9371"/>
                    <a:pt x="44" y="9361"/>
                  </a:cubicBezTo>
                  <a:cubicBezTo>
                    <a:pt x="386" y="8298"/>
                    <a:pt x="889" y="7336"/>
                    <a:pt x="1642" y="6501"/>
                  </a:cubicBezTo>
                  <a:cubicBezTo>
                    <a:pt x="2410" y="5648"/>
                    <a:pt x="3373" y="5096"/>
                    <a:pt x="4361" y="4539"/>
                  </a:cubicBezTo>
                  <a:cubicBezTo>
                    <a:pt x="5895" y="3670"/>
                    <a:pt x="7918" y="2156"/>
                    <a:pt x="7290" y="104"/>
                  </a:cubicBezTo>
                  <a:cubicBezTo>
                    <a:pt x="7267" y="32"/>
                    <a:pt x="7210" y="0"/>
                    <a:pt x="71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1"/>
            <p:cNvSpPr/>
            <p:nvPr/>
          </p:nvSpPr>
          <p:spPr>
            <a:xfrm>
              <a:off x="4518826" y="55435"/>
              <a:ext cx="277220" cy="458108"/>
            </a:xfrm>
            <a:custGeom>
              <a:avLst/>
              <a:gdLst/>
              <a:ahLst/>
              <a:cxnLst/>
              <a:rect l="l" t="t" r="r" b="b"/>
              <a:pathLst>
                <a:path w="5816" h="9611" extrusionOk="0">
                  <a:moveTo>
                    <a:pt x="5509" y="1"/>
                  </a:moveTo>
                  <a:cubicBezTo>
                    <a:pt x="5434" y="1"/>
                    <a:pt x="5355" y="52"/>
                    <a:pt x="5358" y="140"/>
                  </a:cubicBezTo>
                  <a:cubicBezTo>
                    <a:pt x="5394" y="1168"/>
                    <a:pt x="5571" y="2258"/>
                    <a:pt x="4997" y="3184"/>
                  </a:cubicBezTo>
                  <a:cubicBezTo>
                    <a:pt x="4475" y="4023"/>
                    <a:pt x="3501" y="4432"/>
                    <a:pt x="2746" y="5020"/>
                  </a:cubicBezTo>
                  <a:cubicBezTo>
                    <a:pt x="1348" y="6107"/>
                    <a:pt x="251" y="7824"/>
                    <a:pt x="2" y="9593"/>
                  </a:cubicBezTo>
                  <a:cubicBezTo>
                    <a:pt x="0" y="9604"/>
                    <a:pt x="8" y="9611"/>
                    <a:pt x="16" y="9611"/>
                  </a:cubicBezTo>
                  <a:cubicBezTo>
                    <a:pt x="21" y="9611"/>
                    <a:pt x="26" y="9608"/>
                    <a:pt x="28" y="9600"/>
                  </a:cubicBezTo>
                  <a:cubicBezTo>
                    <a:pt x="282" y="8613"/>
                    <a:pt x="628" y="7669"/>
                    <a:pt x="1230" y="6837"/>
                  </a:cubicBezTo>
                  <a:cubicBezTo>
                    <a:pt x="1867" y="5957"/>
                    <a:pt x="2672" y="5277"/>
                    <a:pt x="3591" y="4710"/>
                  </a:cubicBezTo>
                  <a:cubicBezTo>
                    <a:pt x="4352" y="4242"/>
                    <a:pt x="5107" y="3751"/>
                    <a:pt x="5459" y="2891"/>
                  </a:cubicBezTo>
                  <a:cubicBezTo>
                    <a:pt x="5815" y="2035"/>
                    <a:pt x="5777" y="1003"/>
                    <a:pt x="5636" y="102"/>
                  </a:cubicBezTo>
                  <a:cubicBezTo>
                    <a:pt x="5625" y="33"/>
                    <a:pt x="5569" y="1"/>
                    <a:pt x="550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1"/>
            <p:cNvSpPr/>
            <p:nvPr/>
          </p:nvSpPr>
          <p:spPr>
            <a:xfrm>
              <a:off x="4571019" y="177267"/>
              <a:ext cx="377697" cy="314684"/>
            </a:xfrm>
            <a:custGeom>
              <a:avLst/>
              <a:gdLst/>
              <a:ahLst/>
              <a:cxnLst/>
              <a:rect l="l" t="t" r="r" b="b"/>
              <a:pathLst>
                <a:path w="7924" h="6602" extrusionOk="0">
                  <a:moveTo>
                    <a:pt x="7553" y="0"/>
                  </a:moveTo>
                  <a:cubicBezTo>
                    <a:pt x="7507" y="0"/>
                    <a:pt x="7461" y="34"/>
                    <a:pt x="7453" y="96"/>
                  </a:cubicBezTo>
                  <a:cubicBezTo>
                    <a:pt x="7394" y="570"/>
                    <a:pt x="7393" y="953"/>
                    <a:pt x="7136" y="1378"/>
                  </a:cubicBezTo>
                  <a:cubicBezTo>
                    <a:pt x="6896" y="1779"/>
                    <a:pt x="6549" y="2114"/>
                    <a:pt x="6159" y="2367"/>
                  </a:cubicBezTo>
                  <a:cubicBezTo>
                    <a:pt x="5339" y="2901"/>
                    <a:pt x="4353" y="3100"/>
                    <a:pt x="3453" y="3457"/>
                  </a:cubicBezTo>
                  <a:cubicBezTo>
                    <a:pt x="1977" y="4042"/>
                    <a:pt x="689" y="5130"/>
                    <a:pt x="6" y="6580"/>
                  </a:cubicBezTo>
                  <a:cubicBezTo>
                    <a:pt x="1" y="6591"/>
                    <a:pt x="9" y="6601"/>
                    <a:pt x="19" y="6601"/>
                  </a:cubicBezTo>
                  <a:cubicBezTo>
                    <a:pt x="23" y="6601"/>
                    <a:pt x="27" y="6599"/>
                    <a:pt x="30" y="6594"/>
                  </a:cubicBezTo>
                  <a:cubicBezTo>
                    <a:pt x="548" y="5775"/>
                    <a:pt x="1175" y="5050"/>
                    <a:pt x="1971" y="4491"/>
                  </a:cubicBezTo>
                  <a:cubicBezTo>
                    <a:pt x="2814" y="3900"/>
                    <a:pt x="3768" y="3616"/>
                    <a:pt x="4735" y="3298"/>
                  </a:cubicBezTo>
                  <a:cubicBezTo>
                    <a:pt x="5555" y="3028"/>
                    <a:pt x="6372" y="2692"/>
                    <a:pt x="6975" y="2056"/>
                  </a:cubicBezTo>
                  <a:cubicBezTo>
                    <a:pt x="7425" y="1581"/>
                    <a:pt x="7924" y="743"/>
                    <a:pt x="7649" y="70"/>
                  </a:cubicBezTo>
                  <a:cubicBezTo>
                    <a:pt x="7630" y="23"/>
                    <a:pt x="7591" y="0"/>
                    <a:pt x="75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1"/>
            <p:cNvSpPr/>
            <p:nvPr/>
          </p:nvSpPr>
          <p:spPr>
            <a:xfrm>
              <a:off x="4586987" y="386469"/>
              <a:ext cx="255389" cy="130554"/>
            </a:xfrm>
            <a:custGeom>
              <a:avLst/>
              <a:gdLst/>
              <a:ahLst/>
              <a:cxnLst/>
              <a:rect l="l" t="t" r="r" b="b"/>
              <a:pathLst>
                <a:path w="5358" h="2739" extrusionOk="0">
                  <a:moveTo>
                    <a:pt x="5269" y="1"/>
                  </a:moveTo>
                  <a:cubicBezTo>
                    <a:pt x="5262" y="1"/>
                    <a:pt x="5255" y="2"/>
                    <a:pt x="5248" y="5"/>
                  </a:cubicBezTo>
                  <a:cubicBezTo>
                    <a:pt x="4898" y="144"/>
                    <a:pt x="4576" y="281"/>
                    <a:pt x="4195" y="302"/>
                  </a:cubicBezTo>
                  <a:cubicBezTo>
                    <a:pt x="4131" y="306"/>
                    <a:pt x="4067" y="307"/>
                    <a:pt x="4004" y="307"/>
                  </a:cubicBezTo>
                  <a:cubicBezTo>
                    <a:pt x="3848" y="307"/>
                    <a:pt x="3692" y="299"/>
                    <a:pt x="3537" y="299"/>
                  </a:cubicBezTo>
                  <a:cubicBezTo>
                    <a:pt x="3480" y="299"/>
                    <a:pt x="3423" y="300"/>
                    <a:pt x="3367" y="303"/>
                  </a:cubicBezTo>
                  <a:cubicBezTo>
                    <a:pt x="2879" y="329"/>
                    <a:pt x="2402" y="458"/>
                    <a:pt x="1962" y="667"/>
                  </a:cubicBezTo>
                  <a:cubicBezTo>
                    <a:pt x="1087" y="1082"/>
                    <a:pt x="352" y="1816"/>
                    <a:pt x="3" y="2726"/>
                  </a:cubicBezTo>
                  <a:cubicBezTo>
                    <a:pt x="0" y="2733"/>
                    <a:pt x="8" y="2738"/>
                    <a:pt x="15" y="2738"/>
                  </a:cubicBezTo>
                  <a:cubicBezTo>
                    <a:pt x="18" y="2738"/>
                    <a:pt x="21" y="2737"/>
                    <a:pt x="23" y="2734"/>
                  </a:cubicBezTo>
                  <a:cubicBezTo>
                    <a:pt x="532" y="1751"/>
                    <a:pt x="1363" y="1002"/>
                    <a:pt x="2432" y="682"/>
                  </a:cubicBezTo>
                  <a:cubicBezTo>
                    <a:pt x="2976" y="518"/>
                    <a:pt x="3495" y="546"/>
                    <a:pt x="4054" y="540"/>
                  </a:cubicBezTo>
                  <a:cubicBezTo>
                    <a:pt x="4515" y="535"/>
                    <a:pt x="4968" y="435"/>
                    <a:pt x="5316" y="118"/>
                  </a:cubicBezTo>
                  <a:cubicBezTo>
                    <a:pt x="5358" y="81"/>
                    <a:pt x="5323" y="1"/>
                    <a:pt x="52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1"/>
            <p:cNvSpPr/>
            <p:nvPr/>
          </p:nvSpPr>
          <p:spPr>
            <a:xfrm>
              <a:off x="4764205" y="144855"/>
              <a:ext cx="65682" cy="107866"/>
            </a:xfrm>
            <a:custGeom>
              <a:avLst/>
              <a:gdLst/>
              <a:ahLst/>
              <a:cxnLst/>
              <a:rect l="l" t="t" r="r" b="b"/>
              <a:pathLst>
                <a:path w="1378" h="2263" extrusionOk="0">
                  <a:moveTo>
                    <a:pt x="1301" y="1"/>
                  </a:moveTo>
                  <a:cubicBezTo>
                    <a:pt x="1263" y="1"/>
                    <a:pt x="1223" y="26"/>
                    <a:pt x="1220" y="75"/>
                  </a:cubicBezTo>
                  <a:cubicBezTo>
                    <a:pt x="1165" y="948"/>
                    <a:pt x="718" y="1716"/>
                    <a:pt x="15" y="2230"/>
                  </a:cubicBezTo>
                  <a:cubicBezTo>
                    <a:pt x="0" y="2240"/>
                    <a:pt x="8" y="2262"/>
                    <a:pt x="23" y="2262"/>
                  </a:cubicBezTo>
                  <a:cubicBezTo>
                    <a:pt x="26" y="2262"/>
                    <a:pt x="29" y="2261"/>
                    <a:pt x="32" y="2260"/>
                  </a:cubicBezTo>
                  <a:cubicBezTo>
                    <a:pt x="830" y="1800"/>
                    <a:pt x="1306" y="988"/>
                    <a:pt x="1374" y="77"/>
                  </a:cubicBezTo>
                  <a:cubicBezTo>
                    <a:pt x="1378" y="26"/>
                    <a:pt x="1340" y="1"/>
                    <a:pt x="130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1"/>
            <p:cNvSpPr/>
            <p:nvPr/>
          </p:nvSpPr>
          <p:spPr>
            <a:xfrm>
              <a:off x="4824788" y="97094"/>
              <a:ext cx="12298" cy="14204"/>
            </a:xfrm>
            <a:custGeom>
              <a:avLst/>
              <a:gdLst/>
              <a:ahLst/>
              <a:cxnLst/>
              <a:rect l="l" t="t" r="r" b="b"/>
              <a:pathLst>
                <a:path w="258" h="298" extrusionOk="0">
                  <a:moveTo>
                    <a:pt x="133" y="1"/>
                  </a:moveTo>
                  <a:cubicBezTo>
                    <a:pt x="131" y="1"/>
                    <a:pt x="130" y="1"/>
                    <a:pt x="128" y="1"/>
                  </a:cubicBezTo>
                  <a:cubicBezTo>
                    <a:pt x="98" y="2"/>
                    <a:pt x="69" y="12"/>
                    <a:pt x="48" y="33"/>
                  </a:cubicBezTo>
                  <a:cubicBezTo>
                    <a:pt x="32" y="50"/>
                    <a:pt x="22" y="71"/>
                    <a:pt x="14" y="93"/>
                  </a:cubicBezTo>
                  <a:cubicBezTo>
                    <a:pt x="6" y="118"/>
                    <a:pt x="6" y="145"/>
                    <a:pt x="2" y="172"/>
                  </a:cubicBezTo>
                  <a:cubicBezTo>
                    <a:pt x="0" y="202"/>
                    <a:pt x="19" y="240"/>
                    <a:pt x="39" y="261"/>
                  </a:cubicBezTo>
                  <a:cubicBezTo>
                    <a:pt x="60" y="282"/>
                    <a:pt x="92" y="297"/>
                    <a:pt x="122" y="297"/>
                  </a:cubicBezTo>
                  <a:cubicBezTo>
                    <a:pt x="124" y="297"/>
                    <a:pt x="126" y="297"/>
                    <a:pt x="128" y="297"/>
                  </a:cubicBezTo>
                  <a:cubicBezTo>
                    <a:pt x="160" y="296"/>
                    <a:pt x="195" y="286"/>
                    <a:pt x="217" y="261"/>
                  </a:cubicBezTo>
                  <a:cubicBezTo>
                    <a:pt x="238" y="238"/>
                    <a:pt x="258" y="205"/>
                    <a:pt x="254" y="172"/>
                  </a:cubicBezTo>
                  <a:cubicBezTo>
                    <a:pt x="252" y="147"/>
                    <a:pt x="252" y="119"/>
                    <a:pt x="243" y="96"/>
                  </a:cubicBezTo>
                  <a:cubicBezTo>
                    <a:pt x="237" y="76"/>
                    <a:pt x="229" y="61"/>
                    <a:pt x="217" y="45"/>
                  </a:cubicBezTo>
                  <a:cubicBezTo>
                    <a:pt x="198" y="20"/>
                    <a:pt x="166" y="1"/>
                    <a:pt x="13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1"/>
            <p:cNvSpPr/>
            <p:nvPr/>
          </p:nvSpPr>
          <p:spPr>
            <a:xfrm>
              <a:off x="4811346" y="278984"/>
              <a:ext cx="16015" cy="11440"/>
            </a:xfrm>
            <a:custGeom>
              <a:avLst/>
              <a:gdLst/>
              <a:ahLst/>
              <a:cxnLst/>
              <a:rect l="l" t="t" r="r" b="b"/>
              <a:pathLst>
                <a:path w="336" h="240" extrusionOk="0">
                  <a:moveTo>
                    <a:pt x="260" y="1"/>
                  </a:moveTo>
                  <a:cubicBezTo>
                    <a:pt x="255" y="1"/>
                    <a:pt x="250" y="1"/>
                    <a:pt x="246" y="2"/>
                  </a:cubicBezTo>
                  <a:lnTo>
                    <a:pt x="202" y="9"/>
                  </a:lnTo>
                  <a:cubicBezTo>
                    <a:pt x="195" y="11"/>
                    <a:pt x="188" y="13"/>
                    <a:pt x="181" y="14"/>
                  </a:cubicBezTo>
                  <a:cubicBezTo>
                    <a:pt x="174" y="17"/>
                    <a:pt x="171" y="18"/>
                    <a:pt x="170" y="18"/>
                  </a:cubicBezTo>
                  <a:cubicBezTo>
                    <a:pt x="170" y="18"/>
                    <a:pt x="171" y="17"/>
                    <a:pt x="173" y="16"/>
                  </a:cubicBezTo>
                  <a:lnTo>
                    <a:pt x="173" y="16"/>
                  </a:lnTo>
                  <a:cubicBezTo>
                    <a:pt x="133" y="23"/>
                    <a:pt x="99" y="39"/>
                    <a:pt x="64" y="59"/>
                  </a:cubicBezTo>
                  <a:cubicBezTo>
                    <a:pt x="19" y="84"/>
                    <a:pt x="1" y="149"/>
                    <a:pt x="28" y="192"/>
                  </a:cubicBezTo>
                  <a:cubicBezTo>
                    <a:pt x="49" y="225"/>
                    <a:pt x="78" y="239"/>
                    <a:pt x="111" y="239"/>
                  </a:cubicBezTo>
                  <a:cubicBezTo>
                    <a:pt x="127" y="239"/>
                    <a:pt x="145" y="235"/>
                    <a:pt x="162" y="228"/>
                  </a:cubicBezTo>
                  <a:cubicBezTo>
                    <a:pt x="175" y="222"/>
                    <a:pt x="189" y="216"/>
                    <a:pt x="202" y="208"/>
                  </a:cubicBezTo>
                  <a:lnTo>
                    <a:pt x="222" y="196"/>
                  </a:lnTo>
                  <a:cubicBezTo>
                    <a:pt x="236" y="187"/>
                    <a:pt x="248" y="177"/>
                    <a:pt x="256" y="163"/>
                  </a:cubicBezTo>
                  <a:lnTo>
                    <a:pt x="256" y="163"/>
                  </a:lnTo>
                  <a:cubicBezTo>
                    <a:pt x="255" y="166"/>
                    <a:pt x="255" y="167"/>
                    <a:pt x="255" y="167"/>
                  </a:cubicBezTo>
                  <a:cubicBezTo>
                    <a:pt x="256" y="167"/>
                    <a:pt x="259" y="164"/>
                    <a:pt x="262" y="159"/>
                  </a:cubicBezTo>
                  <a:cubicBezTo>
                    <a:pt x="268" y="155"/>
                    <a:pt x="273" y="149"/>
                    <a:pt x="279" y="145"/>
                  </a:cubicBezTo>
                  <a:cubicBezTo>
                    <a:pt x="290" y="137"/>
                    <a:pt x="300" y="125"/>
                    <a:pt x="311" y="115"/>
                  </a:cubicBezTo>
                  <a:cubicBezTo>
                    <a:pt x="332" y="93"/>
                    <a:pt x="336" y="59"/>
                    <a:pt x="321" y="33"/>
                  </a:cubicBezTo>
                  <a:cubicBezTo>
                    <a:pt x="308" y="10"/>
                    <a:pt x="284" y="1"/>
                    <a:pt x="26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1"/>
            <p:cNvSpPr/>
            <p:nvPr/>
          </p:nvSpPr>
          <p:spPr>
            <a:xfrm>
              <a:off x="4861966" y="242663"/>
              <a:ext cx="17255" cy="13442"/>
            </a:xfrm>
            <a:custGeom>
              <a:avLst/>
              <a:gdLst/>
              <a:ahLst/>
              <a:cxnLst/>
              <a:rect l="l" t="t" r="r" b="b"/>
              <a:pathLst>
                <a:path w="362" h="282" extrusionOk="0">
                  <a:moveTo>
                    <a:pt x="180" y="1"/>
                  </a:moveTo>
                  <a:cubicBezTo>
                    <a:pt x="0" y="1"/>
                    <a:pt x="0" y="281"/>
                    <a:pt x="180" y="281"/>
                  </a:cubicBezTo>
                  <a:cubicBezTo>
                    <a:pt x="181" y="281"/>
                    <a:pt x="181" y="281"/>
                    <a:pt x="181" y="281"/>
                  </a:cubicBezTo>
                  <a:cubicBezTo>
                    <a:pt x="359" y="281"/>
                    <a:pt x="361" y="1"/>
                    <a:pt x="18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1"/>
            <p:cNvSpPr/>
            <p:nvPr/>
          </p:nvSpPr>
          <p:spPr>
            <a:xfrm>
              <a:off x="4892519" y="136084"/>
              <a:ext cx="27455" cy="78171"/>
            </a:xfrm>
            <a:custGeom>
              <a:avLst/>
              <a:gdLst/>
              <a:ahLst/>
              <a:cxnLst/>
              <a:rect l="l" t="t" r="r" b="b"/>
              <a:pathLst>
                <a:path w="576" h="1640" extrusionOk="0">
                  <a:moveTo>
                    <a:pt x="462" y="0"/>
                  </a:moveTo>
                  <a:cubicBezTo>
                    <a:pt x="446" y="0"/>
                    <a:pt x="429" y="9"/>
                    <a:pt x="424" y="26"/>
                  </a:cubicBezTo>
                  <a:cubicBezTo>
                    <a:pt x="350" y="287"/>
                    <a:pt x="342" y="563"/>
                    <a:pt x="273" y="828"/>
                  </a:cubicBezTo>
                  <a:cubicBezTo>
                    <a:pt x="205" y="1090"/>
                    <a:pt x="114" y="1350"/>
                    <a:pt x="10" y="1599"/>
                  </a:cubicBezTo>
                  <a:cubicBezTo>
                    <a:pt x="1" y="1622"/>
                    <a:pt x="22" y="1639"/>
                    <a:pt x="42" y="1639"/>
                  </a:cubicBezTo>
                  <a:cubicBezTo>
                    <a:pt x="53" y="1639"/>
                    <a:pt x="63" y="1635"/>
                    <a:pt x="69" y="1624"/>
                  </a:cubicBezTo>
                  <a:cubicBezTo>
                    <a:pt x="330" y="1173"/>
                    <a:pt x="576" y="555"/>
                    <a:pt x="493" y="26"/>
                  </a:cubicBezTo>
                  <a:cubicBezTo>
                    <a:pt x="490" y="8"/>
                    <a:pt x="477" y="0"/>
                    <a:pt x="46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1"/>
            <p:cNvSpPr/>
            <p:nvPr/>
          </p:nvSpPr>
          <p:spPr>
            <a:xfrm>
              <a:off x="4753433" y="308250"/>
              <a:ext cx="179840" cy="62870"/>
            </a:xfrm>
            <a:custGeom>
              <a:avLst/>
              <a:gdLst/>
              <a:ahLst/>
              <a:cxnLst/>
              <a:rect l="l" t="t" r="r" b="b"/>
              <a:pathLst>
                <a:path w="3773" h="1319" extrusionOk="0">
                  <a:moveTo>
                    <a:pt x="3696" y="0"/>
                  </a:moveTo>
                  <a:cubicBezTo>
                    <a:pt x="3686" y="0"/>
                    <a:pt x="3676" y="3"/>
                    <a:pt x="3665" y="10"/>
                  </a:cubicBezTo>
                  <a:cubicBezTo>
                    <a:pt x="3392" y="179"/>
                    <a:pt x="3179" y="425"/>
                    <a:pt x="2893" y="589"/>
                  </a:cubicBezTo>
                  <a:cubicBezTo>
                    <a:pt x="2614" y="750"/>
                    <a:pt x="2316" y="870"/>
                    <a:pt x="2008" y="962"/>
                  </a:cubicBezTo>
                  <a:cubicBezTo>
                    <a:pt x="1363" y="1153"/>
                    <a:pt x="687" y="1216"/>
                    <a:pt x="21" y="1287"/>
                  </a:cubicBezTo>
                  <a:cubicBezTo>
                    <a:pt x="2" y="1289"/>
                    <a:pt x="0" y="1318"/>
                    <a:pt x="20" y="1318"/>
                  </a:cubicBezTo>
                  <a:cubicBezTo>
                    <a:pt x="21" y="1318"/>
                    <a:pt x="21" y="1318"/>
                    <a:pt x="21" y="1318"/>
                  </a:cubicBezTo>
                  <a:cubicBezTo>
                    <a:pt x="740" y="1294"/>
                    <a:pt x="1464" y="1240"/>
                    <a:pt x="2162" y="1049"/>
                  </a:cubicBezTo>
                  <a:cubicBezTo>
                    <a:pt x="2702" y="902"/>
                    <a:pt x="3472" y="622"/>
                    <a:pt x="3750" y="94"/>
                  </a:cubicBezTo>
                  <a:cubicBezTo>
                    <a:pt x="3772" y="52"/>
                    <a:pt x="3739" y="0"/>
                    <a:pt x="36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1"/>
            <p:cNvSpPr/>
            <p:nvPr/>
          </p:nvSpPr>
          <p:spPr>
            <a:xfrm>
              <a:off x="4947287" y="280652"/>
              <a:ext cx="12298" cy="9533"/>
            </a:xfrm>
            <a:custGeom>
              <a:avLst/>
              <a:gdLst/>
              <a:ahLst/>
              <a:cxnLst/>
              <a:rect l="l" t="t" r="r" b="b"/>
              <a:pathLst>
                <a:path w="258" h="200" extrusionOk="0">
                  <a:moveTo>
                    <a:pt x="128" y="0"/>
                  </a:moveTo>
                  <a:cubicBezTo>
                    <a:pt x="0" y="0"/>
                    <a:pt x="0" y="199"/>
                    <a:pt x="128" y="199"/>
                  </a:cubicBezTo>
                  <a:cubicBezTo>
                    <a:pt x="129" y="199"/>
                    <a:pt x="129" y="199"/>
                    <a:pt x="130" y="199"/>
                  </a:cubicBezTo>
                  <a:cubicBezTo>
                    <a:pt x="257" y="199"/>
                    <a:pt x="257" y="0"/>
                    <a:pt x="12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1"/>
            <p:cNvSpPr/>
            <p:nvPr/>
          </p:nvSpPr>
          <p:spPr>
            <a:xfrm>
              <a:off x="4873549" y="378556"/>
              <a:ext cx="11011" cy="8341"/>
            </a:xfrm>
            <a:custGeom>
              <a:avLst/>
              <a:gdLst/>
              <a:ahLst/>
              <a:cxnLst/>
              <a:rect l="l" t="t" r="r" b="b"/>
              <a:pathLst>
                <a:path w="231" h="175" extrusionOk="0">
                  <a:moveTo>
                    <a:pt x="87" y="0"/>
                  </a:moveTo>
                  <a:cubicBezTo>
                    <a:pt x="41" y="0"/>
                    <a:pt x="0" y="39"/>
                    <a:pt x="0" y="87"/>
                  </a:cubicBezTo>
                  <a:cubicBezTo>
                    <a:pt x="0" y="136"/>
                    <a:pt x="41" y="174"/>
                    <a:pt x="87" y="174"/>
                  </a:cubicBezTo>
                  <a:cubicBezTo>
                    <a:pt x="95" y="174"/>
                    <a:pt x="102" y="173"/>
                    <a:pt x="110" y="171"/>
                  </a:cubicBezTo>
                  <a:lnTo>
                    <a:pt x="181" y="152"/>
                  </a:lnTo>
                  <a:cubicBezTo>
                    <a:pt x="208" y="144"/>
                    <a:pt x="230" y="116"/>
                    <a:pt x="229" y="87"/>
                  </a:cubicBezTo>
                  <a:cubicBezTo>
                    <a:pt x="229" y="59"/>
                    <a:pt x="211" y="32"/>
                    <a:pt x="181" y="23"/>
                  </a:cubicBezTo>
                  <a:lnTo>
                    <a:pt x="110" y="3"/>
                  </a:lnTo>
                  <a:cubicBezTo>
                    <a:pt x="102" y="1"/>
                    <a:pt x="95" y="0"/>
                    <a:pt x="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3" name="Google Shape;2603;p31"/>
          <p:cNvGrpSpPr/>
          <p:nvPr/>
        </p:nvGrpSpPr>
        <p:grpSpPr>
          <a:xfrm rot="586813">
            <a:off x="4687942" y="1882778"/>
            <a:ext cx="1020672" cy="970119"/>
            <a:chOff x="5626143" y="-593747"/>
            <a:chExt cx="318949" cy="303152"/>
          </a:xfrm>
        </p:grpSpPr>
        <p:sp>
          <p:nvSpPr>
            <p:cNvPr id="2604" name="Google Shape;2604;p31"/>
            <p:cNvSpPr/>
            <p:nvPr/>
          </p:nvSpPr>
          <p:spPr>
            <a:xfrm>
              <a:off x="5626143" y="-593747"/>
              <a:ext cx="318949" cy="302337"/>
            </a:xfrm>
            <a:custGeom>
              <a:avLst/>
              <a:gdLst/>
              <a:ahLst/>
              <a:cxnLst/>
              <a:rect l="l" t="t" r="r" b="b"/>
              <a:pathLst>
                <a:path w="5472" h="5187" extrusionOk="0">
                  <a:moveTo>
                    <a:pt x="5451" y="1"/>
                  </a:moveTo>
                  <a:cubicBezTo>
                    <a:pt x="5274" y="1"/>
                    <a:pt x="3933" y="64"/>
                    <a:pt x="2037" y="1893"/>
                  </a:cubicBezTo>
                  <a:cubicBezTo>
                    <a:pt x="0" y="3858"/>
                    <a:pt x="1169" y="4799"/>
                    <a:pt x="1581" y="5058"/>
                  </a:cubicBezTo>
                  <a:cubicBezTo>
                    <a:pt x="1711" y="5139"/>
                    <a:pt x="1924" y="5187"/>
                    <a:pt x="2161" y="5187"/>
                  </a:cubicBezTo>
                  <a:cubicBezTo>
                    <a:pt x="2672" y="5187"/>
                    <a:pt x="3293" y="4963"/>
                    <a:pt x="3435" y="4362"/>
                  </a:cubicBezTo>
                  <a:cubicBezTo>
                    <a:pt x="3641" y="3484"/>
                    <a:pt x="3717" y="3038"/>
                    <a:pt x="4069" y="2684"/>
                  </a:cubicBezTo>
                  <a:cubicBezTo>
                    <a:pt x="4423" y="2332"/>
                    <a:pt x="4618" y="2218"/>
                    <a:pt x="4618" y="2218"/>
                  </a:cubicBezTo>
                  <a:lnTo>
                    <a:pt x="3858" y="2148"/>
                  </a:lnTo>
                  <a:cubicBezTo>
                    <a:pt x="3858" y="2148"/>
                    <a:pt x="4308" y="1713"/>
                    <a:pt x="4618" y="1589"/>
                  </a:cubicBezTo>
                  <a:cubicBezTo>
                    <a:pt x="4928" y="1467"/>
                    <a:pt x="5356" y="1342"/>
                    <a:pt x="5356" y="1342"/>
                  </a:cubicBezTo>
                  <a:cubicBezTo>
                    <a:pt x="5356" y="1342"/>
                    <a:pt x="5076" y="1280"/>
                    <a:pt x="4742" y="1280"/>
                  </a:cubicBezTo>
                  <a:cubicBezTo>
                    <a:pt x="4602" y="1280"/>
                    <a:pt x="4452" y="1291"/>
                    <a:pt x="4310" y="1322"/>
                  </a:cubicBezTo>
                  <a:cubicBezTo>
                    <a:pt x="3830" y="1427"/>
                    <a:pt x="3645" y="1640"/>
                    <a:pt x="3645" y="1640"/>
                  </a:cubicBezTo>
                  <a:cubicBezTo>
                    <a:pt x="3645" y="1640"/>
                    <a:pt x="3875" y="1301"/>
                    <a:pt x="4174" y="1116"/>
                  </a:cubicBezTo>
                  <a:cubicBezTo>
                    <a:pt x="4488" y="920"/>
                    <a:pt x="5002" y="889"/>
                    <a:pt x="5002" y="889"/>
                  </a:cubicBezTo>
                  <a:cubicBezTo>
                    <a:pt x="5002" y="889"/>
                    <a:pt x="4694" y="855"/>
                    <a:pt x="4370" y="855"/>
                  </a:cubicBezTo>
                  <a:cubicBezTo>
                    <a:pt x="4156" y="855"/>
                    <a:pt x="3934" y="870"/>
                    <a:pt x="3793" y="920"/>
                  </a:cubicBezTo>
                  <a:cubicBezTo>
                    <a:pt x="4174" y="448"/>
                    <a:pt x="4837" y="88"/>
                    <a:pt x="5471" y="1"/>
                  </a:cubicBezTo>
                  <a:cubicBezTo>
                    <a:pt x="5471" y="1"/>
                    <a:pt x="5464" y="1"/>
                    <a:pt x="5451"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1"/>
            <p:cNvSpPr/>
            <p:nvPr/>
          </p:nvSpPr>
          <p:spPr>
            <a:xfrm>
              <a:off x="5736367" y="-464700"/>
              <a:ext cx="159475" cy="174105"/>
            </a:xfrm>
            <a:custGeom>
              <a:avLst/>
              <a:gdLst/>
              <a:ahLst/>
              <a:cxnLst/>
              <a:rect l="l" t="t" r="r" b="b"/>
              <a:pathLst>
                <a:path w="2736" h="2987" extrusionOk="0">
                  <a:moveTo>
                    <a:pt x="2699" y="0"/>
                  </a:moveTo>
                  <a:cubicBezTo>
                    <a:pt x="2695" y="0"/>
                    <a:pt x="2690" y="1"/>
                    <a:pt x="2686" y="3"/>
                  </a:cubicBezTo>
                  <a:cubicBezTo>
                    <a:pt x="2156" y="292"/>
                    <a:pt x="1843" y="802"/>
                    <a:pt x="1682" y="1373"/>
                  </a:cubicBezTo>
                  <a:cubicBezTo>
                    <a:pt x="1570" y="1772"/>
                    <a:pt x="1597" y="2213"/>
                    <a:pt x="1288" y="2531"/>
                  </a:cubicBezTo>
                  <a:cubicBezTo>
                    <a:pt x="942" y="2885"/>
                    <a:pt x="471" y="2919"/>
                    <a:pt x="7" y="2964"/>
                  </a:cubicBezTo>
                  <a:cubicBezTo>
                    <a:pt x="1" y="2965"/>
                    <a:pt x="1" y="2974"/>
                    <a:pt x="7" y="2974"/>
                  </a:cubicBezTo>
                  <a:cubicBezTo>
                    <a:pt x="81" y="2982"/>
                    <a:pt x="156" y="2987"/>
                    <a:pt x="232" y="2987"/>
                  </a:cubicBezTo>
                  <a:cubicBezTo>
                    <a:pt x="796" y="2987"/>
                    <a:pt x="1406" y="2756"/>
                    <a:pt x="1602" y="2187"/>
                  </a:cubicBezTo>
                  <a:cubicBezTo>
                    <a:pt x="1729" y="1814"/>
                    <a:pt x="1715" y="1411"/>
                    <a:pt x="1864" y="1040"/>
                  </a:cubicBezTo>
                  <a:cubicBezTo>
                    <a:pt x="2032" y="622"/>
                    <a:pt x="2310" y="263"/>
                    <a:pt x="2711" y="46"/>
                  </a:cubicBezTo>
                  <a:cubicBezTo>
                    <a:pt x="2735" y="34"/>
                    <a:pt x="2721" y="0"/>
                    <a:pt x="26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1"/>
            <p:cNvSpPr/>
            <p:nvPr/>
          </p:nvSpPr>
          <p:spPr>
            <a:xfrm>
              <a:off x="5699645" y="-423258"/>
              <a:ext cx="110338" cy="109872"/>
            </a:xfrm>
            <a:custGeom>
              <a:avLst/>
              <a:gdLst/>
              <a:ahLst/>
              <a:cxnLst/>
              <a:rect l="l" t="t" r="r" b="b"/>
              <a:pathLst>
                <a:path w="1893" h="1885" extrusionOk="0">
                  <a:moveTo>
                    <a:pt x="947" y="0"/>
                  </a:moveTo>
                  <a:cubicBezTo>
                    <a:pt x="945" y="0"/>
                    <a:pt x="943" y="0"/>
                    <a:pt x="941" y="0"/>
                  </a:cubicBezTo>
                  <a:cubicBezTo>
                    <a:pt x="421" y="3"/>
                    <a:pt x="1" y="427"/>
                    <a:pt x="4" y="947"/>
                  </a:cubicBezTo>
                  <a:cubicBezTo>
                    <a:pt x="8" y="1466"/>
                    <a:pt x="429" y="1884"/>
                    <a:pt x="947" y="1884"/>
                  </a:cubicBezTo>
                  <a:cubicBezTo>
                    <a:pt x="948" y="1884"/>
                    <a:pt x="950" y="1884"/>
                    <a:pt x="952" y="1884"/>
                  </a:cubicBezTo>
                  <a:cubicBezTo>
                    <a:pt x="1473" y="1881"/>
                    <a:pt x="1892" y="1456"/>
                    <a:pt x="1888" y="936"/>
                  </a:cubicBezTo>
                  <a:cubicBezTo>
                    <a:pt x="1885" y="418"/>
                    <a:pt x="1464" y="0"/>
                    <a:pt x="947" y="0"/>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1"/>
            <p:cNvSpPr/>
            <p:nvPr/>
          </p:nvSpPr>
          <p:spPr>
            <a:xfrm>
              <a:off x="5692592" y="-389219"/>
              <a:ext cx="25064" cy="36488"/>
            </a:xfrm>
            <a:custGeom>
              <a:avLst/>
              <a:gdLst/>
              <a:ahLst/>
              <a:cxnLst/>
              <a:rect l="l" t="t" r="r" b="b"/>
              <a:pathLst>
                <a:path w="430" h="626" extrusionOk="0">
                  <a:moveTo>
                    <a:pt x="215" y="0"/>
                  </a:moveTo>
                  <a:cubicBezTo>
                    <a:pt x="97" y="0"/>
                    <a:pt x="0" y="141"/>
                    <a:pt x="0" y="313"/>
                  </a:cubicBezTo>
                  <a:cubicBezTo>
                    <a:pt x="0" y="485"/>
                    <a:pt x="97" y="625"/>
                    <a:pt x="215" y="625"/>
                  </a:cubicBezTo>
                  <a:cubicBezTo>
                    <a:pt x="334" y="625"/>
                    <a:pt x="430" y="485"/>
                    <a:pt x="430" y="313"/>
                  </a:cubicBezTo>
                  <a:cubicBezTo>
                    <a:pt x="430" y="141"/>
                    <a:pt x="334"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1"/>
            <p:cNvSpPr/>
            <p:nvPr/>
          </p:nvSpPr>
          <p:spPr>
            <a:xfrm>
              <a:off x="5772098" y="-421743"/>
              <a:ext cx="34623" cy="34681"/>
            </a:xfrm>
            <a:custGeom>
              <a:avLst/>
              <a:gdLst/>
              <a:ahLst/>
              <a:cxnLst/>
              <a:rect l="l" t="t" r="r" b="b"/>
              <a:pathLst>
                <a:path w="594" h="595" extrusionOk="0">
                  <a:moveTo>
                    <a:pt x="298" y="0"/>
                  </a:moveTo>
                  <a:cubicBezTo>
                    <a:pt x="133" y="0"/>
                    <a:pt x="0" y="133"/>
                    <a:pt x="0" y="298"/>
                  </a:cubicBezTo>
                  <a:cubicBezTo>
                    <a:pt x="0" y="462"/>
                    <a:pt x="133" y="595"/>
                    <a:pt x="298" y="595"/>
                  </a:cubicBezTo>
                  <a:cubicBezTo>
                    <a:pt x="461" y="595"/>
                    <a:pt x="594" y="462"/>
                    <a:pt x="594" y="298"/>
                  </a:cubicBezTo>
                  <a:cubicBezTo>
                    <a:pt x="594" y="133"/>
                    <a:pt x="461" y="0"/>
                    <a:pt x="2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1"/>
            <p:cNvSpPr/>
            <p:nvPr/>
          </p:nvSpPr>
          <p:spPr>
            <a:xfrm>
              <a:off x="5696789" y="-383157"/>
              <a:ext cx="16729" cy="24306"/>
            </a:xfrm>
            <a:custGeom>
              <a:avLst/>
              <a:gdLst/>
              <a:ahLst/>
              <a:cxnLst/>
              <a:rect l="l" t="t" r="r" b="b"/>
              <a:pathLst>
                <a:path w="287" h="417" extrusionOk="0">
                  <a:moveTo>
                    <a:pt x="144" y="1"/>
                  </a:moveTo>
                  <a:cubicBezTo>
                    <a:pt x="65" y="1"/>
                    <a:pt x="1" y="94"/>
                    <a:pt x="1" y="209"/>
                  </a:cubicBezTo>
                  <a:cubicBezTo>
                    <a:pt x="1" y="324"/>
                    <a:pt x="65" y="417"/>
                    <a:pt x="144" y="417"/>
                  </a:cubicBezTo>
                  <a:cubicBezTo>
                    <a:pt x="223" y="417"/>
                    <a:pt x="286" y="324"/>
                    <a:pt x="286" y="209"/>
                  </a:cubicBezTo>
                  <a:cubicBezTo>
                    <a:pt x="286" y="94"/>
                    <a:pt x="223" y="1"/>
                    <a:pt x="144"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1"/>
            <p:cNvSpPr/>
            <p:nvPr/>
          </p:nvSpPr>
          <p:spPr>
            <a:xfrm>
              <a:off x="5777111" y="-416672"/>
              <a:ext cx="24656" cy="24539"/>
            </a:xfrm>
            <a:custGeom>
              <a:avLst/>
              <a:gdLst/>
              <a:ahLst/>
              <a:cxnLst/>
              <a:rect l="l" t="t" r="r" b="b"/>
              <a:pathLst>
                <a:path w="423" h="421" extrusionOk="0">
                  <a:moveTo>
                    <a:pt x="212" y="0"/>
                  </a:moveTo>
                  <a:cubicBezTo>
                    <a:pt x="95" y="0"/>
                    <a:pt x="0" y="94"/>
                    <a:pt x="0" y="211"/>
                  </a:cubicBezTo>
                  <a:cubicBezTo>
                    <a:pt x="0" y="327"/>
                    <a:pt x="95" y="421"/>
                    <a:pt x="212" y="421"/>
                  </a:cubicBezTo>
                  <a:cubicBezTo>
                    <a:pt x="328" y="421"/>
                    <a:pt x="422" y="327"/>
                    <a:pt x="422" y="211"/>
                  </a:cubicBezTo>
                  <a:cubicBezTo>
                    <a:pt x="422" y="94"/>
                    <a:pt x="328" y="0"/>
                    <a:pt x="212"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1"/>
            <p:cNvSpPr/>
            <p:nvPr/>
          </p:nvSpPr>
          <p:spPr>
            <a:xfrm>
              <a:off x="5752630" y="-358502"/>
              <a:ext cx="41209" cy="29435"/>
            </a:xfrm>
            <a:custGeom>
              <a:avLst/>
              <a:gdLst/>
              <a:ahLst/>
              <a:cxnLst/>
              <a:rect l="l" t="t" r="r" b="b"/>
              <a:pathLst>
                <a:path w="707" h="505" extrusionOk="0">
                  <a:moveTo>
                    <a:pt x="440" y="1"/>
                  </a:moveTo>
                  <a:cubicBezTo>
                    <a:pt x="381" y="1"/>
                    <a:pt x="316" y="15"/>
                    <a:pt x="254" y="45"/>
                  </a:cubicBezTo>
                  <a:cubicBezTo>
                    <a:pt x="88" y="123"/>
                    <a:pt x="0" y="280"/>
                    <a:pt x="56" y="396"/>
                  </a:cubicBezTo>
                  <a:cubicBezTo>
                    <a:pt x="90" y="467"/>
                    <a:pt x="170" y="505"/>
                    <a:pt x="266" y="505"/>
                  </a:cubicBezTo>
                  <a:cubicBezTo>
                    <a:pt x="325" y="505"/>
                    <a:pt x="390" y="490"/>
                    <a:pt x="454" y="459"/>
                  </a:cubicBezTo>
                  <a:cubicBezTo>
                    <a:pt x="618" y="381"/>
                    <a:pt x="706" y="224"/>
                    <a:pt x="652" y="109"/>
                  </a:cubicBezTo>
                  <a:cubicBezTo>
                    <a:pt x="617" y="39"/>
                    <a:pt x="536" y="1"/>
                    <a:pt x="440"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1"/>
            <p:cNvSpPr/>
            <p:nvPr/>
          </p:nvSpPr>
          <p:spPr>
            <a:xfrm>
              <a:off x="5687813" y="-387004"/>
              <a:ext cx="28444" cy="57005"/>
            </a:xfrm>
            <a:custGeom>
              <a:avLst/>
              <a:gdLst/>
              <a:ahLst/>
              <a:cxnLst/>
              <a:rect l="l" t="t" r="r" b="b"/>
              <a:pathLst>
                <a:path w="488" h="978" extrusionOk="0">
                  <a:moveTo>
                    <a:pt x="173" y="0"/>
                  </a:moveTo>
                  <a:cubicBezTo>
                    <a:pt x="172" y="0"/>
                    <a:pt x="171" y="0"/>
                    <a:pt x="169" y="1"/>
                  </a:cubicBezTo>
                  <a:cubicBezTo>
                    <a:pt x="1" y="84"/>
                    <a:pt x="15" y="322"/>
                    <a:pt x="74" y="471"/>
                  </a:cubicBezTo>
                  <a:cubicBezTo>
                    <a:pt x="102" y="544"/>
                    <a:pt x="173" y="589"/>
                    <a:pt x="249" y="601"/>
                  </a:cubicBezTo>
                  <a:cubicBezTo>
                    <a:pt x="270" y="758"/>
                    <a:pt x="346" y="888"/>
                    <a:pt x="478" y="977"/>
                  </a:cubicBezTo>
                  <a:cubicBezTo>
                    <a:pt x="479" y="977"/>
                    <a:pt x="480" y="977"/>
                    <a:pt x="481" y="977"/>
                  </a:cubicBezTo>
                  <a:cubicBezTo>
                    <a:pt x="485" y="977"/>
                    <a:pt x="488" y="973"/>
                    <a:pt x="484" y="969"/>
                  </a:cubicBezTo>
                  <a:cubicBezTo>
                    <a:pt x="384" y="873"/>
                    <a:pt x="316" y="744"/>
                    <a:pt x="298" y="605"/>
                  </a:cubicBezTo>
                  <a:cubicBezTo>
                    <a:pt x="333" y="605"/>
                    <a:pt x="368" y="597"/>
                    <a:pt x="400" y="582"/>
                  </a:cubicBezTo>
                  <a:cubicBezTo>
                    <a:pt x="404" y="581"/>
                    <a:pt x="403" y="575"/>
                    <a:pt x="398" y="575"/>
                  </a:cubicBezTo>
                  <a:cubicBezTo>
                    <a:pt x="279" y="545"/>
                    <a:pt x="163" y="582"/>
                    <a:pt x="125" y="427"/>
                  </a:cubicBezTo>
                  <a:cubicBezTo>
                    <a:pt x="91" y="289"/>
                    <a:pt x="70" y="121"/>
                    <a:pt x="180" y="15"/>
                  </a:cubicBezTo>
                  <a:cubicBezTo>
                    <a:pt x="185" y="9"/>
                    <a:pt x="181" y="0"/>
                    <a:pt x="173"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1"/>
            <p:cNvSpPr/>
            <p:nvPr/>
          </p:nvSpPr>
          <p:spPr>
            <a:xfrm>
              <a:off x="5696090" y="-383040"/>
              <a:ext cx="15621" cy="16670"/>
            </a:xfrm>
            <a:custGeom>
              <a:avLst/>
              <a:gdLst/>
              <a:ahLst/>
              <a:cxnLst/>
              <a:rect l="l" t="t" r="r" b="b"/>
              <a:pathLst>
                <a:path w="268" h="286" extrusionOk="0">
                  <a:moveTo>
                    <a:pt x="170" y="1"/>
                  </a:moveTo>
                  <a:cubicBezTo>
                    <a:pt x="137" y="1"/>
                    <a:pt x="103" y="12"/>
                    <a:pt x="77" y="32"/>
                  </a:cubicBezTo>
                  <a:cubicBezTo>
                    <a:pt x="0" y="93"/>
                    <a:pt x="9" y="202"/>
                    <a:pt x="43" y="283"/>
                  </a:cubicBezTo>
                  <a:cubicBezTo>
                    <a:pt x="44" y="285"/>
                    <a:pt x="47" y="286"/>
                    <a:pt x="49" y="286"/>
                  </a:cubicBezTo>
                  <a:cubicBezTo>
                    <a:pt x="51" y="286"/>
                    <a:pt x="54" y="284"/>
                    <a:pt x="52" y="281"/>
                  </a:cubicBezTo>
                  <a:cubicBezTo>
                    <a:pt x="38" y="215"/>
                    <a:pt x="30" y="123"/>
                    <a:pt x="79" y="69"/>
                  </a:cubicBezTo>
                  <a:cubicBezTo>
                    <a:pt x="102" y="43"/>
                    <a:pt x="135" y="29"/>
                    <a:pt x="167" y="29"/>
                  </a:cubicBezTo>
                  <a:cubicBezTo>
                    <a:pt x="194" y="29"/>
                    <a:pt x="222" y="39"/>
                    <a:pt x="243" y="62"/>
                  </a:cubicBezTo>
                  <a:cubicBezTo>
                    <a:pt x="245" y="64"/>
                    <a:pt x="248" y="65"/>
                    <a:pt x="251" y="65"/>
                  </a:cubicBezTo>
                  <a:cubicBezTo>
                    <a:pt x="259" y="65"/>
                    <a:pt x="267" y="56"/>
                    <a:pt x="262" y="47"/>
                  </a:cubicBezTo>
                  <a:cubicBezTo>
                    <a:pt x="240" y="15"/>
                    <a:pt x="206" y="1"/>
                    <a:pt x="170"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1"/>
            <p:cNvSpPr/>
            <p:nvPr/>
          </p:nvSpPr>
          <p:spPr>
            <a:xfrm>
              <a:off x="5744702" y="-343405"/>
              <a:ext cx="12240" cy="20692"/>
            </a:xfrm>
            <a:custGeom>
              <a:avLst/>
              <a:gdLst/>
              <a:ahLst/>
              <a:cxnLst/>
              <a:rect l="l" t="t" r="r" b="b"/>
              <a:pathLst>
                <a:path w="210" h="355" extrusionOk="0">
                  <a:moveTo>
                    <a:pt x="66" y="0"/>
                  </a:moveTo>
                  <a:cubicBezTo>
                    <a:pt x="62" y="0"/>
                    <a:pt x="59" y="2"/>
                    <a:pt x="57" y="7"/>
                  </a:cubicBezTo>
                  <a:cubicBezTo>
                    <a:pt x="0" y="138"/>
                    <a:pt x="76" y="295"/>
                    <a:pt x="199" y="354"/>
                  </a:cubicBezTo>
                  <a:cubicBezTo>
                    <a:pt x="200" y="354"/>
                    <a:pt x="200" y="355"/>
                    <a:pt x="201" y="355"/>
                  </a:cubicBezTo>
                  <a:cubicBezTo>
                    <a:pt x="205" y="355"/>
                    <a:pt x="209" y="347"/>
                    <a:pt x="204" y="344"/>
                  </a:cubicBezTo>
                  <a:cubicBezTo>
                    <a:pt x="91" y="271"/>
                    <a:pt x="55" y="145"/>
                    <a:pt x="79" y="16"/>
                  </a:cubicBezTo>
                  <a:cubicBezTo>
                    <a:pt x="81" y="8"/>
                    <a:pt x="73" y="0"/>
                    <a:pt x="66"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1"/>
            <p:cNvSpPr/>
            <p:nvPr/>
          </p:nvSpPr>
          <p:spPr>
            <a:xfrm>
              <a:off x="5788594" y="-369401"/>
              <a:ext cx="11541" cy="22557"/>
            </a:xfrm>
            <a:custGeom>
              <a:avLst/>
              <a:gdLst/>
              <a:ahLst/>
              <a:cxnLst/>
              <a:rect l="l" t="t" r="r" b="b"/>
              <a:pathLst>
                <a:path w="198" h="387" extrusionOk="0">
                  <a:moveTo>
                    <a:pt x="18" y="1"/>
                  </a:moveTo>
                  <a:cubicBezTo>
                    <a:pt x="7" y="1"/>
                    <a:pt x="1" y="17"/>
                    <a:pt x="8" y="26"/>
                  </a:cubicBezTo>
                  <a:cubicBezTo>
                    <a:pt x="51" y="78"/>
                    <a:pt x="99" y="115"/>
                    <a:pt x="126" y="181"/>
                  </a:cubicBezTo>
                  <a:cubicBezTo>
                    <a:pt x="151" y="243"/>
                    <a:pt x="155" y="311"/>
                    <a:pt x="141" y="377"/>
                  </a:cubicBezTo>
                  <a:cubicBezTo>
                    <a:pt x="141" y="383"/>
                    <a:pt x="145" y="386"/>
                    <a:pt x="149" y="386"/>
                  </a:cubicBezTo>
                  <a:cubicBezTo>
                    <a:pt x="151" y="386"/>
                    <a:pt x="154" y="385"/>
                    <a:pt x="156" y="382"/>
                  </a:cubicBezTo>
                  <a:cubicBezTo>
                    <a:pt x="198" y="258"/>
                    <a:pt x="162" y="54"/>
                    <a:pt x="22" y="2"/>
                  </a:cubicBezTo>
                  <a:cubicBezTo>
                    <a:pt x="20" y="1"/>
                    <a:pt x="19" y="1"/>
                    <a:pt x="18"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1"/>
            <p:cNvSpPr/>
            <p:nvPr/>
          </p:nvSpPr>
          <p:spPr>
            <a:xfrm>
              <a:off x="5772506" y="-423958"/>
              <a:ext cx="38411" cy="38819"/>
            </a:xfrm>
            <a:custGeom>
              <a:avLst/>
              <a:gdLst/>
              <a:ahLst/>
              <a:cxnLst/>
              <a:rect l="l" t="t" r="r" b="b"/>
              <a:pathLst>
                <a:path w="659" h="666" extrusionOk="0">
                  <a:moveTo>
                    <a:pt x="284" y="0"/>
                  </a:moveTo>
                  <a:cubicBezTo>
                    <a:pt x="187" y="0"/>
                    <a:pt x="87" y="41"/>
                    <a:pt x="14" y="117"/>
                  </a:cubicBezTo>
                  <a:cubicBezTo>
                    <a:pt x="0" y="132"/>
                    <a:pt x="13" y="151"/>
                    <a:pt x="29" y="151"/>
                  </a:cubicBezTo>
                  <a:cubicBezTo>
                    <a:pt x="32" y="151"/>
                    <a:pt x="36" y="150"/>
                    <a:pt x="39" y="148"/>
                  </a:cubicBezTo>
                  <a:cubicBezTo>
                    <a:pt x="110" y="116"/>
                    <a:pt x="169" y="72"/>
                    <a:pt x="248" y="57"/>
                  </a:cubicBezTo>
                  <a:cubicBezTo>
                    <a:pt x="264" y="54"/>
                    <a:pt x="280" y="53"/>
                    <a:pt x="296" y="53"/>
                  </a:cubicBezTo>
                  <a:cubicBezTo>
                    <a:pt x="393" y="53"/>
                    <a:pt x="467" y="110"/>
                    <a:pt x="518" y="195"/>
                  </a:cubicBezTo>
                  <a:cubicBezTo>
                    <a:pt x="616" y="361"/>
                    <a:pt x="547" y="551"/>
                    <a:pt x="394" y="653"/>
                  </a:cubicBezTo>
                  <a:cubicBezTo>
                    <a:pt x="387" y="657"/>
                    <a:pt x="391" y="665"/>
                    <a:pt x="397" y="665"/>
                  </a:cubicBezTo>
                  <a:cubicBezTo>
                    <a:pt x="398" y="665"/>
                    <a:pt x="399" y="665"/>
                    <a:pt x="401" y="664"/>
                  </a:cubicBezTo>
                  <a:cubicBezTo>
                    <a:pt x="589" y="567"/>
                    <a:pt x="658" y="340"/>
                    <a:pt x="552" y="153"/>
                  </a:cubicBezTo>
                  <a:cubicBezTo>
                    <a:pt x="492" y="49"/>
                    <a:pt x="389" y="0"/>
                    <a:pt x="284"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1"/>
            <p:cNvSpPr/>
            <p:nvPr/>
          </p:nvSpPr>
          <p:spPr>
            <a:xfrm>
              <a:off x="5773905" y="-416730"/>
              <a:ext cx="12182" cy="17661"/>
            </a:xfrm>
            <a:custGeom>
              <a:avLst/>
              <a:gdLst/>
              <a:ahLst/>
              <a:cxnLst/>
              <a:rect l="l" t="t" r="r" b="b"/>
              <a:pathLst>
                <a:path w="209" h="303" extrusionOk="0">
                  <a:moveTo>
                    <a:pt x="200" y="1"/>
                  </a:moveTo>
                  <a:cubicBezTo>
                    <a:pt x="199" y="1"/>
                    <a:pt x="199" y="1"/>
                    <a:pt x="198" y="1"/>
                  </a:cubicBezTo>
                  <a:cubicBezTo>
                    <a:pt x="79" y="33"/>
                    <a:pt x="1" y="179"/>
                    <a:pt x="52" y="294"/>
                  </a:cubicBezTo>
                  <a:cubicBezTo>
                    <a:pt x="55" y="300"/>
                    <a:pt x="59" y="302"/>
                    <a:pt x="63" y="302"/>
                  </a:cubicBezTo>
                  <a:cubicBezTo>
                    <a:pt x="71" y="302"/>
                    <a:pt x="81" y="293"/>
                    <a:pt x="79" y="283"/>
                  </a:cubicBezTo>
                  <a:cubicBezTo>
                    <a:pt x="63" y="171"/>
                    <a:pt x="100" y="71"/>
                    <a:pt x="203" y="13"/>
                  </a:cubicBezTo>
                  <a:cubicBezTo>
                    <a:pt x="208" y="9"/>
                    <a:pt x="206" y="1"/>
                    <a:pt x="200"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1"/>
            <p:cNvSpPr/>
            <p:nvPr/>
          </p:nvSpPr>
          <p:spPr>
            <a:xfrm>
              <a:off x="5756535" y="-424249"/>
              <a:ext cx="19235" cy="5829"/>
            </a:xfrm>
            <a:custGeom>
              <a:avLst/>
              <a:gdLst/>
              <a:ahLst/>
              <a:cxnLst/>
              <a:rect l="l" t="t" r="r" b="b"/>
              <a:pathLst>
                <a:path w="330" h="100" extrusionOk="0">
                  <a:moveTo>
                    <a:pt x="85" y="0"/>
                  </a:moveTo>
                  <a:cubicBezTo>
                    <a:pt x="60" y="0"/>
                    <a:pt x="35" y="3"/>
                    <a:pt x="10" y="9"/>
                  </a:cubicBezTo>
                  <a:cubicBezTo>
                    <a:pt x="0" y="11"/>
                    <a:pt x="4" y="24"/>
                    <a:pt x="12" y="24"/>
                  </a:cubicBezTo>
                  <a:cubicBezTo>
                    <a:pt x="23" y="24"/>
                    <a:pt x="34" y="24"/>
                    <a:pt x="45" y="24"/>
                  </a:cubicBezTo>
                  <a:cubicBezTo>
                    <a:pt x="134" y="24"/>
                    <a:pt x="220" y="40"/>
                    <a:pt x="293" y="96"/>
                  </a:cubicBezTo>
                  <a:cubicBezTo>
                    <a:pt x="296" y="98"/>
                    <a:pt x="300" y="100"/>
                    <a:pt x="304" y="100"/>
                  </a:cubicBezTo>
                  <a:cubicBezTo>
                    <a:pt x="319" y="100"/>
                    <a:pt x="329" y="78"/>
                    <a:pt x="312" y="68"/>
                  </a:cubicBezTo>
                  <a:cubicBezTo>
                    <a:pt x="241" y="28"/>
                    <a:pt x="165" y="0"/>
                    <a:pt x="85"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9" name="Google Shape;2619;p31"/>
          <p:cNvGrpSpPr/>
          <p:nvPr/>
        </p:nvGrpSpPr>
        <p:grpSpPr>
          <a:xfrm rot="881175" flipH="1">
            <a:off x="7443728" y="2201050"/>
            <a:ext cx="1994571" cy="442619"/>
            <a:chOff x="4339891" y="1046343"/>
            <a:chExt cx="651056" cy="144473"/>
          </a:xfrm>
        </p:grpSpPr>
        <p:sp>
          <p:nvSpPr>
            <p:cNvPr id="2620" name="Google Shape;2620;p31"/>
            <p:cNvSpPr/>
            <p:nvPr/>
          </p:nvSpPr>
          <p:spPr>
            <a:xfrm>
              <a:off x="4351093" y="1055399"/>
              <a:ext cx="633325" cy="130411"/>
            </a:xfrm>
            <a:custGeom>
              <a:avLst/>
              <a:gdLst/>
              <a:ahLst/>
              <a:cxnLst/>
              <a:rect l="l" t="t" r="r" b="b"/>
              <a:pathLst>
                <a:path w="13287" h="2736" extrusionOk="0">
                  <a:moveTo>
                    <a:pt x="9261" y="1"/>
                  </a:moveTo>
                  <a:lnTo>
                    <a:pt x="5089" y="458"/>
                  </a:lnTo>
                  <a:lnTo>
                    <a:pt x="5083" y="458"/>
                  </a:lnTo>
                  <a:lnTo>
                    <a:pt x="2126" y="2687"/>
                  </a:lnTo>
                  <a:lnTo>
                    <a:pt x="11" y="2142"/>
                  </a:lnTo>
                  <a:lnTo>
                    <a:pt x="1" y="2182"/>
                  </a:lnTo>
                  <a:lnTo>
                    <a:pt x="2125" y="2733"/>
                  </a:lnTo>
                  <a:lnTo>
                    <a:pt x="2135" y="2735"/>
                  </a:lnTo>
                  <a:lnTo>
                    <a:pt x="5100" y="501"/>
                  </a:lnTo>
                  <a:lnTo>
                    <a:pt x="9250" y="46"/>
                  </a:lnTo>
                  <a:lnTo>
                    <a:pt x="11584" y="1573"/>
                  </a:lnTo>
                  <a:lnTo>
                    <a:pt x="11593" y="1579"/>
                  </a:lnTo>
                  <a:lnTo>
                    <a:pt x="13286" y="972"/>
                  </a:lnTo>
                  <a:lnTo>
                    <a:pt x="13272" y="930"/>
                  </a:lnTo>
                  <a:lnTo>
                    <a:pt x="11600" y="1531"/>
                  </a:lnTo>
                  <a:lnTo>
                    <a:pt x="9267" y="6"/>
                  </a:lnTo>
                  <a:lnTo>
                    <a:pt x="92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1"/>
            <p:cNvSpPr/>
            <p:nvPr/>
          </p:nvSpPr>
          <p:spPr>
            <a:xfrm>
              <a:off x="4780793" y="1046343"/>
              <a:ext cx="22927" cy="20305"/>
            </a:xfrm>
            <a:custGeom>
              <a:avLst/>
              <a:gdLst/>
              <a:ahLst/>
              <a:cxnLst/>
              <a:rect l="l" t="t" r="r" b="b"/>
              <a:pathLst>
                <a:path w="481" h="426" extrusionOk="0">
                  <a:moveTo>
                    <a:pt x="240" y="1"/>
                  </a:moveTo>
                  <a:cubicBezTo>
                    <a:pt x="177" y="1"/>
                    <a:pt x="114" y="30"/>
                    <a:pt x="72" y="84"/>
                  </a:cubicBezTo>
                  <a:cubicBezTo>
                    <a:pt x="0" y="177"/>
                    <a:pt x="19" y="311"/>
                    <a:pt x="112" y="381"/>
                  </a:cubicBezTo>
                  <a:cubicBezTo>
                    <a:pt x="150" y="411"/>
                    <a:pt x="195" y="425"/>
                    <a:pt x="240" y="425"/>
                  </a:cubicBezTo>
                  <a:cubicBezTo>
                    <a:pt x="304" y="425"/>
                    <a:pt x="367" y="397"/>
                    <a:pt x="408" y="343"/>
                  </a:cubicBezTo>
                  <a:cubicBezTo>
                    <a:pt x="481" y="249"/>
                    <a:pt x="463" y="115"/>
                    <a:pt x="370" y="45"/>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1"/>
            <p:cNvSpPr/>
            <p:nvPr/>
          </p:nvSpPr>
          <p:spPr>
            <a:xfrm>
              <a:off x="4339891" y="1148298"/>
              <a:ext cx="22927" cy="20258"/>
            </a:xfrm>
            <a:custGeom>
              <a:avLst/>
              <a:gdLst/>
              <a:ahLst/>
              <a:cxnLst/>
              <a:rect l="l" t="t" r="r" b="b"/>
              <a:pathLst>
                <a:path w="481" h="425" extrusionOk="0">
                  <a:moveTo>
                    <a:pt x="241" y="1"/>
                  </a:moveTo>
                  <a:cubicBezTo>
                    <a:pt x="178" y="1"/>
                    <a:pt x="115" y="29"/>
                    <a:pt x="72" y="84"/>
                  </a:cubicBezTo>
                  <a:cubicBezTo>
                    <a:pt x="0" y="177"/>
                    <a:pt x="19" y="310"/>
                    <a:pt x="111" y="380"/>
                  </a:cubicBezTo>
                  <a:cubicBezTo>
                    <a:pt x="150" y="410"/>
                    <a:pt x="195" y="424"/>
                    <a:pt x="241" y="424"/>
                  </a:cubicBezTo>
                  <a:cubicBezTo>
                    <a:pt x="304" y="424"/>
                    <a:pt x="367" y="396"/>
                    <a:pt x="408" y="341"/>
                  </a:cubicBezTo>
                  <a:cubicBezTo>
                    <a:pt x="481" y="248"/>
                    <a:pt x="462" y="115"/>
                    <a:pt x="370" y="44"/>
                  </a:cubicBezTo>
                  <a:cubicBezTo>
                    <a:pt x="331" y="15"/>
                    <a:pt x="286" y="1"/>
                    <a:pt x="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1"/>
            <p:cNvSpPr/>
            <p:nvPr/>
          </p:nvSpPr>
          <p:spPr>
            <a:xfrm>
              <a:off x="4582316" y="1068173"/>
              <a:ext cx="22879" cy="20258"/>
            </a:xfrm>
            <a:custGeom>
              <a:avLst/>
              <a:gdLst/>
              <a:ahLst/>
              <a:cxnLst/>
              <a:rect l="l" t="t" r="r" b="b"/>
              <a:pathLst>
                <a:path w="480" h="425" extrusionOk="0">
                  <a:moveTo>
                    <a:pt x="240" y="0"/>
                  </a:moveTo>
                  <a:cubicBezTo>
                    <a:pt x="177" y="0"/>
                    <a:pt x="114" y="29"/>
                    <a:pt x="72" y="82"/>
                  </a:cubicBezTo>
                  <a:cubicBezTo>
                    <a:pt x="1" y="176"/>
                    <a:pt x="18" y="310"/>
                    <a:pt x="112" y="380"/>
                  </a:cubicBezTo>
                  <a:cubicBezTo>
                    <a:pt x="150" y="410"/>
                    <a:pt x="196" y="424"/>
                    <a:pt x="241" y="424"/>
                  </a:cubicBezTo>
                  <a:cubicBezTo>
                    <a:pt x="305" y="424"/>
                    <a:pt x="367" y="395"/>
                    <a:pt x="409" y="341"/>
                  </a:cubicBezTo>
                  <a:cubicBezTo>
                    <a:pt x="479" y="248"/>
                    <a:pt x="462" y="114"/>
                    <a:pt x="369" y="44"/>
                  </a:cubicBezTo>
                  <a:cubicBezTo>
                    <a:pt x="331" y="15"/>
                    <a:pt x="285"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1"/>
            <p:cNvSpPr/>
            <p:nvPr/>
          </p:nvSpPr>
          <p:spPr>
            <a:xfrm>
              <a:off x="4892376" y="1119366"/>
              <a:ext cx="22927" cy="20258"/>
            </a:xfrm>
            <a:custGeom>
              <a:avLst/>
              <a:gdLst/>
              <a:ahLst/>
              <a:cxnLst/>
              <a:rect l="l" t="t" r="r" b="b"/>
              <a:pathLst>
                <a:path w="481" h="425" extrusionOk="0">
                  <a:moveTo>
                    <a:pt x="240" y="1"/>
                  </a:moveTo>
                  <a:cubicBezTo>
                    <a:pt x="177" y="1"/>
                    <a:pt x="114" y="29"/>
                    <a:pt x="72" y="84"/>
                  </a:cubicBezTo>
                  <a:cubicBezTo>
                    <a:pt x="1" y="177"/>
                    <a:pt x="19" y="310"/>
                    <a:pt x="112" y="381"/>
                  </a:cubicBezTo>
                  <a:cubicBezTo>
                    <a:pt x="150" y="410"/>
                    <a:pt x="196" y="424"/>
                    <a:pt x="241" y="424"/>
                  </a:cubicBezTo>
                  <a:cubicBezTo>
                    <a:pt x="304" y="424"/>
                    <a:pt x="367" y="396"/>
                    <a:pt x="409" y="341"/>
                  </a:cubicBezTo>
                  <a:cubicBezTo>
                    <a:pt x="480" y="248"/>
                    <a:pt x="462" y="115"/>
                    <a:pt x="369" y="44"/>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1"/>
            <p:cNvSpPr/>
            <p:nvPr/>
          </p:nvSpPr>
          <p:spPr>
            <a:xfrm>
              <a:off x="4445660" y="1178518"/>
              <a:ext cx="13871" cy="12298"/>
            </a:xfrm>
            <a:custGeom>
              <a:avLst/>
              <a:gdLst/>
              <a:ahLst/>
              <a:cxnLst/>
              <a:rect l="l" t="t" r="r" b="b"/>
              <a:pathLst>
                <a:path w="291" h="258" extrusionOk="0">
                  <a:moveTo>
                    <a:pt x="146" y="0"/>
                  </a:moveTo>
                  <a:cubicBezTo>
                    <a:pt x="107" y="0"/>
                    <a:pt x="68" y="17"/>
                    <a:pt x="43" y="51"/>
                  </a:cubicBezTo>
                  <a:cubicBezTo>
                    <a:pt x="0" y="106"/>
                    <a:pt x="11" y="188"/>
                    <a:pt x="67" y="231"/>
                  </a:cubicBezTo>
                  <a:cubicBezTo>
                    <a:pt x="90" y="249"/>
                    <a:pt x="118" y="257"/>
                    <a:pt x="145" y="257"/>
                  </a:cubicBezTo>
                  <a:cubicBezTo>
                    <a:pt x="184" y="257"/>
                    <a:pt x="222" y="240"/>
                    <a:pt x="247" y="208"/>
                  </a:cubicBezTo>
                  <a:cubicBezTo>
                    <a:pt x="290" y="151"/>
                    <a:pt x="280" y="69"/>
                    <a:pt x="224" y="27"/>
                  </a:cubicBezTo>
                  <a:cubicBezTo>
                    <a:pt x="201" y="9"/>
                    <a:pt x="173"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1"/>
            <p:cNvSpPr/>
            <p:nvPr/>
          </p:nvSpPr>
          <p:spPr>
            <a:xfrm>
              <a:off x="4977077" y="1094628"/>
              <a:ext cx="13871" cy="12298"/>
            </a:xfrm>
            <a:custGeom>
              <a:avLst/>
              <a:gdLst/>
              <a:ahLst/>
              <a:cxnLst/>
              <a:rect l="l" t="t" r="r" b="b"/>
              <a:pathLst>
                <a:path w="291" h="258" extrusionOk="0">
                  <a:moveTo>
                    <a:pt x="145" y="0"/>
                  </a:moveTo>
                  <a:cubicBezTo>
                    <a:pt x="107" y="0"/>
                    <a:pt x="68" y="17"/>
                    <a:pt x="43" y="50"/>
                  </a:cubicBezTo>
                  <a:cubicBezTo>
                    <a:pt x="0" y="106"/>
                    <a:pt x="11" y="188"/>
                    <a:pt x="67" y="231"/>
                  </a:cubicBezTo>
                  <a:cubicBezTo>
                    <a:pt x="90" y="249"/>
                    <a:pt x="118" y="257"/>
                    <a:pt x="145" y="257"/>
                  </a:cubicBezTo>
                  <a:cubicBezTo>
                    <a:pt x="184" y="257"/>
                    <a:pt x="222" y="240"/>
                    <a:pt x="247" y="207"/>
                  </a:cubicBezTo>
                  <a:cubicBezTo>
                    <a:pt x="290" y="151"/>
                    <a:pt x="280" y="70"/>
                    <a:pt x="224" y="27"/>
                  </a:cubicBezTo>
                  <a:cubicBezTo>
                    <a:pt x="201" y="9"/>
                    <a:pt x="173"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7" name="Google Shape;2627;p31"/>
          <p:cNvGrpSpPr/>
          <p:nvPr/>
        </p:nvGrpSpPr>
        <p:grpSpPr>
          <a:xfrm>
            <a:off x="316664" y="283017"/>
            <a:ext cx="8674101" cy="4560453"/>
            <a:chOff x="3149414" y="-766106"/>
            <a:chExt cx="3770528" cy="1982375"/>
          </a:xfrm>
        </p:grpSpPr>
        <p:sp>
          <p:nvSpPr>
            <p:cNvPr id="2628" name="Google Shape;2628;p31"/>
            <p:cNvSpPr/>
            <p:nvPr/>
          </p:nvSpPr>
          <p:spPr>
            <a:xfrm>
              <a:off x="6580346" y="231855"/>
              <a:ext cx="24929" cy="24976"/>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1"/>
            <p:cNvSpPr/>
            <p:nvPr/>
          </p:nvSpPr>
          <p:spPr>
            <a:xfrm>
              <a:off x="3237208" y="461239"/>
              <a:ext cx="24976" cy="24976"/>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1"/>
            <p:cNvSpPr/>
            <p:nvPr/>
          </p:nvSpPr>
          <p:spPr>
            <a:xfrm>
              <a:off x="3465973" y="-766106"/>
              <a:ext cx="24976" cy="25024"/>
            </a:xfrm>
            <a:custGeom>
              <a:avLst/>
              <a:gdLst/>
              <a:ahLst/>
              <a:cxnLst/>
              <a:rect l="l" t="t" r="r" b="b"/>
              <a:pathLst>
                <a:path w="524" h="525" extrusionOk="0">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1"/>
            <p:cNvSpPr/>
            <p:nvPr/>
          </p:nvSpPr>
          <p:spPr>
            <a:xfrm>
              <a:off x="6895013" y="810331"/>
              <a:ext cx="24929" cy="25024"/>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1"/>
            <p:cNvSpPr/>
            <p:nvPr/>
          </p:nvSpPr>
          <p:spPr>
            <a:xfrm>
              <a:off x="6174076" y="1142993"/>
              <a:ext cx="56435" cy="56435"/>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1"/>
            <p:cNvSpPr/>
            <p:nvPr/>
          </p:nvSpPr>
          <p:spPr>
            <a:xfrm>
              <a:off x="5384173" y="-710831"/>
              <a:ext cx="56435" cy="56435"/>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1"/>
            <p:cNvSpPr/>
            <p:nvPr/>
          </p:nvSpPr>
          <p:spPr>
            <a:xfrm>
              <a:off x="3818442" y="1188051"/>
              <a:ext cx="28218" cy="28218"/>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1"/>
            <p:cNvSpPr/>
            <p:nvPr/>
          </p:nvSpPr>
          <p:spPr>
            <a:xfrm>
              <a:off x="3149414" y="1055593"/>
              <a:ext cx="112775" cy="11272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1"/>
            <p:cNvSpPr/>
            <p:nvPr/>
          </p:nvSpPr>
          <p:spPr>
            <a:xfrm>
              <a:off x="6786571" y="-654776"/>
              <a:ext cx="56435" cy="56435"/>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1"/>
            <p:cNvSpPr/>
            <p:nvPr/>
          </p:nvSpPr>
          <p:spPr>
            <a:xfrm>
              <a:off x="3310630" y="892023"/>
              <a:ext cx="28218" cy="28170"/>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1"/>
            <p:cNvSpPr/>
            <p:nvPr/>
          </p:nvSpPr>
          <p:spPr>
            <a:xfrm>
              <a:off x="6726151" y="253242"/>
              <a:ext cx="112728" cy="112680"/>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48138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639"/>
        <p:cNvGrpSpPr/>
        <p:nvPr/>
      </p:nvGrpSpPr>
      <p:grpSpPr>
        <a:xfrm>
          <a:off x="0" y="0"/>
          <a:ext cx="0" cy="0"/>
          <a:chOff x="0" y="0"/>
          <a:chExt cx="0" cy="0"/>
        </a:xfrm>
      </p:grpSpPr>
      <p:grpSp>
        <p:nvGrpSpPr>
          <p:cNvPr id="2640" name="Google Shape;2640;p32"/>
          <p:cNvGrpSpPr/>
          <p:nvPr/>
        </p:nvGrpSpPr>
        <p:grpSpPr>
          <a:xfrm>
            <a:off x="236931" y="-407859"/>
            <a:ext cx="1444789" cy="1740692"/>
            <a:chOff x="5234039" y="-267543"/>
            <a:chExt cx="313064" cy="377173"/>
          </a:xfrm>
        </p:grpSpPr>
        <p:sp>
          <p:nvSpPr>
            <p:cNvPr id="2641" name="Google Shape;2641;p32"/>
            <p:cNvSpPr/>
            <p:nvPr/>
          </p:nvSpPr>
          <p:spPr>
            <a:xfrm>
              <a:off x="5316071" y="-114967"/>
              <a:ext cx="106293" cy="94996"/>
            </a:xfrm>
            <a:custGeom>
              <a:avLst/>
              <a:gdLst/>
              <a:ahLst/>
              <a:cxnLst/>
              <a:rect l="l" t="t" r="r" b="b"/>
              <a:pathLst>
                <a:path w="2230" h="1993" extrusionOk="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2"/>
            <p:cNvSpPr/>
            <p:nvPr/>
          </p:nvSpPr>
          <p:spPr>
            <a:xfrm>
              <a:off x="5309255" y="-154720"/>
              <a:ext cx="67398" cy="95473"/>
            </a:xfrm>
            <a:custGeom>
              <a:avLst/>
              <a:gdLst/>
              <a:ahLst/>
              <a:cxnLst/>
              <a:rect l="l" t="t" r="r" b="b"/>
              <a:pathLst>
                <a:path w="1414" h="2003" extrusionOk="0">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2"/>
            <p:cNvSpPr/>
            <p:nvPr/>
          </p:nvSpPr>
          <p:spPr>
            <a:xfrm>
              <a:off x="5370218" y="-141517"/>
              <a:ext cx="15348" cy="24976"/>
            </a:xfrm>
            <a:custGeom>
              <a:avLst/>
              <a:gdLst/>
              <a:ahLst/>
              <a:cxnLst/>
              <a:rect l="l" t="t" r="r" b="b"/>
              <a:pathLst>
                <a:path w="322" h="524" extrusionOk="0">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2"/>
            <p:cNvSpPr/>
            <p:nvPr/>
          </p:nvSpPr>
          <p:spPr>
            <a:xfrm>
              <a:off x="5308778" y="-181936"/>
              <a:ext cx="123309" cy="105387"/>
            </a:xfrm>
            <a:custGeom>
              <a:avLst/>
              <a:gdLst/>
              <a:ahLst/>
              <a:cxnLst/>
              <a:rect l="l" t="t" r="r" b="b"/>
              <a:pathLst>
                <a:path w="2587" h="2211" extrusionOk="0">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2"/>
            <p:cNvSpPr/>
            <p:nvPr/>
          </p:nvSpPr>
          <p:spPr>
            <a:xfrm>
              <a:off x="5267548" y="-181031"/>
              <a:ext cx="172500" cy="200479"/>
            </a:xfrm>
            <a:custGeom>
              <a:avLst/>
              <a:gdLst/>
              <a:ahLst/>
              <a:cxnLst/>
              <a:rect l="l" t="t" r="r" b="b"/>
              <a:pathLst>
                <a:path w="3619" h="4206" extrusionOk="0">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2"/>
            <p:cNvSpPr/>
            <p:nvPr/>
          </p:nvSpPr>
          <p:spPr>
            <a:xfrm>
              <a:off x="5301485" y="-226170"/>
              <a:ext cx="183558" cy="268592"/>
            </a:xfrm>
            <a:custGeom>
              <a:avLst/>
              <a:gdLst/>
              <a:ahLst/>
              <a:cxnLst/>
              <a:rect l="l" t="t" r="r" b="b"/>
              <a:pathLst>
                <a:path w="3851" h="5635" extrusionOk="0">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2"/>
            <p:cNvSpPr/>
            <p:nvPr/>
          </p:nvSpPr>
          <p:spPr>
            <a:xfrm>
              <a:off x="5407730" y="37180"/>
              <a:ext cx="9438" cy="6387"/>
            </a:xfrm>
            <a:custGeom>
              <a:avLst/>
              <a:gdLst/>
              <a:ahLst/>
              <a:cxnLst/>
              <a:rect l="l" t="t" r="r" b="b"/>
              <a:pathLst>
                <a:path w="198" h="134" extrusionOk="0">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2"/>
            <p:cNvSpPr/>
            <p:nvPr/>
          </p:nvSpPr>
          <p:spPr>
            <a:xfrm>
              <a:off x="5371791" y="26407"/>
              <a:ext cx="6435" cy="9438"/>
            </a:xfrm>
            <a:custGeom>
              <a:avLst/>
              <a:gdLst/>
              <a:ahLst/>
              <a:cxnLst/>
              <a:rect l="l" t="t" r="r" b="b"/>
              <a:pathLst>
                <a:path w="135" h="198" extrusionOk="0">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2"/>
            <p:cNvSpPr/>
            <p:nvPr/>
          </p:nvSpPr>
          <p:spPr>
            <a:xfrm>
              <a:off x="5256156" y="-232938"/>
              <a:ext cx="83938" cy="240136"/>
            </a:xfrm>
            <a:custGeom>
              <a:avLst/>
              <a:gdLst/>
              <a:ahLst/>
              <a:cxnLst/>
              <a:rect l="l" t="t" r="r" b="b"/>
              <a:pathLst>
                <a:path w="1761" h="5038" extrusionOk="0">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2"/>
            <p:cNvSpPr/>
            <p:nvPr/>
          </p:nvSpPr>
          <p:spPr>
            <a:xfrm>
              <a:off x="5353297" y="-244282"/>
              <a:ext cx="9819" cy="7293"/>
            </a:xfrm>
            <a:custGeom>
              <a:avLst/>
              <a:gdLst/>
              <a:ahLst/>
              <a:cxnLst/>
              <a:rect l="l" t="t" r="r" b="b"/>
              <a:pathLst>
                <a:path w="206" h="153" extrusionOk="0">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2"/>
            <p:cNvSpPr/>
            <p:nvPr/>
          </p:nvSpPr>
          <p:spPr>
            <a:xfrm>
              <a:off x="5389618" y="-236799"/>
              <a:ext cx="9342" cy="6673"/>
            </a:xfrm>
            <a:custGeom>
              <a:avLst/>
              <a:gdLst/>
              <a:ahLst/>
              <a:cxnLst/>
              <a:rect l="l" t="t" r="r" b="b"/>
              <a:pathLst>
                <a:path w="196" h="140" extrusionOk="0">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2"/>
            <p:cNvSpPr/>
            <p:nvPr/>
          </p:nvSpPr>
          <p:spPr>
            <a:xfrm>
              <a:off x="5429084" y="-211775"/>
              <a:ext cx="7150" cy="9914"/>
            </a:xfrm>
            <a:custGeom>
              <a:avLst/>
              <a:gdLst/>
              <a:ahLst/>
              <a:cxnLst/>
              <a:rect l="l" t="t" r="r" b="b"/>
              <a:pathLst>
                <a:path w="150" h="208" extrusionOk="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2"/>
            <p:cNvSpPr/>
            <p:nvPr/>
          </p:nvSpPr>
          <p:spPr>
            <a:xfrm>
              <a:off x="5287519" y="-173738"/>
              <a:ext cx="259584" cy="283368"/>
            </a:xfrm>
            <a:custGeom>
              <a:avLst/>
              <a:gdLst/>
              <a:ahLst/>
              <a:cxnLst/>
              <a:rect l="l" t="t" r="r" b="b"/>
              <a:pathLst>
                <a:path w="5446" h="5945" extrusionOk="0">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2"/>
            <p:cNvSpPr/>
            <p:nvPr/>
          </p:nvSpPr>
          <p:spPr>
            <a:xfrm>
              <a:off x="5412688" y="32127"/>
              <a:ext cx="94663" cy="49810"/>
            </a:xfrm>
            <a:custGeom>
              <a:avLst/>
              <a:gdLst/>
              <a:ahLst/>
              <a:cxnLst/>
              <a:rect l="l" t="t" r="r" b="b"/>
              <a:pathLst>
                <a:path w="1986" h="1045" extrusionOk="0">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2"/>
            <p:cNvSpPr/>
            <p:nvPr/>
          </p:nvSpPr>
          <p:spPr>
            <a:xfrm>
              <a:off x="5411258" y="-177027"/>
              <a:ext cx="60725" cy="181890"/>
            </a:xfrm>
            <a:custGeom>
              <a:avLst/>
              <a:gdLst/>
              <a:ahLst/>
              <a:cxnLst/>
              <a:rect l="l" t="t" r="r" b="b"/>
              <a:pathLst>
                <a:path w="1274" h="3816" extrusionOk="0">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2"/>
            <p:cNvSpPr/>
            <p:nvPr/>
          </p:nvSpPr>
          <p:spPr>
            <a:xfrm>
              <a:off x="5377892" y="-197618"/>
              <a:ext cx="8675" cy="11773"/>
            </a:xfrm>
            <a:custGeom>
              <a:avLst/>
              <a:gdLst/>
              <a:ahLst/>
              <a:cxnLst/>
              <a:rect l="l" t="t" r="r" b="b"/>
              <a:pathLst>
                <a:path w="182" h="247" extrusionOk="0">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2"/>
            <p:cNvSpPr/>
            <p:nvPr/>
          </p:nvSpPr>
          <p:spPr>
            <a:xfrm>
              <a:off x="5338426" y="-89895"/>
              <a:ext cx="37465" cy="45091"/>
            </a:xfrm>
            <a:custGeom>
              <a:avLst/>
              <a:gdLst/>
              <a:ahLst/>
              <a:cxnLst/>
              <a:rect l="l" t="t" r="r" b="b"/>
              <a:pathLst>
                <a:path w="786" h="946" extrusionOk="0">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2"/>
            <p:cNvSpPr/>
            <p:nvPr/>
          </p:nvSpPr>
          <p:spPr>
            <a:xfrm>
              <a:off x="5431706" y="-63537"/>
              <a:ext cx="9152" cy="10772"/>
            </a:xfrm>
            <a:custGeom>
              <a:avLst/>
              <a:gdLst/>
              <a:ahLst/>
              <a:cxnLst/>
              <a:rect l="l" t="t" r="r" b="b"/>
              <a:pathLst>
                <a:path w="192" h="226" extrusionOk="0">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2"/>
            <p:cNvSpPr/>
            <p:nvPr/>
          </p:nvSpPr>
          <p:spPr>
            <a:xfrm>
              <a:off x="5234039" y="-267543"/>
              <a:ext cx="161155" cy="218830"/>
            </a:xfrm>
            <a:custGeom>
              <a:avLst/>
              <a:gdLst/>
              <a:ahLst/>
              <a:cxnLst/>
              <a:rect l="l" t="t" r="r" b="b"/>
              <a:pathLst>
                <a:path w="3381" h="4591" extrusionOk="0">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0" name="Google Shape;2660;p32"/>
          <p:cNvGrpSpPr/>
          <p:nvPr/>
        </p:nvGrpSpPr>
        <p:grpSpPr>
          <a:xfrm>
            <a:off x="6611118" y="1388899"/>
            <a:ext cx="2471458" cy="1069504"/>
            <a:chOff x="3758998" y="-241279"/>
            <a:chExt cx="873461" cy="377983"/>
          </a:xfrm>
        </p:grpSpPr>
        <p:sp>
          <p:nvSpPr>
            <p:cNvPr id="2661" name="Google Shape;2661;p32"/>
            <p:cNvSpPr/>
            <p:nvPr/>
          </p:nvSpPr>
          <p:spPr>
            <a:xfrm>
              <a:off x="3758998" y="-241279"/>
              <a:ext cx="20448" cy="24643"/>
            </a:xfrm>
            <a:custGeom>
              <a:avLst/>
              <a:gdLst/>
              <a:ahLst/>
              <a:cxnLst/>
              <a:rect l="l" t="t" r="r" b="b"/>
              <a:pathLst>
                <a:path w="429" h="517" extrusionOk="0">
                  <a:moveTo>
                    <a:pt x="215" y="0"/>
                  </a:moveTo>
                  <a:cubicBezTo>
                    <a:pt x="162" y="0"/>
                    <a:pt x="106" y="24"/>
                    <a:pt x="69" y="61"/>
                  </a:cubicBezTo>
                  <a:cubicBezTo>
                    <a:pt x="13" y="115"/>
                    <a:pt x="1" y="188"/>
                    <a:pt x="15" y="262"/>
                  </a:cubicBezTo>
                  <a:cubicBezTo>
                    <a:pt x="23" y="302"/>
                    <a:pt x="31" y="342"/>
                    <a:pt x="38" y="381"/>
                  </a:cubicBezTo>
                  <a:cubicBezTo>
                    <a:pt x="47" y="419"/>
                    <a:pt x="75" y="453"/>
                    <a:pt x="104" y="476"/>
                  </a:cubicBezTo>
                  <a:cubicBezTo>
                    <a:pt x="135" y="500"/>
                    <a:pt x="172" y="516"/>
                    <a:pt x="212" y="516"/>
                  </a:cubicBezTo>
                  <a:cubicBezTo>
                    <a:pt x="213" y="516"/>
                    <a:pt x="214" y="516"/>
                    <a:pt x="215" y="516"/>
                  </a:cubicBezTo>
                  <a:cubicBezTo>
                    <a:pt x="248" y="515"/>
                    <a:pt x="279" y="507"/>
                    <a:pt x="308" y="491"/>
                  </a:cubicBezTo>
                  <a:cubicBezTo>
                    <a:pt x="345" y="471"/>
                    <a:pt x="384" y="423"/>
                    <a:pt x="392" y="381"/>
                  </a:cubicBezTo>
                  <a:cubicBezTo>
                    <a:pt x="400" y="342"/>
                    <a:pt x="408" y="302"/>
                    <a:pt x="415" y="262"/>
                  </a:cubicBezTo>
                  <a:cubicBezTo>
                    <a:pt x="429" y="191"/>
                    <a:pt x="419" y="113"/>
                    <a:pt x="362" y="61"/>
                  </a:cubicBezTo>
                  <a:cubicBezTo>
                    <a:pt x="321" y="24"/>
                    <a:pt x="272" y="0"/>
                    <a:pt x="2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2"/>
            <p:cNvSpPr/>
            <p:nvPr/>
          </p:nvSpPr>
          <p:spPr>
            <a:xfrm>
              <a:off x="3769770" y="-168495"/>
              <a:ext cx="22927" cy="17779"/>
            </a:xfrm>
            <a:custGeom>
              <a:avLst/>
              <a:gdLst/>
              <a:ahLst/>
              <a:cxnLst/>
              <a:rect l="l" t="t" r="r" b="b"/>
              <a:pathLst>
                <a:path w="481" h="373" extrusionOk="0">
                  <a:moveTo>
                    <a:pt x="241" y="1"/>
                  </a:moveTo>
                  <a:cubicBezTo>
                    <a:pt x="1" y="1"/>
                    <a:pt x="1" y="372"/>
                    <a:pt x="241" y="372"/>
                  </a:cubicBezTo>
                  <a:cubicBezTo>
                    <a:pt x="241" y="372"/>
                    <a:pt x="241" y="372"/>
                    <a:pt x="242" y="372"/>
                  </a:cubicBezTo>
                  <a:cubicBezTo>
                    <a:pt x="480" y="372"/>
                    <a:pt x="480" y="1"/>
                    <a:pt x="2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2"/>
            <p:cNvSpPr/>
            <p:nvPr/>
          </p:nvSpPr>
          <p:spPr>
            <a:xfrm>
              <a:off x="3806472" y="-111583"/>
              <a:ext cx="53909" cy="47808"/>
            </a:xfrm>
            <a:custGeom>
              <a:avLst/>
              <a:gdLst/>
              <a:ahLst/>
              <a:cxnLst/>
              <a:rect l="l" t="t" r="r" b="b"/>
              <a:pathLst>
                <a:path w="1131" h="1003" extrusionOk="0">
                  <a:moveTo>
                    <a:pt x="630" y="1"/>
                  </a:moveTo>
                  <a:cubicBezTo>
                    <a:pt x="586" y="1"/>
                    <a:pt x="541" y="7"/>
                    <a:pt x="497" y="19"/>
                  </a:cubicBezTo>
                  <a:cubicBezTo>
                    <a:pt x="449" y="27"/>
                    <a:pt x="399" y="37"/>
                    <a:pt x="351" y="47"/>
                  </a:cubicBezTo>
                  <a:cubicBezTo>
                    <a:pt x="313" y="63"/>
                    <a:pt x="277" y="78"/>
                    <a:pt x="239" y="94"/>
                  </a:cubicBezTo>
                  <a:cubicBezTo>
                    <a:pt x="183" y="125"/>
                    <a:pt x="139" y="165"/>
                    <a:pt x="106" y="216"/>
                  </a:cubicBezTo>
                  <a:cubicBezTo>
                    <a:pt x="45" y="296"/>
                    <a:pt x="0" y="398"/>
                    <a:pt x="5" y="501"/>
                  </a:cubicBezTo>
                  <a:cubicBezTo>
                    <a:pt x="10" y="585"/>
                    <a:pt x="31" y="665"/>
                    <a:pt x="69" y="739"/>
                  </a:cubicBezTo>
                  <a:cubicBezTo>
                    <a:pt x="120" y="833"/>
                    <a:pt x="245" y="936"/>
                    <a:pt x="351" y="956"/>
                  </a:cubicBezTo>
                  <a:cubicBezTo>
                    <a:pt x="399" y="964"/>
                    <a:pt x="449" y="975"/>
                    <a:pt x="497" y="984"/>
                  </a:cubicBezTo>
                  <a:cubicBezTo>
                    <a:pt x="542" y="996"/>
                    <a:pt x="586" y="1002"/>
                    <a:pt x="631" y="1002"/>
                  </a:cubicBezTo>
                  <a:cubicBezTo>
                    <a:pt x="675" y="1002"/>
                    <a:pt x="719" y="996"/>
                    <a:pt x="763" y="984"/>
                  </a:cubicBezTo>
                  <a:cubicBezTo>
                    <a:pt x="848" y="960"/>
                    <a:pt x="921" y="917"/>
                    <a:pt x="984" y="855"/>
                  </a:cubicBezTo>
                  <a:cubicBezTo>
                    <a:pt x="1074" y="758"/>
                    <a:pt x="1131" y="637"/>
                    <a:pt x="1131" y="502"/>
                  </a:cubicBezTo>
                  <a:cubicBezTo>
                    <a:pt x="1131" y="372"/>
                    <a:pt x="1074" y="237"/>
                    <a:pt x="984" y="146"/>
                  </a:cubicBezTo>
                  <a:cubicBezTo>
                    <a:pt x="921" y="85"/>
                    <a:pt x="848" y="42"/>
                    <a:pt x="763" y="19"/>
                  </a:cubicBezTo>
                  <a:cubicBezTo>
                    <a:pt x="719" y="7"/>
                    <a:pt x="674" y="1"/>
                    <a:pt x="6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2"/>
            <p:cNvSpPr/>
            <p:nvPr/>
          </p:nvSpPr>
          <p:spPr>
            <a:xfrm>
              <a:off x="3884166" y="-38465"/>
              <a:ext cx="37322" cy="33270"/>
            </a:xfrm>
            <a:custGeom>
              <a:avLst/>
              <a:gdLst/>
              <a:ahLst/>
              <a:cxnLst/>
              <a:rect l="l" t="t" r="r" b="b"/>
              <a:pathLst>
                <a:path w="783" h="698" extrusionOk="0">
                  <a:moveTo>
                    <a:pt x="346" y="1"/>
                  </a:moveTo>
                  <a:cubicBezTo>
                    <a:pt x="299" y="1"/>
                    <a:pt x="258" y="10"/>
                    <a:pt x="219" y="31"/>
                  </a:cubicBezTo>
                  <a:cubicBezTo>
                    <a:pt x="176" y="46"/>
                    <a:pt x="139" y="69"/>
                    <a:pt x="107" y="103"/>
                  </a:cubicBezTo>
                  <a:cubicBezTo>
                    <a:pt x="46" y="163"/>
                    <a:pt x="0" y="262"/>
                    <a:pt x="4" y="349"/>
                  </a:cubicBezTo>
                  <a:cubicBezTo>
                    <a:pt x="9" y="439"/>
                    <a:pt x="39" y="532"/>
                    <a:pt x="107" y="595"/>
                  </a:cubicBezTo>
                  <a:cubicBezTo>
                    <a:pt x="166" y="649"/>
                    <a:pt x="248" y="698"/>
                    <a:pt x="331" y="698"/>
                  </a:cubicBezTo>
                  <a:cubicBezTo>
                    <a:pt x="339" y="698"/>
                    <a:pt x="346" y="698"/>
                    <a:pt x="353" y="697"/>
                  </a:cubicBezTo>
                  <a:cubicBezTo>
                    <a:pt x="381" y="695"/>
                    <a:pt x="411" y="692"/>
                    <a:pt x="439" y="688"/>
                  </a:cubicBezTo>
                  <a:cubicBezTo>
                    <a:pt x="441" y="688"/>
                    <a:pt x="443" y="688"/>
                    <a:pt x="446" y="688"/>
                  </a:cubicBezTo>
                  <a:cubicBezTo>
                    <a:pt x="490" y="688"/>
                    <a:pt x="531" y="679"/>
                    <a:pt x="570" y="659"/>
                  </a:cubicBezTo>
                  <a:cubicBezTo>
                    <a:pt x="612" y="647"/>
                    <a:pt x="648" y="622"/>
                    <a:pt x="679" y="589"/>
                  </a:cubicBezTo>
                  <a:cubicBezTo>
                    <a:pt x="737" y="529"/>
                    <a:pt x="782" y="433"/>
                    <a:pt x="778" y="349"/>
                  </a:cubicBezTo>
                  <a:cubicBezTo>
                    <a:pt x="774" y="260"/>
                    <a:pt x="746" y="170"/>
                    <a:pt x="679" y="108"/>
                  </a:cubicBezTo>
                  <a:cubicBezTo>
                    <a:pt x="657" y="92"/>
                    <a:pt x="632" y="73"/>
                    <a:pt x="610" y="56"/>
                  </a:cubicBezTo>
                  <a:cubicBezTo>
                    <a:pt x="558" y="26"/>
                    <a:pt x="501" y="10"/>
                    <a:pt x="439" y="10"/>
                  </a:cubicBezTo>
                  <a:cubicBezTo>
                    <a:pt x="411" y="6"/>
                    <a:pt x="381" y="4"/>
                    <a:pt x="353" y="1"/>
                  </a:cubicBezTo>
                  <a:cubicBezTo>
                    <a:pt x="350" y="1"/>
                    <a:pt x="348" y="1"/>
                    <a:pt x="3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2"/>
            <p:cNvSpPr/>
            <p:nvPr/>
          </p:nvSpPr>
          <p:spPr>
            <a:xfrm>
              <a:off x="3943748" y="-20924"/>
              <a:ext cx="49810" cy="49619"/>
            </a:xfrm>
            <a:custGeom>
              <a:avLst/>
              <a:gdLst/>
              <a:ahLst/>
              <a:cxnLst/>
              <a:rect l="l" t="t" r="r" b="b"/>
              <a:pathLst>
                <a:path w="1045" h="1041" extrusionOk="0">
                  <a:moveTo>
                    <a:pt x="469" y="1"/>
                  </a:moveTo>
                  <a:cubicBezTo>
                    <a:pt x="410" y="1"/>
                    <a:pt x="353" y="15"/>
                    <a:pt x="302" y="43"/>
                  </a:cubicBezTo>
                  <a:cubicBezTo>
                    <a:pt x="243" y="62"/>
                    <a:pt x="191" y="95"/>
                    <a:pt x="147" y="142"/>
                  </a:cubicBezTo>
                  <a:cubicBezTo>
                    <a:pt x="63" y="234"/>
                    <a:pt x="0" y="354"/>
                    <a:pt x="7" y="481"/>
                  </a:cubicBezTo>
                  <a:cubicBezTo>
                    <a:pt x="13" y="522"/>
                    <a:pt x="19" y="566"/>
                    <a:pt x="24" y="609"/>
                  </a:cubicBezTo>
                  <a:cubicBezTo>
                    <a:pt x="46" y="690"/>
                    <a:pt x="88" y="761"/>
                    <a:pt x="147" y="821"/>
                  </a:cubicBezTo>
                  <a:cubicBezTo>
                    <a:pt x="170" y="841"/>
                    <a:pt x="190" y="862"/>
                    <a:pt x="213" y="882"/>
                  </a:cubicBezTo>
                  <a:cubicBezTo>
                    <a:pt x="242" y="909"/>
                    <a:pt x="283" y="939"/>
                    <a:pt x="317" y="961"/>
                  </a:cubicBezTo>
                  <a:cubicBezTo>
                    <a:pt x="323" y="965"/>
                    <a:pt x="328" y="967"/>
                    <a:pt x="333" y="972"/>
                  </a:cubicBezTo>
                  <a:cubicBezTo>
                    <a:pt x="335" y="973"/>
                    <a:pt x="338" y="975"/>
                    <a:pt x="340" y="977"/>
                  </a:cubicBezTo>
                  <a:cubicBezTo>
                    <a:pt x="395" y="1011"/>
                    <a:pt x="452" y="1029"/>
                    <a:pt x="514" y="1032"/>
                  </a:cubicBezTo>
                  <a:cubicBezTo>
                    <a:pt x="547" y="1037"/>
                    <a:pt x="557" y="1040"/>
                    <a:pt x="571" y="1040"/>
                  </a:cubicBezTo>
                  <a:cubicBezTo>
                    <a:pt x="577" y="1040"/>
                    <a:pt x="583" y="1040"/>
                    <a:pt x="591" y="1039"/>
                  </a:cubicBezTo>
                  <a:cubicBezTo>
                    <a:pt x="595" y="1039"/>
                    <a:pt x="599" y="1039"/>
                    <a:pt x="604" y="1039"/>
                  </a:cubicBezTo>
                  <a:cubicBezTo>
                    <a:pt x="661" y="1039"/>
                    <a:pt x="715" y="1026"/>
                    <a:pt x="764" y="999"/>
                  </a:cubicBezTo>
                  <a:cubicBezTo>
                    <a:pt x="821" y="981"/>
                    <a:pt x="869" y="950"/>
                    <a:pt x="910" y="907"/>
                  </a:cubicBezTo>
                  <a:cubicBezTo>
                    <a:pt x="933" y="876"/>
                    <a:pt x="957" y="845"/>
                    <a:pt x="980" y="815"/>
                  </a:cubicBezTo>
                  <a:cubicBezTo>
                    <a:pt x="1021" y="744"/>
                    <a:pt x="1042" y="668"/>
                    <a:pt x="1042" y="587"/>
                  </a:cubicBezTo>
                  <a:cubicBezTo>
                    <a:pt x="1042" y="582"/>
                    <a:pt x="1043" y="578"/>
                    <a:pt x="1043" y="573"/>
                  </a:cubicBezTo>
                  <a:cubicBezTo>
                    <a:pt x="1045" y="509"/>
                    <a:pt x="1031" y="448"/>
                    <a:pt x="1003" y="394"/>
                  </a:cubicBezTo>
                  <a:cubicBezTo>
                    <a:pt x="997" y="373"/>
                    <a:pt x="988" y="353"/>
                    <a:pt x="977" y="333"/>
                  </a:cubicBezTo>
                  <a:cubicBezTo>
                    <a:pt x="952" y="289"/>
                    <a:pt x="918" y="244"/>
                    <a:pt x="885" y="207"/>
                  </a:cubicBezTo>
                  <a:cubicBezTo>
                    <a:pt x="866" y="185"/>
                    <a:pt x="845" y="164"/>
                    <a:pt x="825" y="142"/>
                  </a:cubicBezTo>
                  <a:cubicBezTo>
                    <a:pt x="782" y="95"/>
                    <a:pt x="730" y="62"/>
                    <a:pt x="670" y="43"/>
                  </a:cubicBezTo>
                  <a:cubicBezTo>
                    <a:pt x="616" y="15"/>
                    <a:pt x="560" y="1"/>
                    <a:pt x="499" y="1"/>
                  </a:cubicBezTo>
                  <a:cubicBezTo>
                    <a:pt x="495" y="1"/>
                    <a:pt x="490" y="1"/>
                    <a:pt x="486" y="1"/>
                  </a:cubicBezTo>
                  <a:cubicBezTo>
                    <a:pt x="480" y="1"/>
                    <a:pt x="474" y="1"/>
                    <a:pt x="4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2"/>
            <p:cNvSpPr/>
            <p:nvPr/>
          </p:nvSpPr>
          <p:spPr>
            <a:xfrm>
              <a:off x="4040794" y="9438"/>
              <a:ext cx="49905" cy="44996"/>
            </a:xfrm>
            <a:custGeom>
              <a:avLst/>
              <a:gdLst/>
              <a:ahLst/>
              <a:cxnLst/>
              <a:rect l="l" t="t" r="r" b="b"/>
              <a:pathLst>
                <a:path w="1047" h="944" extrusionOk="0">
                  <a:moveTo>
                    <a:pt x="582" y="1"/>
                  </a:moveTo>
                  <a:cubicBezTo>
                    <a:pt x="534" y="1"/>
                    <a:pt x="487" y="9"/>
                    <a:pt x="429" y="18"/>
                  </a:cubicBezTo>
                  <a:lnTo>
                    <a:pt x="402" y="22"/>
                  </a:lnTo>
                  <a:cubicBezTo>
                    <a:pt x="381" y="26"/>
                    <a:pt x="359" y="29"/>
                    <a:pt x="338" y="32"/>
                  </a:cubicBezTo>
                  <a:cubicBezTo>
                    <a:pt x="302" y="48"/>
                    <a:pt x="266" y="62"/>
                    <a:pt x="229" y="78"/>
                  </a:cubicBezTo>
                  <a:cubicBezTo>
                    <a:pt x="176" y="107"/>
                    <a:pt x="134" y="146"/>
                    <a:pt x="102" y="196"/>
                  </a:cubicBezTo>
                  <a:cubicBezTo>
                    <a:pt x="72" y="225"/>
                    <a:pt x="53" y="257"/>
                    <a:pt x="42" y="297"/>
                  </a:cubicBezTo>
                  <a:cubicBezTo>
                    <a:pt x="14" y="351"/>
                    <a:pt x="0" y="409"/>
                    <a:pt x="3" y="472"/>
                  </a:cubicBezTo>
                  <a:lnTo>
                    <a:pt x="19" y="594"/>
                  </a:lnTo>
                  <a:cubicBezTo>
                    <a:pt x="35" y="631"/>
                    <a:pt x="49" y="665"/>
                    <a:pt x="65" y="702"/>
                  </a:cubicBezTo>
                  <a:cubicBezTo>
                    <a:pt x="93" y="756"/>
                    <a:pt x="133" y="798"/>
                    <a:pt x="182" y="831"/>
                  </a:cubicBezTo>
                  <a:cubicBezTo>
                    <a:pt x="227" y="872"/>
                    <a:pt x="278" y="899"/>
                    <a:pt x="337" y="911"/>
                  </a:cubicBezTo>
                  <a:cubicBezTo>
                    <a:pt x="358" y="916"/>
                    <a:pt x="380" y="919"/>
                    <a:pt x="401" y="922"/>
                  </a:cubicBezTo>
                  <a:lnTo>
                    <a:pt x="428" y="926"/>
                  </a:lnTo>
                  <a:cubicBezTo>
                    <a:pt x="485" y="935"/>
                    <a:pt x="531" y="944"/>
                    <a:pt x="579" y="944"/>
                  </a:cubicBezTo>
                  <a:cubicBezTo>
                    <a:pt x="616" y="944"/>
                    <a:pt x="654" y="939"/>
                    <a:pt x="698" y="925"/>
                  </a:cubicBezTo>
                  <a:cubicBezTo>
                    <a:pt x="736" y="909"/>
                    <a:pt x="773" y="894"/>
                    <a:pt x="810" y="878"/>
                  </a:cubicBezTo>
                  <a:cubicBezTo>
                    <a:pt x="866" y="848"/>
                    <a:pt x="909" y="809"/>
                    <a:pt x="942" y="756"/>
                  </a:cubicBezTo>
                  <a:cubicBezTo>
                    <a:pt x="972" y="727"/>
                    <a:pt x="993" y="692"/>
                    <a:pt x="1003" y="653"/>
                  </a:cubicBezTo>
                  <a:cubicBezTo>
                    <a:pt x="1033" y="596"/>
                    <a:pt x="1046" y="537"/>
                    <a:pt x="1044" y="472"/>
                  </a:cubicBezTo>
                  <a:cubicBezTo>
                    <a:pt x="1039" y="432"/>
                    <a:pt x="1033" y="390"/>
                    <a:pt x="1028" y="348"/>
                  </a:cubicBezTo>
                  <a:cubicBezTo>
                    <a:pt x="1013" y="309"/>
                    <a:pt x="997" y="273"/>
                    <a:pt x="981" y="235"/>
                  </a:cubicBezTo>
                  <a:cubicBezTo>
                    <a:pt x="951" y="181"/>
                    <a:pt x="911" y="136"/>
                    <a:pt x="859" y="103"/>
                  </a:cubicBezTo>
                  <a:cubicBezTo>
                    <a:pt x="814" y="61"/>
                    <a:pt x="761" y="34"/>
                    <a:pt x="700" y="19"/>
                  </a:cubicBezTo>
                  <a:cubicBezTo>
                    <a:pt x="656" y="6"/>
                    <a:pt x="618" y="1"/>
                    <a:pt x="5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2"/>
            <p:cNvSpPr/>
            <p:nvPr/>
          </p:nvSpPr>
          <p:spPr>
            <a:xfrm>
              <a:off x="4181739" y="5673"/>
              <a:ext cx="45043" cy="40754"/>
            </a:xfrm>
            <a:custGeom>
              <a:avLst/>
              <a:gdLst/>
              <a:ahLst/>
              <a:cxnLst/>
              <a:rect l="l" t="t" r="r" b="b"/>
              <a:pathLst>
                <a:path w="945" h="855" extrusionOk="0">
                  <a:moveTo>
                    <a:pt x="528" y="1"/>
                  </a:moveTo>
                  <a:cubicBezTo>
                    <a:pt x="524" y="1"/>
                    <a:pt x="520" y="1"/>
                    <a:pt x="516" y="1"/>
                  </a:cubicBezTo>
                  <a:lnTo>
                    <a:pt x="506" y="1"/>
                  </a:lnTo>
                  <a:cubicBezTo>
                    <a:pt x="467" y="6"/>
                    <a:pt x="430" y="12"/>
                    <a:pt x="393" y="17"/>
                  </a:cubicBezTo>
                  <a:cubicBezTo>
                    <a:pt x="366" y="23"/>
                    <a:pt x="340" y="35"/>
                    <a:pt x="315" y="47"/>
                  </a:cubicBezTo>
                  <a:lnTo>
                    <a:pt x="287" y="56"/>
                  </a:lnTo>
                  <a:cubicBezTo>
                    <a:pt x="256" y="68"/>
                    <a:pt x="226" y="82"/>
                    <a:pt x="194" y="94"/>
                  </a:cubicBezTo>
                  <a:cubicBezTo>
                    <a:pt x="150" y="119"/>
                    <a:pt x="114" y="152"/>
                    <a:pt x="85" y="194"/>
                  </a:cubicBezTo>
                  <a:cubicBezTo>
                    <a:pt x="62" y="218"/>
                    <a:pt x="46" y="246"/>
                    <a:pt x="36" y="279"/>
                  </a:cubicBezTo>
                  <a:cubicBezTo>
                    <a:pt x="11" y="325"/>
                    <a:pt x="1" y="375"/>
                    <a:pt x="4" y="428"/>
                  </a:cubicBezTo>
                  <a:cubicBezTo>
                    <a:pt x="9" y="462"/>
                    <a:pt x="13" y="496"/>
                    <a:pt x="18" y="532"/>
                  </a:cubicBezTo>
                  <a:cubicBezTo>
                    <a:pt x="31" y="563"/>
                    <a:pt x="45" y="593"/>
                    <a:pt x="57" y="624"/>
                  </a:cubicBezTo>
                  <a:cubicBezTo>
                    <a:pt x="82" y="669"/>
                    <a:pt x="115" y="706"/>
                    <a:pt x="157" y="733"/>
                  </a:cubicBezTo>
                  <a:cubicBezTo>
                    <a:pt x="194" y="767"/>
                    <a:pt x="238" y="790"/>
                    <a:pt x="288" y="802"/>
                  </a:cubicBezTo>
                  <a:cubicBezTo>
                    <a:pt x="307" y="807"/>
                    <a:pt x="324" y="812"/>
                    <a:pt x="343" y="818"/>
                  </a:cubicBezTo>
                  <a:lnTo>
                    <a:pt x="344" y="818"/>
                  </a:lnTo>
                  <a:cubicBezTo>
                    <a:pt x="390" y="841"/>
                    <a:pt x="439" y="855"/>
                    <a:pt x="491" y="855"/>
                  </a:cubicBezTo>
                  <a:cubicBezTo>
                    <a:pt x="496" y="855"/>
                    <a:pt x="502" y="855"/>
                    <a:pt x="507" y="854"/>
                  </a:cubicBezTo>
                  <a:lnTo>
                    <a:pt x="517" y="854"/>
                  </a:lnTo>
                  <a:cubicBezTo>
                    <a:pt x="522" y="855"/>
                    <a:pt x="528" y="855"/>
                    <a:pt x="533" y="855"/>
                  </a:cubicBezTo>
                  <a:cubicBezTo>
                    <a:pt x="586" y="855"/>
                    <a:pt x="635" y="841"/>
                    <a:pt x="680" y="818"/>
                  </a:cubicBezTo>
                  <a:cubicBezTo>
                    <a:pt x="732" y="801"/>
                    <a:pt x="778" y="771"/>
                    <a:pt x="817" y="731"/>
                  </a:cubicBezTo>
                  <a:cubicBezTo>
                    <a:pt x="859" y="692"/>
                    <a:pt x="888" y="647"/>
                    <a:pt x="905" y="593"/>
                  </a:cubicBezTo>
                  <a:cubicBezTo>
                    <a:pt x="931" y="542"/>
                    <a:pt x="945" y="487"/>
                    <a:pt x="942" y="429"/>
                  </a:cubicBezTo>
                  <a:cubicBezTo>
                    <a:pt x="936" y="317"/>
                    <a:pt x="900" y="203"/>
                    <a:pt x="816" y="126"/>
                  </a:cubicBezTo>
                  <a:cubicBezTo>
                    <a:pt x="737" y="54"/>
                    <a:pt x="636" y="1"/>
                    <a:pt x="5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2"/>
            <p:cNvSpPr/>
            <p:nvPr/>
          </p:nvSpPr>
          <p:spPr>
            <a:xfrm>
              <a:off x="4279881" y="-11153"/>
              <a:ext cx="80363" cy="62298"/>
            </a:xfrm>
            <a:custGeom>
              <a:avLst/>
              <a:gdLst/>
              <a:ahLst/>
              <a:cxnLst/>
              <a:rect l="l" t="t" r="r" b="b"/>
              <a:pathLst>
                <a:path w="1686" h="1307" extrusionOk="0">
                  <a:moveTo>
                    <a:pt x="842" y="0"/>
                  </a:moveTo>
                  <a:cubicBezTo>
                    <a:pt x="2" y="0"/>
                    <a:pt x="1" y="1307"/>
                    <a:pt x="842" y="1307"/>
                  </a:cubicBezTo>
                  <a:cubicBezTo>
                    <a:pt x="843" y="1307"/>
                    <a:pt x="844" y="1307"/>
                    <a:pt x="844" y="1307"/>
                  </a:cubicBezTo>
                  <a:cubicBezTo>
                    <a:pt x="1684" y="1307"/>
                    <a:pt x="1685"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2"/>
            <p:cNvSpPr/>
            <p:nvPr/>
          </p:nvSpPr>
          <p:spPr>
            <a:xfrm>
              <a:off x="4419444" y="47856"/>
              <a:ext cx="28694" cy="28504"/>
            </a:xfrm>
            <a:custGeom>
              <a:avLst/>
              <a:gdLst/>
              <a:ahLst/>
              <a:cxnLst/>
              <a:rect l="l" t="t" r="r" b="b"/>
              <a:pathLst>
                <a:path w="602" h="598" extrusionOk="0">
                  <a:moveTo>
                    <a:pt x="301" y="0"/>
                  </a:moveTo>
                  <a:cubicBezTo>
                    <a:pt x="275" y="0"/>
                    <a:pt x="248" y="3"/>
                    <a:pt x="222" y="9"/>
                  </a:cubicBezTo>
                  <a:cubicBezTo>
                    <a:pt x="159" y="24"/>
                    <a:pt x="105" y="67"/>
                    <a:pt x="68" y="115"/>
                  </a:cubicBezTo>
                  <a:cubicBezTo>
                    <a:pt x="28" y="165"/>
                    <a:pt x="1" y="230"/>
                    <a:pt x="4" y="294"/>
                  </a:cubicBezTo>
                  <a:cubicBezTo>
                    <a:pt x="6" y="346"/>
                    <a:pt x="20" y="397"/>
                    <a:pt x="44" y="445"/>
                  </a:cubicBezTo>
                  <a:cubicBezTo>
                    <a:pt x="63" y="479"/>
                    <a:pt x="89" y="507"/>
                    <a:pt x="120" y="528"/>
                  </a:cubicBezTo>
                  <a:cubicBezTo>
                    <a:pt x="148" y="554"/>
                    <a:pt x="183" y="573"/>
                    <a:pt x="221" y="582"/>
                  </a:cubicBezTo>
                  <a:cubicBezTo>
                    <a:pt x="245" y="592"/>
                    <a:pt x="273" y="597"/>
                    <a:pt x="301" y="597"/>
                  </a:cubicBezTo>
                  <a:cubicBezTo>
                    <a:pt x="322" y="597"/>
                    <a:pt x="344" y="594"/>
                    <a:pt x="363" y="587"/>
                  </a:cubicBezTo>
                  <a:cubicBezTo>
                    <a:pt x="439" y="563"/>
                    <a:pt x="518" y="519"/>
                    <a:pt x="557" y="445"/>
                  </a:cubicBezTo>
                  <a:cubicBezTo>
                    <a:pt x="582" y="397"/>
                    <a:pt x="595" y="348"/>
                    <a:pt x="597" y="294"/>
                  </a:cubicBezTo>
                  <a:cubicBezTo>
                    <a:pt x="602" y="230"/>
                    <a:pt x="572" y="166"/>
                    <a:pt x="535" y="115"/>
                  </a:cubicBezTo>
                  <a:cubicBezTo>
                    <a:pt x="497" y="67"/>
                    <a:pt x="444" y="22"/>
                    <a:pt x="381" y="9"/>
                  </a:cubicBezTo>
                  <a:cubicBezTo>
                    <a:pt x="355" y="3"/>
                    <a:pt x="328" y="0"/>
                    <a:pt x="30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2"/>
            <p:cNvSpPr/>
            <p:nvPr/>
          </p:nvSpPr>
          <p:spPr>
            <a:xfrm>
              <a:off x="4468444" y="106913"/>
              <a:ext cx="38418" cy="29791"/>
            </a:xfrm>
            <a:custGeom>
              <a:avLst/>
              <a:gdLst/>
              <a:ahLst/>
              <a:cxnLst/>
              <a:rect l="l" t="t" r="r" b="b"/>
              <a:pathLst>
                <a:path w="806" h="625" extrusionOk="0">
                  <a:moveTo>
                    <a:pt x="403" y="0"/>
                  </a:moveTo>
                  <a:cubicBezTo>
                    <a:pt x="1" y="0"/>
                    <a:pt x="1" y="624"/>
                    <a:pt x="403" y="624"/>
                  </a:cubicBezTo>
                  <a:cubicBezTo>
                    <a:pt x="805" y="624"/>
                    <a:pt x="806" y="0"/>
                    <a:pt x="40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2"/>
            <p:cNvSpPr/>
            <p:nvPr/>
          </p:nvSpPr>
          <p:spPr>
            <a:xfrm>
              <a:off x="3818484" y="-232366"/>
              <a:ext cx="33223" cy="25787"/>
            </a:xfrm>
            <a:custGeom>
              <a:avLst/>
              <a:gdLst/>
              <a:ahLst/>
              <a:cxnLst/>
              <a:rect l="l" t="t" r="r" b="b"/>
              <a:pathLst>
                <a:path w="697" h="541" extrusionOk="0">
                  <a:moveTo>
                    <a:pt x="349" y="1"/>
                  </a:moveTo>
                  <a:cubicBezTo>
                    <a:pt x="3" y="1"/>
                    <a:pt x="1" y="541"/>
                    <a:pt x="349" y="541"/>
                  </a:cubicBezTo>
                  <a:cubicBezTo>
                    <a:pt x="697" y="541"/>
                    <a:pt x="697" y="1"/>
                    <a:pt x="34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2"/>
            <p:cNvSpPr/>
            <p:nvPr/>
          </p:nvSpPr>
          <p:spPr>
            <a:xfrm>
              <a:off x="3851182" y="-185559"/>
              <a:ext cx="51669" cy="40086"/>
            </a:xfrm>
            <a:custGeom>
              <a:avLst/>
              <a:gdLst/>
              <a:ahLst/>
              <a:cxnLst/>
              <a:rect l="l" t="t" r="r" b="b"/>
              <a:pathLst>
                <a:path w="1084" h="841" extrusionOk="0">
                  <a:moveTo>
                    <a:pt x="542" y="0"/>
                  </a:moveTo>
                  <a:cubicBezTo>
                    <a:pt x="2" y="0"/>
                    <a:pt x="0" y="840"/>
                    <a:pt x="542" y="840"/>
                  </a:cubicBezTo>
                  <a:cubicBezTo>
                    <a:pt x="1083" y="839"/>
                    <a:pt x="1084" y="0"/>
                    <a:pt x="5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2"/>
            <p:cNvSpPr/>
            <p:nvPr/>
          </p:nvSpPr>
          <p:spPr>
            <a:xfrm>
              <a:off x="3918962" y="-131555"/>
              <a:ext cx="35796" cy="27789"/>
            </a:xfrm>
            <a:custGeom>
              <a:avLst/>
              <a:gdLst/>
              <a:ahLst/>
              <a:cxnLst/>
              <a:rect l="l" t="t" r="r" b="b"/>
              <a:pathLst>
                <a:path w="751" h="583" extrusionOk="0">
                  <a:moveTo>
                    <a:pt x="377" y="0"/>
                  </a:moveTo>
                  <a:cubicBezTo>
                    <a:pt x="2" y="0"/>
                    <a:pt x="1" y="582"/>
                    <a:pt x="377" y="582"/>
                  </a:cubicBezTo>
                  <a:cubicBezTo>
                    <a:pt x="750" y="582"/>
                    <a:pt x="750" y="0"/>
                    <a:pt x="3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2"/>
            <p:cNvSpPr/>
            <p:nvPr/>
          </p:nvSpPr>
          <p:spPr>
            <a:xfrm>
              <a:off x="4005855" y="-91945"/>
              <a:ext cx="41659" cy="32317"/>
            </a:xfrm>
            <a:custGeom>
              <a:avLst/>
              <a:gdLst/>
              <a:ahLst/>
              <a:cxnLst/>
              <a:rect l="l" t="t" r="r" b="b"/>
              <a:pathLst>
                <a:path w="874" h="678" extrusionOk="0">
                  <a:moveTo>
                    <a:pt x="438" y="0"/>
                  </a:moveTo>
                  <a:cubicBezTo>
                    <a:pt x="3" y="0"/>
                    <a:pt x="0" y="678"/>
                    <a:pt x="438" y="678"/>
                  </a:cubicBezTo>
                  <a:cubicBezTo>
                    <a:pt x="873" y="678"/>
                    <a:pt x="873" y="0"/>
                    <a:pt x="4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2"/>
            <p:cNvSpPr/>
            <p:nvPr/>
          </p:nvSpPr>
          <p:spPr>
            <a:xfrm>
              <a:off x="4090270" y="-113680"/>
              <a:ext cx="69829" cy="63823"/>
            </a:xfrm>
            <a:custGeom>
              <a:avLst/>
              <a:gdLst/>
              <a:ahLst/>
              <a:cxnLst/>
              <a:rect l="l" t="t" r="r" b="b"/>
              <a:pathLst>
                <a:path w="1465" h="1339" extrusionOk="0">
                  <a:moveTo>
                    <a:pt x="663" y="1"/>
                  </a:moveTo>
                  <a:cubicBezTo>
                    <a:pt x="497" y="1"/>
                    <a:pt x="318" y="81"/>
                    <a:pt x="203" y="197"/>
                  </a:cubicBezTo>
                  <a:cubicBezTo>
                    <a:pt x="87" y="314"/>
                    <a:pt x="1" y="504"/>
                    <a:pt x="7" y="670"/>
                  </a:cubicBezTo>
                  <a:cubicBezTo>
                    <a:pt x="14" y="843"/>
                    <a:pt x="71" y="1022"/>
                    <a:pt x="203" y="1142"/>
                  </a:cubicBezTo>
                  <a:cubicBezTo>
                    <a:pt x="329" y="1258"/>
                    <a:pt x="488" y="1338"/>
                    <a:pt x="663" y="1338"/>
                  </a:cubicBezTo>
                  <a:cubicBezTo>
                    <a:pt x="667" y="1338"/>
                    <a:pt x="671" y="1338"/>
                    <a:pt x="676" y="1338"/>
                  </a:cubicBezTo>
                  <a:cubicBezTo>
                    <a:pt x="773" y="1336"/>
                    <a:pt x="873" y="1338"/>
                    <a:pt x="969" y="1312"/>
                  </a:cubicBezTo>
                  <a:cubicBezTo>
                    <a:pt x="1250" y="1235"/>
                    <a:pt x="1464" y="963"/>
                    <a:pt x="1464" y="670"/>
                  </a:cubicBezTo>
                  <a:cubicBezTo>
                    <a:pt x="1464" y="385"/>
                    <a:pt x="1252" y="92"/>
                    <a:pt x="969" y="27"/>
                  </a:cubicBezTo>
                  <a:cubicBezTo>
                    <a:pt x="873" y="5"/>
                    <a:pt x="773" y="2"/>
                    <a:pt x="676" y="1"/>
                  </a:cubicBezTo>
                  <a:cubicBezTo>
                    <a:pt x="672" y="1"/>
                    <a:pt x="668" y="1"/>
                    <a:pt x="66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2"/>
            <p:cNvSpPr/>
            <p:nvPr/>
          </p:nvSpPr>
          <p:spPr>
            <a:xfrm>
              <a:off x="4193608" y="-136083"/>
              <a:ext cx="65158" cy="60773"/>
            </a:xfrm>
            <a:custGeom>
              <a:avLst/>
              <a:gdLst/>
              <a:ahLst/>
              <a:cxnLst/>
              <a:rect l="l" t="t" r="r" b="b"/>
              <a:pathLst>
                <a:path w="1367" h="1275" extrusionOk="0">
                  <a:moveTo>
                    <a:pt x="620" y="0"/>
                  </a:moveTo>
                  <a:cubicBezTo>
                    <a:pt x="541" y="0"/>
                    <a:pt x="467" y="19"/>
                    <a:pt x="399" y="55"/>
                  </a:cubicBezTo>
                  <a:cubicBezTo>
                    <a:pt x="320" y="82"/>
                    <a:pt x="252" y="126"/>
                    <a:pt x="194" y="186"/>
                  </a:cubicBezTo>
                  <a:cubicBezTo>
                    <a:pt x="84" y="296"/>
                    <a:pt x="1" y="478"/>
                    <a:pt x="8" y="636"/>
                  </a:cubicBezTo>
                  <a:cubicBezTo>
                    <a:pt x="16" y="802"/>
                    <a:pt x="70" y="971"/>
                    <a:pt x="194" y="1087"/>
                  </a:cubicBezTo>
                  <a:cubicBezTo>
                    <a:pt x="303" y="1187"/>
                    <a:pt x="454" y="1275"/>
                    <a:pt x="607" y="1275"/>
                  </a:cubicBezTo>
                  <a:cubicBezTo>
                    <a:pt x="620" y="1275"/>
                    <a:pt x="632" y="1274"/>
                    <a:pt x="645" y="1273"/>
                  </a:cubicBezTo>
                  <a:cubicBezTo>
                    <a:pt x="730" y="1265"/>
                    <a:pt x="824" y="1262"/>
                    <a:pt x="906" y="1235"/>
                  </a:cubicBezTo>
                  <a:cubicBezTo>
                    <a:pt x="955" y="1214"/>
                    <a:pt x="1004" y="1193"/>
                    <a:pt x="1054" y="1172"/>
                  </a:cubicBezTo>
                  <a:cubicBezTo>
                    <a:pt x="1126" y="1133"/>
                    <a:pt x="1185" y="1080"/>
                    <a:pt x="1228" y="1012"/>
                  </a:cubicBezTo>
                  <a:cubicBezTo>
                    <a:pt x="1309" y="908"/>
                    <a:pt x="1367" y="773"/>
                    <a:pt x="1362" y="636"/>
                  </a:cubicBezTo>
                  <a:cubicBezTo>
                    <a:pt x="1355" y="528"/>
                    <a:pt x="1326" y="423"/>
                    <a:pt x="1275" y="324"/>
                  </a:cubicBezTo>
                  <a:cubicBezTo>
                    <a:pt x="1200" y="183"/>
                    <a:pt x="1052" y="89"/>
                    <a:pt x="905" y="39"/>
                  </a:cubicBezTo>
                  <a:cubicBezTo>
                    <a:pt x="821" y="11"/>
                    <a:pt x="730" y="8"/>
                    <a:pt x="643" y="1"/>
                  </a:cubicBezTo>
                  <a:cubicBezTo>
                    <a:pt x="635" y="1"/>
                    <a:pt x="627" y="0"/>
                    <a:pt x="6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2"/>
            <p:cNvSpPr/>
            <p:nvPr/>
          </p:nvSpPr>
          <p:spPr>
            <a:xfrm>
              <a:off x="4324543" y="-126025"/>
              <a:ext cx="33318" cy="28837"/>
            </a:xfrm>
            <a:custGeom>
              <a:avLst/>
              <a:gdLst/>
              <a:ahLst/>
              <a:cxnLst/>
              <a:rect l="l" t="t" r="r" b="b"/>
              <a:pathLst>
                <a:path w="699" h="605" extrusionOk="0">
                  <a:moveTo>
                    <a:pt x="392" y="1"/>
                  </a:moveTo>
                  <a:cubicBezTo>
                    <a:pt x="363" y="1"/>
                    <a:pt x="334" y="5"/>
                    <a:pt x="300" y="13"/>
                  </a:cubicBezTo>
                  <a:cubicBezTo>
                    <a:pt x="291" y="14"/>
                    <a:pt x="281" y="16"/>
                    <a:pt x="272" y="19"/>
                  </a:cubicBezTo>
                  <a:cubicBezTo>
                    <a:pt x="251" y="24"/>
                    <a:pt x="230" y="29"/>
                    <a:pt x="208" y="34"/>
                  </a:cubicBezTo>
                  <a:lnTo>
                    <a:pt x="141" y="61"/>
                  </a:lnTo>
                  <a:cubicBezTo>
                    <a:pt x="108" y="78"/>
                    <a:pt x="82" y="103"/>
                    <a:pt x="62" y="133"/>
                  </a:cubicBezTo>
                  <a:cubicBezTo>
                    <a:pt x="27" y="180"/>
                    <a:pt x="1" y="240"/>
                    <a:pt x="3" y="302"/>
                  </a:cubicBezTo>
                  <a:cubicBezTo>
                    <a:pt x="6" y="351"/>
                    <a:pt x="17" y="398"/>
                    <a:pt x="40" y="443"/>
                  </a:cubicBezTo>
                  <a:cubicBezTo>
                    <a:pt x="71" y="501"/>
                    <a:pt x="144" y="557"/>
                    <a:pt x="207" y="571"/>
                  </a:cubicBezTo>
                  <a:lnTo>
                    <a:pt x="271" y="586"/>
                  </a:lnTo>
                  <a:cubicBezTo>
                    <a:pt x="280" y="589"/>
                    <a:pt x="290" y="590"/>
                    <a:pt x="298" y="592"/>
                  </a:cubicBezTo>
                  <a:cubicBezTo>
                    <a:pt x="332" y="600"/>
                    <a:pt x="362" y="604"/>
                    <a:pt x="392" y="604"/>
                  </a:cubicBezTo>
                  <a:cubicBezTo>
                    <a:pt x="419" y="604"/>
                    <a:pt x="446" y="600"/>
                    <a:pt x="477" y="592"/>
                  </a:cubicBezTo>
                  <a:cubicBezTo>
                    <a:pt x="539" y="575"/>
                    <a:pt x="593" y="536"/>
                    <a:pt x="632" y="485"/>
                  </a:cubicBezTo>
                  <a:cubicBezTo>
                    <a:pt x="672" y="434"/>
                    <a:pt x="699" y="370"/>
                    <a:pt x="696" y="303"/>
                  </a:cubicBezTo>
                  <a:cubicBezTo>
                    <a:pt x="695" y="249"/>
                    <a:pt x="682" y="197"/>
                    <a:pt x="657" y="150"/>
                  </a:cubicBezTo>
                  <a:cubicBezTo>
                    <a:pt x="624" y="86"/>
                    <a:pt x="547" y="31"/>
                    <a:pt x="478" y="13"/>
                  </a:cubicBezTo>
                  <a:cubicBezTo>
                    <a:pt x="447" y="4"/>
                    <a:pt x="419" y="1"/>
                    <a:pt x="39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2"/>
            <p:cNvSpPr/>
            <p:nvPr/>
          </p:nvSpPr>
          <p:spPr>
            <a:xfrm>
              <a:off x="4414487" y="-126264"/>
              <a:ext cx="58628" cy="53194"/>
            </a:xfrm>
            <a:custGeom>
              <a:avLst/>
              <a:gdLst/>
              <a:ahLst/>
              <a:cxnLst/>
              <a:rect l="l" t="t" r="r" b="b"/>
              <a:pathLst>
                <a:path w="1230" h="1116" extrusionOk="0">
                  <a:moveTo>
                    <a:pt x="700" y="0"/>
                  </a:moveTo>
                  <a:cubicBezTo>
                    <a:pt x="688" y="0"/>
                    <a:pt x="677" y="1"/>
                    <a:pt x="665" y="2"/>
                  </a:cubicBezTo>
                  <a:cubicBezTo>
                    <a:pt x="626" y="5"/>
                    <a:pt x="587" y="10"/>
                    <a:pt x="549" y="15"/>
                  </a:cubicBezTo>
                  <a:cubicBezTo>
                    <a:pt x="401" y="31"/>
                    <a:pt x="273" y="65"/>
                    <a:pt x="165" y="174"/>
                  </a:cubicBezTo>
                  <a:cubicBezTo>
                    <a:pt x="71" y="268"/>
                    <a:pt x="0" y="423"/>
                    <a:pt x="5" y="558"/>
                  </a:cubicBezTo>
                  <a:cubicBezTo>
                    <a:pt x="12" y="697"/>
                    <a:pt x="58" y="845"/>
                    <a:pt x="165" y="941"/>
                  </a:cubicBezTo>
                  <a:cubicBezTo>
                    <a:pt x="277" y="1045"/>
                    <a:pt x="398" y="1084"/>
                    <a:pt x="549" y="1101"/>
                  </a:cubicBezTo>
                  <a:cubicBezTo>
                    <a:pt x="587" y="1105"/>
                    <a:pt x="626" y="1109"/>
                    <a:pt x="665" y="1114"/>
                  </a:cubicBezTo>
                  <a:cubicBezTo>
                    <a:pt x="676" y="1115"/>
                    <a:pt x="688" y="1116"/>
                    <a:pt x="700" y="1116"/>
                  </a:cubicBezTo>
                  <a:cubicBezTo>
                    <a:pt x="871" y="1116"/>
                    <a:pt x="1074" y="987"/>
                    <a:pt x="1145" y="840"/>
                  </a:cubicBezTo>
                  <a:cubicBezTo>
                    <a:pt x="1188" y="750"/>
                    <a:pt x="1229" y="662"/>
                    <a:pt x="1224" y="559"/>
                  </a:cubicBezTo>
                  <a:cubicBezTo>
                    <a:pt x="1220" y="453"/>
                    <a:pt x="1191" y="371"/>
                    <a:pt x="1145" y="277"/>
                  </a:cubicBezTo>
                  <a:cubicBezTo>
                    <a:pt x="1074" y="129"/>
                    <a:pt x="872" y="0"/>
                    <a:pt x="70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2"/>
            <p:cNvSpPr/>
            <p:nvPr/>
          </p:nvSpPr>
          <p:spPr>
            <a:xfrm>
              <a:off x="4501333" y="-44232"/>
              <a:ext cx="49238" cy="50668"/>
            </a:xfrm>
            <a:custGeom>
              <a:avLst/>
              <a:gdLst/>
              <a:ahLst/>
              <a:cxnLst/>
              <a:rect l="l" t="t" r="r" b="b"/>
              <a:pathLst>
                <a:path w="1033" h="1063" extrusionOk="0">
                  <a:moveTo>
                    <a:pt x="502" y="0"/>
                  </a:moveTo>
                  <a:cubicBezTo>
                    <a:pt x="413" y="0"/>
                    <a:pt x="327" y="24"/>
                    <a:pt x="251" y="68"/>
                  </a:cubicBezTo>
                  <a:cubicBezTo>
                    <a:pt x="211" y="90"/>
                    <a:pt x="172" y="118"/>
                    <a:pt x="143" y="153"/>
                  </a:cubicBezTo>
                  <a:cubicBezTo>
                    <a:pt x="119" y="184"/>
                    <a:pt x="94" y="218"/>
                    <a:pt x="69" y="249"/>
                  </a:cubicBezTo>
                  <a:cubicBezTo>
                    <a:pt x="35" y="304"/>
                    <a:pt x="15" y="361"/>
                    <a:pt x="12" y="425"/>
                  </a:cubicBezTo>
                  <a:cubicBezTo>
                    <a:pt x="1" y="467"/>
                    <a:pt x="1" y="509"/>
                    <a:pt x="12" y="551"/>
                  </a:cubicBezTo>
                  <a:cubicBezTo>
                    <a:pt x="12" y="561"/>
                    <a:pt x="15" y="571"/>
                    <a:pt x="16" y="581"/>
                  </a:cubicBezTo>
                  <a:cubicBezTo>
                    <a:pt x="21" y="663"/>
                    <a:pt x="43" y="738"/>
                    <a:pt x="84" y="810"/>
                  </a:cubicBezTo>
                  <a:cubicBezTo>
                    <a:pt x="111" y="844"/>
                    <a:pt x="138" y="880"/>
                    <a:pt x="164" y="914"/>
                  </a:cubicBezTo>
                  <a:cubicBezTo>
                    <a:pt x="229" y="977"/>
                    <a:pt x="303" y="1021"/>
                    <a:pt x="389" y="1045"/>
                  </a:cubicBezTo>
                  <a:cubicBezTo>
                    <a:pt x="429" y="1057"/>
                    <a:pt x="467" y="1062"/>
                    <a:pt x="506" y="1062"/>
                  </a:cubicBezTo>
                  <a:cubicBezTo>
                    <a:pt x="512" y="1062"/>
                    <a:pt x="519" y="1062"/>
                    <a:pt x="525" y="1062"/>
                  </a:cubicBezTo>
                  <a:lnTo>
                    <a:pt x="525" y="1062"/>
                  </a:lnTo>
                  <a:lnTo>
                    <a:pt x="524" y="1063"/>
                  </a:lnTo>
                  <a:cubicBezTo>
                    <a:pt x="527" y="1063"/>
                    <a:pt x="531" y="1063"/>
                    <a:pt x="534" y="1063"/>
                  </a:cubicBezTo>
                  <a:cubicBezTo>
                    <a:pt x="579" y="1063"/>
                    <a:pt x="620" y="1056"/>
                    <a:pt x="660" y="1043"/>
                  </a:cubicBezTo>
                  <a:cubicBezTo>
                    <a:pt x="702" y="1034"/>
                    <a:pt x="743" y="1017"/>
                    <a:pt x="781" y="994"/>
                  </a:cubicBezTo>
                  <a:cubicBezTo>
                    <a:pt x="784" y="993"/>
                    <a:pt x="785" y="991"/>
                    <a:pt x="787" y="989"/>
                  </a:cubicBezTo>
                  <a:cubicBezTo>
                    <a:pt x="822" y="970"/>
                    <a:pt x="855" y="946"/>
                    <a:pt x="884" y="915"/>
                  </a:cubicBezTo>
                  <a:cubicBezTo>
                    <a:pt x="915" y="885"/>
                    <a:pt x="942" y="849"/>
                    <a:pt x="964" y="812"/>
                  </a:cubicBezTo>
                  <a:cubicBezTo>
                    <a:pt x="1010" y="732"/>
                    <a:pt x="1033" y="647"/>
                    <a:pt x="1033" y="554"/>
                  </a:cubicBezTo>
                  <a:cubicBezTo>
                    <a:pt x="1026" y="435"/>
                    <a:pt x="1014" y="375"/>
                    <a:pt x="957" y="270"/>
                  </a:cubicBezTo>
                  <a:cubicBezTo>
                    <a:pt x="955" y="265"/>
                    <a:pt x="952" y="261"/>
                    <a:pt x="948" y="257"/>
                  </a:cubicBezTo>
                  <a:cubicBezTo>
                    <a:pt x="922" y="224"/>
                    <a:pt x="898" y="190"/>
                    <a:pt x="872" y="157"/>
                  </a:cubicBezTo>
                  <a:cubicBezTo>
                    <a:pt x="870" y="156"/>
                    <a:pt x="870" y="155"/>
                    <a:pt x="868" y="155"/>
                  </a:cubicBezTo>
                  <a:cubicBezTo>
                    <a:pt x="867" y="153"/>
                    <a:pt x="864" y="152"/>
                    <a:pt x="863" y="150"/>
                  </a:cubicBezTo>
                  <a:cubicBezTo>
                    <a:pt x="767" y="56"/>
                    <a:pt x="638" y="0"/>
                    <a:pt x="50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2"/>
            <p:cNvSpPr/>
            <p:nvPr/>
          </p:nvSpPr>
          <p:spPr>
            <a:xfrm>
              <a:off x="3922155" y="-84509"/>
              <a:ext cx="32937" cy="29505"/>
            </a:xfrm>
            <a:custGeom>
              <a:avLst/>
              <a:gdLst/>
              <a:ahLst/>
              <a:cxnLst/>
              <a:rect l="l" t="t" r="r" b="b"/>
              <a:pathLst>
                <a:path w="691" h="619" extrusionOk="0">
                  <a:moveTo>
                    <a:pt x="310" y="0"/>
                  </a:moveTo>
                  <a:cubicBezTo>
                    <a:pt x="253" y="0"/>
                    <a:pt x="202" y="14"/>
                    <a:pt x="154" y="42"/>
                  </a:cubicBezTo>
                  <a:cubicBezTo>
                    <a:pt x="59" y="97"/>
                    <a:pt x="1" y="200"/>
                    <a:pt x="1" y="309"/>
                  </a:cubicBezTo>
                  <a:cubicBezTo>
                    <a:pt x="1" y="417"/>
                    <a:pt x="59" y="521"/>
                    <a:pt x="154" y="576"/>
                  </a:cubicBezTo>
                  <a:cubicBezTo>
                    <a:pt x="202" y="603"/>
                    <a:pt x="254" y="618"/>
                    <a:pt x="310" y="618"/>
                  </a:cubicBezTo>
                  <a:cubicBezTo>
                    <a:pt x="365" y="618"/>
                    <a:pt x="416" y="603"/>
                    <a:pt x="466" y="576"/>
                  </a:cubicBezTo>
                  <a:lnTo>
                    <a:pt x="563" y="529"/>
                  </a:lnTo>
                  <a:cubicBezTo>
                    <a:pt x="642" y="490"/>
                    <a:pt x="689" y="393"/>
                    <a:pt x="689" y="309"/>
                  </a:cubicBezTo>
                  <a:cubicBezTo>
                    <a:pt x="691" y="225"/>
                    <a:pt x="644" y="127"/>
                    <a:pt x="563" y="89"/>
                  </a:cubicBezTo>
                  <a:lnTo>
                    <a:pt x="466" y="42"/>
                  </a:lnTo>
                  <a:cubicBezTo>
                    <a:pt x="416" y="14"/>
                    <a:pt x="364"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2"/>
            <p:cNvSpPr/>
            <p:nvPr/>
          </p:nvSpPr>
          <p:spPr>
            <a:xfrm>
              <a:off x="4035789" y="-34747"/>
              <a:ext cx="17731" cy="13728"/>
            </a:xfrm>
            <a:custGeom>
              <a:avLst/>
              <a:gdLst/>
              <a:ahLst/>
              <a:cxnLst/>
              <a:rect l="l" t="t" r="r" b="b"/>
              <a:pathLst>
                <a:path w="372" h="288" extrusionOk="0">
                  <a:moveTo>
                    <a:pt x="187" y="0"/>
                  </a:moveTo>
                  <a:cubicBezTo>
                    <a:pt x="1" y="0"/>
                    <a:pt x="1" y="288"/>
                    <a:pt x="187" y="288"/>
                  </a:cubicBezTo>
                  <a:cubicBezTo>
                    <a:pt x="371" y="288"/>
                    <a:pt x="371" y="0"/>
                    <a:pt x="1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2"/>
            <p:cNvSpPr/>
            <p:nvPr/>
          </p:nvSpPr>
          <p:spPr>
            <a:xfrm>
              <a:off x="4154379" y="-35605"/>
              <a:ext cx="20019" cy="15491"/>
            </a:xfrm>
            <a:custGeom>
              <a:avLst/>
              <a:gdLst/>
              <a:ahLst/>
              <a:cxnLst/>
              <a:rect l="l" t="t" r="r" b="b"/>
              <a:pathLst>
                <a:path w="420" h="325" extrusionOk="0">
                  <a:moveTo>
                    <a:pt x="210" y="0"/>
                  </a:moveTo>
                  <a:cubicBezTo>
                    <a:pt x="2" y="0"/>
                    <a:pt x="1" y="325"/>
                    <a:pt x="210" y="325"/>
                  </a:cubicBezTo>
                  <a:cubicBezTo>
                    <a:pt x="420" y="325"/>
                    <a:pt x="420" y="0"/>
                    <a:pt x="2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2"/>
            <p:cNvSpPr/>
            <p:nvPr/>
          </p:nvSpPr>
          <p:spPr>
            <a:xfrm>
              <a:off x="4246277" y="-70543"/>
              <a:ext cx="63728" cy="49476"/>
            </a:xfrm>
            <a:custGeom>
              <a:avLst/>
              <a:gdLst/>
              <a:ahLst/>
              <a:cxnLst/>
              <a:rect l="l" t="t" r="r" b="b"/>
              <a:pathLst>
                <a:path w="1337" h="1038" extrusionOk="0">
                  <a:moveTo>
                    <a:pt x="669" y="0"/>
                  </a:moveTo>
                  <a:cubicBezTo>
                    <a:pt x="1" y="0"/>
                    <a:pt x="0" y="1038"/>
                    <a:pt x="669" y="1038"/>
                  </a:cubicBezTo>
                  <a:cubicBezTo>
                    <a:pt x="1336" y="1038"/>
                    <a:pt x="1337" y="0"/>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2"/>
            <p:cNvSpPr/>
            <p:nvPr/>
          </p:nvSpPr>
          <p:spPr>
            <a:xfrm>
              <a:off x="4357528" y="-50190"/>
              <a:ext cx="24547" cy="20687"/>
            </a:xfrm>
            <a:custGeom>
              <a:avLst/>
              <a:gdLst/>
              <a:ahLst/>
              <a:cxnLst/>
              <a:rect l="l" t="t" r="r" b="b"/>
              <a:pathLst>
                <a:path w="515" h="434" extrusionOk="0">
                  <a:moveTo>
                    <a:pt x="208" y="0"/>
                  </a:moveTo>
                  <a:cubicBezTo>
                    <a:pt x="159" y="0"/>
                    <a:pt x="99" y="31"/>
                    <a:pt x="66" y="63"/>
                  </a:cubicBezTo>
                  <a:cubicBezTo>
                    <a:pt x="28" y="102"/>
                    <a:pt x="1" y="163"/>
                    <a:pt x="3" y="217"/>
                  </a:cubicBezTo>
                  <a:cubicBezTo>
                    <a:pt x="6" y="273"/>
                    <a:pt x="24" y="330"/>
                    <a:pt x="66" y="370"/>
                  </a:cubicBezTo>
                  <a:cubicBezTo>
                    <a:pt x="102" y="404"/>
                    <a:pt x="153" y="434"/>
                    <a:pt x="204" y="434"/>
                  </a:cubicBezTo>
                  <a:cubicBezTo>
                    <a:pt x="209" y="434"/>
                    <a:pt x="214" y="433"/>
                    <a:pt x="218" y="433"/>
                  </a:cubicBezTo>
                  <a:cubicBezTo>
                    <a:pt x="255" y="429"/>
                    <a:pt x="299" y="429"/>
                    <a:pt x="332" y="419"/>
                  </a:cubicBezTo>
                  <a:cubicBezTo>
                    <a:pt x="349" y="414"/>
                    <a:pt x="379" y="402"/>
                    <a:pt x="398" y="391"/>
                  </a:cubicBezTo>
                  <a:cubicBezTo>
                    <a:pt x="435" y="372"/>
                    <a:pt x="456" y="345"/>
                    <a:pt x="479" y="313"/>
                  </a:cubicBezTo>
                  <a:cubicBezTo>
                    <a:pt x="515" y="261"/>
                    <a:pt x="515" y="172"/>
                    <a:pt x="479" y="121"/>
                  </a:cubicBezTo>
                  <a:cubicBezTo>
                    <a:pt x="456" y="88"/>
                    <a:pt x="435" y="62"/>
                    <a:pt x="398" y="42"/>
                  </a:cubicBezTo>
                  <a:cubicBezTo>
                    <a:pt x="379" y="32"/>
                    <a:pt x="351" y="19"/>
                    <a:pt x="332" y="14"/>
                  </a:cubicBezTo>
                  <a:cubicBezTo>
                    <a:pt x="299" y="5"/>
                    <a:pt x="256" y="4"/>
                    <a:pt x="218" y="1"/>
                  </a:cubicBezTo>
                  <a:cubicBezTo>
                    <a:pt x="215" y="0"/>
                    <a:pt x="211" y="0"/>
                    <a:pt x="2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2"/>
            <p:cNvSpPr/>
            <p:nvPr/>
          </p:nvSpPr>
          <p:spPr>
            <a:xfrm>
              <a:off x="4410436" y="-45043"/>
              <a:ext cx="58723" cy="58294"/>
            </a:xfrm>
            <a:custGeom>
              <a:avLst/>
              <a:gdLst/>
              <a:ahLst/>
              <a:cxnLst/>
              <a:rect l="l" t="t" r="r" b="b"/>
              <a:pathLst>
                <a:path w="1232" h="1223" extrusionOk="0">
                  <a:moveTo>
                    <a:pt x="595" y="0"/>
                  </a:moveTo>
                  <a:cubicBezTo>
                    <a:pt x="519" y="0"/>
                    <a:pt x="447" y="17"/>
                    <a:pt x="379" y="53"/>
                  </a:cubicBezTo>
                  <a:cubicBezTo>
                    <a:pt x="304" y="78"/>
                    <a:pt x="238" y="119"/>
                    <a:pt x="183" y="179"/>
                  </a:cubicBezTo>
                  <a:cubicBezTo>
                    <a:pt x="123" y="234"/>
                    <a:pt x="81" y="301"/>
                    <a:pt x="56" y="375"/>
                  </a:cubicBezTo>
                  <a:cubicBezTo>
                    <a:pt x="18" y="448"/>
                    <a:pt x="0" y="527"/>
                    <a:pt x="3" y="611"/>
                  </a:cubicBezTo>
                  <a:cubicBezTo>
                    <a:pt x="12" y="665"/>
                    <a:pt x="18" y="720"/>
                    <a:pt x="26" y="773"/>
                  </a:cubicBezTo>
                  <a:cubicBezTo>
                    <a:pt x="55" y="877"/>
                    <a:pt x="107" y="968"/>
                    <a:pt x="183" y="1043"/>
                  </a:cubicBezTo>
                  <a:cubicBezTo>
                    <a:pt x="225" y="1075"/>
                    <a:pt x="265" y="1107"/>
                    <a:pt x="307" y="1138"/>
                  </a:cubicBezTo>
                  <a:cubicBezTo>
                    <a:pt x="403" y="1194"/>
                    <a:pt x="507" y="1222"/>
                    <a:pt x="616" y="1222"/>
                  </a:cubicBezTo>
                  <a:cubicBezTo>
                    <a:pt x="622" y="1222"/>
                    <a:pt x="629" y="1222"/>
                    <a:pt x="635" y="1222"/>
                  </a:cubicBezTo>
                  <a:cubicBezTo>
                    <a:pt x="712" y="1222"/>
                    <a:pt x="784" y="1205"/>
                    <a:pt x="851" y="1170"/>
                  </a:cubicBezTo>
                  <a:cubicBezTo>
                    <a:pt x="928" y="1146"/>
                    <a:pt x="993" y="1104"/>
                    <a:pt x="1048" y="1043"/>
                  </a:cubicBezTo>
                  <a:cubicBezTo>
                    <a:pt x="1109" y="989"/>
                    <a:pt x="1150" y="922"/>
                    <a:pt x="1175" y="847"/>
                  </a:cubicBezTo>
                  <a:cubicBezTo>
                    <a:pt x="1214" y="774"/>
                    <a:pt x="1231" y="696"/>
                    <a:pt x="1227" y="612"/>
                  </a:cubicBezTo>
                  <a:cubicBezTo>
                    <a:pt x="1221" y="557"/>
                    <a:pt x="1214" y="503"/>
                    <a:pt x="1205" y="450"/>
                  </a:cubicBezTo>
                  <a:cubicBezTo>
                    <a:pt x="1176" y="346"/>
                    <a:pt x="1124" y="256"/>
                    <a:pt x="1048" y="179"/>
                  </a:cubicBezTo>
                  <a:cubicBezTo>
                    <a:pt x="1006" y="148"/>
                    <a:pt x="965" y="116"/>
                    <a:pt x="924" y="84"/>
                  </a:cubicBezTo>
                  <a:cubicBezTo>
                    <a:pt x="828" y="29"/>
                    <a:pt x="725" y="0"/>
                    <a:pt x="615" y="0"/>
                  </a:cubicBezTo>
                  <a:cubicBezTo>
                    <a:pt x="608" y="0"/>
                    <a:pt x="602" y="0"/>
                    <a:pt x="59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2"/>
            <p:cNvSpPr/>
            <p:nvPr/>
          </p:nvSpPr>
          <p:spPr>
            <a:xfrm>
              <a:off x="4499855" y="15587"/>
              <a:ext cx="23547" cy="26835"/>
            </a:xfrm>
            <a:custGeom>
              <a:avLst/>
              <a:gdLst/>
              <a:ahLst/>
              <a:cxnLst/>
              <a:rect l="l" t="t" r="r" b="b"/>
              <a:pathLst>
                <a:path w="494" h="563" extrusionOk="0">
                  <a:moveTo>
                    <a:pt x="258" y="0"/>
                  </a:moveTo>
                  <a:cubicBezTo>
                    <a:pt x="255" y="0"/>
                    <a:pt x="251" y="0"/>
                    <a:pt x="248" y="0"/>
                  </a:cubicBezTo>
                  <a:cubicBezTo>
                    <a:pt x="209" y="1"/>
                    <a:pt x="172" y="12"/>
                    <a:pt x="138" y="31"/>
                  </a:cubicBezTo>
                  <a:cubicBezTo>
                    <a:pt x="97" y="53"/>
                    <a:pt x="45" y="112"/>
                    <a:pt x="37" y="162"/>
                  </a:cubicBezTo>
                  <a:cubicBezTo>
                    <a:pt x="25" y="237"/>
                    <a:pt x="0" y="324"/>
                    <a:pt x="27" y="395"/>
                  </a:cubicBezTo>
                  <a:cubicBezTo>
                    <a:pt x="46" y="444"/>
                    <a:pt x="68" y="482"/>
                    <a:pt x="109" y="514"/>
                  </a:cubicBezTo>
                  <a:cubicBezTo>
                    <a:pt x="144" y="543"/>
                    <a:pt x="190" y="563"/>
                    <a:pt x="238" y="563"/>
                  </a:cubicBezTo>
                  <a:cubicBezTo>
                    <a:pt x="242" y="563"/>
                    <a:pt x="245" y="563"/>
                    <a:pt x="248" y="563"/>
                  </a:cubicBezTo>
                  <a:cubicBezTo>
                    <a:pt x="288" y="561"/>
                    <a:pt x="328" y="551"/>
                    <a:pt x="362" y="531"/>
                  </a:cubicBezTo>
                  <a:cubicBezTo>
                    <a:pt x="417" y="503"/>
                    <a:pt x="446" y="449"/>
                    <a:pt x="467" y="395"/>
                  </a:cubicBezTo>
                  <a:cubicBezTo>
                    <a:pt x="493" y="324"/>
                    <a:pt x="469" y="236"/>
                    <a:pt x="459" y="162"/>
                  </a:cubicBezTo>
                  <a:cubicBezTo>
                    <a:pt x="450" y="144"/>
                    <a:pt x="444" y="126"/>
                    <a:pt x="437" y="109"/>
                  </a:cubicBezTo>
                  <a:cubicBezTo>
                    <a:pt x="422" y="83"/>
                    <a:pt x="403" y="63"/>
                    <a:pt x="380" y="47"/>
                  </a:cubicBezTo>
                  <a:cubicBezTo>
                    <a:pt x="346" y="20"/>
                    <a:pt x="302" y="0"/>
                    <a:pt x="2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2"/>
            <p:cNvSpPr/>
            <p:nvPr/>
          </p:nvSpPr>
          <p:spPr>
            <a:xfrm>
              <a:off x="4533983" y="70736"/>
              <a:ext cx="39085" cy="30315"/>
            </a:xfrm>
            <a:custGeom>
              <a:avLst/>
              <a:gdLst/>
              <a:ahLst/>
              <a:cxnLst/>
              <a:rect l="l" t="t" r="r" b="b"/>
              <a:pathLst>
                <a:path w="820" h="636" extrusionOk="0">
                  <a:moveTo>
                    <a:pt x="410" y="0"/>
                  </a:moveTo>
                  <a:cubicBezTo>
                    <a:pt x="0" y="0"/>
                    <a:pt x="0" y="636"/>
                    <a:pt x="410" y="636"/>
                  </a:cubicBezTo>
                  <a:cubicBezTo>
                    <a:pt x="820" y="636"/>
                    <a:pt x="820" y="0"/>
                    <a:pt x="4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2"/>
            <p:cNvSpPr/>
            <p:nvPr/>
          </p:nvSpPr>
          <p:spPr>
            <a:xfrm>
              <a:off x="4500570" y="-88942"/>
              <a:ext cx="33985" cy="26311"/>
            </a:xfrm>
            <a:custGeom>
              <a:avLst/>
              <a:gdLst/>
              <a:ahLst/>
              <a:cxnLst/>
              <a:rect l="l" t="t" r="r" b="b"/>
              <a:pathLst>
                <a:path w="713" h="552" extrusionOk="0">
                  <a:moveTo>
                    <a:pt x="357" y="0"/>
                  </a:moveTo>
                  <a:cubicBezTo>
                    <a:pt x="3" y="0"/>
                    <a:pt x="1" y="552"/>
                    <a:pt x="357" y="552"/>
                  </a:cubicBezTo>
                  <a:cubicBezTo>
                    <a:pt x="713" y="552"/>
                    <a:pt x="713" y="0"/>
                    <a:pt x="35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2"/>
            <p:cNvSpPr/>
            <p:nvPr/>
          </p:nvSpPr>
          <p:spPr>
            <a:xfrm>
              <a:off x="4595757" y="-38513"/>
              <a:ext cx="36702" cy="35796"/>
            </a:xfrm>
            <a:custGeom>
              <a:avLst/>
              <a:gdLst/>
              <a:ahLst/>
              <a:cxnLst/>
              <a:rect l="l" t="t" r="r" b="b"/>
              <a:pathLst>
                <a:path w="770" h="751" extrusionOk="0">
                  <a:moveTo>
                    <a:pt x="370" y="1"/>
                  </a:moveTo>
                  <a:cubicBezTo>
                    <a:pt x="281" y="1"/>
                    <a:pt x="187" y="40"/>
                    <a:pt x="124" y="103"/>
                  </a:cubicBezTo>
                  <a:cubicBezTo>
                    <a:pt x="38" y="189"/>
                    <a:pt x="0" y="323"/>
                    <a:pt x="35" y="441"/>
                  </a:cubicBezTo>
                  <a:cubicBezTo>
                    <a:pt x="58" y="517"/>
                    <a:pt x="82" y="591"/>
                    <a:pt x="140" y="649"/>
                  </a:cubicBezTo>
                  <a:cubicBezTo>
                    <a:pt x="164" y="672"/>
                    <a:pt x="192" y="692"/>
                    <a:pt x="221" y="707"/>
                  </a:cubicBezTo>
                  <a:cubicBezTo>
                    <a:pt x="264" y="731"/>
                    <a:pt x="311" y="750"/>
                    <a:pt x="361" y="750"/>
                  </a:cubicBezTo>
                  <a:cubicBezTo>
                    <a:pt x="365" y="750"/>
                    <a:pt x="368" y="750"/>
                    <a:pt x="372" y="750"/>
                  </a:cubicBezTo>
                  <a:cubicBezTo>
                    <a:pt x="448" y="747"/>
                    <a:pt x="511" y="719"/>
                    <a:pt x="569" y="674"/>
                  </a:cubicBezTo>
                  <a:cubicBezTo>
                    <a:pt x="605" y="644"/>
                    <a:pt x="635" y="617"/>
                    <a:pt x="658" y="574"/>
                  </a:cubicBezTo>
                  <a:cubicBezTo>
                    <a:pt x="672" y="546"/>
                    <a:pt x="686" y="515"/>
                    <a:pt x="694" y="486"/>
                  </a:cubicBezTo>
                  <a:cubicBezTo>
                    <a:pt x="700" y="472"/>
                    <a:pt x="704" y="456"/>
                    <a:pt x="708" y="441"/>
                  </a:cubicBezTo>
                  <a:cubicBezTo>
                    <a:pt x="770" y="224"/>
                    <a:pt x="593" y="1"/>
                    <a:pt x="3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2"/>
            <p:cNvSpPr/>
            <p:nvPr/>
          </p:nvSpPr>
          <p:spPr>
            <a:xfrm>
              <a:off x="4570352" y="1049"/>
              <a:ext cx="42088" cy="38084"/>
            </a:xfrm>
            <a:custGeom>
              <a:avLst/>
              <a:gdLst/>
              <a:ahLst/>
              <a:cxnLst/>
              <a:rect l="l" t="t" r="r" b="b"/>
              <a:pathLst>
                <a:path w="883" h="799" extrusionOk="0">
                  <a:moveTo>
                    <a:pt x="383" y="0"/>
                  </a:moveTo>
                  <a:cubicBezTo>
                    <a:pt x="335" y="0"/>
                    <a:pt x="290" y="12"/>
                    <a:pt x="247" y="34"/>
                  </a:cubicBezTo>
                  <a:cubicBezTo>
                    <a:pt x="198" y="50"/>
                    <a:pt x="154" y="77"/>
                    <a:pt x="120" y="117"/>
                  </a:cubicBezTo>
                  <a:cubicBezTo>
                    <a:pt x="80" y="154"/>
                    <a:pt x="53" y="195"/>
                    <a:pt x="37" y="245"/>
                  </a:cubicBezTo>
                  <a:cubicBezTo>
                    <a:pt x="12" y="292"/>
                    <a:pt x="0" y="343"/>
                    <a:pt x="3" y="399"/>
                  </a:cubicBezTo>
                  <a:cubicBezTo>
                    <a:pt x="8" y="501"/>
                    <a:pt x="41" y="609"/>
                    <a:pt x="120" y="681"/>
                  </a:cubicBezTo>
                  <a:lnTo>
                    <a:pt x="200" y="744"/>
                  </a:lnTo>
                  <a:cubicBezTo>
                    <a:pt x="263" y="781"/>
                    <a:pt x="330" y="797"/>
                    <a:pt x="402" y="798"/>
                  </a:cubicBezTo>
                  <a:lnTo>
                    <a:pt x="465" y="791"/>
                  </a:lnTo>
                  <a:cubicBezTo>
                    <a:pt x="489" y="788"/>
                    <a:pt x="515" y="784"/>
                    <a:pt x="541" y="781"/>
                  </a:cubicBezTo>
                  <a:cubicBezTo>
                    <a:pt x="592" y="778"/>
                    <a:pt x="640" y="762"/>
                    <a:pt x="685" y="735"/>
                  </a:cubicBezTo>
                  <a:cubicBezTo>
                    <a:pt x="715" y="717"/>
                    <a:pt x="745" y="695"/>
                    <a:pt x="767" y="669"/>
                  </a:cubicBezTo>
                  <a:cubicBezTo>
                    <a:pt x="831" y="597"/>
                    <a:pt x="883" y="500"/>
                    <a:pt x="878" y="400"/>
                  </a:cubicBezTo>
                  <a:cubicBezTo>
                    <a:pt x="872" y="364"/>
                    <a:pt x="869" y="332"/>
                    <a:pt x="864" y="297"/>
                  </a:cubicBezTo>
                  <a:cubicBezTo>
                    <a:pt x="845" y="233"/>
                    <a:pt x="813" y="177"/>
                    <a:pt x="766" y="129"/>
                  </a:cubicBezTo>
                  <a:cubicBezTo>
                    <a:pt x="720" y="79"/>
                    <a:pt x="655" y="46"/>
                    <a:pt x="591" y="25"/>
                  </a:cubicBezTo>
                  <a:cubicBezTo>
                    <a:pt x="561" y="14"/>
                    <a:pt x="504" y="13"/>
                    <a:pt x="463" y="8"/>
                  </a:cubicBezTo>
                  <a:lnTo>
                    <a:pt x="400" y="1"/>
                  </a:lnTo>
                  <a:cubicBezTo>
                    <a:pt x="394" y="0"/>
                    <a:pt x="389" y="0"/>
                    <a:pt x="38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1" name="Google Shape;2691;p32"/>
          <p:cNvGrpSpPr/>
          <p:nvPr/>
        </p:nvGrpSpPr>
        <p:grpSpPr>
          <a:xfrm rot="-636634">
            <a:off x="2782458" y="4733640"/>
            <a:ext cx="1135986" cy="503459"/>
            <a:chOff x="4059002" y="793671"/>
            <a:chExt cx="401482" cy="177933"/>
          </a:xfrm>
        </p:grpSpPr>
        <p:sp>
          <p:nvSpPr>
            <p:cNvPr id="2692" name="Google Shape;2692;p32"/>
            <p:cNvSpPr/>
            <p:nvPr/>
          </p:nvSpPr>
          <p:spPr>
            <a:xfrm>
              <a:off x="4419301" y="862833"/>
              <a:ext cx="20925" cy="15014"/>
            </a:xfrm>
            <a:custGeom>
              <a:avLst/>
              <a:gdLst/>
              <a:ahLst/>
              <a:cxnLst/>
              <a:rect l="l" t="t" r="r" b="b"/>
              <a:pathLst>
                <a:path w="439" h="315" extrusionOk="0">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2"/>
            <p:cNvSpPr/>
            <p:nvPr/>
          </p:nvSpPr>
          <p:spPr>
            <a:xfrm>
              <a:off x="4359148" y="868123"/>
              <a:ext cx="21449" cy="19161"/>
            </a:xfrm>
            <a:custGeom>
              <a:avLst/>
              <a:gdLst/>
              <a:ahLst/>
              <a:cxnLst/>
              <a:rect l="l" t="t" r="r" b="b"/>
              <a:pathLst>
                <a:path w="450" h="402" extrusionOk="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2"/>
            <p:cNvSpPr/>
            <p:nvPr/>
          </p:nvSpPr>
          <p:spPr>
            <a:xfrm>
              <a:off x="4285649" y="845006"/>
              <a:ext cx="34748" cy="37036"/>
            </a:xfrm>
            <a:custGeom>
              <a:avLst/>
              <a:gdLst/>
              <a:ahLst/>
              <a:cxnLst/>
              <a:rect l="l" t="t" r="r" b="b"/>
              <a:pathLst>
                <a:path w="729" h="777" extrusionOk="0">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2"/>
            <p:cNvSpPr/>
            <p:nvPr/>
          </p:nvSpPr>
          <p:spPr>
            <a:xfrm>
              <a:off x="4214104" y="807065"/>
              <a:ext cx="32508" cy="30649"/>
            </a:xfrm>
            <a:custGeom>
              <a:avLst/>
              <a:gdLst/>
              <a:ahLst/>
              <a:cxnLst/>
              <a:rect l="l" t="t" r="r" b="b"/>
              <a:pathLst>
                <a:path w="682" h="643" extrusionOk="0">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2"/>
            <p:cNvSpPr/>
            <p:nvPr/>
          </p:nvSpPr>
          <p:spPr>
            <a:xfrm>
              <a:off x="4122587" y="793671"/>
              <a:ext cx="39085" cy="31602"/>
            </a:xfrm>
            <a:custGeom>
              <a:avLst/>
              <a:gdLst/>
              <a:ahLst/>
              <a:cxnLst/>
              <a:rect l="l" t="t" r="r" b="b"/>
              <a:pathLst>
                <a:path w="820" h="663" extrusionOk="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2"/>
            <p:cNvSpPr/>
            <p:nvPr/>
          </p:nvSpPr>
          <p:spPr>
            <a:xfrm>
              <a:off x="4059002" y="822651"/>
              <a:ext cx="31745" cy="27598"/>
            </a:xfrm>
            <a:custGeom>
              <a:avLst/>
              <a:gdLst/>
              <a:ahLst/>
              <a:cxnLst/>
              <a:rect l="l" t="t" r="r" b="b"/>
              <a:pathLst>
                <a:path w="666" h="579" extrusionOk="0">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2"/>
            <p:cNvSpPr/>
            <p:nvPr/>
          </p:nvSpPr>
          <p:spPr>
            <a:xfrm>
              <a:off x="4438415" y="889239"/>
              <a:ext cx="22069" cy="17159"/>
            </a:xfrm>
            <a:custGeom>
              <a:avLst/>
              <a:gdLst/>
              <a:ahLst/>
              <a:cxnLst/>
              <a:rect l="l" t="t" r="r" b="b"/>
              <a:pathLst>
                <a:path w="463" h="360" extrusionOk="0">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2"/>
            <p:cNvSpPr/>
            <p:nvPr/>
          </p:nvSpPr>
          <p:spPr>
            <a:xfrm>
              <a:off x="4383743" y="914883"/>
              <a:ext cx="31793" cy="27884"/>
            </a:xfrm>
            <a:custGeom>
              <a:avLst/>
              <a:gdLst/>
              <a:ahLst/>
              <a:cxnLst/>
              <a:rect l="l" t="t" r="r" b="b"/>
              <a:pathLst>
                <a:path w="667" h="585" extrusionOk="0">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2"/>
            <p:cNvSpPr/>
            <p:nvPr/>
          </p:nvSpPr>
          <p:spPr>
            <a:xfrm>
              <a:off x="4325878" y="935283"/>
              <a:ext cx="26645" cy="22450"/>
            </a:xfrm>
            <a:custGeom>
              <a:avLst/>
              <a:gdLst/>
              <a:ahLst/>
              <a:cxnLst/>
              <a:rect l="l" t="t" r="r" b="b"/>
              <a:pathLst>
                <a:path w="559" h="471" extrusionOk="0">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2"/>
            <p:cNvSpPr/>
            <p:nvPr/>
          </p:nvSpPr>
          <p:spPr>
            <a:xfrm>
              <a:off x="4274543" y="925512"/>
              <a:ext cx="15253" cy="13013"/>
            </a:xfrm>
            <a:custGeom>
              <a:avLst/>
              <a:gdLst/>
              <a:ahLst/>
              <a:cxnLst/>
              <a:rect l="l" t="t" r="r" b="b"/>
              <a:pathLst>
                <a:path w="320" h="273" extrusionOk="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2"/>
            <p:cNvSpPr/>
            <p:nvPr/>
          </p:nvSpPr>
          <p:spPr>
            <a:xfrm>
              <a:off x="4204857" y="894625"/>
              <a:ext cx="31173" cy="30982"/>
            </a:xfrm>
            <a:custGeom>
              <a:avLst/>
              <a:gdLst/>
              <a:ahLst/>
              <a:cxnLst/>
              <a:rect l="l" t="t" r="r" b="b"/>
              <a:pathLst>
                <a:path w="654" h="650" extrusionOk="0">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2"/>
            <p:cNvSpPr/>
            <p:nvPr/>
          </p:nvSpPr>
          <p:spPr>
            <a:xfrm>
              <a:off x="4139746" y="912214"/>
              <a:ext cx="27264" cy="24261"/>
            </a:xfrm>
            <a:custGeom>
              <a:avLst/>
              <a:gdLst/>
              <a:ahLst/>
              <a:cxnLst/>
              <a:rect l="l" t="t" r="r" b="b"/>
              <a:pathLst>
                <a:path w="572" h="509" extrusionOk="0">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2"/>
            <p:cNvSpPr/>
            <p:nvPr/>
          </p:nvSpPr>
          <p:spPr>
            <a:xfrm>
              <a:off x="4104712" y="950727"/>
              <a:ext cx="28933" cy="20877"/>
            </a:xfrm>
            <a:custGeom>
              <a:avLst/>
              <a:gdLst/>
              <a:ahLst/>
              <a:cxnLst/>
              <a:rect l="l" t="t" r="r" b="b"/>
              <a:pathLst>
                <a:path w="607" h="438" extrusionOk="0">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2"/>
            <p:cNvSpPr/>
            <p:nvPr/>
          </p:nvSpPr>
          <p:spPr>
            <a:xfrm>
              <a:off x="4393658" y="889620"/>
              <a:ext cx="14776" cy="12298"/>
            </a:xfrm>
            <a:custGeom>
              <a:avLst/>
              <a:gdLst/>
              <a:ahLst/>
              <a:cxnLst/>
              <a:rect l="l" t="t" r="r" b="b"/>
              <a:pathLst>
                <a:path w="310" h="258" extrusionOk="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2"/>
            <p:cNvSpPr/>
            <p:nvPr/>
          </p:nvSpPr>
          <p:spPr>
            <a:xfrm>
              <a:off x="4330930" y="896818"/>
              <a:ext cx="30124" cy="21640"/>
            </a:xfrm>
            <a:custGeom>
              <a:avLst/>
              <a:gdLst/>
              <a:ahLst/>
              <a:cxnLst/>
              <a:rect l="l" t="t" r="r" b="b"/>
              <a:pathLst>
                <a:path w="632" h="454" extrusionOk="0">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2"/>
            <p:cNvSpPr/>
            <p:nvPr/>
          </p:nvSpPr>
          <p:spPr>
            <a:xfrm>
              <a:off x="4256192" y="879706"/>
              <a:ext cx="29123" cy="27407"/>
            </a:xfrm>
            <a:custGeom>
              <a:avLst/>
              <a:gdLst/>
              <a:ahLst/>
              <a:cxnLst/>
              <a:rect l="l" t="t" r="r" b="b"/>
              <a:pathLst>
                <a:path w="611" h="575" extrusionOk="0">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2"/>
            <p:cNvSpPr/>
            <p:nvPr/>
          </p:nvSpPr>
          <p:spPr>
            <a:xfrm>
              <a:off x="4188984" y="856827"/>
              <a:ext cx="21497" cy="21926"/>
            </a:xfrm>
            <a:custGeom>
              <a:avLst/>
              <a:gdLst/>
              <a:ahLst/>
              <a:cxnLst/>
              <a:rect l="l" t="t" r="r" b="b"/>
              <a:pathLst>
                <a:path w="451" h="460" extrusionOk="0">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2"/>
            <p:cNvSpPr/>
            <p:nvPr/>
          </p:nvSpPr>
          <p:spPr>
            <a:xfrm>
              <a:off x="4124779" y="855349"/>
              <a:ext cx="24166" cy="22021"/>
            </a:xfrm>
            <a:custGeom>
              <a:avLst/>
              <a:gdLst/>
              <a:ahLst/>
              <a:cxnLst/>
              <a:rect l="l" t="t" r="r" b="b"/>
              <a:pathLst>
                <a:path w="507" h="462" extrusionOk="0">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2"/>
            <p:cNvSpPr/>
            <p:nvPr/>
          </p:nvSpPr>
          <p:spPr>
            <a:xfrm>
              <a:off x="4074207" y="888476"/>
              <a:ext cx="25024" cy="23642"/>
            </a:xfrm>
            <a:custGeom>
              <a:avLst/>
              <a:gdLst/>
              <a:ahLst/>
              <a:cxnLst/>
              <a:rect l="l" t="t" r="r" b="b"/>
              <a:pathLst>
                <a:path w="525" h="496" extrusionOk="0">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1" name="Google Shape;2711;p32"/>
          <p:cNvGrpSpPr/>
          <p:nvPr/>
        </p:nvGrpSpPr>
        <p:grpSpPr>
          <a:xfrm rot="994520">
            <a:off x="7019172" y="3889872"/>
            <a:ext cx="1655340" cy="1805327"/>
            <a:chOff x="4518826" y="55435"/>
            <a:chExt cx="440758" cy="480654"/>
          </a:xfrm>
        </p:grpSpPr>
        <p:sp>
          <p:nvSpPr>
            <p:cNvPr id="2712" name="Google Shape;2712;p32"/>
            <p:cNvSpPr/>
            <p:nvPr/>
          </p:nvSpPr>
          <p:spPr>
            <a:xfrm>
              <a:off x="4525547" y="89182"/>
              <a:ext cx="377411" cy="446907"/>
            </a:xfrm>
            <a:custGeom>
              <a:avLst/>
              <a:gdLst/>
              <a:ahLst/>
              <a:cxnLst/>
              <a:rect l="l" t="t" r="r" b="b"/>
              <a:pathLst>
                <a:path w="7918" h="9376" extrusionOk="0">
                  <a:moveTo>
                    <a:pt x="7153" y="0"/>
                  </a:moveTo>
                  <a:cubicBezTo>
                    <a:pt x="7067" y="0"/>
                    <a:pt x="6980" y="71"/>
                    <a:pt x="7008" y="181"/>
                  </a:cubicBezTo>
                  <a:cubicBezTo>
                    <a:pt x="7606" y="2623"/>
                    <a:pt x="4898" y="3897"/>
                    <a:pt x="3242" y="4962"/>
                  </a:cubicBezTo>
                  <a:cubicBezTo>
                    <a:pt x="1660" y="5979"/>
                    <a:pt x="418" y="7482"/>
                    <a:pt x="4" y="9350"/>
                  </a:cubicBezTo>
                  <a:cubicBezTo>
                    <a:pt x="0" y="9366"/>
                    <a:pt x="13" y="9376"/>
                    <a:pt x="25" y="9376"/>
                  </a:cubicBezTo>
                  <a:cubicBezTo>
                    <a:pt x="33" y="9376"/>
                    <a:pt x="41" y="9371"/>
                    <a:pt x="44" y="9361"/>
                  </a:cubicBezTo>
                  <a:cubicBezTo>
                    <a:pt x="386" y="8298"/>
                    <a:pt x="889" y="7336"/>
                    <a:pt x="1642" y="6501"/>
                  </a:cubicBezTo>
                  <a:cubicBezTo>
                    <a:pt x="2410" y="5648"/>
                    <a:pt x="3373" y="5096"/>
                    <a:pt x="4361" y="4539"/>
                  </a:cubicBezTo>
                  <a:cubicBezTo>
                    <a:pt x="5895" y="3670"/>
                    <a:pt x="7918" y="2156"/>
                    <a:pt x="7290" y="104"/>
                  </a:cubicBezTo>
                  <a:cubicBezTo>
                    <a:pt x="7267" y="32"/>
                    <a:pt x="7210" y="0"/>
                    <a:pt x="71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2"/>
            <p:cNvSpPr/>
            <p:nvPr/>
          </p:nvSpPr>
          <p:spPr>
            <a:xfrm>
              <a:off x="4518826" y="55435"/>
              <a:ext cx="277220" cy="458108"/>
            </a:xfrm>
            <a:custGeom>
              <a:avLst/>
              <a:gdLst/>
              <a:ahLst/>
              <a:cxnLst/>
              <a:rect l="l" t="t" r="r" b="b"/>
              <a:pathLst>
                <a:path w="5816" h="9611" extrusionOk="0">
                  <a:moveTo>
                    <a:pt x="5509" y="1"/>
                  </a:moveTo>
                  <a:cubicBezTo>
                    <a:pt x="5434" y="1"/>
                    <a:pt x="5355" y="52"/>
                    <a:pt x="5358" y="140"/>
                  </a:cubicBezTo>
                  <a:cubicBezTo>
                    <a:pt x="5394" y="1168"/>
                    <a:pt x="5571" y="2258"/>
                    <a:pt x="4997" y="3184"/>
                  </a:cubicBezTo>
                  <a:cubicBezTo>
                    <a:pt x="4475" y="4023"/>
                    <a:pt x="3501" y="4432"/>
                    <a:pt x="2746" y="5020"/>
                  </a:cubicBezTo>
                  <a:cubicBezTo>
                    <a:pt x="1348" y="6107"/>
                    <a:pt x="251" y="7824"/>
                    <a:pt x="2" y="9593"/>
                  </a:cubicBezTo>
                  <a:cubicBezTo>
                    <a:pt x="0" y="9604"/>
                    <a:pt x="8" y="9611"/>
                    <a:pt x="16" y="9611"/>
                  </a:cubicBezTo>
                  <a:cubicBezTo>
                    <a:pt x="21" y="9611"/>
                    <a:pt x="26" y="9608"/>
                    <a:pt x="28" y="9600"/>
                  </a:cubicBezTo>
                  <a:cubicBezTo>
                    <a:pt x="282" y="8613"/>
                    <a:pt x="628" y="7669"/>
                    <a:pt x="1230" y="6837"/>
                  </a:cubicBezTo>
                  <a:cubicBezTo>
                    <a:pt x="1867" y="5957"/>
                    <a:pt x="2672" y="5277"/>
                    <a:pt x="3591" y="4710"/>
                  </a:cubicBezTo>
                  <a:cubicBezTo>
                    <a:pt x="4352" y="4242"/>
                    <a:pt x="5107" y="3751"/>
                    <a:pt x="5459" y="2891"/>
                  </a:cubicBezTo>
                  <a:cubicBezTo>
                    <a:pt x="5815" y="2035"/>
                    <a:pt x="5777" y="1003"/>
                    <a:pt x="5636" y="102"/>
                  </a:cubicBezTo>
                  <a:cubicBezTo>
                    <a:pt x="5625" y="33"/>
                    <a:pt x="5569" y="1"/>
                    <a:pt x="550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2"/>
            <p:cNvSpPr/>
            <p:nvPr/>
          </p:nvSpPr>
          <p:spPr>
            <a:xfrm>
              <a:off x="4571019" y="177267"/>
              <a:ext cx="377697" cy="314684"/>
            </a:xfrm>
            <a:custGeom>
              <a:avLst/>
              <a:gdLst/>
              <a:ahLst/>
              <a:cxnLst/>
              <a:rect l="l" t="t" r="r" b="b"/>
              <a:pathLst>
                <a:path w="7924" h="6602" extrusionOk="0">
                  <a:moveTo>
                    <a:pt x="7553" y="0"/>
                  </a:moveTo>
                  <a:cubicBezTo>
                    <a:pt x="7507" y="0"/>
                    <a:pt x="7461" y="34"/>
                    <a:pt x="7453" y="96"/>
                  </a:cubicBezTo>
                  <a:cubicBezTo>
                    <a:pt x="7394" y="570"/>
                    <a:pt x="7393" y="953"/>
                    <a:pt x="7136" y="1378"/>
                  </a:cubicBezTo>
                  <a:cubicBezTo>
                    <a:pt x="6896" y="1779"/>
                    <a:pt x="6549" y="2114"/>
                    <a:pt x="6159" y="2367"/>
                  </a:cubicBezTo>
                  <a:cubicBezTo>
                    <a:pt x="5339" y="2901"/>
                    <a:pt x="4353" y="3100"/>
                    <a:pt x="3453" y="3457"/>
                  </a:cubicBezTo>
                  <a:cubicBezTo>
                    <a:pt x="1977" y="4042"/>
                    <a:pt x="689" y="5130"/>
                    <a:pt x="6" y="6580"/>
                  </a:cubicBezTo>
                  <a:cubicBezTo>
                    <a:pt x="1" y="6591"/>
                    <a:pt x="9" y="6601"/>
                    <a:pt x="19" y="6601"/>
                  </a:cubicBezTo>
                  <a:cubicBezTo>
                    <a:pt x="23" y="6601"/>
                    <a:pt x="27" y="6599"/>
                    <a:pt x="30" y="6594"/>
                  </a:cubicBezTo>
                  <a:cubicBezTo>
                    <a:pt x="548" y="5775"/>
                    <a:pt x="1175" y="5050"/>
                    <a:pt x="1971" y="4491"/>
                  </a:cubicBezTo>
                  <a:cubicBezTo>
                    <a:pt x="2814" y="3900"/>
                    <a:pt x="3768" y="3616"/>
                    <a:pt x="4735" y="3298"/>
                  </a:cubicBezTo>
                  <a:cubicBezTo>
                    <a:pt x="5555" y="3028"/>
                    <a:pt x="6372" y="2692"/>
                    <a:pt x="6975" y="2056"/>
                  </a:cubicBezTo>
                  <a:cubicBezTo>
                    <a:pt x="7425" y="1581"/>
                    <a:pt x="7924" y="743"/>
                    <a:pt x="7649" y="70"/>
                  </a:cubicBezTo>
                  <a:cubicBezTo>
                    <a:pt x="7630" y="23"/>
                    <a:pt x="7591" y="0"/>
                    <a:pt x="75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2"/>
            <p:cNvSpPr/>
            <p:nvPr/>
          </p:nvSpPr>
          <p:spPr>
            <a:xfrm>
              <a:off x="4586987" y="386469"/>
              <a:ext cx="255389" cy="130554"/>
            </a:xfrm>
            <a:custGeom>
              <a:avLst/>
              <a:gdLst/>
              <a:ahLst/>
              <a:cxnLst/>
              <a:rect l="l" t="t" r="r" b="b"/>
              <a:pathLst>
                <a:path w="5358" h="2739" extrusionOk="0">
                  <a:moveTo>
                    <a:pt x="5269" y="1"/>
                  </a:moveTo>
                  <a:cubicBezTo>
                    <a:pt x="5262" y="1"/>
                    <a:pt x="5255" y="2"/>
                    <a:pt x="5248" y="5"/>
                  </a:cubicBezTo>
                  <a:cubicBezTo>
                    <a:pt x="4898" y="144"/>
                    <a:pt x="4576" y="281"/>
                    <a:pt x="4195" y="302"/>
                  </a:cubicBezTo>
                  <a:cubicBezTo>
                    <a:pt x="4131" y="306"/>
                    <a:pt x="4067" y="307"/>
                    <a:pt x="4004" y="307"/>
                  </a:cubicBezTo>
                  <a:cubicBezTo>
                    <a:pt x="3848" y="307"/>
                    <a:pt x="3692" y="299"/>
                    <a:pt x="3537" y="299"/>
                  </a:cubicBezTo>
                  <a:cubicBezTo>
                    <a:pt x="3480" y="299"/>
                    <a:pt x="3423" y="300"/>
                    <a:pt x="3367" y="303"/>
                  </a:cubicBezTo>
                  <a:cubicBezTo>
                    <a:pt x="2879" y="329"/>
                    <a:pt x="2402" y="458"/>
                    <a:pt x="1962" y="667"/>
                  </a:cubicBezTo>
                  <a:cubicBezTo>
                    <a:pt x="1087" y="1082"/>
                    <a:pt x="352" y="1816"/>
                    <a:pt x="3" y="2726"/>
                  </a:cubicBezTo>
                  <a:cubicBezTo>
                    <a:pt x="0" y="2733"/>
                    <a:pt x="8" y="2738"/>
                    <a:pt x="15" y="2738"/>
                  </a:cubicBezTo>
                  <a:cubicBezTo>
                    <a:pt x="18" y="2738"/>
                    <a:pt x="21" y="2737"/>
                    <a:pt x="23" y="2734"/>
                  </a:cubicBezTo>
                  <a:cubicBezTo>
                    <a:pt x="532" y="1751"/>
                    <a:pt x="1363" y="1002"/>
                    <a:pt x="2432" y="682"/>
                  </a:cubicBezTo>
                  <a:cubicBezTo>
                    <a:pt x="2976" y="518"/>
                    <a:pt x="3495" y="546"/>
                    <a:pt x="4054" y="540"/>
                  </a:cubicBezTo>
                  <a:cubicBezTo>
                    <a:pt x="4515" y="535"/>
                    <a:pt x="4968" y="435"/>
                    <a:pt x="5316" y="118"/>
                  </a:cubicBezTo>
                  <a:cubicBezTo>
                    <a:pt x="5358" y="81"/>
                    <a:pt x="5323" y="1"/>
                    <a:pt x="52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2"/>
            <p:cNvSpPr/>
            <p:nvPr/>
          </p:nvSpPr>
          <p:spPr>
            <a:xfrm>
              <a:off x="4764205" y="144855"/>
              <a:ext cx="65682" cy="107866"/>
            </a:xfrm>
            <a:custGeom>
              <a:avLst/>
              <a:gdLst/>
              <a:ahLst/>
              <a:cxnLst/>
              <a:rect l="l" t="t" r="r" b="b"/>
              <a:pathLst>
                <a:path w="1378" h="2263" extrusionOk="0">
                  <a:moveTo>
                    <a:pt x="1301" y="1"/>
                  </a:moveTo>
                  <a:cubicBezTo>
                    <a:pt x="1263" y="1"/>
                    <a:pt x="1223" y="26"/>
                    <a:pt x="1220" y="75"/>
                  </a:cubicBezTo>
                  <a:cubicBezTo>
                    <a:pt x="1165" y="948"/>
                    <a:pt x="718" y="1716"/>
                    <a:pt x="15" y="2230"/>
                  </a:cubicBezTo>
                  <a:cubicBezTo>
                    <a:pt x="0" y="2240"/>
                    <a:pt x="8" y="2262"/>
                    <a:pt x="23" y="2262"/>
                  </a:cubicBezTo>
                  <a:cubicBezTo>
                    <a:pt x="26" y="2262"/>
                    <a:pt x="29" y="2261"/>
                    <a:pt x="32" y="2260"/>
                  </a:cubicBezTo>
                  <a:cubicBezTo>
                    <a:pt x="830" y="1800"/>
                    <a:pt x="1306" y="988"/>
                    <a:pt x="1374" y="77"/>
                  </a:cubicBezTo>
                  <a:cubicBezTo>
                    <a:pt x="1378" y="26"/>
                    <a:pt x="1340" y="1"/>
                    <a:pt x="130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2"/>
            <p:cNvSpPr/>
            <p:nvPr/>
          </p:nvSpPr>
          <p:spPr>
            <a:xfrm>
              <a:off x="4824788" y="97094"/>
              <a:ext cx="12298" cy="14204"/>
            </a:xfrm>
            <a:custGeom>
              <a:avLst/>
              <a:gdLst/>
              <a:ahLst/>
              <a:cxnLst/>
              <a:rect l="l" t="t" r="r" b="b"/>
              <a:pathLst>
                <a:path w="258" h="298" extrusionOk="0">
                  <a:moveTo>
                    <a:pt x="133" y="1"/>
                  </a:moveTo>
                  <a:cubicBezTo>
                    <a:pt x="131" y="1"/>
                    <a:pt x="130" y="1"/>
                    <a:pt x="128" y="1"/>
                  </a:cubicBezTo>
                  <a:cubicBezTo>
                    <a:pt x="98" y="2"/>
                    <a:pt x="69" y="12"/>
                    <a:pt x="48" y="33"/>
                  </a:cubicBezTo>
                  <a:cubicBezTo>
                    <a:pt x="32" y="50"/>
                    <a:pt x="22" y="71"/>
                    <a:pt x="14" y="93"/>
                  </a:cubicBezTo>
                  <a:cubicBezTo>
                    <a:pt x="6" y="118"/>
                    <a:pt x="6" y="145"/>
                    <a:pt x="2" y="172"/>
                  </a:cubicBezTo>
                  <a:cubicBezTo>
                    <a:pt x="0" y="202"/>
                    <a:pt x="19" y="240"/>
                    <a:pt x="39" y="261"/>
                  </a:cubicBezTo>
                  <a:cubicBezTo>
                    <a:pt x="60" y="282"/>
                    <a:pt x="92" y="297"/>
                    <a:pt x="122" y="297"/>
                  </a:cubicBezTo>
                  <a:cubicBezTo>
                    <a:pt x="124" y="297"/>
                    <a:pt x="126" y="297"/>
                    <a:pt x="128" y="297"/>
                  </a:cubicBezTo>
                  <a:cubicBezTo>
                    <a:pt x="160" y="296"/>
                    <a:pt x="195" y="286"/>
                    <a:pt x="217" y="261"/>
                  </a:cubicBezTo>
                  <a:cubicBezTo>
                    <a:pt x="238" y="238"/>
                    <a:pt x="258" y="205"/>
                    <a:pt x="254" y="172"/>
                  </a:cubicBezTo>
                  <a:cubicBezTo>
                    <a:pt x="252" y="147"/>
                    <a:pt x="252" y="119"/>
                    <a:pt x="243" y="96"/>
                  </a:cubicBezTo>
                  <a:cubicBezTo>
                    <a:pt x="237" y="76"/>
                    <a:pt x="229" y="61"/>
                    <a:pt x="217" y="45"/>
                  </a:cubicBezTo>
                  <a:cubicBezTo>
                    <a:pt x="198" y="20"/>
                    <a:pt x="166" y="1"/>
                    <a:pt x="13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2"/>
            <p:cNvSpPr/>
            <p:nvPr/>
          </p:nvSpPr>
          <p:spPr>
            <a:xfrm>
              <a:off x="4811346" y="278984"/>
              <a:ext cx="16015" cy="11440"/>
            </a:xfrm>
            <a:custGeom>
              <a:avLst/>
              <a:gdLst/>
              <a:ahLst/>
              <a:cxnLst/>
              <a:rect l="l" t="t" r="r" b="b"/>
              <a:pathLst>
                <a:path w="336" h="240" extrusionOk="0">
                  <a:moveTo>
                    <a:pt x="260" y="1"/>
                  </a:moveTo>
                  <a:cubicBezTo>
                    <a:pt x="255" y="1"/>
                    <a:pt x="250" y="1"/>
                    <a:pt x="246" y="2"/>
                  </a:cubicBezTo>
                  <a:lnTo>
                    <a:pt x="202" y="9"/>
                  </a:lnTo>
                  <a:cubicBezTo>
                    <a:pt x="195" y="11"/>
                    <a:pt x="188" y="13"/>
                    <a:pt x="181" y="14"/>
                  </a:cubicBezTo>
                  <a:cubicBezTo>
                    <a:pt x="174" y="17"/>
                    <a:pt x="171" y="18"/>
                    <a:pt x="170" y="18"/>
                  </a:cubicBezTo>
                  <a:cubicBezTo>
                    <a:pt x="170" y="18"/>
                    <a:pt x="171" y="17"/>
                    <a:pt x="173" y="16"/>
                  </a:cubicBezTo>
                  <a:lnTo>
                    <a:pt x="173" y="16"/>
                  </a:lnTo>
                  <a:cubicBezTo>
                    <a:pt x="133" y="23"/>
                    <a:pt x="99" y="39"/>
                    <a:pt x="64" y="59"/>
                  </a:cubicBezTo>
                  <a:cubicBezTo>
                    <a:pt x="19" y="84"/>
                    <a:pt x="1" y="149"/>
                    <a:pt x="28" y="192"/>
                  </a:cubicBezTo>
                  <a:cubicBezTo>
                    <a:pt x="49" y="225"/>
                    <a:pt x="78" y="239"/>
                    <a:pt x="111" y="239"/>
                  </a:cubicBezTo>
                  <a:cubicBezTo>
                    <a:pt x="127" y="239"/>
                    <a:pt x="145" y="235"/>
                    <a:pt x="162" y="228"/>
                  </a:cubicBezTo>
                  <a:cubicBezTo>
                    <a:pt x="175" y="222"/>
                    <a:pt x="189" y="216"/>
                    <a:pt x="202" y="208"/>
                  </a:cubicBezTo>
                  <a:lnTo>
                    <a:pt x="222" y="196"/>
                  </a:lnTo>
                  <a:cubicBezTo>
                    <a:pt x="236" y="187"/>
                    <a:pt x="248" y="177"/>
                    <a:pt x="256" y="163"/>
                  </a:cubicBezTo>
                  <a:lnTo>
                    <a:pt x="256" y="163"/>
                  </a:lnTo>
                  <a:cubicBezTo>
                    <a:pt x="255" y="166"/>
                    <a:pt x="255" y="167"/>
                    <a:pt x="255" y="167"/>
                  </a:cubicBezTo>
                  <a:cubicBezTo>
                    <a:pt x="256" y="167"/>
                    <a:pt x="259" y="164"/>
                    <a:pt x="262" y="159"/>
                  </a:cubicBezTo>
                  <a:cubicBezTo>
                    <a:pt x="268" y="155"/>
                    <a:pt x="273" y="149"/>
                    <a:pt x="279" y="145"/>
                  </a:cubicBezTo>
                  <a:cubicBezTo>
                    <a:pt x="290" y="137"/>
                    <a:pt x="300" y="125"/>
                    <a:pt x="311" y="115"/>
                  </a:cubicBezTo>
                  <a:cubicBezTo>
                    <a:pt x="332" y="93"/>
                    <a:pt x="336" y="59"/>
                    <a:pt x="321" y="33"/>
                  </a:cubicBezTo>
                  <a:cubicBezTo>
                    <a:pt x="308" y="10"/>
                    <a:pt x="284" y="1"/>
                    <a:pt x="26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2"/>
            <p:cNvSpPr/>
            <p:nvPr/>
          </p:nvSpPr>
          <p:spPr>
            <a:xfrm>
              <a:off x="4861966" y="242663"/>
              <a:ext cx="17255" cy="13442"/>
            </a:xfrm>
            <a:custGeom>
              <a:avLst/>
              <a:gdLst/>
              <a:ahLst/>
              <a:cxnLst/>
              <a:rect l="l" t="t" r="r" b="b"/>
              <a:pathLst>
                <a:path w="362" h="282" extrusionOk="0">
                  <a:moveTo>
                    <a:pt x="180" y="1"/>
                  </a:moveTo>
                  <a:cubicBezTo>
                    <a:pt x="0" y="1"/>
                    <a:pt x="0" y="281"/>
                    <a:pt x="180" y="281"/>
                  </a:cubicBezTo>
                  <a:cubicBezTo>
                    <a:pt x="181" y="281"/>
                    <a:pt x="181" y="281"/>
                    <a:pt x="181" y="281"/>
                  </a:cubicBezTo>
                  <a:cubicBezTo>
                    <a:pt x="359" y="281"/>
                    <a:pt x="361" y="1"/>
                    <a:pt x="18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2"/>
            <p:cNvSpPr/>
            <p:nvPr/>
          </p:nvSpPr>
          <p:spPr>
            <a:xfrm>
              <a:off x="4892519" y="136084"/>
              <a:ext cx="27455" cy="78171"/>
            </a:xfrm>
            <a:custGeom>
              <a:avLst/>
              <a:gdLst/>
              <a:ahLst/>
              <a:cxnLst/>
              <a:rect l="l" t="t" r="r" b="b"/>
              <a:pathLst>
                <a:path w="576" h="1640" extrusionOk="0">
                  <a:moveTo>
                    <a:pt x="462" y="0"/>
                  </a:moveTo>
                  <a:cubicBezTo>
                    <a:pt x="446" y="0"/>
                    <a:pt x="429" y="9"/>
                    <a:pt x="424" y="26"/>
                  </a:cubicBezTo>
                  <a:cubicBezTo>
                    <a:pt x="350" y="287"/>
                    <a:pt x="342" y="563"/>
                    <a:pt x="273" y="828"/>
                  </a:cubicBezTo>
                  <a:cubicBezTo>
                    <a:pt x="205" y="1090"/>
                    <a:pt x="114" y="1350"/>
                    <a:pt x="10" y="1599"/>
                  </a:cubicBezTo>
                  <a:cubicBezTo>
                    <a:pt x="1" y="1622"/>
                    <a:pt x="22" y="1639"/>
                    <a:pt x="42" y="1639"/>
                  </a:cubicBezTo>
                  <a:cubicBezTo>
                    <a:pt x="53" y="1639"/>
                    <a:pt x="63" y="1635"/>
                    <a:pt x="69" y="1624"/>
                  </a:cubicBezTo>
                  <a:cubicBezTo>
                    <a:pt x="330" y="1173"/>
                    <a:pt x="576" y="555"/>
                    <a:pt x="493" y="26"/>
                  </a:cubicBezTo>
                  <a:cubicBezTo>
                    <a:pt x="490" y="8"/>
                    <a:pt x="477" y="0"/>
                    <a:pt x="46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2"/>
            <p:cNvSpPr/>
            <p:nvPr/>
          </p:nvSpPr>
          <p:spPr>
            <a:xfrm>
              <a:off x="4753433" y="308250"/>
              <a:ext cx="179840" cy="62870"/>
            </a:xfrm>
            <a:custGeom>
              <a:avLst/>
              <a:gdLst/>
              <a:ahLst/>
              <a:cxnLst/>
              <a:rect l="l" t="t" r="r" b="b"/>
              <a:pathLst>
                <a:path w="3773" h="1319" extrusionOk="0">
                  <a:moveTo>
                    <a:pt x="3696" y="0"/>
                  </a:moveTo>
                  <a:cubicBezTo>
                    <a:pt x="3686" y="0"/>
                    <a:pt x="3676" y="3"/>
                    <a:pt x="3665" y="10"/>
                  </a:cubicBezTo>
                  <a:cubicBezTo>
                    <a:pt x="3392" y="179"/>
                    <a:pt x="3179" y="425"/>
                    <a:pt x="2893" y="589"/>
                  </a:cubicBezTo>
                  <a:cubicBezTo>
                    <a:pt x="2614" y="750"/>
                    <a:pt x="2316" y="870"/>
                    <a:pt x="2008" y="962"/>
                  </a:cubicBezTo>
                  <a:cubicBezTo>
                    <a:pt x="1363" y="1153"/>
                    <a:pt x="687" y="1216"/>
                    <a:pt x="21" y="1287"/>
                  </a:cubicBezTo>
                  <a:cubicBezTo>
                    <a:pt x="2" y="1289"/>
                    <a:pt x="0" y="1318"/>
                    <a:pt x="20" y="1318"/>
                  </a:cubicBezTo>
                  <a:cubicBezTo>
                    <a:pt x="21" y="1318"/>
                    <a:pt x="21" y="1318"/>
                    <a:pt x="21" y="1318"/>
                  </a:cubicBezTo>
                  <a:cubicBezTo>
                    <a:pt x="740" y="1294"/>
                    <a:pt x="1464" y="1240"/>
                    <a:pt x="2162" y="1049"/>
                  </a:cubicBezTo>
                  <a:cubicBezTo>
                    <a:pt x="2702" y="902"/>
                    <a:pt x="3472" y="622"/>
                    <a:pt x="3750" y="94"/>
                  </a:cubicBezTo>
                  <a:cubicBezTo>
                    <a:pt x="3772" y="52"/>
                    <a:pt x="3739" y="0"/>
                    <a:pt x="36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2"/>
            <p:cNvSpPr/>
            <p:nvPr/>
          </p:nvSpPr>
          <p:spPr>
            <a:xfrm>
              <a:off x="4947287" y="280652"/>
              <a:ext cx="12298" cy="9533"/>
            </a:xfrm>
            <a:custGeom>
              <a:avLst/>
              <a:gdLst/>
              <a:ahLst/>
              <a:cxnLst/>
              <a:rect l="l" t="t" r="r" b="b"/>
              <a:pathLst>
                <a:path w="258" h="200" extrusionOk="0">
                  <a:moveTo>
                    <a:pt x="128" y="0"/>
                  </a:moveTo>
                  <a:cubicBezTo>
                    <a:pt x="0" y="0"/>
                    <a:pt x="0" y="199"/>
                    <a:pt x="128" y="199"/>
                  </a:cubicBezTo>
                  <a:cubicBezTo>
                    <a:pt x="129" y="199"/>
                    <a:pt x="129" y="199"/>
                    <a:pt x="130" y="199"/>
                  </a:cubicBezTo>
                  <a:cubicBezTo>
                    <a:pt x="257" y="199"/>
                    <a:pt x="257" y="0"/>
                    <a:pt x="12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2"/>
            <p:cNvSpPr/>
            <p:nvPr/>
          </p:nvSpPr>
          <p:spPr>
            <a:xfrm>
              <a:off x="4873549" y="378556"/>
              <a:ext cx="11011" cy="8341"/>
            </a:xfrm>
            <a:custGeom>
              <a:avLst/>
              <a:gdLst/>
              <a:ahLst/>
              <a:cxnLst/>
              <a:rect l="l" t="t" r="r" b="b"/>
              <a:pathLst>
                <a:path w="231" h="175" extrusionOk="0">
                  <a:moveTo>
                    <a:pt x="87" y="0"/>
                  </a:moveTo>
                  <a:cubicBezTo>
                    <a:pt x="41" y="0"/>
                    <a:pt x="0" y="39"/>
                    <a:pt x="0" y="87"/>
                  </a:cubicBezTo>
                  <a:cubicBezTo>
                    <a:pt x="0" y="136"/>
                    <a:pt x="41" y="174"/>
                    <a:pt x="87" y="174"/>
                  </a:cubicBezTo>
                  <a:cubicBezTo>
                    <a:pt x="95" y="174"/>
                    <a:pt x="102" y="173"/>
                    <a:pt x="110" y="171"/>
                  </a:cubicBezTo>
                  <a:lnTo>
                    <a:pt x="181" y="152"/>
                  </a:lnTo>
                  <a:cubicBezTo>
                    <a:pt x="208" y="144"/>
                    <a:pt x="230" y="116"/>
                    <a:pt x="229" y="87"/>
                  </a:cubicBezTo>
                  <a:cubicBezTo>
                    <a:pt x="229" y="59"/>
                    <a:pt x="211" y="32"/>
                    <a:pt x="181" y="23"/>
                  </a:cubicBezTo>
                  <a:lnTo>
                    <a:pt x="110" y="3"/>
                  </a:lnTo>
                  <a:cubicBezTo>
                    <a:pt x="102" y="1"/>
                    <a:pt x="95" y="0"/>
                    <a:pt x="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4" name="Google Shape;2724;p32"/>
          <p:cNvGrpSpPr/>
          <p:nvPr/>
        </p:nvGrpSpPr>
        <p:grpSpPr>
          <a:xfrm rot="1304130">
            <a:off x="19366" y="2353777"/>
            <a:ext cx="648525" cy="818432"/>
            <a:chOff x="4198851" y="-806491"/>
            <a:chExt cx="163968" cy="206914"/>
          </a:xfrm>
        </p:grpSpPr>
        <p:sp>
          <p:nvSpPr>
            <p:cNvPr id="2725" name="Google Shape;2725;p32"/>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2"/>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2"/>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2"/>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2"/>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2"/>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2"/>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2"/>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2"/>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2"/>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5" name="Google Shape;2735;p32"/>
          <p:cNvGrpSpPr/>
          <p:nvPr/>
        </p:nvGrpSpPr>
        <p:grpSpPr>
          <a:xfrm>
            <a:off x="557211" y="4342059"/>
            <a:ext cx="453302" cy="490152"/>
            <a:chOff x="3127056" y="-728177"/>
            <a:chExt cx="193711" cy="209440"/>
          </a:xfrm>
        </p:grpSpPr>
        <p:sp>
          <p:nvSpPr>
            <p:cNvPr id="2736" name="Google Shape;2736;p32"/>
            <p:cNvSpPr/>
            <p:nvPr/>
          </p:nvSpPr>
          <p:spPr>
            <a:xfrm>
              <a:off x="3137113" y="-723697"/>
              <a:ext cx="174216" cy="196523"/>
            </a:xfrm>
            <a:custGeom>
              <a:avLst/>
              <a:gdLst/>
              <a:ahLst/>
              <a:cxnLst/>
              <a:rect l="l" t="t" r="r" b="b"/>
              <a:pathLst>
                <a:path w="3655" h="4123" extrusionOk="0">
                  <a:moveTo>
                    <a:pt x="2204" y="71"/>
                  </a:moveTo>
                  <a:lnTo>
                    <a:pt x="3588" y="1395"/>
                  </a:lnTo>
                  <a:lnTo>
                    <a:pt x="132" y="3971"/>
                  </a:lnTo>
                  <a:lnTo>
                    <a:pt x="2204" y="71"/>
                  </a:lnTo>
                  <a:close/>
                  <a:moveTo>
                    <a:pt x="2193" y="0"/>
                  </a:moveTo>
                  <a:lnTo>
                    <a:pt x="1" y="4123"/>
                  </a:lnTo>
                  <a:lnTo>
                    <a:pt x="1" y="4123"/>
                  </a:lnTo>
                  <a:lnTo>
                    <a:pt x="3654" y="1399"/>
                  </a:lnTo>
                  <a:lnTo>
                    <a:pt x="21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2"/>
            <p:cNvSpPr/>
            <p:nvPr/>
          </p:nvSpPr>
          <p:spPr>
            <a:xfrm>
              <a:off x="3298554" y="-667166"/>
              <a:ext cx="22212" cy="20210"/>
            </a:xfrm>
            <a:custGeom>
              <a:avLst/>
              <a:gdLst/>
              <a:ahLst/>
              <a:cxnLst/>
              <a:rect l="l" t="t" r="r" b="b"/>
              <a:pathLst>
                <a:path w="466" h="424" extrusionOk="0">
                  <a:moveTo>
                    <a:pt x="233" y="0"/>
                  </a:moveTo>
                  <a:cubicBezTo>
                    <a:pt x="137" y="0"/>
                    <a:pt x="49" y="66"/>
                    <a:pt x="26" y="165"/>
                  </a:cubicBezTo>
                  <a:cubicBezTo>
                    <a:pt x="0" y="278"/>
                    <a:pt x="72" y="392"/>
                    <a:pt x="186" y="418"/>
                  </a:cubicBezTo>
                  <a:cubicBezTo>
                    <a:pt x="202" y="422"/>
                    <a:pt x="218" y="423"/>
                    <a:pt x="233" y="423"/>
                  </a:cubicBezTo>
                  <a:cubicBezTo>
                    <a:pt x="329" y="423"/>
                    <a:pt x="416" y="358"/>
                    <a:pt x="439" y="260"/>
                  </a:cubicBezTo>
                  <a:cubicBezTo>
                    <a:pt x="465" y="146"/>
                    <a:pt x="395" y="32"/>
                    <a:pt x="281" y="5"/>
                  </a:cubicBezTo>
                  <a:cubicBezTo>
                    <a:pt x="265" y="2"/>
                    <a:pt x="249" y="0"/>
                    <a:pt x="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2"/>
            <p:cNvSpPr/>
            <p:nvPr/>
          </p:nvSpPr>
          <p:spPr>
            <a:xfrm>
              <a:off x="3127056" y="-542808"/>
              <a:ext cx="26454" cy="24071"/>
            </a:xfrm>
            <a:custGeom>
              <a:avLst/>
              <a:gdLst/>
              <a:ahLst/>
              <a:cxnLst/>
              <a:rect l="l" t="t" r="r" b="b"/>
              <a:pathLst>
                <a:path w="555" h="505" extrusionOk="0">
                  <a:moveTo>
                    <a:pt x="277" y="1"/>
                  </a:moveTo>
                  <a:cubicBezTo>
                    <a:pt x="162" y="1"/>
                    <a:pt x="59" y="80"/>
                    <a:pt x="32" y="196"/>
                  </a:cubicBezTo>
                  <a:cubicBezTo>
                    <a:pt x="0" y="332"/>
                    <a:pt x="84" y="467"/>
                    <a:pt x="220" y="498"/>
                  </a:cubicBezTo>
                  <a:cubicBezTo>
                    <a:pt x="239" y="503"/>
                    <a:pt x="258" y="505"/>
                    <a:pt x="277" y="505"/>
                  </a:cubicBezTo>
                  <a:cubicBezTo>
                    <a:pt x="392" y="505"/>
                    <a:pt x="496" y="426"/>
                    <a:pt x="523" y="310"/>
                  </a:cubicBezTo>
                  <a:cubicBezTo>
                    <a:pt x="554" y="174"/>
                    <a:pt x="468" y="39"/>
                    <a:pt x="334" y="7"/>
                  </a:cubicBezTo>
                  <a:cubicBezTo>
                    <a:pt x="315" y="3"/>
                    <a:pt x="296"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2"/>
            <p:cNvSpPr/>
            <p:nvPr/>
          </p:nvSpPr>
          <p:spPr>
            <a:xfrm>
              <a:off x="3235112" y="-728177"/>
              <a:ext cx="13537" cy="12393"/>
            </a:xfrm>
            <a:custGeom>
              <a:avLst/>
              <a:gdLst/>
              <a:ahLst/>
              <a:cxnLst/>
              <a:rect l="l" t="t" r="r" b="b"/>
              <a:pathLst>
                <a:path w="284" h="260" extrusionOk="0">
                  <a:moveTo>
                    <a:pt x="143" y="1"/>
                  </a:moveTo>
                  <a:cubicBezTo>
                    <a:pt x="83" y="1"/>
                    <a:pt x="30" y="42"/>
                    <a:pt x="16" y="101"/>
                  </a:cubicBezTo>
                  <a:cubicBezTo>
                    <a:pt x="1" y="171"/>
                    <a:pt x="44" y="239"/>
                    <a:pt x="114" y="256"/>
                  </a:cubicBezTo>
                  <a:cubicBezTo>
                    <a:pt x="123" y="258"/>
                    <a:pt x="132" y="259"/>
                    <a:pt x="141" y="259"/>
                  </a:cubicBezTo>
                  <a:cubicBezTo>
                    <a:pt x="200" y="259"/>
                    <a:pt x="254" y="219"/>
                    <a:pt x="268" y="159"/>
                  </a:cubicBezTo>
                  <a:cubicBezTo>
                    <a:pt x="283" y="90"/>
                    <a:pt x="241" y="21"/>
                    <a:pt x="171" y="4"/>
                  </a:cubicBezTo>
                  <a:cubicBezTo>
                    <a:pt x="162" y="2"/>
                    <a:pt x="152"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0" name="Google Shape;2740;p32"/>
          <p:cNvGrpSpPr/>
          <p:nvPr/>
        </p:nvGrpSpPr>
        <p:grpSpPr>
          <a:xfrm>
            <a:off x="8073009" y="3876203"/>
            <a:ext cx="640408" cy="564311"/>
            <a:chOff x="2006404" y="4069782"/>
            <a:chExt cx="447431" cy="394237"/>
          </a:xfrm>
        </p:grpSpPr>
        <p:sp>
          <p:nvSpPr>
            <p:cNvPr id="2741" name="Google Shape;2741;p32"/>
            <p:cNvSpPr/>
            <p:nvPr/>
          </p:nvSpPr>
          <p:spPr>
            <a:xfrm>
              <a:off x="2006404" y="4069782"/>
              <a:ext cx="413494" cy="394237"/>
            </a:xfrm>
            <a:custGeom>
              <a:avLst/>
              <a:gdLst/>
              <a:ahLst/>
              <a:cxnLst/>
              <a:rect l="l" t="t" r="r" b="b"/>
              <a:pathLst>
                <a:path w="8675" h="8271" extrusionOk="0">
                  <a:moveTo>
                    <a:pt x="4539" y="1"/>
                  </a:moveTo>
                  <a:cubicBezTo>
                    <a:pt x="3481" y="1"/>
                    <a:pt x="2423" y="404"/>
                    <a:pt x="1615" y="1212"/>
                  </a:cubicBezTo>
                  <a:cubicBezTo>
                    <a:pt x="0" y="2827"/>
                    <a:pt x="0" y="5445"/>
                    <a:pt x="1615" y="7059"/>
                  </a:cubicBezTo>
                  <a:cubicBezTo>
                    <a:pt x="2391" y="7835"/>
                    <a:pt x="3442" y="8270"/>
                    <a:pt x="4539" y="8270"/>
                  </a:cubicBezTo>
                  <a:cubicBezTo>
                    <a:pt x="5635" y="8270"/>
                    <a:pt x="6687" y="7835"/>
                    <a:pt x="7463" y="7059"/>
                  </a:cubicBezTo>
                  <a:cubicBezTo>
                    <a:pt x="8239" y="6284"/>
                    <a:pt x="8674" y="5232"/>
                    <a:pt x="8674" y="4135"/>
                  </a:cubicBezTo>
                  <a:cubicBezTo>
                    <a:pt x="8674" y="3039"/>
                    <a:pt x="8239" y="1987"/>
                    <a:pt x="7463" y="1212"/>
                  </a:cubicBezTo>
                  <a:cubicBezTo>
                    <a:pt x="6655" y="404"/>
                    <a:pt x="5597" y="1"/>
                    <a:pt x="45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2"/>
            <p:cNvSpPr/>
            <p:nvPr/>
          </p:nvSpPr>
          <p:spPr>
            <a:xfrm>
              <a:off x="2029736" y="4286943"/>
              <a:ext cx="276886" cy="133510"/>
            </a:xfrm>
            <a:custGeom>
              <a:avLst/>
              <a:gdLst/>
              <a:ahLst/>
              <a:cxnLst/>
              <a:rect l="l" t="t" r="r" b="b"/>
              <a:pathLst>
                <a:path w="5809" h="2801" extrusionOk="0">
                  <a:moveTo>
                    <a:pt x="1739" y="0"/>
                  </a:moveTo>
                  <a:cubicBezTo>
                    <a:pt x="1516" y="0"/>
                    <a:pt x="1294" y="14"/>
                    <a:pt x="1073" y="36"/>
                  </a:cubicBezTo>
                  <a:cubicBezTo>
                    <a:pt x="714" y="72"/>
                    <a:pt x="356" y="131"/>
                    <a:pt x="0" y="196"/>
                  </a:cubicBezTo>
                  <a:cubicBezTo>
                    <a:pt x="155" y="1229"/>
                    <a:pt x="690" y="2136"/>
                    <a:pt x="1459" y="2770"/>
                  </a:cubicBezTo>
                  <a:cubicBezTo>
                    <a:pt x="1613" y="2790"/>
                    <a:pt x="1770" y="2801"/>
                    <a:pt x="1928" y="2801"/>
                  </a:cubicBezTo>
                  <a:cubicBezTo>
                    <a:pt x="1936" y="2801"/>
                    <a:pt x="1943" y="2801"/>
                    <a:pt x="1951" y="2801"/>
                  </a:cubicBezTo>
                  <a:cubicBezTo>
                    <a:pt x="2438" y="2796"/>
                    <a:pt x="2921" y="2721"/>
                    <a:pt x="3408" y="2686"/>
                  </a:cubicBezTo>
                  <a:cubicBezTo>
                    <a:pt x="3547" y="2676"/>
                    <a:pt x="3688" y="2670"/>
                    <a:pt x="3828" y="2670"/>
                  </a:cubicBezTo>
                  <a:cubicBezTo>
                    <a:pt x="4112" y="2670"/>
                    <a:pt x="4395" y="2695"/>
                    <a:pt x="4672" y="2759"/>
                  </a:cubicBezTo>
                  <a:cubicBezTo>
                    <a:pt x="4579" y="2698"/>
                    <a:pt x="4481" y="2646"/>
                    <a:pt x="4378" y="2606"/>
                  </a:cubicBezTo>
                  <a:cubicBezTo>
                    <a:pt x="3757" y="2361"/>
                    <a:pt x="3071" y="2399"/>
                    <a:pt x="2442" y="2192"/>
                  </a:cubicBezTo>
                  <a:cubicBezTo>
                    <a:pt x="2394" y="2177"/>
                    <a:pt x="2405" y="2111"/>
                    <a:pt x="2453" y="2109"/>
                  </a:cubicBezTo>
                  <a:cubicBezTo>
                    <a:pt x="2774" y="2089"/>
                    <a:pt x="3098" y="2067"/>
                    <a:pt x="3418" y="2033"/>
                  </a:cubicBezTo>
                  <a:cubicBezTo>
                    <a:pt x="3915" y="1983"/>
                    <a:pt x="4408" y="1896"/>
                    <a:pt x="4879" y="1732"/>
                  </a:cubicBezTo>
                  <a:cubicBezTo>
                    <a:pt x="5202" y="1619"/>
                    <a:pt x="5511" y="1471"/>
                    <a:pt x="5808" y="1300"/>
                  </a:cubicBezTo>
                  <a:lnTo>
                    <a:pt x="5808" y="1300"/>
                  </a:lnTo>
                  <a:cubicBezTo>
                    <a:pt x="5604" y="1379"/>
                    <a:pt x="5396" y="1447"/>
                    <a:pt x="5184" y="1502"/>
                  </a:cubicBezTo>
                  <a:cubicBezTo>
                    <a:pt x="4822" y="1597"/>
                    <a:pt x="4446" y="1659"/>
                    <a:pt x="4070" y="1659"/>
                  </a:cubicBezTo>
                  <a:cubicBezTo>
                    <a:pt x="4055" y="1659"/>
                    <a:pt x="4040" y="1659"/>
                    <a:pt x="4024" y="1658"/>
                  </a:cubicBezTo>
                  <a:cubicBezTo>
                    <a:pt x="3657" y="1654"/>
                    <a:pt x="3301" y="1581"/>
                    <a:pt x="2956" y="1454"/>
                  </a:cubicBezTo>
                  <a:cubicBezTo>
                    <a:pt x="2259" y="1198"/>
                    <a:pt x="1603" y="785"/>
                    <a:pt x="838" y="782"/>
                  </a:cubicBezTo>
                  <a:cubicBezTo>
                    <a:pt x="788" y="780"/>
                    <a:pt x="782" y="712"/>
                    <a:pt x="826" y="697"/>
                  </a:cubicBezTo>
                  <a:cubicBezTo>
                    <a:pt x="1059" y="617"/>
                    <a:pt x="1296" y="556"/>
                    <a:pt x="1538" y="514"/>
                  </a:cubicBezTo>
                  <a:cubicBezTo>
                    <a:pt x="1838" y="462"/>
                    <a:pt x="2148" y="434"/>
                    <a:pt x="2458" y="434"/>
                  </a:cubicBezTo>
                  <a:cubicBezTo>
                    <a:pt x="2945" y="434"/>
                    <a:pt x="3433" y="504"/>
                    <a:pt x="3890" y="660"/>
                  </a:cubicBezTo>
                  <a:cubicBezTo>
                    <a:pt x="3639" y="469"/>
                    <a:pt x="3363" y="314"/>
                    <a:pt x="3064" y="209"/>
                  </a:cubicBezTo>
                  <a:cubicBezTo>
                    <a:pt x="2638" y="56"/>
                    <a:pt x="2189" y="0"/>
                    <a:pt x="17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2"/>
            <p:cNvSpPr/>
            <p:nvPr/>
          </p:nvSpPr>
          <p:spPr>
            <a:xfrm>
              <a:off x="2151139" y="4111536"/>
              <a:ext cx="270547" cy="201718"/>
            </a:xfrm>
            <a:custGeom>
              <a:avLst/>
              <a:gdLst/>
              <a:ahLst/>
              <a:cxnLst/>
              <a:rect l="l" t="t" r="r" b="b"/>
              <a:pathLst>
                <a:path w="5676" h="4232" extrusionOk="0">
                  <a:moveTo>
                    <a:pt x="4083" y="1"/>
                  </a:moveTo>
                  <a:cubicBezTo>
                    <a:pt x="3503" y="131"/>
                    <a:pt x="2943" y="371"/>
                    <a:pt x="2370" y="519"/>
                  </a:cubicBezTo>
                  <a:cubicBezTo>
                    <a:pt x="1950" y="628"/>
                    <a:pt x="1522" y="682"/>
                    <a:pt x="1095" y="682"/>
                  </a:cubicBezTo>
                  <a:cubicBezTo>
                    <a:pt x="728" y="682"/>
                    <a:pt x="362" y="643"/>
                    <a:pt x="0" y="565"/>
                  </a:cubicBezTo>
                  <a:lnTo>
                    <a:pt x="0" y="565"/>
                  </a:lnTo>
                  <a:cubicBezTo>
                    <a:pt x="239" y="777"/>
                    <a:pt x="502" y="963"/>
                    <a:pt x="792" y="1098"/>
                  </a:cubicBezTo>
                  <a:cubicBezTo>
                    <a:pt x="1204" y="1288"/>
                    <a:pt x="1647" y="1353"/>
                    <a:pt x="2094" y="1353"/>
                  </a:cubicBezTo>
                  <a:cubicBezTo>
                    <a:pt x="2190" y="1353"/>
                    <a:pt x="2286" y="1350"/>
                    <a:pt x="2382" y="1345"/>
                  </a:cubicBezTo>
                  <a:cubicBezTo>
                    <a:pt x="2869" y="1317"/>
                    <a:pt x="3350" y="1245"/>
                    <a:pt x="3837" y="1213"/>
                  </a:cubicBezTo>
                  <a:cubicBezTo>
                    <a:pt x="3920" y="1204"/>
                    <a:pt x="4003" y="1199"/>
                    <a:pt x="4087" y="1199"/>
                  </a:cubicBezTo>
                  <a:cubicBezTo>
                    <a:pt x="4142" y="1199"/>
                    <a:pt x="4142" y="1283"/>
                    <a:pt x="4087" y="1284"/>
                  </a:cubicBezTo>
                  <a:cubicBezTo>
                    <a:pt x="4014" y="1287"/>
                    <a:pt x="3941" y="1291"/>
                    <a:pt x="3867" y="1294"/>
                  </a:cubicBezTo>
                  <a:cubicBezTo>
                    <a:pt x="3764" y="1304"/>
                    <a:pt x="3659" y="1319"/>
                    <a:pt x="3558" y="1340"/>
                  </a:cubicBezTo>
                  <a:cubicBezTo>
                    <a:pt x="3010" y="1457"/>
                    <a:pt x="2498" y="1733"/>
                    <a:pt x="2083" y="2106"/>
                  </a:cubicBezTo>
                  <a:cubicBezTo>
                    <a:pt x="2536" y="1974"/>
                    <a:pt x="3004" y="1879"/>
                    <a:pt x="3472" y="1879"/>
                  </a:cubicBezTo>
                  <a:cubicBezTo>
                    <a:pt x="3766" y="1879"/>
                    <a:pt x="4060" y="1917"/>
                    <a:pt x="4350" y="2006"/>
                  </a:cubicBezTo>
                  <a:cubicBezTo>
                    <a:pt x="4394" y="2021"/>
                    <a:pt x="4388" y="2090"/>
                    <a:pt x="4342" y="2090"/>
                  </a:cubicBezTo>
                  <a:cubicBezTo>
                    <a:pt x="4341" y="2090"/>
                    <a:pt x="4340" y="2090"/>
                    <a:pt x="4338" y="2090"/>
                  </a:cubicBezTo>
                  <a:cubicBezTo>
                    <a:pt x="4316" y="2089"/>
                    <a:pt x="4294" y="2088"/>
                    <a:pt x="4272" y="2088"/>
                  </a:cubicBezTo>
                  <a:cubicBezTo>
                    <a:pt x="3946" y="2088"/>
                    <a:pt x="3637" y="2208"/>
                    <a:pt x="3345" y="2350"/>
                  </a:cubicBezTo>
                  <a:cubicBezTo>
                    <a:pt x="3057" y="2488"/>
                    <a:pt x="2778" y="2648"/>
                    <a:pt x="2477" y="2760"/>
                  </a:cubicBezTo>
                  <a:cubicBezTo>
                    <a:pt x="2220" y="2856"/>
                    <a:pt x="1947" y="2900"/>
                    <a:pt x="1673" y="2900"/>
                  </a:cubicBezTo>
                  <a:cubicBezTo>
                    <a:pt x="1618" y="2900"/>
                    <a:pt x="1564" y="2899"/>
                    <a:pt x="1509" y="2895"/>
                  </a:cubicBezTo>
                  <a:cubicBezTo>
                    <a:pt x="1063" y="2866"/>
                    <a:pt x="627" y="2753"/>
                    <a:pt x="210" y="2587"/>
                  </a:cubicBezTo>
                  <a:lnTo>
                    <a:pt x="210" y="2587"/>
                  </a:lnTo>
                  <a:cubicBezTo>
                    <a:pt x="307" y="2643"/>
                    <a:pt x="403" y="2697"/>
                    <a:pt x="502" y="2749"/>
                  </a:cubicBezTo>
                  <a:cubicBezTo>
                    <a:pt x="817" y="2915"/>
                    <a:pt x="1147" y="3056"/>
                    <a:pt x="1492" y="3150"/>
                  </a:cubicBezTo>
                  <a:cubicBezTo>
                    <a:pt x="1825" y="3239"/>
                    <a:pt x="2167" y="3282"/>
                    <a:pt x="2511" y="3282"/>
                  </a:cubicBezTo>
                  <a:cubicBezTo>
                    <a:pt x="2560" y="3282"/>
                    <a:pt x="2609" y="3281"/>
                    <a:pt x="2657" y="3279"/>
                  </a:cubicBezTo>
                  <a:cubicBezTo>
                    <a:pt x="3391" y="3254"/>
                    <a:pt x="4113" y="3058"/>
                    <a:pt x="4849" y="3058"/>
                  </a:cubicBezTo>
                  <a:cubicBezTo>
                    <a:pt x="4914" y="3058"/>
                    <a:pt x="4979" y="3059"/>
                    <a:pt x="5044" y="3063"/>
                  </a:cubicBezTo>
                  <a:cubicBezTo>
                    <a:pt x="5092" y="3068"/>
                    <a:pt x="5102" y="3135"/>
                    <a:pt x="5056" y="3149"/>
                  </a:cubicBezTo>
                  <a:cubicBezTo>
                    <a:pt x="4861" y="3213"/>
                    <a:pt x="4665" y="3273"/>
                    <a:pt x="4469" y="3334"/>
                  </a:cubicBezTo>
                  <a:cubicBezTo>
                    <a:pt x="4140" y="3435"/>
                    <a:pt x="3810" y="3543"/>
                    <a:pt x="3501" y="3699"/>
                  </a:cubicBezTo>
                  <a:cubicBezTo>
                    <a:pt x="3226" y="3837"/>
                    <a:pt x="2978" y="4015"/>
                    <a:pt x="2762" y="4232"/>
                  </a:cubicBezTo>
                  <a:cubicBezTo>
                    <a:pt x="2953" y="4176"/>
                    <a:pt x="3146" y="4118"/>
                    <a:pt x="3339" y="4062"/>
                  </a:cubicBezTo>
                  <a:cubicBezTo>
                    <a:pt x="3765" y="3940"/>
                    <a:pt x="4199" y="3831"/>
                    <a:pt x="4644" y="3804"/>
                  </a:cubicBezTo>
                  <a:cubicBezTo>
                    <a:pt x="4708" y="3800"/>
                    <a:pt x="4772" y="3798"/>
                    <a:pt x="4835" y="3798"/>
                  </a:cubicBezTo>
                  <a:cubicBezTo>
                    <a:pt x="5103" y="3798"/>
                    <a:pt x="5368" y="3834"/>
                    <a:pt x="5623" y="3914"/>
                  </a:cubicBezTo>
                  <a:cubicBezTo>
                    <a:pt x="5657" y="3701"/>
                    <a:pt x="5675" y="3482"/>
                    <a:pt x="5675" y="3260"/>
                  </a:cubicBezTo>
                  <a:cubicBezTo>
                    <a:pt x="5675" y="1936"/>
                    <a:pt x="5051" y="757"/>
                    <a:pt x="40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2"/>
            <p:cNvSpPr/>
            <p:nvPr/>
          </p:nvSpPr>
          <p:spPr>
            <a:xfrm>
              <a:off x="2058788" y="4081888"/>
              <a:ext cx="194187" cy="92136"/>
            </a:xfrm>
            <a:custGeom>
              <a:avLst/>
              <a:gdLst/>
              <a:ahLst/>
              <a:cxnLst/>
              <a:rect l="l" t="t" r="r" b="b"/>
              <a:pathLst>
                <a:path w="4074" h="1933" extrusionOk="0">
                  <a:moveTo>
                    <a:pt x="2014" y="1"/>
                  </a:moveTo>
                  <a:cubicBezTo>
                    <a:pt x="1186" y="306"/>
                    <a:pt x="483" y="869"/>
                    <a:pt x="0" y="1591"/>
                  </a:cubicBezTo>
                  <a:cubicBezTo>
                    <a:pt x="225" y="1705"/>
                    <a:pt x="450" y="1822"/>
                    <a:pt x="697" y="1861"/>
                  </a:cubicBezTo>
                  <a:cubicBezTo>
                    <a:pt x="635" y="1810"/>
                    <a:pt x="577" y="1752"/>
                    <a:pt x="527" y="1687"/>
                  </a:cubicBezTo>
                  <a:cubicBezTo>
                    <a:pt x="448" y="1590"/>
                    <a:pt x="380" y="1483"/>
                    <a:pt x="305" y="1383"/>
                  </a:cubicBezTo>
                  <a:cubicBezTo>
                    <a:pt x="282" y="1352"/>
                    <a:pt x="314" y="1321"/>
                    <a:pt x="345" y="1321"/>
                  </a:cubicBezTo>
                  <a:cubicBezTo>
                    <a:pt x="355" y="1321"/>
                    <a:pt x="364" y="1324"/>
                    <a:pt x="372" y="1330"/>
                  </a:cubicBezTo>
                  <a:cubicBezTo>
                    <a:pt x="774" y="1684"/>
                    <a:pt x="1305" y="1835"/>
                    <a:pt x="1825" y="1932"/>
                  </a:cubicBezTo>
                  <a:cubicBezTo>
                    <a:pt x="1626" y="1812"/>
                    <a:pt x="1433" y="1681"/>
                    <a:pt x="1257" y="1530"/>
                  </a:cubicBezTo>
                  <a:cubicBezTo>
                    <a:pt x="1037" y="1344"/>
                    <a:pt x="815" y="1108"/>
                    <a:pt x="754" y="817"/>
                  </a:cubicBezTo>
                  <a:cubicBezTo>
                    <a:pt x="749" y="790"/>
                    <a:pt x="769" y="767"/>
                    <a:pt x="796" y="764"/>
                  </a:cubicBezTo>
                  <a:cubicBezTo>
                    <a:pt x="1071" y="742"/>
                    <a:pt x="1343" y="702"/>
                    <a:pt x="1613" y="654"/>
                  </a:cubicBezTo>
                  <a:cubicBezTo>
                    <a:pt x="2433" y="507"/>
                    <a:pt x="3241" y="296"/>
                    <a:pt x="4074" y="261"/>
                  </a:cubicBezTo>
                  <a:cubicBezTo>
                    <a:pt x="3919" y="230"/>
                    <a:pt x="3763" y="199"/>
                    <a:pt x="3606" y="171"/>
                  </a:cubicBezTo>
                  <a:cubicBezTo>
                    <a:pt x="3081" y="77"/>
                    <a:pt x="2548" y="5"/>
                    <a:pt x="20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2"/>
            <p:cNvSpPr/>
            <p:nvPr/>
          </p:nvSpPr>
          <p:spPr>
            <a:xfrm>
              <a:off x="2227998" y="4337706"/>
              <a:ext cx="178648" cy="123643"/>
            </a:xfrm>
            <a:custGeom>
              <a:avLst/>
              <a:gdLst/>
              <a:ahLst/>
              <a:cxnLst/>
              <a:rect l="l" t="t" r="r" b="b"/>
              <a:pathLst>
                <a:path w="3748" h="2594" extrusionOk="0">
                  <a:moveTo>
                    <a:pt x="3748" y="1"/>
                  </a:moveTo>
                  <a:lnTo>
                    <a:pt x="3748" y="1"/>
                  </a:lnTo>
                  <a:cubicBezTo>
                    <a:pt x="3349" y="48"/>
                    <a:pt x="2936" y="154"/>
                    <a:pt x="2589" y="365"/>
                  </a:cubicBezTo>
                  <a:cubicBezTo>
                    <a:pt x="2757" y="420"/>
                    <a:pt x="2916" y="498"/>
                    <a:pt x="3062" y="594"/>
                  </a:cubicBezTo>
                  <a:cubicBezTo>
                    <a:pt x="3090" y="612"/>
                    <a:pt x="3092" y="667"/>
                    <a:pt x="3052" y="673"/>
                  </a:cubicBezTo>
                  <a:cubicBezTo>
                    <a:pt x="2369" y="766"/>
                    <a:pt x="1768" y="1128"/>
                    <a:pt x="1109" y="1298"/>
                  </a:cubicBezTo>
                  <a:cubicBezTo>
                    <a:pt x="1453" y="1448"/>
                    <a:pt x="1803" y="1594"/>
                    <a:pt x="2185" y="1596"/>
                  </a:cubicBezTo>
                  <a:cubicBezTo>
                    <a:pt x="2228" y="1596"/>
                    <a:pt x="2240" y="1654"/>
                    <a:pt x="2206" y="1677"/>
                  </a:cubicBezTo>
                  <a:cubicBezTo>
                    <a:pt x="2049" y="1777"/>
                    <a:pt x="1884" y="1867"/>
                    <a:pt x="1715" y="1945"/>
                  </a:cubicBezTo>
                  <a:cubicBezTo>
                    <a:pt x="1177" y="2192"/>
                    <a:pt x="591" y="2317"/>
                    <a:pt x="0" y="2333"/>
                  </a:cubicBezTo>
                  <a:cubicBezTo>
                    <a:pt x="177" y="2447"/>
                    <a:pt x="372" y="2532"/>
                    <a:pt x="574" y="2594"/>
                  </a:cubicBezTo>
                  <a:cubicBezTo>
                    <a:pt x="2033" y="2351"/>
                    <a:pt x="3232" y="1345"/>
                    <a:pt x="37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2"/>
            <p:cNvSpPr/>
            <p:nvPr/>
          </p:nvSpPr>
          <p:spPr>
            <a:xfrm>
              <a:off x="2007309" y="4141613"/>
              <a:ext cx="184035" cy="319213"/>
            </a:xfrm>
            <a:custGeom>
              <a:avLst/>
              <a:gdLst/>
              <a:ahLst/>
              <a:cxnLst/>
              <a:rect l="l" t="t" r="r" b="b"/>
              <a:pathLst>
                <a:path w="3861" h="6697" extrusionOk="0">
                  <a:moveTo>
                    <a:pt x="1275" y="0"/>
                  </a:moveTo>
                  <a:cubicBezTo>
                    <a:pt x="1266" y="0"/>
                    <a:pt x="1257" y="4"/>
                    <a:pt x="1249" y="13"/>
                  </a:cubicBezTo>
                  <a:cubicBezTo>
                    <a:pt x="284" y="1181"/>
                    <a:pt x="1" y="2851"/>
                    <a:pt x="597" y="4257"/>
                  </a:cubicBezTo>
                  <a:cubicBezTo>
                    <a:pt x="1142" y="5545"/>
                    <a:pt x="2435" y="6571"/>
                    <a:pt x="3845" y="6696"/>
                  </a:cubicBezTo>
                  <a:cubicBezTo>
                    <a:pt x="3846" y="6697"/>
                    <a:pt x="3846" y="6697"/>
                    <a:pt x="3847" y="6697"/>
                  </a:cubicBezTo>
                  <a:cubicBezTo>
                    <a:pt x="3859" y="6697"/>
                    <a:pt x="3860" y="6677"/>
                    <a:pt x="3848" y="6674"/>
                  </a:cubicBezTo>
                  <a:cubicBezTo>
                    <a:pt x="2511" y="6373"/>
                    <a:pt x="1347" y="5584"/>
                    <a:pt x="760" y="4314"/>
                  </a:cubicBezTo>
                  <a:cubicBezTo>
                    <a:pt x="118" y="2927"/>
                    <a:pt x="375" y="1260"/>
                    <a:pt x="1304" y="69"/>
                  </a:cubicBezTo>
                  <a:cubicBezTo>
                    <a:pt x="1327" y="39"/>
                    <a:pt x="1303"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2"/>
            <p:cNvSpPr/>
            <p:nvPr/>
          </p:nvSpPr>
          <p:spPr>
            <a:xfrm>
              <a:off x="2283433" y="4080744"/>
              <a:ext cx="170402" cy="273692"/>
            </a:xfrm>
            <a:custGeom>
              <a:avLst/>
              <a:gdLst/>
              <a:ahLst/>
              <a:cxnLst/>
              <a:rect l="l" t="t" r="r" b="b"/>
              <a:pathLst>
                <a:path w="3575" h="5742" extrusionOk="0">
                  <a:moveTo>
                    <a:pt x="11" y="0"/>
                  </a:moveTo>
                  <a:cubicBezTo>
                    <a:pt x="3" y="0"/>
                    <a:pt x="0" y="14"/>
                    <a:pt x="9" y="17"/>
                  </a:cubicBezTo>
                  <a:cubicBezTo>
                    <a:pt x="2271" y="923"/>
                    <a:pt x="3489" y="3378"/>
                    <a:pt x="2449" y="5680"/>
                  </a:cubicBezTo>
                  <a:cubicBezTo>
                    <a:pt x="2434" y="5712"/>
                    <a:pt x="2463" y="5742"/>
                    <a:pt x="2490" y="5742"/>
                  </a:cubicBezTo>
                  <a:cubicBezTo>
                    <a:pt x="2502" y="5742"/>
                    <a:pt x="2513" y="5736"/>
                    <a:pt x="2520" y="5722"/>
                  </a:cubicBezTo>
                  <a:cubicBezTo>
                    <a:pt x="3574" y="3503"/>
                    <a:pt x="2484" y="629"/>
                    <a:pt x="14" y="1"/>
                  </a:cubicBezTo>
                  <a:cubicBezTo>
                    <a:pt x="13" y="0"/>
                    <a:pt x="12"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2"/>
            <p:cNvSpPr/>
            <p:nvPr/>
          </p:nvSpPr>
          <p:spPr>
            <a:xfrm>
              <a:off x="2150972" y="4183510"/>
              <a:ext cx="57007" cy="33080"/>
            </a:xfrm>
            <a:custGeom>
              <a:avLst/>
              <a:gdLst/>
              <a:ahLst/>
              <a:cxnLst/>
              <a:rect l="l" t="t" r="r" b="b"/>
              <a:pathLst>
                <a:path w="1196" h="694" extrusionOk="0">
                  <a:moveTo>
                    <a:pt x="1096" y="1"/>
                  </a:moveTo>
                  <a:cubicBezTo>
                    <a:pt x="1094" y="1"/>
                    <a:pt x="1093" y="1"/>
                    <a:pt x="1091" y="1"/>
                  </a:cubicBezTo>
                  <a:cubicBezTo>
                    <a:pt x="1044" y="3"/>
                    <a:pt x="1008" y="44"/>
                    <a:pt x="1011" y="91"/>
                  </a:cubicBezTo>
                  <a:cubicBezTo>
                    <a:pt x="1013" y="133"/>
                    <a:pt x="1023" y="496"/>
                    <a:pt x="620" y="521"/>
                  </a:cubicBezTo>
                  <a:cubicBezTo>
                    <a:pt x="605" y="522"/>
                    <a:pt x="590" y="523"/>
                    <a:pt x="576" y="523"/>
                  </a:cubicBezTo>
                  <a:cubicBezTo>
                    <a:pt x="455" y="523"/>
                    <a:pt x="360" y="491"/>
                    <a:pt x="292" y="427"/>
                  </a:cubicBezTo>
                  <a:cubicBezTo>
                    <a:pt x="175" y="317"/>
                    <a:pt x="170" y="145"/>
                    <a:pt x="170" y="139"/>
                  </a:cubicBezTo>
                  <a:cubicBezTo>
                    <a:pt x="170" y="92"/>
                    <a:pt x="133" y="55"/>
                    <a:pt x="86" y="55"/>
                  </a:cubicBezTo>
                  <a:cubicBezTo>
                    <a:pt x="39" y="55"/>
                    <a:pt x="1" y="92"/>
                    <a:pt x="1" y="139"/>
                  </a:cubicBezTo>
                  <a:cubicBezTo>
                    <a:pt x="1" y="150"/>
                    <a:pt x="2" y="388"/>
                    <a:pt x="175" y="551"/>
                  </a:cubicBezTo>
                  <a:cubicBezTo>
                    <a:pt x="275" y="645"/>
                    <a:pt x="410" y="693"/>
                    <a:pt x="575" y="693"/>
                  </a:cubicBezTo>
                  <a:cubicBezTo>
                    <a:pt x="593" y="693"/>
                    <a:pt x="611" y="692"/>
                    <a:pt x="630" y="692"/>
                  </a:cubicBezTo>
                  <a:cubicBezTo>
                    <a:pt x="804" y="682"/>
                    <a:pt x="941" y="620"/>
                    <a:pt x="1038" y="510"/>
                  </a:cubicBezTo>
                  <a:cubicBezTo>
                    <a:pt x="1195" y="332"/>
                    <a:pt x="1182" y="91"/>
                    <a:pt x="1181" y="81"/>
                  </a:cubicBezTo>
                  <a:cubicBezTo>
                    <a:pt x="1179" y="36"/>
                    <a:pt x="1141" y="1"/>
                    <a:pt x="1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2"/>
            <p:cNvSpPr/>
            <p:nvPr/>
          </p:nvSpPr>
          <p:spPr>
            <a:xfrm>
              <a:off x="2074422" y="4194235"/>
              <a:ext cx="56817" cy="52574"/>
            </a:xfrm>
            <a:custGeom>
              <a:avLst/>
              <a:gdLst/>
              <a:ahLst/>
              <a:cxnLst/>
              <a:rect l="l" t="t" r="r" b="b"/>
              <a:pathLst>
                <a:path w="1192" h="1103" extrusionOk="0">
                  <a:moveTo>
                    <a:pt x="595" y="0"/>
                  </a:moveTo>
                  <a:cubicBezTo>
                    <a:pt x="332" y="0"/>
                    <a:pt x="100" y="189"/>
                    <a:pt x="53" y="457"/>
                  </a:cubicBezTo>
                  <a:cubicBezTo>
                    <a:pt x="1" y="757"/>
                    <a:pt x="202" y="1042"/>
                    <a:pt x="502" y="1094"/>
                  </a:cubicBezTo>
                  <a:cubicBezTo>
                    <a:pt x="534" y="1099"/>
                    <a:pt x="565" y="1102"/>
                    <a:pt x="596" y="1102"/>
                  </a:cubicBezTo>
                  <a:cubicBezTo>
                    <a:pt x="859" y="1102"/>
                    <a:pt x="1092" y="913"/>
                    <a:pt x="1139" y="645"/>
                  </a:cubicBezTo>
                  <a:cubicBezTo>
                    <a:pt x="1191" y="346"/>
                    <a:pt x="990" y="60"/>
                    <a:pt x="691" y="9"/>
                  </a:cubicBezTo>
                  <a:cubicBezTo>
                    <a:pt x="659" y="3"/>
                    <a:pt x="627" y="0"/>
                    <a:pt x="5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2"/>
            <p:cNvSpPr/>
            <p:nvPr/>
          </p:nvSpPr>
          <p:spPr>
            <a:xfrm>
              <a:off x="2227140" y="4194187"/>
              <a:ext cx="56769" cy="52574"/>
            </a:xfrm>
            <a:custGeom>
              <a:avLst/>
              <a:gdLst/>
              <a:ahLst/>
              <a:cxnLst/>
              <a:rect l="l" t="t" r="r" b="b"/>
              <a:pathLst>
                <a:path w="1191" h="1103" extrusionOk="0">
                  <a:moveTo>
                    <a:pt x="596" y="0"/>
                  </a:moveTo>
                  <a:cubicBezTo>
                    <a:pt x="332" y="0"/>
                    <a:pt x="99" y="190"/>
                    <a:pt x="53" y="458"/>
                  </a:cubicBezTo>
                  <a:cubicBezTo>
                    <a:pt x="0" y="757"/>
                    <a:pt x="201" y="1043"/>
                    <a:pt x="501" y="1094"/>
                  </a:cubicBezTo>
                  <a:cubicBezTo>
                    <a:pt x="533" y="1100"/>
                    <a:pt x="565" y="1102"/>
                    <a:pt x="596" y="1102"/>
                  </a:cubicBezTo>
                  <a:cubicBezTo>
                    <a:pt x="859" y="1102"/>
                    <a:pt x="1092" y="913"/>
                    <a:pt x="1138" y="646"/>
                  </a:cubicBezTo>
                  <a:cubicBezTo>
                    <a:pt x="1191" y="346"/>
                    <a:pt x="990" y="61"/>
                    <a:pt x="689" y="8"/>
                  </a:cubicBezTo>
                  <a:cubicBezTo>
                    <a:pt x="658" y="3"/>
                    <a:pt x="626" y="0"/>
                    <a:pt x="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2"/>
            <p:cNvSpPr/>
            <p:nvPr/>
          </p:nvSpPr>
          <p:spPr>
            <a:xfrm>
              <a:off x="2099493" y="4157151"/>
              <a:ext cx="45615" cy="28885"/>
            </a:xfrm>
            <a:custGeom>
              <a:avLst/>
              <a:gdLst/>
              <a:ahLst/>
              <a:cxnLst/>
              <a:rect l="l" t="t" r="r" b="b"/>
              <a:pathLst>
                <a:path w="957" h="606" extrusionOk="0">
                  <a:moveTo>
                    <a:pt x="869" y="0"/>
                  </a:moveTo>
                  <a:cubicBezTo>
                    <a:pt x="822" y="0"/>
                    <a:pt x="785" y="38"/>
                    <a:pt x="785" y="85"/>
                  </a:cubicBezTo>
                  <a:cubicBezTo>
                    <a:pt x="784" y="100"/>
                    <a:pt x="779" y="436"/>
                    <a:pt x="519" y="436"/>
                  </a:cubicBezTo>
                  <a:cubicBezTo>
                    <a:pt x="244" y="436"/>
                    <a:pt x="181" y="165"/>
                    <a:pt x="177" y="153"/>
                  </a:cubicBezTo>
                  <a:cubicBezTo>
                    <a:pt x="169" y="113"/>
                    <a:pt x="134" y="85"/>
                    <a:pt x="94" y="85"/>
                  </a:cubicBezTo>
                  <a:cubicBezTo>
                    <a:pt x="89" y="85"/>
                    <a:pt x="83" y="86"/>
                    <a:pt x="77" y="87"/>
                  </a:cubicBezTo>
                  <a:cubicBezTo>
                    <a:pt x="31" y="97"/>
                    <a:pt x="1" y="143"/>
                    <a:pt x="11" y="189"/>
                  </a:cubicBezTo>
                  <a:cubicBezTo>
                    <a:pt x="42" y="332"/>
                    <a:pt x="189" y="605"/>
                    <a:pt x="521" y="605"/>
                  </a:cubicBezTo>
                  <a:cubicBezTo>
                    <a:pt x="866" y="605"/>
                    <a:pt x="956" y="264"/>
                    <a:pt x="955" y="85"/>
                  </a:cubicBezTo>
                  <a:cubicBezTo>
                    <a:pt x="955" y="38"/>
                    <a:pt x="917"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2"/>
            <p:cNvSpPr/>
            <p:nvPr/>
          </p:nvSpPr>
          <p:spPr>
            <a:xfrm>
              <a:off x="2208122" y="4157151"/>
              <a:ext cx="45520" cy="28885"/>
            </a:xfrm>
            <a:custGeom>
              <a:avLst/>
              <a:gdLst/>
              <a:ahLst/>
              <a:cxnLst/>
              <a:rect l="l" t="t" r="r" b="b"/>
              <a:pathLst>
                <a:path w="955" h="606" extrusionOk="0">
                  <a:moveTo>
                    <a:pt x="869" y="0"/>
                  </a:moveTo>
                  <a:cubicBezTo>
                    <a:pt x="822" y="0"/>
                    <a:pt x="784" y="38"/>
                    <a:pt x="784" y="85"/>
                  </a:cubicBezTo>
                  <a:cubicBezTo>
                    <a:pt x="783" y="100"/>
                    <a:pt x="778" y="436"/>
                    <a:pt x="519" y="436"/>
                  </a:cubicBezTo>
                  <a:cubicBezTo>
                    <a:pt x="243" y="436"/>
                    <a:pt x="180" y="165"/>
                    <a:pt x="176" y="153"/>
                  </a:cubicBezTo>
                  <a:cubicBezTo>
                    <a:pt x="169" y="113"/>
                    <a:pt x="133" y="85"/>
                    <a:pt x="93" y="85"/>
                  </a:cubicBezTo>
                  <a:cubicBezTo>
                    <a:pt x="88" y="85"/>
                    <a:pt x="82" y="86"/>
                    <a:pt x="76" y="87"/>
                  </a:cubicBezTo>
                  <a:cubicBezTo>
                    <a:pt x="30" y="97"/>
                    <a:pt x="1" y="143"/>
                    <a:pt x="11" y="189"/>
                  </a:cubicBezTo>
                  <a:cubicBezTo>
                    <a:pt x="42" y="332"/>
                    <a:pt x="189" y="605"/>
                    <a:pt x="520" y="605"/>
                  </a:cubicBezTo>
                  <a:cubicBezTo>
                    <a:pt x="864" y="605"/>
                    <a:pt x="954" y="264"/>
                    <a:pt x="954" y="85"/>
                  </a:cubicBezTo>
                  <a:cubicBezTo>
                    <a:pt x="954" y="38"/>
                    <a:pt x="917"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3" name="Google Shape;2753;p32"/>
          <p:cNvGrpSpPr/>
          <p:nvPr/>
        </p:nvGrpSpPr>
        <p:grpSpPr>
          <a:xfrm flipH="1">
            <a:off x="8423999" y="259956"/>
            <a:ext cx="327101" cy="405072"/>
            <a:chOff x="454479" y="2550746"/>
            <a:chExt cx="94996" cy="117637"/>
          </a:xfrm>
        </p:grpSpPr>
        <p:sp>
          <p:nvSpPr>
            <p:cNvPr id="2754" name="Google Shape;2754;p32"/>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2"/>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2"/>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2"/>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2"/>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2"/>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2"/>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2"/>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2" name="Google Shape;2762;p32"/>
          <p:cNvGrpSpPr/>
          <p:nvPr/>
        </p:nvGrpSpPr>
        <p:grpSpPr>
          <a:xfrm flipH="1">
            <a:off x="316664" y="283017"/>
            <a:ext cx="8674101" cy="4560453"/>
            <a:chOff x="3149414" y="-766106"/>
            <a:chExt cx="3770528" cy="1982375"/>
          </a:xfrm>
        </p:grpSpPr>
        <p:sp>
          <p:nvSpPr>
            <p:cNvPr id="2763" name="Google Shape;2763;p32"/>
            <p:cNvSpPr/>
            <p:nvPr/>
          </p:nvSpPr>
          <p:spPr>
            <a:xfrm>
              <a:off x="6580346" y="231855"/>
              <a:ext cx="24929" cy="24976"/>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2"/>
            <p:cNvSpPr/>
            <p:nvPr/>
          </p:nvSpPr>
          <p:spPr>
            <a:xfrm>
              <a:off x="3237208" y="461239"/>
              <a:ext cx="24976" cy="24976"/>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2"/>
            <p:cNvSpPr/>
            <p:nvPr/>
          </p:nvSpPr>
          <p:spPr>
            <a:xfrm>
              <a:off x="3465973" y="-766106"/>
              <a:ext cx="24976" cy="25024"/>
            </a:xfrm>
            <a:custGeom>
              <a:avLst/>
              <a:gdLst/>
              <a:ahLst/>
              <a:cxnLst/>
              <a:rect l="l" t="t" r="r" b="b"/>
              <a:pathLst>
                <a:path w="524" h="525" extrusionOk="0">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2"/>
            <p:cNvSpPr/>
            <p:nvPr/>
          </p:nvSpPr>
          <p:spPr>
            <a:xfrm>
              <a:off x="6895013" y="810331"/>
              <a:ext cx="24929" cy="25024"/>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2"/>
            <p:cNvSpPr/>
            <p:nvPr/>
          </p:nvSpPr>
          <p:spPr>
            <a:xfrm>
              <a:off x="6174076" y="1142993"/>
              <a:ext cx="56435" cy="56435"/>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2"/>
            <p:cNvSpPr/>
            <p:nvPr/>
          </p:nvSpPr>
          <p:spPr>
            <a:xfrm>
              <a:off x="5384173" y="-710831"/>
              <a:ext cx="56435" cy="56435"/>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2"/>
            <p:cNvSpPr/>
            <p:nvPr/>
          </p:nvSpPr>
          <p:spPr>
            <a:xfrm>
              <a:off x="3818442" y="1188051"/>
              <a:ext cx="28218" cy="28218"/>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2"/>
            <p:cNvSpPr/>
            <p:nvPr/>
          </p:nvSpPr>
          <p:spPr>
            <a:xfrm>
              <a:off x="3149414" y="1055593"/>
              <a:ext cx="112775" cy="11272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2"/>
            <p:cNvSpPr/>
            <p:nvPr/>
          </p:nvSpPr>
          <p:spPr>
            <a:xfrm>
              <a:off x="6786571" y="-654776"/>
              <a:ext cx="56435" cy="56435"/>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2"/>
            <p:cNvSpPr/>
            <p:nvPr/>
          </p:nvSpPr>
          <p:spPr>
            <a:xfrm>
              <a:off x="3310630" y="892023"/>
              <a:ext cx="28218" cy="28170"/>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2"/>
            <p:cNvSpPr/>
            <p:nvPr/>
          </p:nvSpPr>
          <p:spPr>
            <a:xfrm>
              <a:off x="6726151" y="253242"/>
              <a:ext cx="112728" cy="112680"/>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42413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6"/>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66"/>
        <p:cNvGrpSpPr/>
        <p:nvPr/>
      </p:nvGrpSpPr>
      <p:grpSpPr>
        <a:xfrm>
          <a:off x="0" y="0"/>
          <a:ext cx="0" cy="0"/>
          <a:chOff x="0" y="0"/>
          <a:chExt cx="0" cy="0"/>
        </a:xfrm>
      </p:grpSpPr>
      <p:grpSp>
        <p:nvGrpSpPr>
          <p:cNvPr id="967" name="Google Shape;967;p14"/>
          <p:cNvGrpSpPr/>
          <p:nvPr/>
        </p:nvGrpSpPr>
        <p:grpSpPr>
          <a:xfrm rot="-546198">
            <a:off x="7120134" y="3148789"/>
            <a:ext cx="1768158" cy="1928157"/>
            <a:chOff x="4518826" y="55435"/>
            <a:chExt cx="440758" cy="480654"/>
          </a:xfrm>
        </p:grpSpPr>
        <p:sp>
          <p:nvSpPr>
            <p:cNvPr id="968" name="Google Shape;968;p14"/>
            <p:cNvSpPr/>
            <p:nvPr/>
          </p:nvSpPr>
          <p:spPr>
            <a:xfrm>
              <a:off x="4525547" y="89182"/>
              <a:ext cx="377411" cy="446907"/>
            </a:xfrm>
            <a:custGeom>
              <a:avLst/>
              <a:gdLst/>
              <a:ahLst/>
              <a:cxnLst/>
              <a:rect l="l" t="t" r="r" b="b"/>
              <a:pathLst>
                <a:path w="7918" h="9376" extrusionOk="0">
                  <a:moveTo>
                    <a:pt x="7153" y="0"/>
                  </a:moveTo>
                  <a:cubicBezTo>
                    <a:pt x="7067" y="0"/>
                    <a:pt x="6980" y="71"/>
                    <a:pt x="7008" y="181"/>
                  </a:cubicBezTo>
                  <a:cubicBezTo>
                    <a:pt x="7606" y="2623"/>
                    <a:pt x="4898" y="3897"/>
                    <a:pt x="3242" y="4962"/>
                  </a:cubicBezTo>
                  <a:cubicBezTo>
                    <a:pt x="1660" y="5979"/>
                    <a:pt x="418" y="7482"/>
                    <a:pt x="4" y="9350"/>
                  </a:cubicBezTo>
                  <a:cubicBezTo>
                    <a:pt x="0" y="9366"/>
                    <a:pt x="13" y="9376"/>
                    <a:pt x="25" y="9376"/>
                  </a:cubicBezTo>
                  <a:cubicBezTo>
                    <a:pt x="33" y="9376"/>
                    <a:pt x="41" y="9371"/>
                    <a:pt x="44" y="9361"/>
                  </a:cubicBezTo>
                  <a:cubicBezTo>
                    <a:pt x="386" y="8298"/>
                    <a:pt x="889" y="7336"/>
                    <a:pt x="1642" y="6501"/>
                  </a:cubicBezTo>
                  <a:cubicBezTo>
                    <a:pt x="2410" y="5648"/>
                    <a:pt x="3373" y="5096"/>
                    <a:pt x="4361" y="4539"/>
                  </a:cubicBezTo>
                  <a:cubicBezTo>
                    <a:pt x="5895" y="3670"/>
                    <a:pt x="7918" y="2156"/>
                    <a:pt x="7290" y="104"/>
                  </a:cubicBezTo>
                  <a:cubicBezTo>
                    <a:pt x="7267" y="32"/>
                    <a:pt x="7210" y="0"/>
                    <a:pt x="71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4"/>
            <p:cNvSpPr/>
            <p:nvPr/>
          </p:nvSpPr>
          <p:spPr>
            <a:xfrm>
              <a:off x="4518826" y="55435"/>
              <a:ext cx="277220" cy="458108"/>
            </a:xfrm>
            <a:custGeom>
              <a:avLst/>
              <a:gdLst/>
              <a:ahLst/>
              <a:cxnLst/>
              <a:rect l="l" t="t" r="r" b="b"/>
              <a:pathLst>
                <a:path w="5816" h="9611" extrusionOk="0">
                  <a:moveTo>
                    <a:pt x="5509" y="1"/>
                  </a:moveTo>
                  <a:cubicBezTo>
                    <a:pt x="5434" y="1"/>
                    <a:pt x="5355" y="52"/>
                    <a:pt x="5358" y="140"/>
                  </a:cubicBezTo>
                  <a:cubicBezTo>
                    <a:pt x="5394" y="1168"/>
                    <a:pt x="5571" y="2258"/>
                    <a:pt x="4997" y="3184"/>
                  </a:cubicBezTo>
                  <a:cubicBezTo>
                    <a:pt x="4475" y="4023"/>
                    <a:pt x="3501" y="4432"/>
                    <a:pt x="2746" y="5020"/>
                  </a:cubicBezTo>
                  <a:cubicBezTo>
                    <a:pt x="1348" y="6107"/>
                    <a:pt x="251" y="7824"/>
                    <a:pt x="2" y="9593"/>
                  </a:cubicBezTo>
                  <a:cubicBezTo>
                    <a:pt x="0" y="9604"/>
                    <a:pt x="8" y="9611"/>
                    <a:pt x="16" y="9611"/>
                  </a:cubicBezTo>
                  <a:cubicBezTo>
                    <a:pt x="21" y="9611"/>
                    <a:pt x="26" y="9608"/>
                    <a:pt x="28" y="9600"/>
                  </a:cubicBezTo>
                  <a:cubicBezTo>
                    <a:pt x="282" y="8613"/>
                    <a:pt x="628" y="7669"/>
                    <a:pt x="1230" y="6837"/>
                  </a:cubicBezTo>
                  <a:cubicBezTo>
                    <a:pt x="1867" y="5957"/>
                    <a:pt x="2672" y="5277"/>
                    <a:pt x="3591" y="4710"/>
                  </a:cubicBezTo>
                  <a:cubicBezTo>
                    <a:pt x="4352" y="4242"/>
                    <a:pt x="5107" y="3751"/>
                    <a:pt x="5459" y="2891"/>
                  </a:cubicBezTo>
                  <a:cubicBezTo>
                    <a:pt x="5815" y="2035"/>
                    <a:pt x="5777" y="1003"/>
                    <a:pt x="5636" y="102"/>
                  </a:cubicBezTo>
                  <a:cubicBezTo>
                    <a:pt x="5625" y="33"/>
                    <a:pt x="5569" y="1"/>
                    <a:pt x="550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4"/>
            <p:cNvSpPr/>
            <p:nvPr/>
          </p:nvSpPr>
          <p:spPr>
            <a:xfrm>
              <a:off x="4571019" y="177267"/>
              <a:ext cx="377697" cy="314684"/>
            </a:xfrm>
            <a:custGeom>
              <a:avLst/>
              <a:gdLst/>
              <a:ahLst/>
              <a:cxnLst/>
              <a:rect l="l" t="t" r="r" b="b"/>
              <a:pathLst>
                <a:path w="7924" h="6602" extrusionOk="0">
                  <a:moveTo>
                    <a:pt x="7553" y="0"/>
                  </a:moveTo>
                  <a:cubicBezTo>
                    <a:pt x="7507" y="0"/>
                    <a:pt x="7461" y="34"/>
                    <a:pt x="7453" y="96"/>
                  </a:cubicBezTo>
                  <a:cubicBezTo>
                    <a:pt x="7394" y="570"/>
                    <a:pt x="7393" y="953"/>
                    <a:pt x="7136" y="1378"/>
                  </a:cubicBezTo>
                  <a:cubicBezTo>
                    <a:pt x="6896" y="1779"/>
                    <a:pt x="6549" y="2114"/>
                    <a:pt x="6159" y="2367"/>
                  </a:cubicBezTo>
                  <a:cubicBezTo>
                    <a:pt x="5339" y="2901"/>
                    <a:pt x="4353" y="3100"/>
                    <a:pt x="3453" y="3457"/>
                  </a:cubicBezTo>
                  <a:cubicBezTo>
                    <a:pt x="1977" y="4042"/>
                    <a:pt x="689" y="5130"/>
                    <a:pt x="6" y="6580"/>
                  </a:cubicBezTo>
                  <a:cubicBezTo>
                    <a:pt x="1" y="6591"/>
                    <a:pt x="9" y="6601"/>
                    <a:pt x="19" y="6601"/>
                  </a:cubicBezTo>
                  <a:cubicBezTo>
                    <a:pt x="23" y="6601"/>
                    <a:pt x="27" y="6599"/>
                    <a:pt x="30" y="6594"/>
                  </a:cubicBezTo>
                  <a:cubicBezTo>
                    <a:pt x="548" y="5775"/>
                    <a:pt x="1175" y="5050"/>
                    <a:pt x="1971" y="4491"/>
                  </a:cubicBezTo>
                  <a:cubicBezTo>
                    <a:pt x="2814" y="3900"/>
                    <a:pt x="3768" y="3616"/>
                    <a:pt x="4735" y="3298"/>
                  </a:cubicBezTo>
                  <a:cubicBezTo>
                    <a:pt x="5555" y="3028"/>
                    <a:pt x="6372" y="2692"/>
                    <a:pt x="6975" y="2056"/>
                  </a:cubicBezTo>
                  <a:cubicBezTo>
                    <a:pt x="7425" y="1581"/>
                    <a:pt x="7924" y="743"/>
                    <a:pt x="7649" y="70"/>
                  </a:cubicBezTo>
                  <a:cubicBezTo>
                    <a:pt x="7630" y="23"/>
                    <a:pt x="7591" y="0"/>
                    <a:pt x="75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4"/>
            <p:cNvSpPr/>
            <p:nvPr/>
          </p:nvSpPr>
          <p:spPr>
            <a:xfrm>
              <a:off x="4586987" y="386469"/>
              <a:ext cx="255389" cy="130554"/>
            </a:xfrm>
            <a:custGeom>
              <a:avLst/>
              <a:gdLst/>
              <a:ahLst/>
              <a:cxnLst/>
              <a:rect l="l" t="t" r="r" b="b"/>
              <a:pathLst>
                <a:path w="5358" h="2739" extrusionOk="0">
                  <a:moveTo>
                    <a:pt x="5269" y="1"/>
                  </a:moveTo>
                  <a:cubicBezTo>
                    <a:pt x="5262" y="1"/>
                    <a:pt x="5255" y="2"/>
                    <a:pt x="5248" y="5"/>
                  </a:cubicBezTo>
                  <a:cubicBezTo>
                    <a:pt x="4898" y="144"/>
                    <a:pt x="4576" y="281"/>
                    <a:pt x="4195" y="302"/>
                  </a:cubicBezTo>
                  <a:cubicBezTo>
                    <a:pt x="4131" y="306"/>
                    <a:pt x="4067" y="307"/>
                    <a:pt x="4004" y="307"/>
                  </a:cubicBezTo>
                  <a:cubicBezTo>
                    <a:pt x="3848" y="307"/>
                    <a:pt x="3692" y="299"/>
                    <a:pt x="3537" y="299"/>
                  </a:cubicBezTo>
                  <a:cubicBezTo>
                    <a:pt x="3480" y="299"/>
                    <a:pt x="3423" y="300"/>
                    <a:pt x="3367" y="303"/>
                  </a:cubicBezTo>
                  <a:cubicBezTo>
                    <a:pt x="2879" y="329"/>
                    <a:pt x="2402" y="458"/>
                    <a:pt x="1962" y="667"/>
                  </a:cubicBezTo>
                  <a:cubicBezTo>
                    <a:pt x="1087" y="1082"/>
                    <a:pt x="352" y="1816"/>
                    <a:pt x="3" y="2726"/>
                  </a:cubicBezTo>
                  <a:cubicBezTo>
                    <a:pt x="0" y="2733"/>
                    <a:pt x="8" y="2738"/>
                    <a:pt x="15" y="2738"/>
                  </a:cubicBezTo>
                  <a:cubicBezTo>
                    <a:pt x="18" y="2738"/>
                    <a:pt x="21" y="2737"/>
                    <a:pt x="23" y="2734"/>
                  </a:cubicBezTo>
                  <a:cubicBezTo>
                    <a:pt x="532" y="1751"/>
                    <a:pt x="1363" y="1002"/>
                    <a:pt x="2432" y="682"/>
                  </a:cubicBezTo>
                  <a:cubicBezTo>
                    <a:pt x="2976" y="518"/>
                    <a:pt x="3495" y="546"/>
                    <a:pt x="4054" y="540"/>
                  </a:cubicBezTo>
                  <a:cubicBezTo>
                    <a:pt x="4515" y="535"/>
                    <a:pt x="4968" y="435"/>
                    <a:pt x="5316" y="118"/>
                  </a:cubicBezTo>
                  <a:cubicBezTo>
                    <a:pt x="5358" y="81"/>
                    <a:pt x="5323" y="1"/>
                    <a:pt x="52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4"/>
            <p:cNvSpPr/>
            <p:nvPr/>
          </p:nvSpPr>
          <p:spPr>
            <a:xfrm>
              <a:off x="4764205" y="144855"/>
              <a:ext cx="65682" cy="107866"/>
            </a:xfrm>
            <a:custGeom>
              <a:avLst/>
              <a:gdLst/>
              <a:ahLst/>
              <a:cxnLst/>
              <a:rect l="l" t="t" r="r" b="b"/>
              <a:pathLst>
                <a:path w="1378" h="2263" extrusionOk="0">
                  <a:moveTo>
                    <a:pt x="1301" y="1"/>
                  </a:moveTo>
                  <a:cubicBezTo>
                    <a:pt x="1263" y="1"/>
                    <a:pt x="1223" y="26"/>
                    <a:pt x="1220" y="75"/>
                  </a:cubicBezTo>
                  <a:cubicBezTo>
                    <a:pt x="1165" y="948"/>
                    <a:pt x="718" y="1716"/>
                    <a:pt x="15" y="2230"/>
                  </a:cubicBezTo>
                  <a:cubicBezTo>
                    <a:pt x="0" y="2240"/>
                    <a:pt x="8" y="2262"/>
                    <a:pt x="23" y="2262"/>
                  </a:cubicBezTo>
                  <a:cubicBezTo>
                    <a:pt x="26" y="2262"/>
                    <a:pt x="29" y="2261"/>
                    <a:pt x="32" y="2260"/>
                  </a:cubicBezTo>
                  <a:cubicBezTo>
                    <a:pt x="830" y="1800"/>
                    <a:pt x="1306" y="988"/>
                    <a:pt x="1374" y="77"/>
                  </a:cubicBezTo>
                  <a:cubicBezTo>
                    <a:pt x="1378" y="26"/>
                    <a:pt x="1340" y="1"/>
                    <a:pt x="130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4"/>
            <p:cNvSpPr/>
            <p:nvPr/>
          </p:nvSpPr>
          <p:spPr>
            <a:xfrm>
              <a:off x="4824788" y="97094"/>
              <a:ext cx="12298" cy="14204"/>
            </a:xfrm>
            <a:custGeom>
              <a:avLst/>
              <a:gdLst/>
              <a:ahLst/>
              <a:cxnLst/>
              <a:rect l="l" t="t" r="r" b="b"/>
              <a:pathLst>
                <a:path w="258" h="298" extrusionOk="0">
                  <a:moveTo>
                    <a:pt x="133" y="1"/>
                  </a:moveTo>
                  <a:cubicBezTo>
                    <a:pt x="131" y="1"/>
                    <a:pt x="130" y="1"/>
                    <a:pt x="128" y="1"/>
                  </a:cubicBezTo>
                  <a:cubicBezTo>
                    <a:pt x="98" y="2"/>
                    <a:pt x="69" y="12"/>
                    <a:pt x="48" y="33"/>
                  </a:cubicBezTo>
                  <a:cubicBezTo>
                    <a:pt x="32" y="50"/>
                    <a:pt x="22" y="71"/>
                    <a:pt x="14" y="93"/>
                  </a:cubicBezTo>
                  <a:cubicBezTo>
                    <a:pt x="6" y="118"/>
                    <a:pt x="6" y="145"/>
                    <a:pt x="2" y="172"/>
                  </a:cubicBezTo>
                  <a:cubicBezTo>
                    <a:pt x="0" y="202"/>
                    <a:pt x="19" y="240"/>
                    <a:pt x="39" y="261"/>
                  </a:cubicBezTo>
                  <a:cubicBezTo>
                    <a:pt x="60" y="282"/>
                    <a:pt x="92" y="297"/>
                    <a:pt x="122" y="297"/>
                  </a:cubicBezTo>
                  <a:cubicBezTo>
                    <a:pt x="124" y="297"/>
                    <a:pt x="126" y="297"/>
                    <a:pt x="128" y="297"/>
                  </a:cubicBezTo>
                  <a:cubicBezTo>
                    <a:pt x="160" y="296"/>
                    <a:pt x="195" y="286"/>
                    <a:pt x="217" y="261"/>
                  </a:cubicBezTo>
                  <a:cubicBezTo>
                    <a:pt x="238" y="238"/>
                    <a:pt x="258" y="205"/>
                    <a:pt x="254" y="172"/>
                  </a:cubicBezTo>
                  <a:cubicBezTo>
                    <a:pt x="252" y="147"/>
                    <a:pt x="252" y="119"/>
                    <a:pt x="243" y="96"/>
                  </a:cubicBezTo>
                  <a:cubicBezTo>
                    <a:pt x="237" y="76"/>
                    <a:pt x="229" y="61"/>
                    <a:pt x="217" y="45"/>
                  </a:cubicBezTo>
                  <a:cubicBezTo>
                    <a:pt x="198" y="20"/>
                    <a:pt x="166" y="1"/>
                    <a:pt x="13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4"/>
            <p:cNvSpPr/>
            <p:nvPr/>
          </p:nvSpPr>
          <p:spPr>
            <a:xfrm>
              <a:off x="4811346" y="278984"/>
              <a:ext cx="16015" cy="11440"/>
            </a:xfrm>
            <a:custGeom>
              <a:avLst/>
              <a:gdLst/>
              <a:ahLst/>
              <a:cxnLst/>
              <a:rect l="l" t="t" r="r" b="b"/>
              <a:pathLst>
                <a:path w="336" h="240" extrusionOk="0">
                  <a:moveTo>
                    <a:pt x="260" y="1"/>
                  </a:moveTo>
                  <a:cubicBezTo>
                    <a:pt x="255" y="1"/>
                    <a:pt x="250" y="1"/>
                    <a:pt x="246" y="2"/>
                  </a:cubicBezTo>
                  <a:lnTo>
                    <a:pt x="202" y="9"/>
                  </a:lnTo>
                  <a:cubicBezTo>
                    <a:pt x="195" y="11"/>
                    <a:pt x="188" y="13"/>
                    <a:pt x="181" y="14"/>
                  </a:cubicBezTo>
                  <a:cubicBezTo>
                    <a:pt x="174" y="17"/>
                    <a:pt x="171" y="18"/>
                    <a:pt x="170" y="18"/>
                  </a:cubicBezTo>
                  <a:cubicBezTo>
                    <a:pt x="170" y="18"/>
                    <a:pt x="171" y="17"/>
                    <a:pt x="173" y="16"/>
                  </a:cubicBezTo>
                  <a:lnTo>
                    <a:pt x="173" y="16"/>
                  </a:lnTo>
                  <a:cubicBezTo>
                    <a:pt x="133" y="23"/>
                    <a:pt x="99" y="39"/>
                    <a:pt x="64" y="59"/>
                  </a:cubicBezTo>
                  <a:cubicBezTo>
                    <a:pt x="19" y="84"/>
                    <a:pt x="1" y="149"/>
                    <a:pt x="28" y="192"/>
                  </a:cubicBezTo>
                  <a:cubicBezTo>
                    <a:pt x="49" y="225"/>
                    <a:pt x="78" y="239"/>
                    <a:pt x="111" y="239"/>
                  </a:cubicBezTo>
                  <a:cubicBezTo>
                    <a:pt x="127" y="239"/>
                    <a:pt x="145" y="235"/>
                    <a:pt x="162" y="228"/>
                  </a:cubicBezTo>
                  <a:cubicBezTo>
                    <a:pt x="175" y="222"/>
                    <a:pt x="189" y="216"/>
                    <a:pt x="202" y="208"/>
                  </a:cubicBezTo>
                  <a:lnTo>
                    <a:pt x="222" y="196"/>
                  </a:lnTo>
                  <a:cubicBezTo>
                    <a:pt x="236" y="187"/>
                    <a:pt x="248" y="177"/>
                    <a:pt x="256" y="163"/>
                  </a:cubicBezTo>
                  <a:lnTo>
                    <a:pt x="256" y="163"/>
                  </a:lnTo>
                  <a:cubicBezTo>
                    <a:pt x="255" y="166"/>
                    <a:pt x="255" y="167"/>
                    <a:pt x="255" y="167"/>
                  </a:cubicBezTo>
                  <a:cubicBezTo>
                    <a:pt x="256" y="167"/>
                    <a:pt x="259" y="164"/>
                    <a:pt x="262" y="159"/>
                  </a:cubicBezTo>
                  <a:cubicBezTo>
                    <a:pt x="268" y="155"/>
                    <a:pt x="273" y="149"/>
                    <a:pt x="279" y="145"/>
                  </a:cubicBezTo>
                  <a:cubicBezTo>
                    <a:pt x="290" y="137"/>
                    <a:pt x="300" y="125"/>
                    <a:pt x="311" y="115"/>
                  </a:cubicBezTo>
                  <a:cubicBezTo>
                    <a:pt x="332" y="93"/>
                    <a:pt x="336" y="59"/>
                    <a:pt x="321" y="33"/>
                  </a:cubicBezTo>
                  <a:cubicBezTo>
                    <a:pt x="308" y="10"/>
                    <a:pt x="284" y="1"/>
                    <a:pt x="26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4"/>
            <p:cNvSpPr/>
            <p:nvPr/>
          </p:nvSpPr>
          <p:spPr>
            <a:xfrm>
              <a:off x="4861966" y="242663"/>
              <a:ext cx="17255" cy="13442"/>
            </a:xfrm>
            <a:custGeom>
              <a:avLst/>
              <a:gdLst/>
              <a:ahLst/>
              <a:cxnLst/>
              <a:rect l="l" t="t" r="r" b="b"/>
              <a:pathLst>
                <a:path w="362" h="282" extrusionOk="0">
                  <a:moveTo>
                    <a:pt x="180" y="1"/>
                  </a:moveTo>
                  <a:cubicBezTo>
                    <a:pt x="0" y="1"/>
                    <a:pt x="0" y="281"/>
                    <a:pt x="180" y="281"/>
                  </a:cubicBezTo>
                  <a:cubicBezTo>
                    <a:pt x="181" y="281"/>
                    <a:pt x="181" y="281"/>
                    <a:pt x="181" y="281"/>
                  </a:cubicBezTo>
                  <a:cubicBezTo>
                    <a:pt x="359" y="281"/>
                    <a:pt x="361" y="1"/>
                    <a:pt x="18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4"/>
            <p:cNvSpPr/>
            <p:nvPr/>
          </p:nvSpPr>
          <p:spPr>
            <a:xfrm>
              <a:off x="4892519" y="136084"/>
              <a:ext cx="27455" cy="78171"/>
            </a:xfrm>
            <a:custGeom>
              <a:avLst/>
              <a:gdLst/>
              <a:ahLst/>
              <a:cxnLst/>
              <a:rect l="l" t="t" r="r" b="b"/>
              <a:pathLst>
                <a:path w="576" h="1640" extrusionOk="0">
                  <a:moveTo>
                    <a:pt x="462" y="0"/>
                  </a:moveTo>
                  <a:cubicBezTo>
                    <a:pt x="446" y="0"/>
                    <a:pt x="429" y="9"/>
                    <a:pt x="424" y="26"/>
                  </a:cubicBezTo>
                  <a:cubicBezTo>
                    <a:pt x="350" y="287"/>
                    <a:pt x="342" y="563"/>
                    <a:pt x="273" y="828"/>
                  </a:cubicBezTo>
                  <a:cubicBezTo>
                    <a:pt x="205" y="1090"/>
                    <a:pt x="114" y="1350"/>
                    <a:pt x="10" y="1599"/>
                  </a:cubicBezTo>
                  <a:cubicBezTo>
                    <a:pt x="1" y="1622"/>
                    <a:pt x="22" y="1639"/>
                    <a:pt x="42" y="1639"/>
                  </a:cubicBezTo>
                  <a:cubicBezTo>
                    <a:pt x="53" y="1639"/>
                    <a:pt x="63" y="1635"/>
                    <a:pt x="69" y="1624"/>
                  </a:cubicBezTo>
                  <a:cubicBezTo>
                    <a:pt x="330" y="1173"/>
                    <a:pt x="576" y="555"/>
                    <a:pt x="493" y="26"/>
                  </a:cubicBezTo>
                  <a:cubicBezTo>
                    <a:pt x="490" y="8"/>
                    <a:pt x="477" y="0"/>
                    <a:pt x="46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4"/>
            <p:cNvSpPr/>
            <p:nvPr/>
          </p:nvSpPr>
          <p:spPr>
            <a:xfrm>
              <a:off x="4753433" y="308250"/>
              <a:ext cx="179840" cy="62870"/>
            </a:xfrm>
            <a:custGeom>
              <a:avLst/>
              <a:gdLst/>
              <a:ahLst/>
              <a:cxnLst/>
              <a:rect l="l" t="t" r="r" b="b"/>
              <a:pathLst>
                <a:path w="3773" h="1319" extrusionOk="0">
                  <a:moveTo>
                    <a:pt x="3696" y="0"/>
                  </a:moveTo>
                  <a:cubicBezTo>
                    <a:pt x="3686" y="0"/>
                    <a:pt x="3676" y="3"/>
                    <a:pt x="3665" y="10"/>
                  </a:cubicBezTo>
                  <a:cubicBezTo>
                    <a:pt x="3392" y="179"/>
                    <a:pt x="3179" y="425"/>
                    <a:pt x="2893" y="589"/>
                  </a:cubicBezTo>
                  <a:cubicBezTo>
                    <a:pt x="2614" y="750"/>
                    <a:pt x="2316" y="870"/>
                    <a:pt x="2008" y="962"/>
                  </a:cubicBezTo>
                  <a:cubicBezTo>
                    <a:pt x="1363" y="1153"/>
                    <a:pt x="687" y="1216"/>
                    <a:pt x="21" y="1287"/>
                  </a:cubicBezTo>
                  <a:cubicBezTo>
                    <a:pt x="2" y="1289"/>
                    <a:pt x="0" y="1318"/>
                    <a:pt x="20" y="1318"/>
                  </a:cubicBezTo>
                  <a:cubicBezTo>
                    <a:pt x="21" y="1318"/>
                    <a:pt x="21" y="1318"/>
                    <a:pt x="21" y="1318"/>
                  </a:cubicBezTo>
                  <a:cubicBezTo>
                    <a:pt x="740" y="1294"/>
                    <a:pt x="1464" y="1240"/>
                    <a:pt x="2162" y="1049"/>
                  </a:cubicBezTo>
                  <a:cubicBezTo>
                    <a:pt x="2702" y="902"/>
                    <a:pt x="3472" y="622"/>
                    <a:pt x="3750" y="94"/>
                  </a:cubicBezTo>
                  <a:cubicBezTo>
                    <a:pt x="3772" y="52"/>
                    <a:pt x="3739" y="0"/>
                    <a:pt x="36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4"/>
            <p:cNvSpPr/>
            <p:nvPr/>
          </p:nvSpPr>
          <p:spPr>
            <a:xfrm>
              <a:off x="4947287" y="280652"/>
              <a:ext cx="12298" cy="9533"/>
            </a:xfrm>
            <a:custGeom>
              <a:avLst/>
              <a:gdLst/>
              <a:ahLst/>
              <a:cxnLst/>
              <a:rect l="l" t="t" r="r" b="b"/>
              <a:pathLst>
                <a:path w="258" h="200" extrusionOk="0">
                  <a:moveTo>
                    <a:pt x="128" y="0"/>
                  </a:moveTo>
                  <a:cubicBezTo>
                    <a:pt x="0" y="0"/>
                    <a:pt x="0" y="199"/>
                    <a:pt x="128" y="199"/>
                  </a:cubicBezTo>
                  <a:cubicBezTo>
                    <a:pt x="129" y="199"/>
                    <a:pt x="129" y="199"/>
                    <a:pt x="130" y="199"/>
                  </a:cubicBezTo>
                  <a:cubicBezTo>
                    <a:pt x="257" y="199"/>
                    <a:pt x="257" y="0"/>
                    <a:pt x="12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4"/>
            <p:cNvSpPr/>
            <p:nvPr/>
          </p:nvSpPr>
          <p:spPr>
            <a:xfrm>
              <a:off x="4873549" y="378556"/>
              <a:ext cx="11011" cy="8341"/>
            </a:xfrm>
            <a:custGeom>
              <a:avLst/>
              <a:gdLst/>
              <a:ahLst/>
              <a:cxnLst/>
              <a:rect l="l" t="t" r="r" b="b"/>
              <a:pathLst>
                <a:path w="231" h="175" extrusionOk="0">
                  <a:moveTo>
                    <a:pt x="87" y="0"/>
                  </a:moveTo>
                  <a:cubicBezTo>
                    <a:pt x="41" y="0"/>
                    <a:pt x="0" y="39"/>
                    <a:pt x="0" y="87"/>
                  </a:cubicBezTo>
                  <a:cubicBezTo>
                    <a:pt x="0" y="136"/>
                    <a:pt x="41" y="174"/>
                    <a:pt x="87" y="174"/>
                  </a:cubicBezTo>
                  <a:cubicBezTo>
                    <a:pt x="95" y="174"/>
                    <a:pt x="102" y="173"/>
                    <a:pt x="110" y="171"/>
                  </a:cubicBezTo>
                  <a:lnTo>
                    <a:pt x="181" y="152"/>
                  </a:lnTo>
                  <a:cubicBezTo>
                    <a:pt x="208" y="144"/>
                    <a:pt x="230" y="116"/>
                    <a:pt x="229" y="87"/>
                  </a:cubicBezTo>
                  <a:cubicBezTo>
                    <a:pt x="229" y="59"/>
                    <a:pt x="211" y="32"/>
                    <a:pt x="181" y="23"/>
                  </a:cubicBezTo>
                  <a:lnTo>
                    <a:pt x="110" y="3"/>
                  </a:lnTo>
                  <a:cubicBezTo>
                    <a:pt x="102" y="1"/>
                    <a:pt x="95" y="0"/>
                    <a:pt x="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 name="Google Shape;980;p14"/>
          <p:cNvGrpSpPr/>
          <p:nvPr/>
        </p:nvGrpSpPr>
        <p:grpSpPr>
          <a:xfrm flipH="1">
            <a:off x="2943654" y="-974864"/>
            <a:ext cx="9393624" cy="8567727"/>
            <a:chOff x="-2537947" y="-2336543"/>
            <a:chExt cx="4759398" cy="4340947"/>
          </a:xfrm>
        </p:grpSpPr>
        <p:sp>
          <p:nvSpPr>
            <p:cNvPr id="981" name="Google Shape;981;p14"/>
            <p:cNvSpPr/>
            <p:nvPr/>
          </p:nvSpPr>
          <p:spPr>
            <a:xfrm>
              <a:off x="-1194414" y="-746010"/>
              <a:ext cx="1461075" cy="1333047"/>
            </a:xfrm>
            <a:custGeom>
              <a:avLst/>
              <a:gdLst/>
              <a:ahLst/>
              <a:cxnLst/>
              <a:rect l="l" t="t" r="r" b="b"/>
              <a:pathLst>
                <a:path w="30653" h="27967" extrusionOk="0">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4"/>
            <p:cNvSpPr/>
            <p:nvPr/>
          </p:nvSpPr>
          <p:spPr>
            <a:xfrm>
              <a:off x="-1567773" y="-1000541"/>
              <a:ext cx="2142494" cy="1954837"/>
            </a:xfrm>
            <a:custGeom>
              <a:avLst/>
              <a:gdLst/>
              <a:ahLst/>
              <a:cxnLst/>
              <a:rect l="l" t="t" r="r" b="b"/>
              <a:pathLst>
                <a:path w="44949" h="41012" extrusionOk="0">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4"/>
            <p:cNvSpPr/>
            <p:nvPr/>
          </p:nvSpPr>
          <p:spPr>
            <a:xfrm>
              <a:off x="-1620634" y="-1167988"/>
              <a:ext cx="2386015" cy="2177004"/>
            </a:xfrm>
            <a:custGeom>
              <a:avLst/>
              <a:gdLst/>
              <a:ahLst/>
              <a:cxnLst/>
              <a:rect l="l" t="t" r="r" b="b"/>
              <a:pathLst>
                <a:path w="50058" h="45673" extrusionOk="0">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4"/>
            <p:cNvSpPr/>
            <p:nvPr/>
          </p:nvSpPr>
          <p:spPr>
            <a:xfrm>
              <a:off x="-2048952" y="-1725049"/>
              <a:ext cx="3547658" cy="3235834"/>
            </a:xfrm>
            <a:custGeom>
              <a:avLst/>
              <a:gdLst/>
              <a:ahLst/>
              <a:cxnLst/>
              <a:rect l="l" t="t" r="r" b="b"/>
              <a:pathLst>
                <a:path w="74429" h="67887" extrusionOk="0">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4"/>
            <p:cNvSpPr/>
            <p:nvPr/>
          </p:nvSpPr>
          <p:spPr>
            <a:xfrm>
              <a:off x="-2537947" y="-2336543"/>
              <a:ext cx="4759398" cy="4340947"/>
            </a:xfrm>
            <a:custGeom>
              <a:avLst/>
              <a:gdLst/>
              <a:ahLst/>
              <a:cxnLst/>
              <a:rect l="l" t="t" r="r" b="b"/>
              <a:pathLst>
                <a:path w="99851" h="91072" extrusionOk="0">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14"/>
          <p:cNvGrpSpPr/>
          <p:nvPr/>
        </p:nvGrpSpPr>
        <p:grpSpPr>
          <a:xfrm rot="-604589">
            <a:off x="186587" y="-27195"/>
            <a:ext cx="1136236" cy="1268102"/>
            <a:chOff x="5072836" y="892909"/>
            <a:chExt cx="282224" cy="314970"/>
          </a:xfrm>
        </p:grpSpPr>
        <p:sp>
          <p:nvSpPr>
            <p:cNvPr id="987" name="Google Shape;987;p14"/>
            <p:cNvSpPr/>
            <p:nvPr/>
          </p:nvSpPr>
          <p:spPr>
            <a:xfrm>
              <a:off x="5084705" y="892909"/>
              <a:ext cx="16969" cy="37894"/>
            </a:xfrm>
            <a:custGeom>
              <a:avLst/>
              <a:gdLst/>
              <a:ahLst/>
              <a:cxnLst/>
              <a:rect l="l" t="t" r="r" b="b"/>
              <a:pathLst>
                <a:path w="356" h="795" extrusionOk="0">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4"/>
            <p:cNvSpPr/>
            <p:nvPr/>
          </p:nvSpPr>
          <p:spPr>
            <a:xfrm>
              <a:off x="5100148" y="956351"/>
              <a:ext cx="26549" cy="40134"/>
            </a:xfrm>
            <a:custGeom>
              <a:avLst/>
              <a:gdLst/>
              <a:ahLst/>
              <a:cxnLst/>
              <a:rect l="l" t="t" r="r" b="b"/>
              <a:pathLst>
                <a:path w="557" h="842" extrusionOk="0">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4"/>
            <p:cNvSpPr/>
            <p:nvPr/>
          </p:nvSpPr>
          <p:spPr>
            <a:xfrm>
              <a:off x="5136231" y="1013549"/>
              <a:ext cx="28933" cy="31459"/>
            </a:xfrm>
            <a:custGeom>
              <a:avLst/>
              <a:gdLst/>
              <a:ahLst/>
              <a:cxnLst/>
              <a:rect l="l" t="t" r="r" b="b"/>
              <a:pathLst>
                <a:path w="607" h="660" extrusionOk="0">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4"/>
            <p:cNvSpPr/>
            <p:nvPr/>
          </p:nvSpPr>
          <p:spPr>
            <a:xfrm>
              <a:off x="5179749" y="1060928"/>
              <a:ext cx="48189" cy="34748"/>
            </a:xfrm>
            <a:custGeom>
              <a:avLst/>
              <a:gdLst/>
              <a:ahLst/>
              <a:cxnLst/>
              <a:rect l="l" t="t" r="r" b="b"/>
              <a:pathLst>
                <a:path w="1011" h="729" extrusionOk="0">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4"/>
            <p:cNvSpPr/>
            <p:nvPr/>
          </p:nvSpPr>
          <p:spPr>
            <a:xfrm>
              <a:off x="5241761" y="1097630"/>
              <a:ext cx="46855" cy="30458"/>
            </a:xfrm>
            <a:custGeom>
              <a:avLst/>
              <a:gdLst/>
              <a:ahLst/>
              <a:cxnLst/>
              <a:rect l="l" t="t" r="r" b="b"/>
              <a:pathLst>
                <a:path w="983" h="639" extrusionOk="0">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4"/>
            <p:cNvSpPr/>
            <p:nvPr/>
          </p:nvSpPr>
          <p:spPr>
            <a:xfrm>
              <a:off x="5307682" y="1141292"/>
              <a:ext cx="47379" cy="66588"/>
            </a:xfrm>
            <a:custGeom>
              <a:avLst/>
              <a:gdLst/>
              <a:ahLst/>
              <a:cxnLst/>
              <a:rect l="l" t="t" r="r" b="b"/>
              <a:pathLst>
                <a:path w="994" h="1397" extrusionOk="0">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4"/>
            <p:cNvSpPr/>
            <p:nvPr/>
          </p:nvSpPr>
          <p:spPr>
            <a:xfrm>
              <a:off x="5116497" y="921556"/>
              <a:ext cx="19924" cy="32698"/>
            </a:xfrm>
            <a:custGeom>
              <a:avLst/>
              <a:gdLst/>
              <a:ahLst/>
              <a:cxnLst/>
              <a:rect l="l" t="t" r="r" b="b"/>
              <a:pathLst>
                <a:path w="418" h="686" extrusionOk="0">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4"/>
            <p:cNvSpPr/>
            <p:nvPr/>
          </p:nvSpPr>
          <p:spPr>
            <a:xfrm>
              <a:off x="5148290" y="978849"/>
              <a:ext cx="27312" cy="30506"/>
            </a:xfrm>
            <a:custGeom>
              <a:avLst/>
              <a:gdLst/>
              <a:ahLst/>
              <a:cxnLst/>
              <a:rect l="l" t="t" r="r" b="b"/>
              <a:pathLst>
                <a:path w="573" h="640" extrusionOk="0">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4"/>
            <p:cNvSpPr/>
            <p:nvPr/>
          </p:nvSpPr>
          <p:spPr>
            <a:xfrm>
              <a:off x="5198958" y="1032901"/>
              <a:ext cx="27360" cy="19638"/>
            </a:xfrm>
            <a:custGeom>
              <a:avLst/>
              <a:gdLst/>
              <a:ahLst/>
              <a:cxnLst/>
              <a:rect l="l" t="t" r="r" b="b"/>
              <a:pathLst>
                <a:path w="574" h="412" extrusionOk="0">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5255965" y="1068221"/>
              <a:ext cx="36750" cy="20258"/>
            </a:xfrm>
            <a:custGeom>
              <a:avLst/>
              <a:gdLst/>
              <a:ahLst/>
              <a:cxnLst/>
              <a:rect l="l" t="t" r="r" b="b"/>
              <a:pathLst>
                <a:path w="771" h="425" extrusionOk="0">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4"/>
            <p:cNvSpPr/>
            <p:nvPr/>
          </p:nvSpPr>
          <p:spPr>
            <a:xfrm>
              <a:off x="5317787" y="1100395"/>
              <a:ext cx="25119" cy="23690"/>
            </a:xfrm>
            <a:custGeom>
              <a:avLst/>
              <a:gdLst/>
              <a:ahLst/>
              <a:cxnLst/>
              <a:rect l="l" t="t" r="r" b="b"/>
              <a:pathLst>
                <a:path w="527" h="497" extrusionOk="0">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4"/>
            <p:cNvSpPr/>
            <p:nvPr/>
          </p:nvSpPr>
          <p:spPr>
            <a:xfrm>
              <a:off x="5072836" y="956685"/>
              <a:ext cx="20258" cy="40754"/>
            </a:xfrm>
            <a:custGeom>
              <a:avLst/>
              <a:gdLst/>
              <a:ahLst/>
              <a:cxnLst/>
              <a:rect l="l" t="t" r="r" b="b"/>
              <a:pathLst>
                <a:path w="425" h="855" extrusionOk="0">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4"/>
            <p:cNvSpPr/>
            <p:nvPr/>
          </p:nvSpPr>
          <p:spPr>
            <a:xfrm>
              <a:off x="5101816" y="1021605"/>
              <a:ext cx="32126" cy="34509"/>
            </a:xfrm>
            <a:custGeom>
              <a:avLst/>
              <a:gdLst/>
              <a:ahLst/>
              <a:cxnLst/>
              <a:rect l="l" t="t" r="r" b="b"/>
              <a:pathLst>
                <a:path w="674" h="724" extrusionOk="0">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5147813" y="1069222"/>
              <a:ext cx="28647" cy="15872"/>
            </a:xfrm>
            <a:custGeom>
              <a:avLst/>
              <a:gdLst/>
              <a:ahLst/>
              <a:cxnLst/>
              <a:rect l="l" t="t" r="r" b="b"/>
              <a:pathLst>
                <a:path w="601" h="333" extrusionOk="0">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4"/>
            <p:cNvSpPr/>
            <p:nvPr/>
          </p:nvSpPr>
          <p:spPr>
            <a:xfrm>
              <a:off x="5201961" y="1104923"/>
              <a:ext cx="27932" cy="20353"/>
            </a:xfrm>
            <a:custGeom>
              <a:avLst/>
              <a:gdLst/>
              <a:ahLst/>
              <a:cxnLst/>
              <a:rect l="l" t="t" r="r" b="b"/>
              <a:pathLst>
                <a:path w="586" h="427" extrusionOk="0">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4"/>
            <p:cNvSpPr/>
            <p:nvPr/>
          </p:nvSpPr>
          <p:spPr>
            <a:xfrm>
              <a:off x="5256156" y="1140624"/>
              <a:ext cx="32412" cy="36654"/>
            </a:xfrm>
            <a:custGeom>
              <a:avLst/>
              <a:gdLst/>
              <a:ahLst/>
              <a:cxnLst/>
              <a:rect l="l" t="t" r="r" b="b"/>
              <a:pathLst>
                <a:path w="680" h="769" extrusionOk="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3" name="Google Shape;1003;p14"/>
          <p:cNvGrpSpPr/>
          <p:nvPr/>
        </p:nvGrpSpPr>
        <p:grpSpPr>
          <a:xfrm>
            <a:off x="2391916" y="-668849"/>
            <a:ext cx="1289009" cy="1552973"/>
            <a:chOff x="5234039" y="-267543"/>
            <a:chExt cx="313064" cy="377173"/>
          </a:xfrm>
        </p:grpSpPr>
        <p:sp>
          <p:nvSpPr>
            <p:cNvPr id="1004" name="Google Shape;1004;p14"/>
            <p:cNvSpPr/>
            <p:nvPr/>
          </p:nvSpPr>
          <p:spPr>
            <a:xfrm>
              <a:off x="5316071" y="-114967"/>
              <a:ext cx="106293" cy="94996"/>
            </a:xfrm>
            <a:custGeom>
              <a:avLst/>
              <a:gdLst/>
              <a:ahLst/>
              <a:cxnLst/>
              <a:rect l="l" t="t" r="r" b="b"/>
              <a:pathLst>
                <a:path w="2230" h="1993" extrusionOk="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4"/>
            <p:cNvSpPr/>
            <p:nvPr/>
          </p:nvSpPr>
          <p:spPr>
            <a:xfrm>
              <a:off x="5309255" y="-154720"/>
              <a:ext cx="67398" cy="95473"/>
            </a:xfrm>
            <a:custGeom>
              <a:avLst/>
              <a:gdLst/>
              <a:ahLst/>
              <a:cxnLst/>
              <a:rect l="l" t="t" r="r" b="b"/>
              <a:pathLst>
                <a:path w="1414" h="2003" extrusionOk="0">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5370218" y="-141517"/>
              <a:ext cx="15348" cy="24976"/>
            </a:xfrm>
            <a:custGeom>
              <a:avLst/>
              <a:gdLst/>
              <a:ahLst/>
              <a:cxnLst/>
              <a:rect l="l" t="t" r="r" b="b"/>
              <a:pathLst>
                <a:path w="322" h="524" extrusionOk="0">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4"/>
            <p:cNvSpPr/>
            <p:nvPr/>
          </p:nvSpPr>
          <p:spPr>
            <a:xfrm>
              <a:off x="5308778" y="-181936"/>
              <a:ext cx="123309" cy="105387"/>
            </a:xfrm>
            <a:custGeom>
              <a:avLst/>
              <a:gdLst/>
              <a:ahLst/>
              <a:cxnLst/>
              <a:rect l="l" t="t" r="r" b="b"/>
              <a:pathLst>
                <a:path w="2587" h="2211" extrusionOk="0">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4"/>
            <p:cNvSpPr/>
            <p:nvPr/>
          </p:nvSpPr>
          <p:spPr>
            <a:xfrm>
              <a:off x="5267548" y="-181031"/>
              <a:ext cx="172500" cy="200479"/>
            </a:xfrm>
            <a:custGeom>
              <a:avLst/>
              <a:gdLst/>
              <a:ahLst/>
              <a:cxnLst/>
              <a:rect l="l" t="t" r="r" b="b"/>
              <a:pathLst>
                <a:path w="3619" h="4206" extrusionOk="0">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5301485" y="-226170"/>
              <a:ext cx="183558" cy="268592"/>
            </a:xfrm>
            <a:custGeom>
              <a:avLst/>
              <a:gdLst/>
              <a:ahLst/>
              <a:cxnLst/>
              <a:rect l="l" t="t" r="r" b="b"/>
              <a:pathLst>
                <a:path w="3851" h="5635" extrusionOk="0">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5407730" y="37180"/>
              <a:ext cx="9438" cy="6387"/>
            </a:xfrm>
            <a:custGeom>
              <a:avLst/>
              <a:gdLst/>
              <a:ahLst/>
              <a:cxnLst/>
              <a:rect l="l" t="t" r="r" b="b"/>
              <a:pathLst>
                <a:path w="198" h="134" extrusionOk="0">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5371791" y="26407"/>
              <a:ext cx="6435" cy="9438"/>
            </a:xfrm>
            <a:custGeom>
              <a:avLst/>
              <a:gdLst/>
              <a:ahLst/>
              <a:cxnLst/>
              <a:rect l="l" t="t" r="r" b="b"/>
              <a:pathLst>
                <a:path w="135" h="198" extrusionOk="0">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5256156" y="-232938"/>
              <a:ext cx="83938" cy="240136"/>
            </a:xfrm>
            <a:custGeom>
              <a:avLst/>
              <a:gdLst/>
              <a:ahLst/>
              <a:cxnLst/>
              <a:rect l="l" t="t" r="r" b="b"/>
              <a:pathLst>
                <a:path w="1761" h="5038" extrusionOk="0">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4"/>
            <p:cNvSpPr/>
            <p:nvPr/>
          </p:nvSpPr>
          <p:spPr>
            <a:xfrm>
              <a:off x="5353297" y="-244282"/>
              <a:ext cx="9819" cy="7293"/>
            </a:xfrm>
            <a:custGeom>
              <a:avLst/>
              <a:gdLst/>
              <a:ahLst/>
              <a:cxnLst/>
              <a:rect l="l" t="t" r="r" b="b"/>
              <a:pathLst>
                <a:path w="206" h="153" extrusionOk="0">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5389618" y="-236799"/>
              <a:ext cx="9342" cy="6673"/>
            </a:xfrm>
            <a:custGeom>
              <a:avLst/>
              <a:gdLst/>
              <a:ahLst/>
              <a:cxnLst/>
              <a:rect l="l" t="t" r="r" b="b"/>
              <a:pathLst>
                <a:path w="196" h="140" extrusionOk="0">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5429084" y="-211775"/>
              <a:ext cx="7150" cy="9914"/>
            </a:xfrm>
            <a:custGeom>
              <a:avLst/>
              <a:gdLst/>
              <a:ahLst/>
              <a:cxnLst/>
              <a:rect l="l" t="t" r="r" b="b"/>
              <a:pathLst>
                <a:path w="150" h="208" extrusionOk="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5287519" y="-173738"/>
              <a:ext cx="259584" cy="283368"/>
            </a:xfrm>
            <a:custGeom>
              <a:avLst/>
              <a:gdLst/>
              <a:ahLst/>
              <a:cxnLst/>
              <a:rect l="l" t="t" r="r" b="b"/>
              <a:pathLst>
                <a:path w="5446" h="5945" extrusionOk="0">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5412688" y="32127"/>
              <a:ext cx="94663" cy="49810"/>
            </a:xfrm>
            <a:custGeom>
              <a:avLst/>
              <a:gdLst/>
              <a:ahLst/>
              <a:cxnLst/>
              <a:rect l="l" t="t" r="r" b="b"/>
              <a:pathLst>
                <a:path w="1986" h="1045" extrusionOk="0">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5411258" y="-177027"/>
              <a:ext cx="60725" cy="181890"/>
            </a:xfrm>
            <a:custGeom>
              <a:avLst/>
              <a:gdLst/>
              <a:ahLst/>
              <a:cxnLst/>
              <a:rect l="l" t="t" r="r" b="b"/>
              <a:pathLst>
                <a:path w="1274" h="3816" extrusionOk="0">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4"/>
            <p:cNvSpPr/>
            <p:nvPr/>
          </p:nvSpPr>
          <p:spPr>
            <a:xfrm>
              <a:off x="5377892" y="-197618"/>
              <a:ext cx="8675" cy="11773"/>
            </a:xfrm>
            <a:custGeom>
              <a:avLst/>
              <a:gdLst/>
              <a:ahLst/>
              <a:cxnLst/>
              <a:rect l="l" t="t" r="r" b="b"/>
              <a:pathLst>
                <a:path w="182" h="247" extrusionOk="0">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4"/>
            <p:cNvSpPr/>
            <p:nvPr/>
          </p:nvSpPr>
          <p:spPr>
            <a:xfrm>
              <a:off x="5338426" y="-89895"/>
              <a:ext cx="37465" cy="45091"/>
            </a:xfrm>
            <a:custGeom>
              <a:avLst/>
              <a:gdLst/>
              <a:ahLst/>
              <a:cxnLst/>
              <a:rect l="l" t="t" r="r" b="b"/>
              <a:pathLst>
                <a:path w="786" h="946" extrusionOk="0">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5431706" y="-63537"/>
              <a:ext cx="9152" cy="10772"/>
            </a:xfrm>
            <a:custGeom>
              <a:avLst/>
              <a:gdLst/>
              <a:ahLst/>
              <a:cxnLst/>
              <a:rect l="l" t="t" r="r" b="b"/>
              <a:pathLst>
                <a:path w="192" h="226" extrusionOk="0">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5234039" y="-267543"/>
              <a:ext cx="161155" cy="218830"/>
            </a:xfrm>
            <a:custGeom>
              <a:avLst/>
              <a:gdLst/>
              <a:ahLst/>
              <a:cxnLst/>
              <a:rect l="l" t="t" r="r" b="b"/>
              <a:pathLst>
                <a:path w="3381" h="4591" extrusionOk="0">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14"/>
          <p:cNvGrpSpPr/>
          <p:nvPr/>
        </p:nvGrpSpPr>
        <p:grpSpPr>
          <a:xfrm rot="-3977070">
            <a:off x="6136619" y="-868331"/>
            <a:ext cx="2177338" cy="4125898"/>
            <a:chOff x="177688" y="2854372"/>
            <a:chExt cx="568167" cy="1076609"/>
          </a:xfrm>
        </p:grpSpPr>
        <p:sp>
          <p:nvSpPr>
            <p:cNvPr id="1024" name="Google Shape;1024;p14"/>
            <p:cNvSpPr/>
            <p:nvPr/>
          </p:nvSpPr>
          <p:spPr>
            <a:xfrm>
              <a:off x="662632" y="3784363"/>
              <a:ext cx="69448" cy="70449"/>
            </a:xfrm>
            <a:custGeom>
              <a:avLst/>
              <a:gdLst/>
              <a:ahLst/>
              <a:cxnLst/>
              <a:rect l="l" t="t" r="r" b="b"/>
              <a:pathLst>
                <a:path w="1457" h="1478" extrusionOk="0">
                  <a:moveTo>
                    <a:pt x="687" y="0"/>
                  </a:moveTo>
                  <a:cubicBezTo>
                    <a:pt x="559" y="0"/>
                    <a:pt x="433" y="32"/>
                    <a:pt x="321" y="105"/>
                  </a:cubicBezTo>
                  <a:cubicBezTo>
                    <a:pt x="174" y="197"/>
                    <a:pt x="63" y="358"/>
                    <a:pt x="26" y="529"/>
                  </a:cubicBezTo>
                  <a:cubicBezTo>
                    <a:pt x="0" y="645"/>
                    <a:pt x="6" y="759"/>
                    <a:pt x="40" y="872"/>
                  </a:cubicBezTo>
                  <a:cubicBezTo>
                    <a:pt x="78" y="991"/>
                    <a:pt x="142" y="1091"/>
                    <a:pt x="234" y="1175"/>
                  </a:cubicBezTo>
                  <a:cubicBezTo>
                    <a:pt x="279" y="1225"/>
                    <a:pt x="326" y="1272"/>
                    <a:pt x="372" y="1320"/>
                  </a:cubicBezTo>
                  <a:cubicBezTo>
                    <a:pt x="418" y="1352"/>
                    <a:pt x="462" y="1382"/>
                    <a:pt x="508" y="1414"/>
                  </a:cubicBezTo>
                  <a:cubicBezTo>
                    <a:pt x="581" y="1453"/>
                    <a:pt x="660" y="1474"/>
                    <a:pt x="743" y="1474"/>
                  </a:cubicBezTo>
                  <a:cubicBezTo>
                    <a:pt x="764" y="1476"/>
                    <a:pt x="786" y="1477"/>
                    <a:pt x="809" y="1477"/>
                  </a:cubicBezTo>
                  <a:cubicBezTo>
                    <a:pt x="925" y="1477"/>
                    <a:pt x="1045" y="1449"/>
                    <a:pt x="1140" y="1382"/>
                  </a:cubicBezTo>
                  <a:cubicBezTo>
                    <a:pt x="1232" y="1316"/>
                    <a:pt x="1308" y="1233"/>
                    <a:pt x="1362" y="1136"/>
                  </a:cubicBezTo>
                  <a:cubicBezTo>
                    <a:pt x="1434" y="1010"/>
                    <a:pt x="1457" y="794"/>
                    <a:pt x="1403" y="660"/>
                  </a:cubicBezTo>
                  <a:cubicBezTo>
                    <a:pt x="1378" y="597"/>
                    <a:pt x="1354" y="534"/>
                    <a:pt x="1329" y="472"/>
                  </a:cubicBezTo>
                  <a:cubicBezTo>
                    <a:pt x="1291" y="354"/>
                    <a:pt x="1226" y="254"/>
                    <a:pt x="1135" y="170"/>
                  </a:cubicBezTo>
                  <a:cubicBezTo>
                    <a:pt x="1046" y="91"/>
                    <a:pt x="944" y="39"/>
                    <a:pt x="828" y="13"/>
                  </a:cubicBezTo>
                  <a:cubicBezTo>
                    <a:pt x="781" y="5"/>
                    <a:pt x="734" y="0"/>
                    <a:pt x="6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698238" y="3668919"/>
              <a:ext cx="47617" cy="48761"/>
            </a:xfrm>
            <a:custGeom>
              <a:avLst/>
              <a:gdLst/>
              <a:ahLst/>
              <a:cxnLst/>
              <a:rect l="l" t="t" r="r" b="b"/>
              <a:pathLst>
                <a:path w="999" h="1023" extrusionOk="0">
                  <a:moveTo>
                    <a:pt x="461" y="0"/>
                  </a:moveTo>
                  <a:cubicBezTo>
                    <a:pt x="372" y="0"/>
                    <a:pt x="279" y="24"/>
                    <a:pt x="211" y="72"/>
                  </a:cubicBezTo>
                  <a:cubicBezTo>
                    <a:pt x="113" y="138"/>
                    <a:pt x="32" y="237"/>
                    <a:pt x="11" y="357"/>
                  </a:cubicBezTo>
                  <a:cubicBezTo>
                    <a:pt x="7" y="397"/>
                    <a:pt x="5" y="434"/>
                    <a:pt x="1" y="473"/>
                  </a:cubicBezTo>
                  <a:cubicBezTo>
                    <a:pt x="5" y="556"/>
                    <a:pt x="28" y="632"/>
                    <a:pt x="73" y="701"/>
                  </a:cubicBezTo>
                  <a:cubicBezTo>
                    <a:pt x="90" y="737"/>
                    <a:pt x="108" y="771"/>
                    <a:pt x="125" y="807"/>
                  </a:cubicBezTo>
                  <a:cubicBezTo>
                    <a:pt x="158" y="864"/>
                    <a:pt x="202" y="906"/>
                    <a:pt x="257" y="938"/>
                  </a:cubicBezTo>
                  <a:cubicBezTo>
                    <a:pt x="304" y="978"/>
                    <a:pt x="359" y="1002"/>
                    <a:pt x="421" y="1012"/>
                  </a:cubicBezTo>
                  <a:cubicBezTo>
                    <a:pt x="451" y="1019"/>
                    <a:pt x="484" y="1022"/>
                    <a:pt x="518" y="1022"/>
                  </a:cubicBezTo>
                  <a:cubicBezTo>
                    <a:pt x="609" y="1022"/>
                    <a:pt x="704" y="998"/>
                    <a:pt x="774" y="948"/>
                  </a:cubicBezTo>
                  <a:cubicBezTo>
                    <a:pt x="874" y="878"/>
                    <a:pt x="958" y="777"/>
                    <a:pt x="980" y="654"/>
                  </a:cubicBezTo>
                  <a:cubicBezTo>
                    <a:pt x="999" y="539"/>
                    <a:pt x="992" y="397"/>
                    <a:pt x="915" y="300"/>
                  </a:cubicBezTo>
                  <a:cubicBezTo>
                    <a:pt x="891" y="271"/>
                    <a:pt x="867" y="240"/>
                    <a:pt x="841" y="209"/>
                  </a:cubicBezTo>
                  <a:cubicBezTo>
                    <a:pt x="810" y="156"/>
                    <a:pt x="767" y="112"/>
                    <a:pt x="714" y="83"/>
                  </a:cubicBezTo>
                  <a:cubicBezTo>
                    <a:pt x="668" y="44"/>
                    <a:pt x="614" y="21"/>
                    <a:pt x="556" y="10"/>
                  </a:cubicBezTo>
                  <a:cubicBezTo>
                    <a:pt x="526" y="4"/>
                    <a:pt x="494" y="0"/>
                    <a:pt x="46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671116" y="3564771"/>
              <a:ext cx="63013" cy="69114"/>
            </a:xfrm>
            <a:custGeom>
              <a:avLst/>
              <a:gdLst/>
              <a:ahLst/>
              <a:cxnLst/>
              <a:rect l="l" t="t" r="r" b="b"/>
              <a:pathLst>
                <a:path w="1322" h="1450" extrusionOk="0">
                  <a:moveTo>
                    <a:pt x="669" y="0"/>
                  </a:moveTo>
                  <a:cubicBezTo>
                    <a:pt x="559" y="5"/>
                    <a:pt x="459" y="37"/>
                    <a:pt x="366" y="97"/>
                  </a:cubicBezTo>
                  <a:cubicBezTo>
                    <a:pt x="360" y="100"/>
                    <a:pt x="354" y="103"/>
                    <a:pt x="349" y="107"/>
                  </a:cubicBezTo>
                  <a:cubicBezTo>
                    <a:pt x="274" y="150"/>
                    <a:pt x="216" y="208"/>
                    <a:pt x="174" y="284"/>
                  </a:cubicBezTo>
                  <a:cubicBezTo>
                    <a:pt x="155" y="306"/>
                    <a:pt x="140" y="331"/>
                    <a:pt x="125" y="357"/>
                  </a:cubicBezTo>
                  <a:cubicBezTo>
                    <a:pt x="93" y="418"/>
                    <a:pt x="67" y="489"/>
                    <a:pt x="51" y="552"/>
                  </a:cubicBezTo>
                  <a:cubicBezTo>
                    <a:pt x="40" y="589"/>
                    <a:pt x="31" y="628"/>
                    <a:pt x="21" y="668"/>
                  </a:cubicBezTo>
                  <a:cubicBezTo>
                    <a:pt x="0" y="752"/>
                    <a:pt x="0" y="834"/>
                    <a:pt x="21" y="915"/>
                  </a:cubicBezTo>
                  <a:cubicBezTo>
                    <a:pt x="30" y="1002"/>
                    <a:pt x="58" y="1081"/>
                    <a:pt x="109" y="1155"/>
                  </a:cubicBezTo>
                  <a:cubicBezTo>
                    <a:pt x="155" y="1232"/>
                    <a:pt x="215" y="1291"/>
                    <a:pt x="291" y="1334"/>
                  </a:cubicBezTo>
                  <a:cubicBezTo>
                    <a:pt x="356" y="1387"/>
                    <a:pt x="431" y="1422"/>
                    <a:pt x="516" y="1437"/>
                  </a:cubicBezTo>
                  <a:cubicBezTo>
                    <a:pt x="563" y="1445"/>
                    <a:pt x="610" y="1450"/>
                    <a:pt x="658" y="1450"/>
                  </a:cubicBezTo>
                  <a:cubicBezTo>
                    <a:pt x="780" y="1450"/>
                    <a:pt x="902" y="1421"/>
                    <a:pt x="1003" y="1349"/>
                  </a:cubicBezTo>
                  <a:cubicBezTo>
                    <a:pt x="1047" y="1312"/>
                    <a:pt x="1090" y="1275"/>
                    <a:pt x="1135" y="1237"/>
                  </a:cubicBezTo>
                  <a:cubicBezTo>
                    <a:pt x="1211" y="1152"/>
                    <a:pt x="1261" y="1054"/>
                    <a:pt x="1286" y="942"/>
                  </a:cubicBezTo>
                  <a:cubicBezTo>
                    <a:pt x="1293" y="904"/>
                    <a:pt x="1301" y="864"/>
                    <a:pt x="1308" y="825"/>
                  </a:cubicBezTo>
                  <a:cubicBezTo>
                    <a:pt x="1316" y="772"/>
                    <a:pt x="1322" y="704"/>
                    <a:pt x="1322" y="648"/>
                  </a:cubicBezTo>
                  <a:cubicBezTo>
                    <a:pt x="1322" y="639"/>
                    <a:pt x="1322" y="631"/>
                    <a:pt x="1320" y="622"/>
                  </a:cubicBezTo>
                  <a:cubicBezTo>
                    <a:pt x="1320" y="618"/>
                    <a:pt x="1320" y="612"/>
                    <a:pt x="1319" y="609"/>
                  </a:cubicBezTo>
                  <a:cubicBezTo>
                    <a:pt x="1319" y="522"/>
                    <a:pt x="1298" y="444"/>
                    <a:pt x="1256" y="371"/>
                  </a:cubicBezTo>
                  <a:cubicBezTo>
                    <a:pt x="1230" y="317"/>
                    <a:pt x="1231" y="311"/>
                    <a:pt x="1208" y="280"/>
                  </a:cubicBezTo>
                  <a:cubicBezTo>
                    <a:pt x="1164" y="207"/>
                    <a:pt x="1109" y="151"/>
                    <a:pt x="1037" y="110"/>
                  </a:cubicBezTo>
                  <a:cubicBezTo>
                    <a:pt x="975" y="61"/>
                    <a:pt x="905" y="28"/>
                    <a:pt x="825" y="14"/>
                  </a:cubicBezTo>
                  <a:cubicBezTo>
                    <a:pt x="773" y="9"/>
                    <a:pt x="722" y="4"/>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631840" y="3436171"/>
              <a:ext cx="64157" cy="65873"/>
            </a:xfrm>
            <a:custGeom>
              <a:avLst/>
              <a:gdLst/>
              <a:ahLst/>
              <a:cxnLst/>
              <a:rect l="l" t="t" r="r" b="b"/>
              <a:pathLst>
                <a:path w="1346" h="1382" extrusionOk="0">
                  <a:moveTo>
                    <a:pt x="629" y="1"/>
                  </a:moveTo>
                  <a:cubicBezTo>
                    <a:pt x="597" y="1"/>
                    <a:pt x="565" y="6"/>
                    <a:pt x="532" y="15"/>
                  </a:cubicBezTo>
                  <a:cubicBezTo>
                    <a:pt x="448" y="22"/>
                    <a:pt x="369" y="52"/>
                    <a:pt x="297" y="101"/>
                  </a:cubicBezTo>
                  <a:cubicBezTo>
                    <a:pt x="255" y="137"/>
                    <a:pt x="212" y="174"/>
                    <a:pt x="169" y="212"/>
                  </a:cubicBezTo>
                  <a:cubicBezTo>
                    <a:pt x="138" y="258"/>
                    <a:pt x="107" y="303"/>
                    <a:pt x="76" y="348"/>
                  </a:cubicBezTo>
                  <a:cubicBezTo>
                    <a:pt x="35" y="421"/>
                    <a:pt x="14" y="500"/>
                    <a:pt x="14" y="581"/>
                  </a:cubicBezTo>
                  <a:cubicBezTo>
                    <a:pt x="1" y="664"/>
                    <a:pt x="8" y="744"/>
                    <a:pt x="35" y="824"/>
                  </a:cubicBezTo>
                  <a:cubicBezTo>
                    <a:pt x="74" y="962"/>
                    <a:pt x="139" y="1028"/>
                    <a:pt x="231" y="1131"/>
                  </a:cubicBezTo>
                  <a:cubicBezTo>
                    <a:pt x="238" y="1140"/>
                    <a:pt x="248" y="1149"/>
                    <a:pt x="255" y="1158"/>
                  </a:cubicBezTo>
                  <a:cubicBezTo>
                    <a:pt x="275" y="1180"/>
                    <a:pt x="295" y="1201"/>
                    <a:pt x="315" y="1224"/>
                  </a:cubicBezTo>
                  <a:cubicBezTo>
                    <a:pt x="357" y="1253"/>
                    <a:pt x="401" y="1284"/>
                    <a:pt x="445" y="1314"/>
                  </a:cubicBezTo>
                  <a:cubicBezTo>
                    <a:pt x="516" y="1353"/>
                    <a:pt x="592" y="1373"/>
                    <a:pt x="672" y="1374"/>
                  </a:cubicBezTo>
                  <a:cubicBezTo>
                    <a:pt x="693" y="1379"/>
                    <a:pt x="715" y="1382"/>
                    <a:pt x="737" y="1382"/>
                  </a:cubicBezTo>
                  <a:cubicBezTo>
                    <a:pt x="768" y="1382"/>
                    <a:pt x="798" y="1377"/>
                    <a:pt x="829" y="1368"/>
                  </a:cubicBezTo>
                  <a:cubicBezTo>
                    <a:pt x="911" y="1361"/>
                    <a:pt x="987" y="1332"/>
                    <a:pt x="1056" y="1284"/>
                  </a:cubicBezTo>
                  <a:cubicBezTo>
                    <a:pt x="1098" y="1248"/>
                    <a:pt x="1139" y="1214"/>
                    <a:pt x="1181" y="1177"/>
                  </a:cubicBezTo>
                  <a:cubicBezTo>
                    <a:pt x="1212" y="1133"/>
                    <a:pt x="1242" y="1089"/>
                    <a:pt x="1272" y="1046"/>
                  </a:cubicBezTo>
                  <a:cubicBezTo>
                    <a:pt x="1311" y="975"/>
                    <a:pt x="1331" y="900"/>
                    <a:pt x="1332" y="819"/>
                  </a:cubicBezTo>
                  <a:cubicBezTo>
                    <a:pt x="1346" y="739"/>
                    <a:pt x="1338" y="661"/>
                    <a:pt x="1311" y="583"/>
                  </a:cubicBezTo>
                  <a:cubicBezTo>
                    <a:pt x="1300" y="556"/>
                    <a:pt x="1288" y="530"/>
                    <a:pt x="1276" y="503"/>
                  </a:cubicBezTo>
                  <a:cubicBezTo>
                    <a:pt x="1270" y="491"/>
                    <a:pt x="1265" y="479"/>
                    <a:pt x="1262" y="467"/>
                  </a:cubicBezTo>
                  <a:cubicBezTo>
                    <a:pt x="1206" y="341"/>
                    <a:pt x="1173" y="254"/>
                    <a:pt x="1064" y="163"/>
                  </a:cubicBezTo>
                  <a:cubicBezTo>
                    <a:pt x="1018" y="131"/>
                    <a:pt x="974" y="101"/>
                    <a:pt x="928" y="69"/>
                  </a:cubicBezTo>
                  <a:cubicBezTo>
                    <a:pt x="855" y="29"/>
                    <a:pt x="776" y="8"/>
                    <a:pt x="695" y="8"/>
                  </a:cubicBezTo>
                  <a:cubicBezTo>
                    <a:pt x="673" y="3"/>
                    <a:pt x="651" y="1"/>
                    <a:pt x="62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526977" y="3286503"/>
              <a:ext cx="57484" cy="59248"/>
            </a:xfrm>
            <a:custGeom>
              <a:avLst/>
              <a:gdLst/>
              <a:ahLst/>
              <a:cxnLst/>
              <a:rect l="l" t="t" r="r" b="b"/>
              <a:pathLst>
                <a:path w="1206" h="1243" extrusionOk="0">
                  <a:moveTo>
                    <a:pt x="599" y="1"/>
                  </a:moveTo>
                  <a:cubicBezTo>
                    <a:pt x="563" y="1"/>
                    <a:pt x="527" y="6"/>
                    <a:pt x="490" y="15"/>
                  </a:cubicBezTo>
                  <a:cubicBezTo>
                    <a:pt x="412" y="22"/>
                    <a:pt x="341" y="48"/>
                    <a:pt x="276" y="94"/>
                  </a:cubicBezTo>
                  <a:cubicBezTo>
                    <a:pt x="156" y="182"/>
                    <a:pt x="52" y="306"/>
                    <a:pt x="26" y="456"/>
                  </a:cubicBezTo>
                  <a:cubicBezTo>
                    <a:pt x="0" y="604"/>
                    <a:pt x="18" y="763"/>
                    <a:pt x="104" y="889"/>
                  </a:cubicBezTo>
                  <a:cubicBezTo>
                    <a:pt x="107" y="892"/>
                    <a:pt x="109" y="895"/>
                    <a:pt x="112" y="899"/>
                  </a:cubicBezTo>
                  <a:cubicBezTo>
                    <a:pt x="144" y="938"/>
                    <a:pt x="178" y="978"/>
                    <a:pt x="211" y="1016"/>
                  </a:cubicBezTo>
                  <a:cubicBezTo>
                    <a:pt x="239" y="1045"/>
                    <a:pt x="270" y="1067"/>
                    <a:pt x="302" y="1084"/>
                  </a:cubicBezTo>
                  <a:cubicBezTo>
                    <a:pt x="311" y="1093"/>
                    <a:pt x="319" y="1101"/>
                    <a:pt x="330" y="1109"/>
                  </a:cubicBezTo>
                  <a:cubicBezTo>
                    <a:pt x="366" y="1135"/>
                    <a:pt x="404" y="1161"/>
                    <a:pt x="442" y="1185"/>
                  </a:cubicBezTo>
                  <a:cubicBezTo>
                    <a:pt x="501" y="1219"/>
                    <a:pt x="565" y="1235"/>
                    <a:pt x="633" y="1236"/>
                  </a:cubicBezTo>
                  <a:cubicBezTo>
                    <a:pt x="653" y="1240"/>
                    <a:pt x="672" y="1242"/>
                    <a:pt x="691" y="1242"/>
                  </a:cubicBezTo>
                  <a:cubicBezTo>
                    <a:pt x="717" y="1242"/>
                    <a:pt x="742" y="1239"/>
                    <a:pt x="767" y="1231"/>
                  </a:cubicBezTo>
                  <a:cubicBezTo>
                    <a:pt x="836" y="1225"/>
                    <a:pt x="901" y="1202"/>
                    <a:pt x="961" y="1161"/>
                  </a:cubicBezTo>
                  <a:lnTo>
                    <a:pt x="1067" y="1071"/>
                  </a:lnTo>
                  <a:cubicBezTo>
                    <a:pt x="1092" y="1034"/>
                    <a:pt x="1118" y="995"/>
                    <a:pt x="1143" y="959"/>
                  </a:cubicBezTo>
                  <a:cubicBezTo>
                    <a:pt x="1177" y="899"/>
                    <a:pt x="1192" y="835"/>
                    <a:pt x="1193" y="766"/>
                  </a:cubicBezTo>
                  <a:cubicBezTo>
                    <a:pt x="1206" y="700"/>
                    <a:pt x="1199" y="633"/>
                    <a:pt x="1177" y="566"/>
                  </a:cubicBezTo>
                  <a:cubicBezTo>
                    <a:pt x="1169" y="543"/>
                    <a:pt x="1162" y="518"/>
                    <a:pt x="1155" y="495"/>
                  </a:cubicBezTo>
                  <a:lnTo>
                    <a:pt x="1155" y="492"/>
                  </a:lnTo>
                  <a:cubicBezTo>
                    <a:pt x="1148" y="414"/>
                    <a:pt x="1122" y="344"/>
                    <a:pt x="1077" y="278"/>
                  </a:cubicBezTo>
                  <a:cubicBezTo>
                    <a:pt x="1075" y="275"/>
                    <a:pt x="1073" y="271"/>
                    <a:pt x="1071" y="267"/>
                  </a:cubicBezTo>
                  <a:cubicBezTo>
                    <a:pt x="1030" y="199"/>
                    <a:pt x="977" y="145"/>
                    <a:pt x="910" y="107"/>
                  </a:cubicBezTo>
                  <a:cubicBezTo>
                    <a:pt x="852" y="59"/>
                    <a:pt x="785" y="30"/>
                    <a:pt x="710" y="15"/>
                  </a:cubicBezTo>
                  <a:cubicBezTo>
                    <a:pt x="672" y="6"/>
                    <a:pt x="635" y="1"/>
                    <a:pt x="5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409293" y="3147845"/>
              <a:ext cx="112108" cy="83175"/>
            </a:xfrm>
            <a:custGeom>
              <a:avLst/>
              <a:gdLst/>
              <a:ahLst/>
              <a:cxnLst/>
              <a:rect l="l" t="t" r="r" b="b"/>
              <a:pathLst>
                <a:path w="2352" h="1745" extrusionOk="0">
                  <a:moveTo>
                    <a:pt x="1229" y="0"/>
                  </a:moveTo>
                  <a:cubicBezTo>
                    <a:pt x="615" y="0"/>
                    <a:pt x="1" y="673"/>
                    <a:pt x="435" y="1349"/>
                  </a:cubicBezTo>
                  <a:cubicBezTo>
                    <a:pt x="615" y="1629"/>
                    <a:pt x="869" y="1745"/>
                    <a:pt x="1124" y="1745"/>
                  </a:cubicBezTo>
                  <a:cubicBezTo>
                    <a:pt x="1738" y="1745"/>
                    <a:pt x="2352" y="1072"/>
                    <a:pt x="1918" y="396"/>
                  </a:cubicBezTo>
                  <a:cubicBezTo>
                    <a:pt x="1739" y="116"/>
                    <a:pt x="1484" y="0"/>
                    <a:pt x="122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410389" y="3010665"/>
              <a:ext cx="38990" cy="38180"/>
            </a:xfrm>
            <a:custGeom>
              <a:avLst/>
              <a:gdLst/>
              <a:ahLst/>
              <a:cxnLst/>
              <a:rect l="l" t="t" r="r" b="b"/>
              <a:pathLst>
                <a:path w="818" h="801" extrusionOk="0">
                  <a:moveTo>
                    <a:pt x="423" y="1"/>
                  </a:moveTo>
                  <a:cubicBezTo>
                    <a:pt x="414" y="1"/>
                    <a:pt x="405" y="1"/>
                    <a:pt x="396" y="2"/>
                  </a:cubicBezTo>
                  <a:cubicBezTo>
                    <a:pt x="325" y="8"/>
                    <a:pt x="258" y="29"/>
                    <a:pt x="197" y="65"/>
                  </a:cubicBezTo>
                  <a:cubicBezTo>
                    <a:pt x="121" y="112"/>
                    <a:pt x="68" y="190"/>
                    <a:pt x="38" y="270"/>
                  </a:cubicBezTo>
                  <a:cubicBezTo>
                    <a:pt x="11" y="348"/>
                    <a:pt x="1" y="442"/>
                    <a:pt x="31" y="522"/>
                  </a:cubicBezTo>
                  <a:cubicBezTo>
                    <a:pt x="56" y="590"/>
                    <a:pt x="94" y="651"/>
                    <a:pt x="146" y="702"/>
                  </a:cubicBezTo>
                  <a:cubicBezTo>
                    <a:pt x="208" y="762"/>
                    <a:pt x="295" y="792"/>
                    <a:pt x="379" y="798"/>
                  </a:cubicBezTo>
                  <a:cubicBezTo>
                    <a:pt x="392" y="800"/>
                    <a:pt x="407" y="801"/>
                    <a:pt x="421" y="801"/>
                  </a:cubicBezTo>
                  <a:cubicBezTo>
                    <a:pt x="494" y="801"/>
                    <a:pt x="570" y="782"/>
                    <a:pt x="629" y="740"/>
                  </a:cubicBezTo>
                  <a:cubicBezTo>
                    <a:pt x="686" y="699"/>
                    <a:pt x="734" y="647"/>
                    <a:pt x="769" y="584"/>
                  </a:cubicBezTo>
                  <a:cubicBezTo>
                    <a:pt x="795" y="538"/>
                    <a:pt x="807" y="489"/>
                    <a:pt x="808" y="436"/>
                  </a:cubicBezTo>
                  <a:cubicBezTo>
                    <a:pt x="817" y="385"/>
                    <a:pt x="812" y="334"/>
                    <a:pt x="795" y="283"/>
                  </a:cubicBezTo>
                  <a:cubicBezTo>
                    <a:pt x="782" y="222"/>
                    <a:pt x="747" y="156"/>
                    <a:pt x="698" y="117"/>
                  </a:cubicBezTo>
                  <a:cubicBezTo>
                    <a:pt x="620" y="54"/>
                    <a:pt x="525" y="1"/>
                    <a:pt x="42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4"/>
            <p:cNvSpPr/>
            <p:nvPr/>
          </p:nvSpPr>
          <p:spPr>
            <a:xfrm>
              <a:off x="431981" y="2905373"/>
              <a:ext cx="53480" cy="39657"/>
            </a:xfrm>
            <a:custGeom>
              <a:avLst/>
              <a:gdLst/>
              <a:ahLst/>
              <a:cxnLst/>
              <a:rect l="l" t="t" r="r" b="b"/>
              <a:pathLst>
                <a:path w="1122" h="832" extrusionOk="0">
                  <a:moveTo>
                    <a:pt x="586" y="0"/>
                  </a:moveTo>
                  <a:cubicBezTo>
                    <a:pt x="294" y="0"/>
                    <a:pt x="1" y="321"/>
                    <a:pt x="207" y="643"/>
                  </a:cubicBezTo>
                  <a:cubicBezTo>
                    <a:pt x="293" y="776"/>
                    <a:pt x="414" y="832"/>
                    <a:pt x="536" y="832"/>
                  </a:cubicBezTo>
                  <a:cubicBezTo>
                    <a:pt x="829" y="832"/>
                    <a:pt x="1122" y="511"/>
                    <a:pt x="915" y="189"/>
                  </a:cubicBezTo>
                  <a:cubicBezTo>
                    <a:pt x="829" y="56"/>
                    <a:pt x="708" y="0"/>
                    <a:pt x="5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523736" y="3896662"/>
              <a:ext cx="46330" cy="34319"/>
            </a:xfrm>
            <a:custGeom>
              <a:avLst/>
              <a:gdLst/>
              <a:ahLst/>
              <a:cxnLst/>
              <a:rect l="l" t="t" r="r" b="b"/>
              <a:pathLst>
                <a:path w="972" h="720" extrusionOk="0">
                  <a:moveTo>
                    <a:pt x="508" y="1"/>
                  </a:moveTo>
                  <a:cubicBezTo>
                    <a:pt x="254" y="1"/>
                    <a:pt x="0" y="278"/>
                    <a:pt x="180" y="557"/>
                  </a:cubicBezTo>
                  <a:cubicBezTo>
                    <a:pt x="254" y="672"/>
                    <a:pt x="359" y="720"/>
                    <a:pt x="464" y="720"/>
                  </a:cubicBezTo>
                  <a:cubicBezTo>
                    <a:pt x="718" y="720"/>
                    <a:pt x="971" y="442"/>
                    <a:pt x="792" y="164"/>
                  </a:cubicBezTo>
                  <a:cubicBezTo>
                    <a:pt x="718" y="49"/>
                    <a:pt x="613" y="1"/>
                    <a:pt x="50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a:off x="541468" y="3800379"/>
              <a:ext cx="72022" cy="53432"/>
            </a:xfrm>
            <a:custGeom>
              <a:avLst/>
              <a:gdLst/>
              <a:ahLst/>
              <a:cxnLst/>
              <a:rect l="l" t="t" r="r" b="b"/>
              <a:pathLst>
                <a:path w="1511" h="1121" extrusionOk="0">
                  <a:moveTo>
                    <a:pt x="789" y="1"/>
                  </a:moveTo>
                  <a:cubicBezTo>
                    <a:pt x="395" y="1"/>
                    <a:pt x="1" y="433"/>
                    <a:pt x="280" y="866"/>
                  </a:cubicBezTo>
                  <a:cubicBezTo>
                    <a:pt x="396" y="1046"/>
                    <a:pt x="559" y="1120"/>
                    <a:pt x="723" y="1120"/>
                  </a:cubicBezTo>
                  <a:cubicBezTo>
                    <a:pt x="1117" y="1120"/>
                    <a:pt x="1511" y="689"/>
                    <a:pt x="1233" y="256"/>
                  </a:cubicBezTo>
                  <a:cubicBezTo>
                    <a:pt x="1117" y="75"/>
                    <a:pt x="953" y="1"/>
                    <a:pt x="7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563298" y="3705764"/>
              <a:ext cx="49858" cy="37083"/>
            </a:xfrm>
            <a:custGeom>
              <a:avLst/>
              <a:gdLst/>
              <a:ahLst/>
              <a:cxnLst/>
              <a:rect l="l" t="t" r="r" b="b"/>
              <a:pathLst>
                <a:path w="1046" h="778" extrusionOk="0">
                  <a:moveTo>
                    <a:pt x="546" y="1"/>
                  </a:moveTo>
                  <a:cubicBezTo>
                    <a:pt x="273" y="1"/>
                    <a:pt x="0" y="300"/>
                    <a:pt x="193" y="600"/>
                  </a:cubicBezTo>
                  <a:cubicBezTo>
                    <a:pt x="273" y="725"/>
                    <a:pt x="386" y="777"/>
                    <a:pt x="499" y="777"/>
                  </a:cubicBezTo>
                  <a:cubicBezTo>
                    <a:pt x="772" y="777"/>
                    <a:pt x="1045" y="477"/>
                    <a:pt x="852" y="176"/>
                  </a:cubicBezTo>
                  <a:cubicBezTo>
                    <a:pt x="772" y="52"/>
                    <a:pt x="659" y="1"/>
                    <a:pt x="5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a:off x="541277" y="3570395"/>
              <a:ext cx="58151" cy="43137"/>
            </a:xfrm>
            <a:custGeom>
              <a:avLst/>
              <a:gdLst/>
              <a:ahLst/>
              <a:cxnLst/>
              <a:rect l="l" t="t" r="r" b="b"/>
              <a:pathLst>
                <a:path w="1220" h="905" extrusionOk="0">
                  <a:moveTo>
                    <a:pt x="637" y="0"/>
                  </a:moveTo>
                  <a:cubicBezTo>
                    <a:pt x="319" y="0"/>
                    <a:pt x="1" y="349"/>
                    <a:pt x="226" y="700"/>
                  </a:cubicBezTo>
                  <a:cubicBezTo>
                    <a:pt x="319" y="845"/>
                    <a:pt x="450" y="905"/>
                    <a:pt x="582" y="905"/>
                  </a:cubicBezTo>
                  <a:cubicBezTo>
                    <a:pt x="900" y="905"/>
                    <a:pt x="1219" y="556"/>
                    <a:pt x="995" y="206"/>
                  </a:cubicBezTo>
                  <a:cubicBezTo>
                    <a:pt x="902" y="60"/>
                    <a:pt x="769" y="0"/>
                    <a:pt x="63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a:off x="442563" y="3438602"/>
              <a:ext cx="95187" cy="91993"/>
            </a:xfrm>
            <a:custGeom>
              <a:avLst/>
              <a:gdLst/>
              <a:ahLst/>
              <a:cxnLst/>
              <a:rect l="l" t="t" r="r" b="b"/>
              <a:pathLst>
                <a:path w="1997" h="1930" extrusionOk="0">
                  <a:moveTo>
                    <a:pt x="977" y="0"/>
                  </a:moveTo>
                  <a:cubicBezTo>
                    <a:pt x="810" y="0"/>
                    <a:pt x="643" y="44"/>
                    <a:pt x="501" y="136"/>
                  </a:cubicBezTo>
                  <a:cubicBezTo>
                    <a:pt x="178" y="342"/>
                    <a:pt x="1" y="797"/>
                    <a:pt x="133" y="1164"/>
                  </a:cubicBezTo>
                  <a:cubicBezTo>
                    <a:pt x="178" y="1288"/>
                    <a:pt x="248" y="1403"/>
                    <a:pt x="316" y="1515"/>
                  </a:cubicBezTo>
                  <a:cubicBezTo>
                    <a:pt x="435" y="1710"/>
                    <a:pt x="661" y="1861"/>
                    <a:pt x="883" y="1910"/>
                  </a:cubicBezTo>
                  <a:cubicBezTo>
                    <a:pt x="941" y="1923"/>
                    <a:pt x="1004" y="1929"/>
                    <a:pt x="1069" y="1929"/>
                  </a:cubicBezTo>
                  <a:cubicBezTo>
                    <a:pt x="1243" y="1929"/>
                    <a:pt x="1428" y="1882"/>
                    <a:pt x="1562" y="1788"/>
                  </a:cubicBezTo>
                  <a:cubicBezTo>
                    <a:pt x="1753" y="1654"/>
                    <a:pt x="1915" y="1458"/>
                    <a:pt x="1956" y="1221"/>
                  </a:cubicBezTo>
                  <a:cubicBezTo>
                    <a:pt x="1996" y="989"/>
                    <a:pt x="1969" y="744"/>
                    <a:pt x="1834" y="542"/>
                  </a:cubicBezTo>
                  <a:cubicBezTo>
                    <a:pt x="1761" y="434"/>
                    <a:pt x="1690" y="317"/>
                    <a:pt x="1591" y="230"/>
                  </a:cubicBezTo>
                  <a:cubicBezTo>
                    <a:pt x="1424" y="79"/>
                    <a:pt x="1200" y="0"/>
                    <a:pt x="9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348567" y="3344892"/>
              <a:ext cx="85559" cy="85559"/>
            </a:xfrm>
            <a:custGeom>
              <a:avLst/>
              <a:gdLst/>
              <a:ahLst/>
              <a:cxnLst/>
              <a:rect l="l" t="t" r="r" b="b"/>
              <a:pathLst>
                <a:path w="1795" h="1795" extrusionOk="0">
                  <a:moveTo>
                    <a:pt x="836" y="0"/>
                  </a:moveTo>
                  <a:cubicBezTo>
                    <a:pt x="683" y="0"/>
                    <a:pt x="524" y="37"/>
                    <a:pt x="397" y="126"/>
                  </a:cubicBezTo>
                  <a:cubicBezTo>
                    <a:pt x="280" y="212"/>
                    <a:pt x="180" y="320"/>
                    <a:pt x="107" y="450"/>
                  </a:cubicBezTo>
                  <a:cubicBezTo>
                    <a:pt x="1" y="638"/>
                    <a:pt x="3" y="875"/>
                    <a:pt x="53" y="1078"/>
                  </a:cubicBezTo>
                  <a:cubicBezTo>
                    <a:pt x="82" y="1193"/>
                    <a:pt x="146" y="1297"/>
                    <a:pt x="199" y="1402"/>
                  </a:cubicBezTo>
                  <a:cubicBezTo>
                    <a:pt x="260" y="1504"/>
                    <a:pt x="340" y="1582"/>
                    <a:pt x="440" y="1641"/>
                  </a:cubicBezTo>
                  <a:cubicBezTo>
                    <a:pt x="527" y="1711"/>
                    <a:pt x="627" y="1757"/>
                    <a:pt x="739" y="1777"/>
                  </a:cubicBezTo>
                  <a:cubicBezTo>
                    <a:pt x="794" y="1789"/>
                    <a:pt x="854" y="1795"/>
                    <a:pt x="915" y="1795"/>
                  </a:cubicBezTo>
                  <a:cubicBezTo>
                    <a:pt x="1081" y="1795"/>
                    <a:pt x="1257" y="1751"/>
                    <a:pt x="1384" y="1660"/>
                  </a:cubicBezTo>
                  <a:cubicBezTo>
                    <a:pt x="1565" y="1532"/>
                    <a:pt x="1719" y="1346"/>
                    <a:pt x="1758" y="1121"/>
                  </a:cubicBezTo>
                  <a:cubicBezTo>
                    <a:pt x="1795" y="909"/>
                    <a:pt x="1780" y="653"/>
                    <a:pt x="1642" y="476"/>
                  </a:cubicBezTo>
                  <a:cubicBezTo>
                    <a:pt x="1570" y="383"/>
                    <a:pt x="1500" y="281"/>
                    <a:pt x="1408" y="208"/>
                  </a:cubicBezTo>
                  <a:cubicBezTo>
                    <a:pt x="1348" y="167"/>
                    <a:pt x="1288" y="126"/>
                    <a:pt x="1228" y="84"/>
                  </a:cubicBezTo>
                  <a:cubicBezTo>
                    <a:pt x="1131" y="31"/>
                    <a:pt x="1030" y="4"/>
                    <a:pt x="921" y="4"/>
                  </a:cubicBezTo>
                  <a:cubicBezTo>
                    <a:pt x="893" y="1"/>
                    <a:pt x="865" y="0"/>
                    <a:pt x="83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4"/>
            <p:cNvSpPr/>
            <p:nvPr/>
          </p:nvSpPr>
          <p:spPr>
            <a:xfrm>
              <a:off x="279119" y="3239600"/>
              <a:ext cx="42422" cy="43184"/>
            </a:xfrm>
            <a:custGeom>
              <a:avLst/>
              <a:gdLst/>
              <a:ahLst/>
              <a:cxnLst/>
              <a:rect l="l" t="t" r="r" b="b"/>
              <a:pathLst>
                <a:path w="890" h="906" extrusionOk="0">
                  <a:moveTo>
                    <a:pt x="406" y="1"/>
                  </a:moveTo>
                  <a:cubicBezTo>
                    <a:pt x="332" y="1"/>
                    <a:pt x="256" y="19"/>
                    <a:pt x="196" y="61"/>
                  </a:cubicBezTo>
                  <a:cubicBezTo>
                    <a:pt x="139" y="103"/>
                    <a:pt x="90" y="156"/>
                    <a:pt x="55" y="219"/>
                  </a:cubicBezTo>
                  <a:cubicBezTo>
                    <a:pt x="7" y="303"/>
                    <a:pt x="0" y="429"/>
                    <a:pt x="29" y="522"/>
                  </a:cubicBezTo>
                  <a:cubicBezTo>
                    <a:pt x="57" y="608"/>
                    <a:pt x="96" y="660"/>
                    <a:pt x="158" y="725"/>
                  </a:cubicBezTo>
                  <a:lnTo>
                    <a:pt x="185" y="751"/>
                  </a:lnTo>
                  <a:cubicBezTo>
                    <a:pt x="206" y="772"/>
                    <a:pt x="226" y="793"/>
                    <a:pt x="247" y="812"/>
                  </a:cubicBezTo>
                  <a:cubicBezTo>
                    <a:pt x="274" y="831"/>
                    <a:pt x="301" y="849"/>
                    <a:pt x="327" y="868"/>
                  </a:cubicBezTo>
                  <a:cubicBezTo>
                    <a:pt x="371" y="891"/>
                    <a:pt x="418" y="904"/>
                    <a:pt x="466" y="904"/>
                  </a:cubicBezTo>
                  <a:cubicBezTo>
                    <a:pt x="478" y="905"/>
                    <a:pt x="489" y="906"/>
                    <a:pt x="501" y="906"/>
                  </a:cubicBezTo>
                  <a:cubicBezTo>
                    <a:pt x="571" y="906"/>
                    <a:pt x="643" y="889"/>
                    <a:pt x="702" y="849"/>
                  </a:cubicBezTo>
                  <a:cubicBezTo>
                    <a:pt x="756" y="811"/>
                    <a:pt x="801" y="762"/>
                    <a:pt x="834" y="704"/>
                  </a:cubicBezTo>
                  <a:cubicBezTo>
                    <a:pt x="877" y="628"/>
                    <a:pt x="889" y="503"/>
                    <a:pt x="858" y="422"/>
                  </a:cubicBezTo>
                  <a:lnTo>
                    <a:pt x="827" y="339"/>
                  </a:lnTo>
                  <a:cubicBezTo>
                    <a:pt x="823" y="327"/>
                    <a:pt x="818" y="315"/>
                    <a:pt x="814" y="303"/>
                  </a:cubicBezTo>
                  <a:cubicBezTo>
                    <a:pt x="782" y="220"/>
                    <a:pt x="750" y="162"/>
                    <a:pt x="683" y="100"/>
                  </a:cubicBezTo>
                  <a:cubicBezTo>
                    <a:pt x="618" y="42"/>
                    <a:pt x="535" y="10"/>
                    <a:pt x="449" y="3"/>
                  </a:cubicBezTo>
                  <a:cubicBezTo>
                    <a:pt x="435" y="1"/>
                    <a:pt x="420" y="1"/>
                    <a:pt x="40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199900" y="3097701"/>
              <a:ext cx="77551" cy="76979"/>
            </a:xfrm>
            <a:custGeom>
              <a:avLst/>
              <a:gdLst/>
              <a:ahLst/>
              <a:cxnLst/>
              <a:rect l="l" t="t" r="r" b="b"/>
              <a:pathLst>
                <a:path w="1627" h="1615" extrusionOk="0">
                  <a:moveTo>
                    <a:pt x="818" y="0"/>
                  </a:moveTo>
                  <a:cubicBezTo>
                    <a:pt x="798" y="0"/>
                    <a:pt x="779" y="1"/>
                    <a:pt x="760" y="4"/>
                  </a:cubicBezTo>
                  <a:cubicBezTo>
                    <a:pt x="628" y="20"/>
                    <a:pt x="497" y="39"/>
                    <a:pt x="385" y="119"/>
                  </a:cubicBezTo>
                  <a:cubicBezTo>
                    <a:pt x="272" y="198"/>
                    <a:pt x="199" y="292"/>
                    <a:pt x="126" y="412"/>
                  </a:cubicBezTo>
                  <a:cubicBezTo>
                    <a:pt x="1" y="613"/>
                    <a:pt x="12" y="970"/>
                    <a:pt x="162" y="1156"/>
                  </a:cubicBezTo>
                  <a:cubicBezTo>
                    <a:pt x="196" y="1197"/>
                    <a:pt x="228" y="1238"/>
                    <a:pt x="261" y="1280"/>
                  </a:cubicBezTo>
                  <a:cubicBezTo>
                    <a:pt x="386" y="1437"/>
                    <a:pt x="517" y="1554"/>
                    <a:pt x="721" y="1599"/>
                  </a:cubicBezTo>
                  <a:cubicBezTo>
                    <a:pt x="769" y="1609"/>
                    <a:pt x="820" y="1614"/>
                    <a:pt x="872" y="1614"/>
                  </a:cubicBezTo>
                  <a:cubicBezTo>
                    <a:pt x="1014" y="1614"/>
                    <a:pt x="1163" y="1577"/>
                    <a:pt x="1272" y="1500"/>
                  </a:cubicBezTo>
                  <a:cubicBezTo>
                    <a:pt x="1427" y="1390"/>
                    <a:pt x="1559" y="1231"/>
                    <a:pt x="1591" y="1039"/>
                  </a:cubicBezTo>
                  <a:cubicBezTo>
                    <a:pt x="1627" y="836"/>
                    <a:pt x="1584" y="670"/>
                    <a:pt x="1492" y="487"/>
                  </a:cubicBezTo>
                  <a:cubicBezTo>
                    <a:pt x="1469" y="440"/>
                    <a:pt x="1445" y="393"/>
                    <a:pt x="1422" y="348"/>
                  </a:cubicBezTo>
                  <a:cubicBezTo>
                    <a:pt x="1322" y="151"/>
                    <a:pt x="1044" y="0"/>
                    <a:pt x="81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236793" y="2950178"/>
              <a:ext cx="68495" cy="68066"/>
            </a:xfrm>
            <a:custGeom>
              <a:avLst/>
              <a:gdLst/>
              <a:ahLst/>
              <a:cxnLst/>
              <a:rect l="l" t="t" r="r" b="b"/>
              <a:pathLst>
                <a:path w="1437" h="1428" extrusionOk="0">
                  <a:moveTo>
                    <a:pt x="724" y="1"/>
                  </a:moveTo>
                  <a:cubicBezTo>
                    <a:pt x="719" y="1"/>
                    <a:pt x="714" y="1"/>
                    <a:pt x="709" y="1"/>
                  </a:cubicBezTo>
                  <a:cubicBezTo>
                    <a:pt x="585" y="6"/>
                    <a:pt x="471" y="43"/>
                    <a:pt x="366" y="110"/>
                  </a:cubicBezTo>
                  <a:cubicBezTo>
                    <a:pt x="243" y="208"/>
                    <a:pt x="183" y="266"/>
                    <a:pt x="105" y="406"/>
                  </a:cubicBezTo>
                  <a:cubicBezTo>
                    <a:pt x="102" y="412"/>
                    <a:pt x="99" y="419"/>
                    <a:pt x="97" y="425"/>
                  </a:cubicBezTo>
                  <a:cubicBezTo>
                    <a:pt x="77" y="479"/>
                    <a:pt x="58" y="533"/>
                    <a:pt x="39" y="585"/>
                  </a:cubicBezTo>
                  <a:cubicBezTo>
                    <a:pt x="39" y="586"/>
                    <a:pt x="37" y="589"/>
                    <a:pt x="37" y="590"/>
                  </a:cubicBezTo>
                  <a:cubicBezTo>
                    <a:pt x="37" y="592"/>
                    <a:pt x="36" y="597"/>
                    <a:pt x="36" y="599"/>
                  </a:cubicBezTo>
                  <a:cubicBezTo>
                    <a:pt x="1" y="779"/>
                    <a:pt x="31" y="963"/>
                    <a:pt x="130" y="1117"/>
                  </a:cubicBezTo>
                  <a:cubicBezTo>
                    <a:pt x="196" y="1218"/>
                    <a:pt x="285" y="1298"/>
                    <a:pt x="391" y="1352"/>
                  </a:cubicBezTo>
                  <a:cubicBezTo>
                    <a:pt x="444" y="1381"/>
                    <a:pt x="503" y="1407"/>
                    <a:pt x="565" y="1413"/>
                  </a:cubicBezTo>
                  <a:cubicBezTo>
                    <a:pt x="618" y="1418"/>
                    <a:pt x="674" y="1423"/>
                    <a:pt x="727" y="1428"/>
                  </a:cubicBezTo>
                  <a:cubicBezTo>
                    <a:pt x="814" y="1428"/>
                    <a:pt x="895" y="1405"/>
                    <a:pt x="968" y="1364"/>
                  </a:cubicBezTo>
                  <a:cubicBezTo>
                    <a:pt x="1024" y="1345"/>
                    <a:pt x="1072" y="1315"/>
                    <a:pt x="1110" y="1272"/>
                  </a:cubicBezTo>
                  <a:cubicBezTo>
                    <a:pt x="1123" y="1265"/>
                    <a:pt x="1131" y="1255"/>
                    <a:pt x="1142" y="1246"/>
                  </a:cubicBezTo>
                  <a:cubicBezTo>
                    <a:pt x="1231" y="1182"/>
                    <a:pt x="1302" y="1100"/>
                    <a:pt x="1353" y="1003"/>
                  </a:cubicBezTo>
                  <a:cubicBezTo>
                    <a:pt x="1372" y="947"/>
                    <a:pt x="1392" y="893"/>
                    <a:pt x="1412" y="836"/>
                  </a:cubicBezTo>
                  <a:cubicBezTo>
                    <a:pt x="1437" y="718"/>
                    <a:pt x="1433" y="601"/>
                    <a:pt x="1396" y="486"/>
                  </a:cubicBezTo>
                  <a:cubicBezTo>
                    <a:pt x="1379" y="424"/>
                    <a:pt x="1351" y="367"/>
                    <a:pt x="1316" y="318"/>
                  </a:cubicBezTo>
                  <a:lnTo>
                    <a:pt x="1318" y="318"/>
                  </a:lnTo>
                  <a:cubicBezTo>
                    <a:pt x="1285" y="263"/>
                    <a:pt x="1244" y="216"/>
                    <a:pt x="1196" y="177"/>
                  </a:cubicBezTo>
                  <a:cubicBezTo>
                    <a:pt x="1154" y="136"/>
                    <a:pt x="1107" y="103"/>
                    <a:pt x="1051" y="76"/>
                  </a:cubicBezTo>
                  <a:cubicBezTo>
                    <a:pt x="1047" y="74"/>
                    <a:pt x="1044" y="73"/>
                    <a:pt x="1040" y="72"/>
                  </a:cubicBezTo>
                  <a:cubicBezTo>
                    <a:pt x="992" y="46"/>
                    <a:pt x="941" y="27"/>
                    <a:pt x="884" y="17"/>
                  </a:cubicBezTo>
                  <a:cubicBezTo>
                    <a:pt x="832" y="6"/>
                    <a:pt x="779" y="1"/>
                    <a:pt x="7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621116" y="3666154"/>
              <a:ext cx="41516" cy="43137"/>
            </a:xfrm>
            <a:custGeom>
              <a:avLst/>
              <a:gdLst/>
              <a:ahLst/>
              <a:cxnLst/>
              <a:rect l="l" t="t" r="r" b="b"/>
              <a:pathLst>
                <a:path w="871" h="905" extrusionOk="0">
                  <a:moveTo>
                    <a:pt x="366" y="0"/>
                  </a:moveTo>
                  <a:cubicBezTo>
                    <a:pt x="297" y="0"/>
                    <a:pt x="226" y="21"/>
                    <a:pt x="171" y="56"/>
                  </a:cubicBezTo>
                  <a:cubicBezTo>
                    <a:pt x="77" y="118"/>
                    <a:pt x="0" y="243"/>
                    <a:pt x="14" y="359"/>
                  </a:cubicBezTo>
                  <a:cubicBezTo>
                    <a:pt x="21" y="409"/>
                    <a:pt x="28" y="457"/>
                    <a:pt x="33" y="505"/>
                  </a:cubicBezTo>
                  <a:cubicBezTo>
                    <a:pt x="37" y="580"/>
                    <a:pt x="58" y="649"/>
                    <a:pt x="98" y="713"/>
                  </a:cubicBezTo>
                  <a:cubicBezTo>
                    <a:pt x="139" y="776"/>
                    <a:pt x="192" y="824"/>
                    <a:pt x="259" y="860"/>
                  </a:cubicBezTo>
                  <a:cubicBezTo>
                    <a:pt x="318" y="890"/>
                    <a:pt x="383" y="905"/>
                    <a:pt x="447" y="905"/>
                  </a:cubicBezTo>
                  <a:cubicBezTo>
                    <a:pt x="526" y="905"/>
                    <a:pt x="605" y="883"/>
                    <a:pt x="673" y="839"/>
                  </a:cubicBezTo>
                  <a:cubicBezTo>
                    <a:pt x="796" y="759"/>
                    <a:pt x="870" y="618"/>
                    <a:pt x="864" y="471"/>
                  </a:cubicBezTo>
                  <a:cubicBezTo>
                    <a:pt x="860" y="396"/>
                    <a:pt x="839" y="327"/>
                    <a:pt x="798" y="263"/>
                  </a:cubicBezTo>
                  <a:cubicBezTo>
                    <a:pt x="757" y="200"/>
                    <a:pt x="704" y="152"/>
                    <a:pt x="637" y="116"/>
                  </a:cubicBezTo>
                  <a:cubicBezTo>
                    <a:pt x="595" y="90"/>
                    <a:pt x="555" y="64"/>
                    <a:pt x="513" y="39"/>
                  </a:cubicBezTo>
                  <a:cubicBezTo>
                    <a:pt x="470" y="12"/>
                    <a:pt x="418" y="0"/>
                    <a:pt x="3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599238" y="3527497"/>
              <a:ext cx="24786" cy="18351"/>
            </a:xfrm>
            <a:custGeom>
              <a:avLst/>
              <a:gdLst/>
              <a:ahLst/>
              <a:cxnLst/>
              <a:rect l="l" t="t" r="r" b="b"/>
              <a:pathLst>
                <a:path w="520" h="385" extrusionOk="0">
                  <a:moveTo>
                    <a:pt x="271" y="1"/>
                  </a:moveTo>
                  <a:cubicBezTo>
                    <a:pt x="135" y="1"/>
                    <a:pt x="0" y="149"/>
                    <a:pt x="96" y="297"/>
                  </a:cubicBezTo>
                  <a:cubicBezTo>
                    <a:pt x="136" y="359"/>
                    <a:pt x="192" y="385"/>
                    <a:pt x="248" y="385"/>
                  </a:cubicBezTo>
                  <a:cubicBezTo>
                    <a:pt x="384" y="385"/>
                    <a:pt x="519" y="237"/>
                    <a:pt x="424" y="88"/>
                  </a:cubicBezTo>
                  <a:cubicBezTo>
                    <a:pt x="384" y="26"/>
                    <a:pt x="327" y="1"/>
                    <a:pt x="27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510533" y="3390555"/>
              <a:ext cx="27789" cy="20639"/>
            </a:xfrm>
            <a:custGeom>
              <a:avLst/>
              <a:gdLst/>
              <a:ahLst/>
              <a:cxnLst/>
              <a:rect l="l" t="t" r="r" b="b"/>
              <a:pathLst>
                <a:path w="583" h="433" extrusionOk="0">
                  <a:moveTo>
                    <a:pt x="304" y="1"/>
                  </a:moveTo>
                  <a:cubicBezTo>
                    <a:pt x="152" y="1"/>
                    <a:pt x="0" y="167"/>
                    <a:pt x="107" y="334"/>
                  </a:cubicBezTo>
                  <a:cubicBezTo>
                    <a:pt x="152" y="404"/>
                    <a:pt x="215" y="433"/>
                    <a:pt x="278" y="433"/>
                  </a:cubicBezTo>
                  <a:cubicBezTo>
                    <a:pt x="430" y="433"/>
                    <a:pt x="582" y="266"/>
                    <a:pt x="475" y="99"/>
                  </a:cubicBezTo>
                  <a:cubicBezTo>
                    <a:pt x="430" y="29"/>
                    <a:pt x="367" y="1"/>
                    <a:pt x="30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376737" y="3251898"/>
              <a:ext cx="88991" cy="66064"/>
            </a:xfrm>
            <a:custGeom>
              <a:avLst/>
              <a:gdLst/>
              <a:ahLst/>
              <a:cxnLst/>
              <a:rect l="l" t="t" r="r" b="b"/>
              <a:pathLst>
                <a:path w="1867" h="1386" extrusionOk="0">
                  <a:moveTo>
                    <a:pt x="975" y="1"/>
                  </a:moveTo>
                  <a:cubicBezTo>
                    <a:pt x="487" y="1"/>
                    <a:pt x="0" y="535"/>
                    <a:pt x="344" y="1071"/>
                  </a:cubicBezTo>
                  <a:cubicBezTo>
                    <a:pt x="487" y="1294"/>
                    <a:pt x="690" y="1386"/>
                    <a:pt x="892" y="1386"/>
                  </a:cubicBezTo>
                  <a:cubicBezTo>
                    <a:pt x="1379" y="1386"/>
                    <a:pt x="1866" y="852"/>
                    <a:pt x="1522" y="315"/>
                  </a:cubicBezTo>
                  <a:cubicBezTo>
                    <a:pt x="1379" y="93"/>
                    <a:pt x="1177" y="1"/>
                    <a:pt x="9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346708" y="3161239"/>
              <a:ext cx="30124" cy="31316"/>
            </a:xfrm>
            <a:custGeom>
              <a:avLst/>
              <a:gdLst/>
              <a:ahLst/>
              <a:cxnLst/>
              <a:rect l="l" t="t" r="r" b="b"/>
              <a:pathLst>
                <a:path w="632" h="657" extrusionOk="0">
                  <a:moveTo>
                    <a:pt x="252" y="0"/>
                  </a:moveTo>
                  <a:cubicBezTo>
                    <a:pt x="167" y="0"/>
                    <a:pt x="68" y="64"/>
                    <a:pt x="35" y="141"/>
                  </a:cubicBezTo>
                  <a:cubicBezTo>
                    <a:pt x="15" y="193"/>
                    <a:pt x="1" y="235"/>
                    <a:pt x="6" y="291"/>
                  </a:cubicBezTo>
                  <a:cubicBezTo>
                    <a:pt x="8" y="320"/>
                    <a:pt x="13" y="361"/>
                    <a:pt x="22" y="385"/>
                  </a:cubicBezTo>
                  <a:cubicBezTo>
                    <a:pt x="35" y="430"/>
                    <a:pt x="67" y="481"/>
                    <a:pt x="90" y="524"/>
                  </a:cubicBezTo>
                  <a:cubicBezTo>
                    <a:pt x="121" y="586"/>
                    <a:pt x="207" y="637"/>
                    <a:pt x="273" y="650"/>
                  </a:cubicBezTo>
                  <a:cubicBezTo>
                    <a:pt x="292" y="655"/>
                    <a:pt x="313" y="657"/>
                    <a:pt x="334" y="657"/>
                  </a:cubicBezTo>
                  <a:cubicBezTo>
                    <a:pt x="390" y="657"/>
                    <a:pt x="449" y="642"/>
                    <a:pt x="493" y="612"/>
                  </a:cubicBezTo>
                  <a:cubicBezTo>
                    <a:pt x="554" y="569"/>
                    <a:pt x="606" y="506"/>
                    <a:pt x="619" y="428"/>
                  </a:cubicBezTo>
                  <a:cubicBezTo>
                    <a:pt x="631" y="356"/>
                    <a:pt x="627" y="268"/>
                    <a:pt x="580" y="208"/>
                  </a:cubicBezTo>
                  <a:cubicBezTo>
                    <a:pt x="550" y="171"/>
                    <a:pt x="517" y="121"/>
                    <a:pt x="482" y="89"/>
                  </a:cubicBezTo>
                  <a:cubicBezTo>
                    <a:pt x="464" y="73"/>
                    <a:pt x="428" y="51"/>
                    <a:pt x="402" y="36"/>
                  </a:cubicBezTo>
                  <a:cubicBezTo>
                    <a:pt x="354" y="6"/>
                    <a:pt x="308" y="3"/>
                    <a:pt x="254" y="0"/>
                  </a:cubicBezTo>
                  <a:cubicBezTo>
                    <a:pt x="253" y="0"/>
                    <a:pt x="253" y="0"/>
                    <a:pt x="25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98185" y="3040360"/>
              <a:ext cx="78552" cy="78886"/>
            </a:xfrm>
            <a:custGeom>
              <a:avLst/>
              <a:gdLst/>
              <a:ahLst/>
              <a:cxnLst/>
              <a:rect l="l" t="t" r="r" b="b"/>
              <a:pathLst>
                <a:path w="1648" h="1655" extrusionOk="0">
                  <a:moveTo>
                    <a:pt x="842" y="0"/>
                  </a:moveTo>
                  <a:cubicBezTo>
                    <a:pt x="789" y="0"/>
                    <a:pt x="737" y="7"/>
                    <a:pt x="685" y="22"/>
                  </a:cubicBezTo>
                  <a:cubicBezTo>
                    <a:pt x="574" y="30"/>
                    <a:pt x="473" y="69"/>
                    <a:pt x="379" y="134"/>
                  </a:cubicBezTo>
                  <a:cubicBezTo>
                    <a:pt x="323" y="181"/>
                    <a:pt x="266" y="229"/>
                    <a:pt x="210" y="276"/>
                  </a:cubicBezTo>
                  <a:cubicBezTo>
                    <a:pt x="113" y="385"/>
                    <a:pt x="50" y="509"/>
                    <a:pt x="19" y="652"/>
                  </a:cubicBezTo>
                  <a:cubicBezTo>
                    <a:pt x="13" y="723"/>
                    <a:pt x="7" y="792"/>
                    <a:pt x="0" y="862"/>
                  </a:cubicBezTo>
                  <a:cubicBezTo>
                    <a:pt x="7" y="1012"/>
                    <a:pt x="50" y="1148"/>
                    <a:pt x="130" y="1274"/>
                  </a:cubicBezTo>
                  <a:cubicBezTo>
                    <a:pt x="188" y="1372"/>
                    <a:pt x="265" y="1447"/>
                    <a:pt x="361" y="1503"/>
                  </a:cubicBezTo>
                  <a:cubicBezTo>
                    <a:pt x="445" y="1571"/>
                    <a:pt x="540" y="1614"/>
                    <a:pt x="648" y="1634"/>
                  </a:cubicBezTo>
                  <a:cubicBezTo>
                    <a:pt x="701" y="1647"/>
                    <a:pt x="754" y="1654"/>
                    <a:pt x="807" y="1654"/>
                  </a:cubicBezTo>
                  <a:cubicBezTo>
                    <a:pt x="859" y="1654"/>
                    <a:pt x="912" y="1647"/>
                    <a:pt x="963" y="1634"/>
                  </a:cubicBezTo>
                  <a:cubicBezTo>
                    <a:pt x="1074" y="1624"/>
                    <a:pt x="1176" y="1587"/>
                    <a:pt x="1270" y="1521"/>
                  </a:cubicBezTo>
                  <a:cubicBezTo>
                    <a:pt x="1327" y="1474"/>
                    <a:pt x="1382" y="1425"/>
                    <a:pt x="1439" y="1378"/>
                  </a:cubicBezTo>
                  <a:cubicBezTo>
                    <a:pt x="1536" y="1269"/>
                    <a:pt x="1599" y="1145"/>
                    <a:pt x="1630" y="1003"/>
                  </a:cubicBezTo>
                  <a:cubicBezTo>
                    <a:pt x="1636" y="932"/>
                    <a:pt x="1642" y="862"/>
                    <a:pt x="1648" y="792"/>
                  </a:cubicBezTo>
                  <a:cubicBezTo>
                    <a:pt x="1642" y="642"/>
                    <a:pt x="1599" y="506"/>
                    <a:pt x="1518" y="381"/>
                  </a:cubicBezTo>
                  <a:cubicBezTo>
                    <a:pt x="1461" y="283"/>
                    <a:pt x="1383" y="207"/>
                    <a:pt x="1287" y="152"/>
                  </a:cubicBezTo>
                  <a:cubicBezTo>
                    <a:pt x="1203" y="84"/>
                    <a:pt x="1108" y="40"/>
                    <a:pt x="1000" y="22"/>
                  </a:cubicBezTo>
                  <a:cubicBezTo>
                    <a:pt x="947" y="7"/>
                    <a:pt x="894"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318443" y="2949130"/>
              <a:ext cx="35129" cy="32794"/>
            </a:xfrm>
            <a:custGeom>
              <a:avLst/>
              <a:gdLst/>
              <a:ahLst/>
              <a:cxnLst/>
              <a:rect l="l" t="t" r="r" b="b"/>
              <a:pathLst>
                <a:path w="737" h="688" extrusionOk="0">
                  <a:moveTo>
                    <a:pt x="438" y="1"/>
                  </a:moveTo>
                  <a:cubicBezTo>
                    <a:pt x="404" y="1"/>
                    <a:pt x="370" y="6"/>
                    <a:pt x="337" y="13"/>
                  </a:cubicBezTo>
                  <a:cubicBezTo>
                    <a:pt x="236" y="36"/>
                    <a:pt x="155" y="127"/>
                    <a:pt x="78" y="195"/>
                  </a:cubicBezTo>
                  <a:lnTo>
                    <a:pt x="35" y="258"/>
                  </a:lnTo>
                  <a:cubicBezTo>
                    <a:pt x="16" y="292"/>
                    <a:pt x="7" y="329"/>
                    <a:pt x="7" y="366"/>
                  </a:cubicBezTo>
                  <a:cubicBezTo>
                    <a:pt x="0" y="429"/>
                    <a:pt x="13" y="498"/>
                    <a:pt x="49" y="551"/>
                  </a:cubicBezTo>
                  <a:cubicBezTo>
                    <a:pt x="80" y="594"/>
                    <a:pt x="119" y="628"/>
                    <a:pt x="164" y="654"/>
                  </a:cubicBezTo>
                  <a:cubicBezTo>
                    <a:pt x="198" y="674"/>
                    <a:pt x="253" y="687"/>
                    <a:pt x="303" y="687"/>
                  </a:cubicBezTo>
                  <a:cubicBezTo>
                    <a:pt x="333" y="687"/>
                    <a:pt x="362" y="683"/>
                    <a:pt x="384" y="672"/>
                  </a:cubicBezTo>
                  <a:cubicBezTo>
                    <a:pt x="479" y="630"/>
                    <a:pt x="595" y="596"/>
                    <a:pt x="657" y="512"/>
                  </a:cubicBezTo>
                  <a:cubicBezTo>
                    <a:pt x="697" y="456"/>
                    <a:pt x="725" y="403"/>
                    <a:pt x="731" y="332"/>
                  </a:cubicBezTo>
                  <a:cubicBezTo>
                    <a:pt x="736" y="267"/>
                    <a:pt x="725" y="195"/>
                    <a:pt x="687" y="140"/>
                  </a:cubicBezTo>
                  <a:cubicBezTo>
                    <a:pt x="655" y="95"/>
                    <a:pt x="615" y="59"/>
                    <a:pt x="568" y="32"/>
                  </a:cubicBezTo>
                  <a:cubicBezTo>
                    <a:pt x="527" y="9"/>
                    <a:pt x="482" y="1"/>
                    <a:pt x="43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342752" y="2856421"/>
              <a:ext cx="54529" cy="40468"/>
            </a:xfrm>
            <a:custGeom>
              <a:avLst/>
              <a:gdLst/>
              <a:ahLst/>
              <a:cxnLst/>
              <a:rect l="l" t="t" r="r" b="b"/>
              <a:pathLst>
                <a:path w="1144" h="849" extrusionOk="0">
                  <a:moveTo>
                    <a:pt x="598" y="1"/>
                  </a:moveTo>
                  <a:cubicBezTo>
                    <a:pt x="300" y="1"/>
                    <a:pt x="1" y="328"/>
                    <a:pt x="212" y="656"/>
                  </a:cubicBezTo>
                  <a:cubicBezTo>
                    <a:pt x="299" y="792"/>
                    <a:pt x="423" y="849"/>
                    <a:pt x="547" y="849"/>
                  </a:cubicBezTo>
                  <a:cubicBezTo>
                    <a:pt x="845" y="849"/>
                    <a:pt x="1144" y="521"/>
                    <a:pt x="933" y="193"/>
                  </a:cubicBezTo>
                  <a:cubicBezTo>
                    <a:pt x="846" y="57"/>
                    <a:pt x="722" y="1"/>
                    <a:pt x="59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189223" y="3017529"/>
              <a:ext cx="47236" cy="35129"/>
            </a:xfrm>
            <a:custGeom>
              <a:avLst/>
              <a:gdLst/>
              <a:ahLst/>
              <a:cxnLst/>
              <a:rect l="l" t="t" r="r" b="b"/>
              <a:pathLst>
                <a:path w="991" h="737" extrusionOk="0">
                  <a:moveTo>
                    <a:pt x="518" y="1"/>
                  </a:moveTo>
                  <a:cubicBezTo>
                    <a:pt x="259" y="1"/>
                    <a:pt x="0" y="285"/>
                    <a:pt x="182" y="570"/>
                  </a:cubicBezTo>
                  <a:cubicBezTo>
                    <a:pt x="258" y="688"/>
                    <a:pt x="366" y="737"/>
                    <a:pt x="473" y="737"/>
                  </a:cubicBezTo>
                  <a:cubicBezTo>
                    <a:pt x="732" y="737"/>
                    <a:pt x="991" y="453"/>
                    <a:pt x="808" y="168"/>
                  </a:cubicBezTo>
                  <a:cubicBezTo>
                    <a:pt x="733" y="50"/>
                    <a:pt x="625" y="1"/>
                    <a:pt x="51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177688" y="2863809"/>
              <a:ext cx="51335" cy="45806"/>
            </a:xfrm>
            <a:custGeom>
              <a:avLst/>
              <a:gdLst/>
              <a:ahLst/>
              <a:cxnLst/>
              <a:rect l="l" t="t" r="r" b="b"/>
              <a:pathLst>
                <a:path w="1077" h="961" extrusionOk="0">
                  <a:moveTo>
                    <a:pt x="632" y="1"/>
                  </a:moveTo>
                  <a:cubicBezTo>
                    <a:pt x="623" y="1"/>
                    <a:pt x="614" y="1"/>
                    <a:pt x="604" y="2"/>
                  </a:cubicBezTo>
                  <a:cubicBezTo>
                    <a:pt x="563" y="6"/>
                    <a:pt x="517" y="16"/>
                    <a:pt x="478" y="26"/>
                  </a:cubicBezTo>
                  <a:cubicBezTo>
                    <a:pt x="459" y="31"/>
                    <a:pt x="438" y="38"/>
                    <a:pt x="418" y="44"/>
                  </a:cubicBezTo>
                  <a:cubicBezTo>
                    <a:pt x="124" y="131"/>
                    <a:pt x="0" y="493"/>
                    <a:pt x="162" y="744"/>
                  </a:cubicBezTo>
                  <a:cubicBezTo>
                    <a:pt x="228" y="845"/>
                    <a:pt x="339" y="923"/>
                    <a:pt x="458" y="949"/>
                  </a:cubicBezTo>
                  <a:cubicBezTo>
                    <a:pt x="490" y="957"/>
                    <a:pt x="523" y="960"/>
                    <a:pt x="556" y="960"/>
                  </a:cubicBezTo>
                  <a:cubicBezTo>
                    <a:pt x="688" y="960"/>
                    <a:pt x="820" y="905"/>
                    <a:pt x="906" y="805"/>
                  </a:cubicBezTo>
                  <a:cubicBezTo>
                    <a:pt x="976" y="724"/>
                    <a:pt x="1041" y="643"/>
                    <a:pt x="1065" y="536"/>
                  </a:cubicBezTo>
                  <a:cubicBezTo>
                    <a:pt x="1073" y="493"/>
                    <a:pt x="1076" y="445"/>
                    <a:pt x="1072" y="402"/>
                  </a:cubicBezTo>
                  <a:cubicBezTo>
                    <a:pt x="1067" y="332"/>
                    <a:pt x="1054" y="257"/>
                    <a:pt x="1012" y="200"/>
                  </a:cubicBezTo>
                  <a:cubicBezTo>
                    <a:pt x="952" y="115"/>
                    <a:pt x="874" y="65"/>
                    <a:pt x="780" y="31"/>
                  </a:cubicBezTo>
                  <a:cubicBezTo>
                    <a:pt x="730" y="13"/>
                    <a:pt x="684" y="1"/>
                    <a:pt x="63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40749" y="2854372"/>
              <a:ext cx="53957" cy="55244"/>
            </a:xfrm>
            <a:custGeom>
              <a:avLst/>
              <a:gdLst/>
              <a:ahLst/>
              <a:cxnLst/>
              <a:rect l="l" t="t" r="r" b="b"/>
              <a:pathLst>
                <a:path w="1132" h="1159" extrusionOk="0">
                  <a:moveTo>
                    <a:pt x="524" y="0"/>
                  </a:moveTo>
                  <a:cubicBezTo>
                    <a:pt x="426" y="0"/>
                    <a:pt x="327" y="22"/>
                    <a:pt x="247" y="79"/>
                  </a:cubicBezTo>
                  <a:cubicBezTo>
                    <a:pt x="215" y="108"/>
                    <a:pt x="179" y="137"/>
                    <a:pt x="145" y="167"/>
                  </a:cubicBezTo>
                  <a:cubicBezTo>
                    <a:pt x="84" y="236"/>
                    <a:pt x="45" y="313"/>
                    <a:pt x="25" y="401"/>
                  </a:cubicBezTo>
                  <a:cubicBezTo>
                    <a:pt x="0" y="490"/>
                    <a:pt x="11" y="587"/>
                    <a:pt x="34" y="676"/>
                  </a:cubicBezTo>
                  <a:cubicBezTo>
                    <a:pt x="45" y="718"/>
                    <a:pt x="84" y="784"/>
                    <a:pt x="107" y="833"/>
                  </a:cubicBezTo>
                  <a:lnTo>
                    <a:pt x="145" y="911"/>
                  </a:lnTo>
                  <a:cubicBezTo>
                    <a:pt x="182" y="975"/>
                    <a:pt x="232" y="1025"/>
                    <a:pt x="294" y="1060"/>
                  </a:cubicBezTo>
                  <a:cubicBezTo>
                    <a:pt x="348" y="1104"/>
                    <a:pt x="412" y="1134"/>
                    <a:pt x="482" y="1145"/>
                  </a:cubicBezTo>
                  <a:cubicBezTo>
                    <a:pt x="516" y="1154"/>
                    <a:pt x="551" y="1159"/>
                    <a:pt x="585" y="1159"/>
                  </a:cubicBezTo>
                  <a:cubicBezTo>
                    <a:pt x="619" y="1159"/>
                    <a:pt x="653" y="1154"/>
                    <a:pt x="687" y="1145"/>
                  </a:cubicBezTo>
                  <a:cubicBezTo>
                    <a:pt x="759" y="1139"/>
                    <a:pt x="826" y="1115"/>
                    <a:pt x="886" y="1072"/>
                  </a:cubicBezTo>
                  <a:cubicBezTo>
                    <a:pt x="1000" y="992"/>
                    <a:pt x="1096" y="875"/>
                    <a:pt x="1120" y="734"/>
                  </a:cubicBezTo>
                  <a:lnTo>
                    <a:pt x="1132" y="597"/>
                  </a:lnTo>
                  <a:cubicBezTo>
                    <a:pt x="1128" y="500"/>
                    <a:pt x="1099" y="411"/>
                    <a:pt x="1047" y="329"/>
                  </a:cubicBezTo>
                  <a:lnTo>
                    <a:pt x="993" y="263"/>
                  </a:lnTo>
                  <a:lnTo>
                    <a:pt x="926" y="184"/>
                  </a:lnTo>
                  <a:cubicBezTo>
                    <a:pt x="885" y="129"/>
                    <a:pt x="833" y="84"/>
                    <a:pt x="769" y="55"/>
                  </a:cubicBezTo>
                  <a:cubicBezTo>
                    <a:pt x="726" y="31"/>
                    <a:pt x="681" y="16"/>
                    <a:pt x="634" y="9"/>
                  </a:cubicBezTo>
                  <a:cubicBezTo>
                    <a:pt x="598" y="4"/>
                    <a:pt x="561" y="0"/>
                    <a:pt x="52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 name="Google Shape;1052;p14"/>
          <p:cNvGrpSpPr/>
          <p:nvPr/>
        </p:nvGrpSpPr>
        <p:grpSpPr>
          <a:xfrm rot="-1781652">
            <a:off x="538942" y="411361"/>
            <a:ext cx="431476" cy="391619"/>
            <a:chOff x="2345588" y="3008044"/>
            <a:chExt cx="250194" cy="227076"/>
          </a:xfrm>
        </p:grpSpPr>
        <p:sp>
          <p:nvSpPr>
            <p:cNvPr id="1053" name="Google Shape;1053;p14"/>
            <p:cNvSpPr/>
            <p:nvPr/>
          </p:nvSpPr>
          <p:spPr>
            <a:xfrm>
              <a:off x="2345588" y="3008044"/>
              <a:ext cx="250194" cy="227076"/>
            </a:xfrm>
            <a:custGeom>
              <a:avLst/>
              <a:gdLst/>
              <a:ahLst/>
              <a:cxnLst/>
              <a:rect l="l" t="t" r="r" b="b"/>
              <a:pathLst>
                <a:path w="5249" h="4764" extrusionOk="0">
                  <a:moveTo>
                    <a:pt x="1" y="0"/>
                  </a:moveTo>
                  <a:lnTo>
                    <a:pt x="1" y="0"/>
                  </a:lnTo>
                  <a:cubicBezTo>
                    <a:pt x="1140" y="551"/>
                    <a:pt x="1705" y="2062"/>
                    <a:pt x="1704" y="2063"/>
                  </a:cubicBezTo>
                  <a:lnTo>
                    <a:pt x="1212" y="2063"/>
                  </a:lnTo>
                  <a:cubicBezTo>
                    <a:pt x="1212" y="2063"/>
                    <a:pt x="2097" y="4045"/>
                    <a:pt x="2893" y="4545"/>
                  </a:cubicBezTo>
                  <a:cubicBezTo>
                    <a:pt x="3128" y="4692"/>
                    <a:pt x="3399" y="4763"/>
                    <a:pt x="3665" y="4763"/>
                  </a:cubicBezTo>
                  <a:cubicBezTo>
                    <a:pt x="4483" y="4763"/>
                    <a:pt x="5249" y="4093"/>
                    <a:pt x="4735" y="2916"/>
                  </a:cubicBezTo>
                  <a:cubicBezTo>
                    <a:pt x="4055" y="1356"/>
                    <a:pt x="2840" y="984"/>
                    <a:pt x="2840" y="984"/>
                  </a:cubicBezTo>
                  <a:lnTo>
                    <a:pt x="2840" y="984"/>
                  </a:lnTo>
                  <a:lnTo>
                    <a:pt x="2928" y="1512"/>
                  </a:lnTo>
                  <a:cubicBezTo>
                    <a:pt x="2928" y="1512"/>
                    <a:pt x="2490" y="956"/>
                    <a:pt x="1801" y="590"/>
                  </a:cubicBezTo>
                  <a:cubicBezTo>
                    <a:pt x="1257" y="300"/>
                    <a:pt x="1" y="0"/>
                    <a:pt x="1" y="0"/>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2444445" y="3089551"/>
              <a:ext cx="129458" cy="139658"/>
            </a:xfrm>
            <a:custGeom>
              <a:avLst/>
              <a:gdLst/>
              <a:ahLst/>
              <a:cxnLst/>
              <a:rect l="l" t="t" r="r" b="b"/>
              <a:pathLst>
                <a:path w="2716" h="2930" extrusionOk="0">
                  <a:moveTo>
                    <a:pt x="0" y="1"/>
                  </a:moveTo>
                  <a:cubicBezTo>
                    <a:pt x="0" y="1"/>
                    <a:pt x="377" y="385"/>
                    <a:pt x="504" y="757"/>
                  </a:cubicBezTo>
                  <a:cubicBezTo>
                    <a:pt x="622" y="1102"/>
                    <a:pt x="618" y="1399"/>
                    <a:pt x="618" y="1399"/>
                  </a:cubicBezTo>
                  <a:lnTo>
                    <a:pt x="185" y="1038"/>
                  </a:lnTo>
                  <a:lnTo>
                    <a:pt x="185" y="1038"/>
                  </a:lnTo>
                  <a:cubicBezTo>
                    <a:pt x="185" y="1038"/>
                    <a:pt x="194" y="1333"/>
                    <a:pt x="347" y="1703"/>
                  </a:cubicBezTo>
                  <a:cubicBezTo>
                    <a:pt x="500" y="2074"/>
                    <a:pt x="975" y="2563"/>
                    <a:pt x="1224" y="2735"/>
                  </a:cubicBezTo>
                  <a:cubicBezTo>
                    <a:pt x="1403" y="2860"/>
                    <a:pt x="1627" y="2929"/>
                    <a:pt x="1843" y="2929"/>
                  </a:cubicBezTo>
                  <a:cubicBezTo>
                    <a:pt x="2294" y="2929"/>
                    <a:pt x="2715" y="2632"/>
                    <a:pt x="2653" y="1922"/>
                  </a:cubicBezTo>
                  <a:cubicBezTo>
                    <a:pt x="2560" y="871"/>
                    <a:pt x="1362" y="401"/>
                    <a:pt x="1362" y="401"/>
                  </a:cubicBezTo>
                  <a:lnTo>
                    <a:pt x="1362" y="401"/>
                  </a:lnTo>
                  <a:lnTo>
                    <a:pt x="1405" y="818"/>
                  </a:lnTo>
                  <a:cubicBezTo>
                    <a:pt x="1405" y="818"/>
                    <a:pt x="1162" y="542"/>
                    <a:pt x="905" y="385"/>
                  </a:cubicBezTo>
                  <a:cubicBezTo>
                    <a:pt x="562" y="178"/>
                    <a:pt x="1" y="1"/>
                    <a:pt x="0"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2494017" y="3154280"/>
              <a:ext cx="90516" cy="67970"/>
            </a:xfrm>
            <a:custGeom>
              <a:avLst/>
              <a:gdLst/>
              <a:ahLst/>
              <a:cxnLst/>
              <a:rect l="l" t="t" r="r" b="b"/>
              <a:pathLst>
                <a:path w="1899" h="1426" extrusionOk="0">
                  <a:moveTo>
                    <a:pt x="824" y="1"/>
                  </a:moveTo>
                  <a:lnTo>
                    <a:pt x="949" y="409"/>
                  </a:lnTo>
                  <a:lnTo>
                    <a:pt x="109" y="8"/>
                  </a:lnTo>
                  <a:lnTo>
                    <a:pt x="452" y="826"/>
                  </a:lnTo>
                  <a:lnTo>
                    <a:pt x="1" y="676"/>
                  </a:lnTo>
                  <a:lnTo>
                    <a:pt x="1" y="676"/>
                  </a:lnTo>
                  <a:cubicBezTo>
                    <a:pt x="1" y="676"/>
                    <a:pt x="400" y="1426"/>
                    <a:pt x="871" y="1426"/>
                  </a:cubicBezTo>
                  <a:cubicBezTo>
                    <a:pt x="1003" y="1426"/>
                    <a:pt x="1140" y="1367"/>
                    <a:pt x="1276" y="1218"/>
                  </a:cubicBezTo>
                  <a:cubicBezTo>
                    <a:pt x="1899" y="534"/>
                    <a:pt x="824" y="1"/>
                    <a:pt x="824" y="1"/>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2453644" y="3145652"/>
              <a:ext cx="84653" cy="84653"/>
            </a:xfrm>
            <a:custGeom>
              <a:avLst/>
              <a:gdLst/>
              <a:ahLst/>
              <a:cxnLst/>
              <a:rect l="l" t="t" r="r" b="b"/>
              <a:pathLst>
                <a:path w="1776" h="1776" extrusionOk="0">
                  <a:moveTo>
                    <a:pt x="1" y="0"/>
                  </a:moveTo>
                  <a:cubicBezTo>
                    <a:pt x="1" y="0"/>
                    <a:pt x="0" y="1"/>
                    <a:pt x="0" y="2"/>
                  </a:cubicBezTo>
                  <a:cubicBezTo>
                    <a:pt x="153" y="899"/>
                    <a:pt x="812" y="1712"/>
                    <a:pt x="1759" y="1775"/>
                  </a:cubicBezTo>
                  <a:cubicBezTo>
                    <a:pt x="1759" y="1775"/>
                    <a:pt x="1760" y="1775"/>
                    <a:pt x="1761" y="1775"/>
                  </a:cubicBezTo>
                  <a:cubicBezTo>
                    <a:pt x="1775" y="1775"/>
                    <a:pt x="1775" y="1750"/>
                    <a:pt x="1759" y="1749"/>
                  </a:cubicBezTo>
                  <a:cubicBezTo>
                    <a:pt x="783" y="1686"/>
                    <a:pt x="288" y="822"/>
                    <a:pt x="2" y="2"/>
                  </a:cubicBezTo>
                  <a:cubicBezTo>
                    <a:pt x="2" y="1"/>
                    <a:pt x="2"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2505266" y="3201182"/>
              <a:ext cx="47713" cy="20830"/>
            </a:xfrm>
            <a:custGeom>
              <a:avLst/>
              <a:gdLst/>
              <a:ahLst/>
              <a:cxnLst/>
              <a:rect l="l" t="t" r="r" b="b"/>
              <a:pathLst>
                <a:path w="1001" h="437" extrusionOk="0">
                  <a:moveTo>
                    <a:pt x="1" y="0"/>
                  </a:moveTo>
                  <a:cubicBezTo>
                    <a:pt x="1" y="0"/>
                    <a:pt x="0" y="1"/>
                    <a:pt x="0" y="3"/>
                  </a:cubicBezTo>
                  <a:cubicBezTo>
                    <a:pt x="121" y="196"/>
                    <a:pt x="429" y="437"/>
                    <a:pt x="693" y="437"/>
                  </a:cubicBezTo>
                  <a:cubicBezTo>
                    <a:pt x="809" y="437"/>
                    <a:pt x="916" y="391"/>
                    <a:pt x="996" y="274"/>
                  </a:cubicBezTo>
                  <a:cubicBezTo>
                    <a:pt x="1001" y="267"/>
                    <a:pt x="993" y="260"/>
                    <a:pt x="986" y="260"/>
                  </a:cubicBezTo>
                  <a:cubicBezTo>
                    <a:pt x="984" y="260"/>
                    <a:pt x="982" y="261"/>
                    <a:pt x="980" y="262"/>
                  </a:cubicBezTo>
                  <a:cubicBezTo>
                    <a:pt x="880" y="349"/>
                    <a:pt x="774" y="384"/>
                    <a:pt x="667" y="384"/>
                  </a:cubicBezTo>
                  <a:cubicBezTo>
                    <a:pt x="417" y="384"/>
                    <a:pt x="166" y="191"/>
                    <a:pt x="2" y="1"/>
                  </a:cubicBezTo>
                  <a:cubicBezTo>
                    <a:pt x="2" y="0"/>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499593" y="3154042"/>
              <a:ext cx="40658" cy="20115"/>
            </a:xfrm>
            <a:custGeom>
              <a:avLst/>
              <a:gdLst/>
              <a:ahLst/>
              <a:cxnLst/>
              <a:rect l="l" t="t" r="r" b="b"/>
              <a:pathLst>
                <a:path w="853" h="422" extrusionOk="0">
                  <a:moveTo>
                    <a:pt x="10" y="1"/>
                  </a:moveTo>
                  <a:cubicBezTo>
                    <a:pt x="4" y="1"/>
                    <a:pt x="0" y="9"/>
                    <a:pt x="6" y="14"/>
                  </a:cubicBezTo>
                  <a:cubicBezTo>
                    <a:pt x="141" y="101"/>
                    <a:pt x="289" y="169"/>
                    <a:pt x="431" y="241"/>
                  </a:cubicBezTo>
                  <a:cubicBezTo>
                    <a:pt x="559" y="304"/>
                    <a:pt x="683" y="377"/>
                    <a:pt x="819" y="420"/>
                  </a:cubicBezTo>
                  <a:cubicBezTo>
                    <a:pt x="821" y="421"/>
                    <a:pt x="823" y="421"/>
                    <a:pt x="826" y="421"/>
                  </a:cubicBezTo>
                  <a:cubicBezTo>
                    <a:pt x="844" y="421"/>
                    <a:pt x="852" y="395"/>
                    <a:pt x="834" y="387"/>
                  </a:cubicBezTo>
                  <a:cubicBezTo>
                    <a:pt x="701" y="318"/>
                    <a:pt x="555" y="272"/>
                    <a:pt x="418" y="208"/>
                  </a:cubicBezTo>
                  <a:cubicBezTo>
                    <a:pt x="282" y="143"/>
                    <a:pt x="151" y="66"/>
                    <a:pt x="13" y="1"/>
                  </a:cubicBezTo>
                  <a:cubicBezTo>
                    <a:pt x="12" y="1"/>
                    <a:pt x="11" y="1"/>
                    <a:pt x="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2445065" y="3089169"/>
              <a:ext cx="67541" cy="38084"/>
            </a:xfrm>
            <a:custGeom>
              <a:avLst/>
              <a:gdLst/>
              <a:ahLst/>
              <a:cxnLst/>
              <a:rect l="l" t="t" r="r" b="b"/>
              <a:pathLst>
                <a:path w="1417" h="799" extrusionOk="0">
                  <a:moveTo>
                    <a:pt x="12" y="0"/>
                  </a:moveTo>
                  <a:cubicBezTo>
                    <a:pt x="4" y="0"/>
                    <a:pt x="1" y="12"/>
                    <a:pt x="9" y="15"/>
                  </a:cubicBezTo>
                  <a:cubicBezTo>
                    <a:pt x="521" y="167"/>
                    <a:pt x="966" y="418"/>
                    <a:pt x="1350" y="790"/>
                  </a:cubicBezTo>
                  <a:cubicBezTo>
                    <a:pt x="1357" y="796"/>
                    <a:pt x="1364" y="798"/>
                    <a:pt x="1371" y="798"/>
                  </a:cubicBezTo>
                  <a:cubicBezTo>
                    <a:pt x="1395" y="798"/>
                    <a:pt x="1416" y="767"/>
                    <a:pt x="1394" y="747"/>
                  </a:cubicBezTo>
                  <a:cubicBezTo>
                    <a:pt x="1008" y="381"/>
                    <a:pt x="534" y="119"/>
                    <a:pt x="14" y="0"/>
                  </a:cubicBezTo>
                  <a:cubicBezTo>
                    <a:pt x="13" y="0"/>
                    <a:pt x="12" y="0"/>
                    <a:pt x="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2414035" y="3028492"/>
              <a:ext cx="71974" cy="53766"/>
            </a:xfrm>
            <a:custGeom>
              <a:avLst/>
              <a:gdLst/>
              <a:ahLst/>
              <a:cxnLst/>
              <a:rect l="l" t="t" r="r" b="b"/>
              <a:pathLst>
                <a:path w="1510" h="1128" extrusionOk="0">
                  <a:moveTo>
                    <a:pt x="3" y="0"/>
                  </a:moveTo>
                  <a:cubicBezTo>
                    <a:pt x="1" y="0"/>
                    <a:pt x="0" y="4"/>
                    <a:pt x="2" y="5"/>
                  </a:cubicBezTo>
                  <a:cubicBezTo>
                    <a:pt x="557" y="303"/>
                    <a:pt x="1017" y="666"/>
                    <a:pt x="1456" y="1119"/>
                  </a:cubicBezTo>
                  <a:cubicBezTo>
                    <a:pt x="1462" y="1125"/>
                    <a:pt x="1468" y="1127"/>
                    <a:pt x="1474" y="1127"/>
                  </a:cubicBezTo>
                  <a:cubicBezTo>
                    <a:pt x="1483" y="1127"/>
                    <a:pt x="1492" y="1122"/>
                    <a:pt x="1498" y="1113"/>
                  </a:cubicBezTo>
                  <a:cubicBezTo>
                    <a:pt x="1504" y="1110"/>
                    <a:pt x="1509" y="1104"/>
                    <a:pt x="1509" y="1094"/>
                  </a:cubicBezTo>
                  <a:cubicBezTo>
                    <a:pt x="1509" y="1030"/>
                    <a:pt x="1492" y="968"/>
                    <a:pt x="1476" y="905"/>
                  </a:cubicBezTo>
                  <a:cubicBezTo>
                    <a:pt x="1459" y="834"/>
                    <a:pt x="1446" y="764"/>
                    <a:pt x="1425" y="695"/>
                  </a:cubicBezTo>
                  <a:cubicBezTo>
                    <a:pt x="1424" y="692"/>
                    <a:pt x="1422" y="691"/>
                    <a:pt x="1420" y="691"/>
                  </a:cubicBezTo>
                  <a:cubicBezTo>
                    <a:pt x="1417" y="691"/>
                    <a:pt x="1415" y="693"/>
                    <a:pt x="1415" y="696"/>
                  </a:cubicBezTo>
                  <a:cubicBezTo>
                    <a:pt x="1418" y="768"/>
                    <a:pt x="1430" y="838"/>
                    <a:pt x="1436" y="910"/>
                  </a:cubicBezTo>
                  <a:cubicBezTo>
                    <a:pt x="1440" y="948"/>
                    <a:pt x="1443" y="986"/>
                    <a:pt x="1449" y="1024"/>
                  </a:cubicBezTo>
                  <a:cubicBezTo>
                    <a:pt x="1067" y="577"/>
                    <a:pt x="545" y="218"/>
                    <a:pt x="4" y="1"/>
                  </a:cubicBezTo>
                  <a:cubicBezTo>
                    <a:pt x="4" y="0"/>
                    <a:pt x="3" y="0"/>
                    <a:pt x="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 name="Google Shape;1061;p14"/>
          <p:cNvGrpSpPr/>
          <p:nvPr/>
        </p:nvGrpSpPr>
        <p:grpSpPr>
          <a:xfrm>
            <a:off x="593097" y="4389298"/>
            <a:ext cx="3588790" cy="1552983"/>
            <a:chOff x="3758998" y="-241279"/>
            <a:chExt cx="873461" cy="377983"/>
          </a:xfrm>
        </p:grpSpPr>
        <p:sp>
          <p:nvSpPr>
            <p:cNvPr id="1062" name="Google Shape;1062;p14"/>
            <p:cNvSpPr/>
            <p:nvPr/>
          </p:nvSpPr>
          <p:spPr>
            <a:xfrm>
              <a:off x="3758998" y="-241279"/>
              <a:ext cx="20448" cy="24643"/>
            </a:xfrm>
            <a:custGeom>
              <a:avLst/>
              <a:gdLst/>
              <a:ahLst/>
              <a:cxnLst/>
              <a:rect l="l" t="t" r="r" b="b"/>
              <a:pathLst>
                <a:path w="429" h="517" extrusionOk="0">
                  <a:moveTo>
                    <a:pt x="215" y="0"/>
                  </a:moveTo>
                  <a:cubicBezTo>
                    <a:pt x="162" y="0"/>
                    <a:pt x="106" y="24"/>
                    <a:pt x="69" y="61"/>
                  </a:cubicBezTo>
                  <a:cubicBezTo>
                    <a:pt x="13" y="115"/>
                    <a:pt x="1" y="188"/>
                    <a:pt x="15" y="262"/>
                  </a:cubicBezTo>
                  <a:cubicBezTo>
                    <a:pt x="23" y="302"/>
                    <a:pt x="31" y="342"/>
                    <a:pt x="38" y="381"/>
                  </a:cubicBezTo>
                  <a:cubicBezTo>
                    <a:pt x="47" y="419"/>
                    <a:pt x="75" y="453"/>
                    <a:pt x="104" y="476"/>
                  </a:cubicBezTo>
                  <a:cubicBezTo>
                    <a:pt x="135" y="500"/>
                    <a:pt x="172" y="516"/>
                    <a:pt x="212" y="516"/>
                  </a:cubicBezTo>
                  <a:cubicBezTo>
                    <a:pt x="213" y="516"/>
                    <a:pt x="214" y="516"/>
                    <a:pt x="215" y="516"/>
                  </a:cubicBezTo>
                  <a:cubicBezTo>
                    <a:pt x="248" y="515"/>
                    <a:pt x="279" y="507"/>
                    <a:pt x="308" y="491"/>
                  </a:cubicBezTo>
                  <a:cubicBezTo>
                    <a:pt x="345" y="471"/>
                    <a:pt x="384" y="423"/>
                    <a:pt x="392" y="381"/>
                  </a:cubicBezTo>
                  <a:cubicBezTo>
                    <a:pt x="400" y="342"/>
                    <a:pt x="408" y="302"/>
                    <a:pt x="415" y="262"/>
                  </a:cubicBezTo>
                  <a:cubicBezTo>
                    <a:pt x="429" y="191"/>
                    <a:pt x="419" y="113"/>
                    <a:pt x="362" y="61"/>
                  </a:cubicBezTo>
                  <a:cubicBezTo>
                    <a:pt x="321" y="24"/>
                    <a:pt x="272" y="0"/>
                    <a:pt x="2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3769770" y="-168495"/>
              <a:ext cx="22927" cy="17779"/>
            </a:xfrm>
            <a:custGeom>
              <a:avLst/>
              <a:gdLst/>
              <a:ahLst/>
              <a:cxnLst/>
              <a:rect l="l" t="t" r="r" b="b"/>
              <a:pathLst>
                <a:path w="481" h="373" extrusionOk="0">
                  <a:moveTo>
                    <a:pt x="241" y="1"/>
                  </a:moveTo>
                  <a:cubicBezTo>
                    <a:pt x="1" y="1"/>
                    <a:pt x="1" y="372"/>
                    <a:pt x="241" y="372"/>
                  </a:cubicBezTo>
                  <a:cubicBezTo>
                    <a:pt x="241" y="372"/>
                    <a:pt x="241" y="372"/>
                    <a:pt x="242" y="372"/>
                  </a:cubicBezTo>
                  <a:cubicBezTo>
                    <a:pt x="480" y="372"/>
                    <a:pt x="480" y="1"/>
                    <a:pt x="2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a:off x="3806472" y="-111583"/>
              <a:ext cx="53909" cy="47808"/>
            </a:xfrm>
            <a:custGeom>
              <a:avLst/>
              <a:gdLst/>
              <a:ahLst/>
              <a:cxnLst/>
              <a:rect l="l" t="t" r="r" b="b"/>
              <a:pathLst>
                <a:path w="1131" h="1003" extrusionOk="0">
                  <a:moveTo>
                    <a:pt x="630" y="1"/>
                  </a:moveTo>
                  <a:cubicBezTo>
                    <a:pt x="586" y="1"/>
                    <a:pt x="541" y="7"/>
                    <a:pt x="497" y="19"/>
                  </a:cubicBezTo>
                  <a:cubicBezTo>
                    <a:pt x="449" y="27"/>
                    <a:pt x="399" y="37"/>
                    <a:pt x="351" y="47"/>
                  </a:cubicBezTo>
                  <a:cubicBezTo>
                    <a:pt x="313" y="63"/>
                    <a:pt x="277" y="78"/>
                    <a:pt x="239" y="94"/>
                  </a:cubicBezTo>
                  <a:cubicBezTo>
                    <a:pt x="183" y="125"/>
                    <a:pt x="139" y="165"/>
                    <a:pt x="106" y="216"/>
                  </a:cubicBezTo>
                  <a:cubicBezTo>
                    <a:pt x="45" y="296"/>
                    <a:pt x="0" y="398"/>
                    <a:pt x="5" y="501"/>
                  </a:cubicBezTo>
                  <a:cubicBezTo>
                    <a:pt x="10" y="585"/>
                    <a:pt x="31" y="665"/>
                    <a:pt x="69" y="739"/>
                  </a:cubicBezTo>
                  <a:cubicBezTo>
                    <a:pt x="120" y="833"/>
                    <a:pt x="245" y="936"/>
                    <a:pt x="351" y="956"/>
                  </a:cubicBezTo>
                  <a:cubicBezTo>
                    <a:pt x="399" y="964"/>
                    <a:pt x="449" y="975"/>
                    <a:pt x="497" y="984"/>
                  </a:cubicBezTo>
                  <a:cubicBezTo>
                    <a:pt x="542" y="996"/>
                    <a:pt x="586" y="1002"/>
                    <a:pt x="631" y="1002"/>
                  </a:cubicBezTo>
                  <a:cubicBezTo>
                    <a:pt x="675" y="1002"/>
                    <a:pt x="719" y="996"/>
                    <a:pt x="763" y="984"/>
                  </a:cubicBezTo>
                  <a:cubicBezTo>
                    <a:pt x="848" y="960"/>
                    <a:pt x="921" y="917"/>
                    <a:pt x="984" y="855"/>
                  </a:cubicBezTo>
                  <a:cubicBezTo>
                    <a:pt x="1074" y="758"/>
                    <a:pt x="1131" y="637"/>
                    <a:pt x="1131" y="502"/>
                  </a:cubicBezTo>
                  <a:cubicBezTo>
                    <a:pt x="1131" y="372"/>
                    <a:pt x="1074" y="237"/>
                    <a:pt x="984" y="146"/>
                  </a:cubicBezTo>
                  <a:cubicBezTo>
                    <a:pt x="921" y="85"/>
                    <a:pt x="848" y="42"/>
                    <a:pt x="763" y="19"/>
                  </a:cubicBezTo>
                  <a:cubicBezTo>
                    <a:pt x="719" y="7"/>
                    <a:pt x="674" y="1"/>
                    <a:pt x="6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3884166" y="-38465"/>
              <a:ext cx="37322" cy="33270"/>
            </a:xfrm>
            <a:custGeom>
              <a:avLst/>
              <a:gdLst/>
              <a:ahLst/>
              <a:cxnLst/>
              <a:rect l="l" t="t" r="r" b="b"/>
              <a:pathLst>
                <a:path w="783" h="698" extrusionOk="0">
                  <a:moveTo>
                    <a:pt x="346" y="1"/>
                  </a:moveTo>
                  <a:cubicBezTo>
                    <a:pt x="299" y="1"/>
                    <a:pt x="258" y="10"/>
                    <a:pt x="219" y="31"/>
                  </a:cubicBezTo>
                  <a:cubicBezTo>
                    <a:pt x="176" y="46"/>
                    <a:pt x="139" y="69"/>
                    <a:pt x="107" y="103"/>
                  </a:cubicBezTo>
                  <a:cubicBezTo>
                    <a:pt x="46" y="163"/>
                    <a:pt x="0" y="262"/>
                    <a:pt x="4" y="349"/>
                  </a:cubicBezTo>
                  <a:cubicBezTo>
                    <a:pt x="9" y="439"/>
                    <a:pt x="39" y="532"/>
                    <a:pt x="107" y="595"/>
                  </a:cubicBezTo>
                  <a:cubicBezTo>
                    <a:pt x="166" y="649"/>
                    <a:pt x="248" y="698"/>
                    <a:pt x="331" y="698"/>
                  </a:cubicBezTo>
                  <a:cubicBezTo>
                    <a:pt x="339" y="698"/>
                    <a:pt x="346" y="698"/>
                    <a:pt x="353" y="697"/>
                  </a:cubicBezTo>
                  <a:cubicBezTo>
                    <a:pt x="381" y="695"/>
                    <a:pt x="411" y="692"/>
                    <a:pt x="439" y="688"/>
                  </a:cubicBezTo>
                  <a:cubicBezTo>
                    <a:pt x="441" y="688"/>
                    <a:pt x="443" y="688"/>
                    <a:pt x="446" y="688"/>
                  </a:cubicBezTo>
                  <a:cubicBezTo>
                    <a:pt x="490" y="688"/>
                    <a:pt x="531" y="679"/>
                    <a:pt x="570" y="659"/>
                  </a:cubicBezTo>
                  <a:cubicBezTo>
                    <a:pt x="612" y="647"/>
                    <a:pt x="648" y="622"/>
                    <a:pt x="679" y="589"/>
                  </a:cubicBezTo>
                  <a:cubicBezTo>
                    <a:pt x="737" y="529"/>
                    <a:pt x="782" y="433"/>
                    <a:pt x="778" y="349"/>
                  </a:cubicBezTo>
                  <a:cubicBezTo>
                    <a:pt x="774" y="260"/>
                    <a:pt x="746" y="170"/>
                    <a:pt x="679" y="108"/>
                  </a:cubicBezTo>
                  <a:cubicBezTo>
                    <a:pt x="657" y="92"/>
                    <a:pt x="632" y="73"/>
                    <a:pt x="610" y="56"/>
                  </a:cubicBezTo>
                  <a:cubicBezTo>
                    <a:pt x="558" y="26"/>
                    <a:pt x="501" y="10"/>
                    <a:pt x="439" y="10"/>
                  </a:cubicBezTo>
                  <a:cubicBezTo>
                    <a:pt x="411" y="6"/>
                    <a:pt x="381" y="4"/>
                    <a:pt x="353" y="1"/>
                  </a:cubicBezTo>
                  <a:cubicBezTo>
                    <a:pt x="350" y="1"/>
                    <a:pt x="348" y="1"/>
                    <a:pt x="3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3943748" y="-20924"/>
              <a:ext cx="49810" cy="49619"/>
            </a:xfrm>
            <a:custGeom>
              <a:avLst/>
              <a:gdLst/>
              <a:ahLst/>
              <a:cxnLst/>
              <a:rect l="l" t="t" r="r" b="b"/>
              <a:pathLst>
                <a:path w="1045" h="1041" extrusionOk="0">
                  <a:moveTo>
                    <a:pt x="469" y="1"/>
                  </a:moveTo>
                  <a:cubicBezTo>
                    <a:pt x="410" y="1"/>
                    <a:pt x="353" y="15"/>
                    <a:pt x="302" y="43"/>
                  </a:cubicBezTo>
                  <a:cubicBezTo>
                    <a:pt x="243" y="62"/>
                    <a:pt x="191" y="95"/>
                    <a:pt x="147" y="142"/>
                  </a:cubicBezTo>
                  <a:cubicBezTo>
                    <a:pt x="63" y="234"/>
                    <a:pt x="0" y="354"/>
                    <a:pt x="7" y="481"/>
                  </a:cubicBezTo>
                  <a:cubicBezTo>
                    <a:pt x="13" y="522"/>
                    <a:pt x="19" y="566"/>
                    <a:pt x="24" y="609"/>
                  </a:cubicBezTo>
                  <a:cubicBezTo>
                    <a:pt x="46" y="690"/>
                    <a:pt x="88" y="761"/>
                    <a:pt x="147" y="821"/>
                  </a:cubicBezTo>
                  <a:cubicBezTo>
                    <a:pt x="170" y="841"/>
                    <a:pt x="190" y="862"/>
                    <a:pt x="213" y="882"/>
                  </a:cubicBezTo>
                  <a:cubicBezTo>
                    <a:pt x="242" y="909"/>
                    <a:pt x="283" y="939"/>
                    <a:pt x="317" y="961"/>
                  </a:cubicBezTo>
                  <a:cubicBezTo>
                    <a:pt x="323" y="965"/>
                    <a:pt x="328" y="967"/>
                    <a:pt x="333" y="972"/>
                  </a:cubicBezTo>
                  <a:cubicBezTo>
                    <a:pt x="335" y="973"/>
                    <a:pt x="338" y="975"/>
                    <a:pt x="340" y="977"/>
                  </a:cubicBezTo>
                  <a:cubicBezTo>
                    <a:pt x="395" y="1011"/>
                    <a:pt x="452" y="1029"/>
                    <a:pt x="514" y="1032"/>
                  </a:cubicBezTo>
                  <a:cubicBezTo>
                    <a:pt x="547" y="1037"/>
                    <a:pt x="557" y="1040"/>
                    <a:pt x="571" y="1040"/>
                  </a:cubicBezTo>
                  <a:cubicBezTo>
                    <a:pt x="577" y="1040"/>
                    <a:pt x="583" y="1040"/>
                    <a:pt x="591" y="1039"/>
                  </a:cubicBezTo>
                  <a:cubicBezTo>
                    <a:pt x="595" y="1039"/>
                    <a:pt x="599" y="1039"/>
                    <a:pt x="604" y="1039"/>
                  </a:cubicBezTo>
                  <a:cubicBezTo>
                    <a:pt x="661" y="1039"/>
                    <a:pt x="715" y="1026"/>
                    <a:pt x="764" y="999"/>
                  </a:cubicBezTo>
                  <a:cubicBezTo>
                    <a:pt x="821" y="981"/>
                    <a:pt x="869" y="950"/>
                    <a:pt x="910" y="907"/>
                  </a:cubicBezTo>
                  <a:cubicBezTo>
                    <a:pt x="933" y="876"/>
                    <a:pt x="957" y="845"/>
                    <a:pt x="980" y="815"/>
                  </a:cubicBezTo>
                  <a:cubicBezTo>
                    <a:pt x="1021" y="744"/>
                    <a:pt x="1042" y="668"/>
                    <a:pt x="1042" y="587"/>
                  </a:cubicBezTo>
                  <a:cubicBezTo>
                    <a:pt x="1042" y="582"/>
                    <a:pt x="1043" y="578"/>
                    <a:pt x="1043" y="573"/>
                  </a:cubicBezTo>
                  <a:cubicBezTo>
                    <a:pt x="1045" y="509"/>
                    <a:pt x="1031" y="448"/>
                    <a:pt x="1003" y="394"/>
                  </a:cubicBezTo>
                  <a:cubicBezTo>
                    <a:pt x="997" y="373"/>
                    <a:pt x="988" y="353"/>
                    <a:pt x="977" y="333"/>
                  </a:cubicBezTo>
                  <a:cubicBezTo>
                    <a:pt x="952" y="289"/>
                    <a:pt x="918" y="244"/>
                    <a:pt x="885" y="207"/>
                  </a:cubicBezTo>
                  <a:cubicBezTo>
                    <a:pt x="866" y="185"/>
                    <a:pt x="845" y="164"/>
                    <a:pt x="825" y="142"/>
                  </a:cubicBezTo>
                  <a:cubicBezTo>
                    <a:pt x="782" y="95"/>
                    <a:pt x="730" y="62"/>
                    <a:pt x="670" y="43"/>
                  </a:cubicBezTo>
                  <a:cubicBezTo>
                    <a:pt x="616" y="15"/>
                    <a:pt x="560" y="1"/>
                    <a:pt x="499" y="1"/>
                  </a:cubicBezTo>
                  <a:cubicBezTo>
                    <a:pt x="495" y="1"/>
                    <a:pt x="490" y="1"/>
                    <a:pt x="486" y="1"/>
                  </a:cubicBezTo>
                  <a:cubicBezTo>
                    <a:pt x="480" y="1"/>
                    <a:pt x="474" y="1"/>
                    <a:pt x="4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4040794" y="9438"/>
              <a:ext cx="49905" cy="44996"/>
            </a:xfrm>
            <a:custGeom>
              <a:avLst/>
              <a:gdLst/>
              <a:ahLst/>
              <a:cxnLst/>
              <a:rect l="l" t="t" r="r" b="b"/>
              <a:pathLst>
                <a:path w="1047" h="944" extrusionOk="0">
                  <a:moveTo>
                    <a:pt x="582" y="1"/>
                  </a:moveTo>
                  <a:cubicBezTo>
                    <a:pt x="534" y="1"/>
                    <a:pt x="487" y="9"/>
                    <a:pt x="429" y="18"/>
                  </a:cubicBezTo>
                  <a:lnTo>
                    <a:pt x="402" y="22"/>
                  </a:lnTo>
                  <a:cubicBezTo>
                    <a:pt x="381" y="26"/>
                    <a:pt x="359" y="29"/>
                    <a:pt x="338" y="32"/>
                  </a:cubicBezTo>
                  <a:cubicBezTo>
                    <a:pt x="302" y="48"/>
                    <a:pt x="266" y="62"/>
                    <a:pt x="229" y="78"/>
                  </a:cubicBezTo>
                  <a:cubicBezTo>
                    <a:pt x="176" y="107"/>
                    <a:pt x="134" y="146"/>
                    <a:pt x="102" y="196"/>
                  </a:cubicBezTo>
                  <a:cubicBezTo>
                    <a:pt x="72" y="225"/>
                    <a:pt x="53" y="257"/>
                    <a:pt x="42" y="297"/>
                  </a:cubicBezTo>
                  <a:cubicBezTo>
                    <a:pt x="14" y="351"/>
                    <a:pt x="0" y="409"/>
                    <a:pt x="3" y="472"/>
                  </a:cubicBezTo>
                  <a:lnTo>
                    <a:pt x="19" y="594"/>
                  </a:lnTo>
                  <a:cubicBezTo>
                    <a:pt x="35" y="631"/>
                    <a:pt x="49" y="665"/>
                    <a:pt x="65" y="702"/>
                  </a:cubicBezTo>
                  <a:cubicBezTo>
                    <a:pt x="93" y="756"/>
                    <a:pt x="133" y="798"/>
                    <a:pt x="182" y="831"/>
                  </a:cubicBezTo>
                  <a:cubicBezTo>
                    <a:pt x="227" y="872"/>
                    <a:pt x="278" y="899"/>
                    <a:pt x="337" y="911"/>
                  </a:cubicBezTo>
                  <a:cubicBezTo>
                    <a:pt x="358" y="916"/>
                    <a:pt x="380" y="919"/>
                    <a:pt x="401" y="922"/>
                  </a:cubicBezTo>
                  <a:lnTo>
                    <a:pt x="428" y="926"/>
                  </a:lnTo>
                  <a:cubicBezTo>
                    <a:pt x="485" y="935"/>
                    <a:pt x="531" y="944"/>
                    <a:pt x="579" y="944"/>
                  </a:cubicBezTo>
                  <a:cubicBezTo>
                    <a:pt x="616" y="944"/>
                    <a:pt x="654" y="939"/>
                    <a:pt x="698" y="925"/>
                  </a:cubicBezTo>
                  <a:cubicBezTo>
                    <a:pt x="736" y="909"/>
                    <a:pt x="773" y="894"/>
                    <a:pt x="810" y="878"/>
                  </a:cubicBezTo>
                  <a:cubicBezTo>
                    <a:pt x="866" y="848"/>
                    <a:pt x="909" y="809"/>
                    <a:pt x="942" y="756"/>
                  </a:cubicBezTo>
                  <a:cubicBezTo>
                    <a:pt x="972" y="727"/>
                    <a:pt x="993" y="692"/>
                    <a:pt x="1003" y="653"/>
                  </a:cubicBezTo>
                  <a:cubicBezTo>
                    <a:pt x="1033" y="596"/>
                    <a:pt x="1046" y="537"/>
                    <a:pt x="1044" y="472"/>
                  </a:cubicBezTo>
                  <a:cubicBezTo>
                    <a:pt x="1039" y="432"/>
                    <a:pt x="1033" y="390"/>
                    <a:pt x="1028" y="348"/>
                  </a:cubicBezTo>
                  <a:cubicBezTo>
                    <a:pt x="1013" y="309"/>
                    <a:pt x="997" y="273"/>
                    <a:pt x="981" y="235"/>
                  </a:cubicBezTo>
                  <a:cubicBezTo>
                    <a:pt x="951" y="181"/>
                    <a:pt x="911" y="136"/>
                    <a:pt x="859" y="103"/>
                  </a:cubicBezTo>
                  <a:cubicBezTo>
                    <a:pt x="814" y="61"/>
                    <a:pt x="761" y="34"/>
                    <a:pt x="700" y="19"/>
                  </a:cubicBezTo>
                  <a:cubicBezTo>
                    <a:pt x="656" y="6"/>
                    <a:pt x="618" y="1"/>
                    <a:pt x="5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4181739" y="5673"/>
              <a:ext cx="45043" cy="40754"/>
            </a:xfrm>
            <a:custGeom>
              <a:avLst/>
              <a:gdLst/>
              <a:ahLst/>
              <a:cxnLst/>
              <a:rect l="l" t="t" r="r" b="b"/>
              <a:pathLst>
                <a:path w="945" h="855" extrusionOk="0">
                  <a:moveTo>
                    <a:pt x="528" y="1"/>
                  </a:moveTo>
                  <a:cubicBezTo>
                    <a:pt x="524" y="1"/>
                    <a:pt x="520" y="1"/>
                    <a:pt x="516" y="1"/>
                  </a:cubicBezTo>
                  <a:lnTo>
                    <a:pt x="506" y="1"/>
                  </a:lnTo>
                  <a:cubicBezTo>
                    <a:pt x="467" y="6"/>
                    <a:pt x="430" y="12"/>
                    <a:pt x="393" y="17"/>
                  </a:cubicBezTo>
                  <a:cubicBezTo>
                    <a:pt x="366" y="23"/>
                    <a:pt x="340" y="35"/>
                    <a:pt x="315" y="47"/>
                  </a:cubicBezTo>
                  <a:lnTo>
                    <a:pt x="287" y="56"/>
                  </a:lnTo>
                  <a:cubicBezTo>
                    <a:pt x="256" y="68"/>
                    <a:pt x="226" y="82"/>
                    <a:pt x="194" y="94"/>
                  </a:cubicBezTo>
                  <a:cubicBezTo>
                    <a:pt x="150" y="119"/>
                    <a:pt x="114" y="152"/>
                    <a:pt x="85" y="194"/>
                  </a:cubicBezTo>
                  <a:cubicBezTo>
                    <a:pt x="62" y="218"/>
                    <a:pt x="46" y="246"/>
                    <a:pt x="36" y="279"/>
                  </a:cubicBezTo>
                  <a:cubicBezTo>
                    <a:pt x="11" y="325"/>
                    <a:pt x="1" y="375"/>
                    <a:pt x="4" y="428"/>
                  </a:cubicBezTo>
                  <a:cubicBezTo>
                    <a:pt x="9" y="462"/>
                    <a:pt x="13" y="496"/>
                    <a:pt x="18" y="532"/>
                  </a:cubicBezTo>
                  <a:cubicBezTo>
                    <a:pt x="31" y="563"/>
                    <a:pt x="45" y="593"/>
                    <a:pt x="57" y="624"/>
                  </a:cubicBezTo>
                  <a:cubicBezTo>
                    <a:pt x="82" y="669"/>
                    <a:pt x="115" y="706"/>
                    <a:pt x="157" y="733"/>
                  </a:cubicBezTo>
                  <a:cubicBezTo>
                    <a:pt x="194" y="767"/>
                    <a:pt x="238" y="790"/>
                    <a:pt x="288" y="802"/>
                  </a:cubicBezTo>
                  <a:cubicBezTo>
                    <a:pt x="307" y="807"/>
                    <a:pt x="324" y="812"/>
                    <a:pt x="343" y="818"/>
                  </a:cubicBezTo>
                  <a:lnTo>
                    <a:pt x="344" y="818"/>
                  </a:lnTo>
                  <a:cubicBezTo>
                    <a:pt x="390" y="841"/>
                    <a:pt x="439" y="855"/>
                    <a:pt x="491" y="855"/>
                  </a:cubicBezTo>
                  <a:cubicBezTo>
                    <a:pt x="496" y="855"/>
                    <a:pt x="502" y="855"/>
                    <a:pt x="507" y="854"/>
                  </a:cubicBezTo>
                  <a:lnTo>
                    <a:pt x="517" y="854"/>
                  </a:lnTo>
                  <a:cubicBezTo>
                    <a:pt x="522" y="855"/>
                    <a:pt x="528" y="855"/>
                    <a:pt x="533" y="855"/>
                  </a:cubicBezTo>
                  <a:cubicBezTo>
                    <a:pt x="586" y="855"/>
                    <a:pt x="635" y="841"/>
                    <a:pt x="680" y="818"/>
                  </a:cubicBezTo>
                  <a:cubicBezTo>
                    <a:pt x="732" y="801"/>
                    <a:pt x="778" y="771"/>
                    <a:pt x="817" y="731"/>
                  </a:cubicBezTo>
                  <a:cubicBezTo>
                    <a:pt x="859" y="692"/>
                    <a:pt x="888" y="647"/>
                    <a:pt x="905" y="593"/>
                  </a:cubicBezTo>
                  <a:cubicBezTo>
                    <a:pt x="931" y="542"/>
                    <a:pt x="945" y="487"/>
                    <a:pt x="942" y="429"/>
                  </a:cubicBezTo>
                  <a:cubicBezTo>
                    <a:pt x="936" y="317"/>
                    <a:pt x="900" y="203"/>
                    <a:pt x="816" y="126"/>
                  </a:cubicBezTo>
                  <a:cubicBezTo>
                    <a:pt x="737" y="54"/>
                    <a:pt x="636" y="1"/>
                    <a:pt x="5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4279881" y="-11153"/>
              <a:ext cx="80363" cy="62298"/>
            </a:xfrm>
            <a:custGeom>
              <a:avLst/>
              <a:gdLst/>
              <a:ahLst/>
              <a:cxnLst/>
              <a:rect l="l" t="t" r="r" b="b"/>
              <a:pathLst>
                <a:path w="1686" h="1307" extrusionOk="0">
                  <a:moveTo>
                    <a:pt x="842" y="0"/>
                  </a:moveTo>
                  <a:cubicBezTo>
                    <a:pt x="2" y="0"/>
                    <a:pt x="1" y="1307"/>
                    <a:pt x="842" y="1307"/>
                  </a:cubicBezTo>
                  <a:cubicBezTo>
                    <a:pt x="843" y="1307"/>
                    <a:pt x="844" y="1307"/>
                    <a:pt x="844" y="1307"/>
                  </a:cubicBezTo>
                  <a:cubicBezTo>
                    <a:pt x="1684" y="1307"/>
                    <a:pt x="1685"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4419444" y="47856"/>
              <a:ext cx="28694" cy="28504"/>
            </a:xfrm>
            <a:custGeom>
              <a:avLst/>
              <a:gdLst/>
              <a:ahLst/>
              <a:cxnLst/>
              <a:rect l="l" t="t" r="r" b="b"/>
              <a:pathLst>
                <a:path w="602" h="598" extrusionOk="0">
                  <a:moveTo>
                    <a:pt x="301" y="0"/>
                  </a:moveTo>
                  <a:cubicBezTo>
                    <a:pt x="275" y="0"/>
                    <a:pt x="248" y="3"/>
                    <a:pt x="222" y="9"/>
                  </a:cubicBezTo>
                  <a:cubicBezTo>
                    <a:pt x="159" y="24"/>
                    <a:pt x="105" y="67"/>
                    <a:pt x="68" y="115"/>
                  </a:cubicBezTo>
                  <a:cubicBezTo>
                    <a:pt x="28" y="165"/>
                    <a:pt x="1" y="230"/>
                    <a:pt x="4" y="294"/>
                  </a:cubicBezTo>
                  <a:cubicBezTo>
                    <a:pt x="6" y="346"/>
                    <a:pt x="20" y="397"/>
                    <a:pt x="44" y="445"/>
                  </a:cubicBezTo>
                  <a:cubicBezTo>
                    <a:pt x="63" y="479"/>
                    <a:pt x="89" y="507"/>
                    <a:pt x="120" y="528"/>
                  </a:cubicBezTo>
                  <a:cubicBezTo>
                    <a:pt x="148" y="554"/>
                    <a:pt x="183" y="573"/>
                    <a:pt x="221" y="582"/>
                  </a:cubicBezTo>
                  <a:cubicBezTo>
                    <a:pt x="245" y="592"/>
                    <a:pt x="273" y="597"/>
                    <a:pt x="301" y="597"/>
                  </a:cubicBezTo>
                  <a:cubicBezTo>
                    <a:pt x="322" y="597"/>
                    <a:pt x="344" y="594"/>
                    <a:pt x="363" y="587"/>
                  </a:cubicBezTo>
                  <a:cubicBezTo>
                    <a:pt x="439" y="563"/>
                    <a:pt x="518" y="519"/>
                    <a:pt x="557" y="445"/>
                  </a:cubicBezTo>
                  <a:cubicBezTo>
                    <a:pt x="582" y="397"/>
                    <a:pt x="595" y="348"/>
                    <a:pt x="597" y="294"/>
                  </a:cubicBezTo>
                  <a:cubicBezTo>
                    <a:pt x="602" y="230"/>
                    <a:pt x="572" y="166"/>
                    <a:pt x="535" y="115"/>
                  </a:cubicBezTo>
                  <a:cubicBezTo>
                    <a:pt x="497" y="67"/>
                    <a:pt x="444" y="22"/>
                    <a:pt x="381" y="9"/>
                  </a:cubicBezTo>
                  <a:cubicBezTo>
                    <a:pt x="355" y="3"/>
                    <a:pt x="328" y="0"/>
                    <a:pt x="30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4468444" y="106913"/>
              <a:ext cx="38418" cy="29791"/>
            </a:xfrm>
            <a:custGeom>
              <a:avLst/>
              <a:gdLst/>
              <a:ahLst/>
              <a:cxnLst/>
              <a:rect l="l" t="t" r="r" b="b"/>
              <a:pathLst>
                <a:path w="806" h="625" extrusionOk="0">
                  <a:moveTo>
                    <a:pt x="403" y="0"/>
                  </a:moveTo>
                  <a:cubicBezTo>
                    <a:pt x="1" y="0"/>
                    <a:pt x="1" y="624"/>
                    <a:pt x="403" y="624"/>
                  </a:cubicBezTo>
                  <a:cubicBezTo>
                    <a:pt x="805" y="624"/>
                    <a:pt x="806" y="0"/>
                    <a:pt x="40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3818484" y="-232366"/>
              <a:ext cx="33223" cy="25787"/>
            </a:xfrm>
            <a:custGeom>
              <a:avLst/>
              <a:gdLst/>
              <a:ahLst/>
              <a:cxnLst/>
              <a:rect l="l" t="t" r="r" b="b"/>
              <a:pathLst>
                <a:path w="697" h="541" extrusionOk="0">
                  <a:moveTo>
                    <a:pt x="349" y="1"/>
                  </a:moveTo>
                  <a:cubicBezTo>
                    <a:pt x="3" y="1"/>
                    <a:pt x="1" y="541"/>
                    <a:pt x="349" y="541"/>
                  </a:cubicBezTo>
                  <a:cubicBezTo>
                    <a:pt x="697" y="541"/>
                    <a:pt x="697" y="1"/>
                    <a:pt x="34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3851182" y="-185559"/>
              <a:ext cx="51669" cy="40086"/>
            </a:xfrm>
            <a:custGeom>
              <a:avLst/>
              <a:gdLst/>
              <a:ahLst/>
              <a:cxnLst/>
              <a:rect l="l" t="t" r="r" b="b"/>
              <a:pathLst>
                <a:path w="1084" h="841" extrusionOk="0">
                  <a:moveTo>
                    <a:pt x="542" y="0"/>
                  </a:moveTo>
                  <a:cubicBezTo>
                    <a:pt x="2" y="0"/>
                    <a:pt x="0" y="840"/>
                    <a:pt x="542" y="840"/>
                  </a:cubicBezTo>
                  <a:cubicBezTo>
                    <a:pt x="1083" y="839"/>
                    <a:pt x="1084" y="0"/>
                    <a:pt x="5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3918962" y="-131555"/>
              <a:ext cx="35796" cy="27789"/>
            </a:xfrm>
            <a:custGeom>
              <a:avLst/>
              <a:gdLst/>
              <a:ahLst/>
              <a:cxnLst/>
              <a:rect l="l" t="t" r="r" b="b"/>
              <a:pathLst>
                <a:path w="751" h="583" extrusionOk="0">
                  <a:moveTo>
                    <a:pt x="377" y="0"/>
                  </a:moveTo>
                  <a:cubicBezTo>
                    <a:pt x="2" y="0"/>
                    <a:pt x="1" y="582"/>
                    <a:pt x="377" y="582"/>
                  </a:cubicBezTo>
                  <a:cubicBezTo>
                    <a:pt x="750" y="582"/>
                    <a:pt x="750" y="0"/>
                    <a:pt x="3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4005855" y="-91945"/>
              <a:ext cx="41659" cy="32317"/>
            </a:xfrm>
            <a:custGeom>
              <a:avLst/>
              <a:gdLst/>
              <a:ahLst/>
              <a:cxnLst/>
              <a:rect l="l" t="t" r="r" b="b"/>
              <a:pathLst>
                <a:path w="874" h="678" extrusionOk="0">
                  <a:moveTo>
                    <a:pt x="438" y="0"/>
                  </a:moveTo>
                  <a:cubicBezTo>
                    <a:pt x="3" y="0"/>
                    <a:pt x="0" y="678"/>
                    <a:pt x="438" y="678"/>
                  </a:cubicBezTo>
                  <a:cubicBezTo>
                    <a:pt x="873" y="678"/>
                    <a:pt x="873" y="0"/>
                    <a:pt x="4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4090270" y="-113680"/>
              <a:ext cx="69829" cy="63823"/>
            </a:xfrm>
            <a:custGeom>
              <a:avLst/>
              <a:gdLst/>
              <a:ahLst/>
              <a:cxnLst/>
              <a:rect l="l" t="t" r="r" b="b"/>
              <a:pathLst>
                <a:path w="1465" h="1339" extrusionOk="0">
                  <a:moveTo>
                    <a:pt x="663" y="1"/>
                  </a:moveTo>
                  <a:cubicBezTo>
                    <a:pt x="497" y="1"/>
                    <a:pt x="318" y="81"/>
                    <a:pt x="203" y="197"/>
                  </a:cubicBezTo>
                  <a:cubicBezTo>
                    <a:pt x="87" y="314"/>
                    <a:pt x="1" y="504"/>
                    <a:pt x="7" y="670"/>
                  </a:cubicBezTo>
                  <a:cubicBezTo>
                    <a:pt x="14" y="843"/>
                    <a:pt x="71" y="1022"/>
                    <a:pt x="203" y="1142"/>
                  </a:cubicBezTo>
                  <a:cubicBezTo>
                    <a:pt x="329" y="1258"/>
                    <a:pt x="488" y="1338"/>
                    <a:pt x="663" y="1338"/>
                  </a:cubicBezTo>
                  <a:cubicBezTo>
                    <a:pt x="667" y="1338"/>
                    <a:pt x="671" y="1338"/>
                    <a:pt x="676" y="1338"/>
                  </a:cubicBezTo>
                  <a:cubicBezTo>
                    <a:pt x="773" y="1336"/>
                    <a:pt x="873" y="1338"/>
                    <a:pt x="969" y="1312"/>
                  </a:cubicBezTo>
                  <a:cubicBezTo>
                    <a:pt x="1250" y="1235"/>
                    <a:pt x="1464" y="963"/>
                    <a:pt x="1464" y="670"/>
                  </a:cubicBezTo>
                  <a:cubicBezTo>
                    <a:pt x="1464" y="385"/>
                    <a:pt x="1252" y="92"/>
                    <a:pt x="969" y="27"/>
                  </a:cubicBezTo>
                  <a:cubicBezTo>
                    <a:pt x="873" y="5"/>
                    <a:pt x="773" y="2"/>
                    <a:pt x="676" y="1"/>
                  </a:cubicBezTo>
                  <a:cubicBezTo>
                    <a:pt x="672" y="1"/>
                    <a:pt x="668" y="1"/>
                    <a:pt x="66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4193608" y="-136083"/>
              <a:ext cx="65158" cy="60773"/>
            </a:xfrm>
            <a:custGeom>
              <a:avLst/>
              <a:gdLst/>
              <a:ahLst/>
              <a:cxnLst/>
              <a:rect l="l" t="t" r="r" b="b"/>
              <a:pathLst>
                <a:path w="1367" h="1275" extrusionOk="0">
                  <a:moveTo>
                    <a:pt x="620" y="0"/>
                  </a:moveTo>
                  <a:cubicBezTo>
                    <a:pt x="541" y="0"/>
                    <a:pt x="467" y="19"/>
                    <a:pt x="399" y="55"/>
                  </a:cubicBezTo>
                  <a:cubicBezTo>
                    <a:pt x="320" y="82"/>
                    <a:pt x="252" y="126"/>
                    <a:pt x="194" y="186"/>
                  </a:cubicBezTo>
                  <a:cubicBezTo>
                    <a:pt x="84" y="296"/>
                    <a:pt x="1" y="478"/>
                    <a:pt x="8" y="636"/>
                  </a:cubicBezTo>
                  <a:cubicBezTo>
                    <a:pt x="16" y="802"/>
                    <a:pt x="70" y="971"/>
                    <a:pt x="194" y="1087"/>
                  </a:cubicBezTo>
                  <a:cubicBezTo>
                    <a:pt x="303" y="1187"/>
                    <a:pt x="454" y="1275"/>
                    <a:pt x="607" y="1275"/>
                  </a:cubicBezTo>
                  <a:cubicBezTo>
                    <a:pt x="620" y="1275"/>
                    <a:pt x="632" y="1274"/>
                    <a:pt x="645" y="1273"/>
                  </a:cubicBezTo>
                  <a:cubicBezTo>
                    <a:pt x="730" y="1265"/>
                    <a:pt x="824" y="1262"/>
                    <a:pt x="906" y="1235"/>
                  </a:cubicBezTo>
                  <a:cubicBezTo>
                    <a:pt x="955" y="1214"/>
                    <a:pt x="1004" y="1193"/>
                    <a:pt x="1054" y="1172"/>
                  </a:cubicBezTo>
                  <a:cubicBezTo>
                    <a:pt x="1126" y="1133"/>
                    <a:pt x="1185" y="1080"/>
                    <a:pt x="1228" y="1012"/>
                  </a:cubicBezTo>
                  <a:cubicBezTo>
                    <a:pt x="1309" y="908"/>
                    <a:pt x="1367" y="773"/>
                    <a:pt x="1362" y="636"/>
                  </a:cubicBezTo>
                  <a:cubicBezTo>
                    <a:pt x="1355" y="528"/>
                    <a:pt x="1326" y="423"/>
                    <a:pt x="1275" y="324"/>
                  </a:cubicBezTo>
                  <a:cubicBezTo>
                    <a:pt x="1200" y="183"/>
                    <a:pt x="1052" y="89"/>
                    <a:pt x="905" y="39"/>
                  </a:cubicBezTo>
                  <a:cubicBezTo>
                    <a:pt x="821" y="11"/>
                    <a:pt x="730" y="8"/>
                    <a:pt x="643" y="1"/>
                  </a:cubicBezTo>
                  <a:cubicBezTo>
                    <a:pt x="635" y="1"/>
                    <a:pt x="627" y="0"/>
                    <a:pt x="6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4324543" y="-126025"/>
              <a:ext cx="33318" cy="28837"/>
            </a:xfrm>
            <a:custGeom>
              <a:avLst/>
              <a:gdLst/>
              <a:ahLst/>
              <a:cxnLst/>
              <a:rect l="l" t="t" r="r" b="b"/>
              <a:pathLst>
                <a:path w="699" h="605" extrusionOk="0">
                  <a:moveTo>
                    <a:pt x="392" y="1"/>
                  </a:moveTo>
                  <a:cubicBezTo>
                    <a:pt x="363" y="1"/>
                    <a:pt x="334" y="5"/>
                    <a:pt x="300" y="13"/>
                  </a:cubicBezTo>
                  <a:cubicBezTo>
                    <a:pt x="291" y="14"/>
                    <a:pt x="281" y="16"/>
                    <a:pt x="272" y="19"/>
                  </a:cubicBezTo>
                  <a:cubicBezTo>
                    <a:pt x="251" y="24"/>
                    <a:pt x="230" y="29"/>
                    <a:pt x="208" y="34"/>
                  </a:cubicBezTo>
                  <a:lnTo>
                    <a:pt x="141" y="61"/>
                  </a:lnTo>
                  <a:cubicBezTo>
                    <a:pt x="108" y="78"/>
                    <a:pt x="82" y="103"/>
                    <a:pt x="62" y="133"/>
                  </a:cubicBezTo>
                  <a:cubicBezTo>
                    <a:pt x="27" y="180"/>
                    <a:pt x="1" y="240"/>
                    <a:pt x="3" y="302"/>
                  </a:cubicBezTo>
                  <a:cubicBezTo>
                    <a:pt x="6" y="351"/>
                    <a:pt x="17" y="398"/>
                    <a:pt x="40" y="443"/>
                  </a:cubicBezTo>
                  <a:cubicBezTo>
                    <a:pt x="71" y="501"/>
                    <a:pt x="144" y="557"/>
                    <a:pt x="207" y="571"/>
                  </a:cubicBezTo>
                  <a:lnTo>
                    <a:pt x="271" y="586"/>
                  </a:lnTo>
                  <a:cubicBezTo>
                    <a:pt x="280" y="589"/>
                    <a:pt x="290" y="590"/>
                    <a:pt x="298" y="592"/>
                  </a:cubicBezTo>
                  <a:cubicBezTo>
                    <a:pt x="332" y="600"/>
                    <a:pt x="362" y="604"/>
                    <a:pt x="392" y="604"/>
                  </a:cubicBezTo>
                  <a:cubicBezTo>
                    <a:pt x="419" y="604"/>
                    <a:pt x="446" y="600"/>
                    <a:pt x="477" y="592"/>
                  </a:cubicBezTo>
                  <a:cubicBezTo>
                    <a:pt x="539" y="575"/>
                    <a:pt x="593" y="536"/>
                    <a:pt x="632" y="485"/>
                  </a:cubicBezTo>
                  <a:cubicBezTo>
                    <a:pt x="672" y="434"/>
                    <a:pt x="699" y="370"/>
                    <a:pt x="696" y="303"/>
                  </a:cubicBezTo>
                  <a:cubicBezTo>
                    <a:pt x="695" y="249"/>
                    <a:pt x="682" y="197"/>
                    <a:pt x="657" y="150"/>
                  </a:cubicBezTo>
                  <a:cubicBezTo>
                    <a:pt x="624" y="86"/>
                    <a:pt x="547" y="31"/>
                    <a:pt x="478" y="13"/>
                  </a:cubicBezTo>
                  <a:cubicBezTo>
                    <a:pt x="447" y="4"/>
                    <a:pt x="419" y="1"/>
                    <a:pt x="39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4414487" y="-126264"/>
              <a:ext cx="58628" cy="53194"/>
            </a:xfrm>
            <a:custGeom>
              <a:avLst/>
              <a:gdLst/>
              <a:ahLst/>
              <a:cxnLst/>
              <a:rect l="l" t="t" r="r" b="b"/>
              <a:pathLst>
                <a:path w="1230" h="1116" extrusionOk="0">
                  <a:moveTo>
                    <a:pt x="700" y="0"/>
                  </a:moveTo>
                  <a:cubicBezTo>
                    <a:pt x="688" y="0"/>
                    <a:pt x="677" y="1"/>
                    <a:pt x="665" y="2"/>
                  </a:cubicBezTo>
                  <a:cubicBezTo>
                    <a:pt x="626" y="5"/>
                    <a:pt x="587" y="10"/>
                    <a:pt x="549" y="15"/>
                  </a:cubicBezTo>
                  <a:cubicBezTo>
                    <a:pt x="401" y="31"/>
                    <a:pt x="273" y="65"/>
                    <a:pt x="165" y="174"/>
                  </a:cubicBezTo>
                  <a:cubicBezTo>
                    <a:pt x="71" y="268"/>
                    <a:pt x="0" y="423"/>
                    <a:pt x="5" y="558"/>
                  </a:cubicBezTo>
                  <a:cubicBezTo>
                    <a:pt x="12" y="697"/>
                    <a:pt x="58" y="845"/>
                    <a:pt x="165" y="941"/>
                  </a:cubicBezTo>
                  <a:cubicBezTo>
                    <a:pt x="277" y="1045"/>
                    <a:pt x="398" y="1084"/>
                    <a:pt x="549" y="1101"/>
                  </a:cubicBezTo>
                  <a:cubicBezTo>
                    <a:pt x="587" y="1105"/>
                    <a:pt x="626" y="1109"/>
                    <a:pt x="665" y="1114"/>
                  </a:cubicBezTo>
                  <a:cubicBezTo>
                    <a:pt x="676" y="1115"/>
                    <a:pt x="688" y="1116"/>
                    <a:pt x="700" y="1116"/>
                  </a:cubicBezTo>
                  <a:cubicBezTo>
                    <a:pt x="871" y="1116"/>
                    <a:pt x="1074" y="987"/>
                    <a:pt x="1145" y="840"/>
                  </a:cubicBezTo>
                  <a:cubicBezTo>
                    <a:pt x="1188" y="750"/>
                    <a:pt x="1229" y="662"/>
                    <a:pt x="1224" y="559"/>
                  </a:cubicBezTo>
                  <a:cubicBezTo>
                    <a:pt x="1220" y="453"/>
                    <a:pt x="1191" y="371"/>
                    <a:pt x="1145" y="277"/>
                  </a:cubicBezTo>
                  <a:cubicBezTo>
                    <a:pt x="1074" y="129"/>
                    <a:pt x="872" y="0"/>
                    <a:pt x="70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a:off x="4501333" y="-44232"/>
              <a:ext cx="49238" cy="50668"/>
            </a:xfrm>
            <a:custGeom>
              <a:avLst/>
              <a:gdLst/>
              <a:ahLst/>
              <a:cxnLst/>
              <a:rect l="l" t="t" r="r" b="b"/>
              <a:pathLst>
                <a:path w="1033" h="1063" extrusionOk="0">
                  <a:moveTo>
                    <a:pt x="502" y="0"/>
                  </a:moveTo>
                  <a:cubicBezTo>
                    <a:pt x="413" y="0"/>
                    <a:pt x="327" y="24"/>
                    <a:pt x="251" y="68"/>
                  </a:cubicBezTo>
                  <a:cubicBezTo>
                    <a:pt x="211" y="90"/>
                    <a:pt x="172" y="118"/>
                    <a:pt x="143" y="153"/>
                  </a:cubicBezTo>
                  <a:cubicBezTo>
                    <a:pt x="119" y="184"/>
                    <a:pt x="94" y="218"/>
                    <a:pt x="69" y="249"/>
                  </a:cubicBezTo>
                  <a:cubicBezTo>
                    <a:pt x="35" y="304"/>
                    <a:pt x="15" y="361"/>
                    <a:pt x="12" y="425"/>
                  </a:cubicBezTo>
                  <a:cubicBezTo>
                    <a:pt x="1" y="467"/>
                    <a:pt x="1" y="509"/>
                    <a:pt x="12" y="551"/>
                  </a:cubicBezTo>
                  <a:cubicBezTo>
                    <a:pt x="12" y="561"/>
                    <a:pt x="15" y="571"/>
                    <a:pt x="16" y="581"/>
                  </a:cubicBezTo>
                  <a:cubicBezTo>
                    <a:pt x="21" y="663"/>
                    <a:pt x="43" y="738"/>
                    <a:pt x="84" y="810"/>
                  </a:cubicBezTo>
                  <a:cubicBezTo>
                    <a:pt x="111" y="844"/>
                    <a:pt x="138" y="880"/>
                    <a:pt x="164" y="914"/>
                  </a:cubicBezTo>
                  <a:cubicBezTo>
                    <a:pt x="229" y="977"/>
                    <a:pt x="303" y="1021"/>
                    <a:pt x="389" y="1045"/>
                  </a:cubicBezTo>
                  <a:cubicBezTo>
                    <a:pt x="429" y="1057"/>
                    <a:pt x="467" y="1062"/>
                    <a:pt x="506" y="1062"/>
                  </a:cubicBezTo>
                  <a:cubicBezTo>
                    <a:pt x="512" y="1062"/>
                    <a:pt x="519" y="1062"/>
                    <a:pt x="525" y="1062"/>
                  </a:cubicBezTo>
                  <a:lnTo>
                    <a:pt x="525" y="1062"/>
                  </a:lnTo>
                  <a:lnTo>
                    <a:pt x="524" y="1063"/>
                  </a:lnTo>
                  <a:cubicBezTo>
                    <a:pt x="527" y="1063"/>
                    <a:pt x="531" y="1063"/>
                    <a:pt x="534" y="1063"/>
                  </a:cubicBezTo>
                  <a:cubicBezTo>
                    <a:pt x="579" y="1063"/>
                    <a:pt x="620" y="1056"/>
                    <a:pt x="660" y="1043"/>
                  </a:cubicBezTo>
                  <a:cubicBezTo>
                    <a:pt x="702" y="1034"/>
                    <a:pt x="743" y="1017"/>
                    <a:pt x="781" y="994"/>
                  </a:cubicBezTo>
                  <a:cubicBezTo>
                    <a:pt x="784" y="993"/>
                    <a:pt x="785" y="991"/>
                    <a:pt x="787" y="989"/>
                  </a:cubicBezTo>
                  <a:cubicBezTo>
                    <a:pt x="822" y="970"/>
                    <a:pt x="855" y="946"/>
                    <a:pt x="884" y="915"/>
                  </a:cubicBezTo>
                  <a:cubicBezTo>
                    <a:pt x="915" y="885"/>
                    <a:pt x="942" y="849"/>
                    <a:pt x="964" y="812"/>
                  </a:cubicBezTo>
                  <a:cubicBezTo>
                    <a:pt x="1010" y="732"/>
                    <a:pt x="1033" y="647"/>
                    <a:pt x="1033" y="554"/>
                  </a:cubicBezTo>
                  <a:cubicBezTo>
                    <a:pt x="1026" y="435"/>
                    <a:pt x="1014" y="375"/>
                    <a:pt x="957" y="270"/>
                  </a:cubicBezTo>
                  <a:cubicBezTo>
                    <a:pt x="955" y="265"/>
                    <a:pt x="952" y="261"/>
                    <a:pt x="948" y="257"/>
                  </a:cubicBezTo>
                  <a:cubicBezTo>
                    <a:pt x="922" y="224"/>
                    <a:pt x="898" y="190"/>
                    <a:pt x="872" y="157"/>
                  </a:cubicBezTo>
                  <a:cubicBezTo>
                    <a:pt x="870" y="156"/>
                    <a:pt x="870" y="155"/>
                    <a:pt x="868" y="155"/>
                  </a:cubicBezTo>
                  <a:cubicBezTo>
                    <a:pt x="867" y="153"/>
                    <a:pt x="864" y="152"/>
                    <a:pt x="863" y="150"/>
                  </a:cubicBezTo>
                  <a:cubicBezTo>
                    <a:pt x="767" y="56"/>
                    <a:pt x="638" y="0"/>
                    <a:pt x="50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a:off x="3922155" y="-84509"/>
              <a:ext cx="32937" cy="29505"/>
            </a:xfrm>
            <a:custGeom>
              <a:avLst/>
              <a:gdLst/>
              <a:ahLst/>
              <a:cxnLst/>
              <a:rect l="l" t="t" r="r" b="b"/>
              <a:pathLst>
                <a:path w="691" h="619" extrusionOk="0">
                  <a:moveTo>
                    <a:pt x="310" y="0"/>
                  </a:moveTo>
                  <a:cubicBezTo>
                    <a:pt x="253" y="0"/>
                    <a:pt x="202" y="14"/>
                    <a:pt x="154" y="42"/>
                  </a:cubicBezTo>
                  <a:cubicBezTo>
                    <a:pt x="59" y="97"/>
                    <a:pt x="1" y="200"/>
                    <a:pt x="1" y="309"/>
                  </a:cubicBezTo>
                  <a:cubicBezTo>
                    <a:pt x="1" y="417"/>
                    <a:pt x="59" y="521"/>
                    <a:pt x="154" y="576"/>
                  </a:cubicBezTo>
                  <a:cubicBezTo>
                    <a:pt x="202" y="603"/>
                    <a:pt x="254" y="618"/>
                    <a:pt x="310" y="618"/>
                  </a:cubicBezTo>
                  <a:cubicBezTo>
                    <a:pt x="365" y="618"/>
                    <a:pt x="416" y="603"/>
                    <a:pt x="466" y="576"/>
                  </a:cubicBezTo>
                  <a:lnTo>
                    <a:pt x="563" y="529"/>
                  </a:lnTo>
                  <a:cubicBezTo>
                    <a:pt x="642" y="490"/>
                    <a:pt x="689" y="393"/>
                    <a:pt x="689" y="309"/>
                  </a:cubicBezTo>
                  <a:cubicBezTo>
                    <a:pt x="691" y="225"/>
                    <a:pt x="644" y="127"/>
                    <a:pt x="563" y="89"/>
                  </a:cubicBezTo>
                  <a:lnTo>
                    <a:pt x="466" y="42"/>
                  </a:lnTo>
                  <a:cubicBezTo>
                    <a:pt x="416" y="14"/>
                    <a:pt x="364"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4035789" y="-34747"/>
              <a:ext cx="17731" cy="13728"/>
            </a:xfrm>
            <a:custGeom>
              <a:avLst/>
              <a:gdLst/>
              <a:ahLst/>
              <a:cxnLst/>
              <a:rect l="l" t="t" r="r" b="b"/>
              <a:pathLst>
                <a:path w="372" h="288" extrusionOk="0">
                  <a:moveTo>
                    <a:pt x="187" y="0"/>
                  </a:moveTo>
                  <a:cubicBezTo>
                    <a:pt x="1" y="0"/>
                    <a:pt x="1" y="288"/>
                    <a:pt x="187" y="288"/>
                  </a:cubicBezTo>
                  <a:cubicBezTo>
                    <a:pt x="371" y="288"/>
                    <a:pt x="371" y="0"/>
                    <a:pt x="1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4154379" y="-35605"/>
              <a:ext cx="20019" cy="15491"/>
            </a:xfrm>
            <a:custGeom>
              <a:avLst/>
              <a:gdLst/>
              <a:ahLst/>
              <a:cxnLst/>
              <a:rect l="l" t="t" r="r" b="b"/>
              <a:pathLst>
                <a:path w="420" h="325" extrusionOk="0">
                  <a:moveTo>
                    <a:pt x="210" y="0"/>
                  </a:moveTo>
                  <a:cubicBezTo>
                    <a:pt x="2" y="0"/>
                    <a:pt x="1" y="325"/>
                    <a:pt x="210" y="325"/>
                  </a:cubicBezTo>
                  <a:cubicBezTo>
                    <a:pt x="420" y="325"/>
                    <a:pt x="420" y="0"/>
                    <a:pt x="2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4246277" y="-70543"/>
              <a:ext cx="63728" cy="49476"/>
            </a:xfrm>
            <a:custGeom>
              <a:avLst/>
              <a:gdLst/>
              <a:ahLst/>
              <a:cxnLst/>
              <a:rect l="l" t="t" r="r" b="b"/>
              <a:pathLst>
                <a:path w="1337" h="1038" extrusionOk="0">
                  <a:moveTo>
                    <a:pt x="669" y="0"/>
                  </a:moveTo>
                  <a:cubicBezTo>
                    <a:pt x="1" y="0"/>
                    <a:pt x="0" y="1038"/>
                    <a:pt x="669" y="1038"/>
                  </a:cubicBezTo>
                  <a:cubicBezTo>
                    <a:pt x="1336" y="1038"/>
                    <a:pt x="1337" y="0"/>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4357528" y="-50190"/>
              <a:ext cx="24547" cy="20687"/>
            </a:xfrm>
            <a:custGeom>
              <a:avLst/>
              <a:gdLst/>
              <a:ahLst/>
              <a:cxnLst/>
              <a:rect l="l" t="t" r="r" b="b"/>
              <a:pathLst>
                <a:path w="515" h="434" extrusionOk="0">
                  <a:moveTo>
                    <a:pt x="208" y="0"/>
                  </a:moveTo>
                  <a:cubicBezTo>
                    <a:pt x="159" y="0"/>
                    <a:pt x="99" y="31"/>
                    <a:pt x="66" y="63"/>
                  </a:cubicBezTo>
                  <a:cubicBezTo>
                    <a:pt x="28" y="102"/>
                    <a:pt x="1" y="163"/>
                    <a:pt x="3" y="217"/>
                  </a:cubicBezTo>
                  <a:cubicBezTo>
                    <a:pt x="6" y="273"/>
                    <a:pt x="24" y="330"/>
                    <a:pt x="66" y="370"/>
                  </a:cubicBezTo>
                  <a:cubicBezTo>
                    <a:pt x="102" y="404"/>
                    <a:pt x="153" y="434"/>
                    <a:pt x="204" y="434"/>
                  </a:cubicBezTo>
                  <a:cubicBezTo>
                    <a:pt x="209" y="434"/>
                    <a:pt x="214" y="433"/>
                    <a:pt x="218" y="433"/>
                  </a:cubicBezTo>
                  <a:cubicBezTo>
                    <a:pt x="255" y="429"/>
                    <a:pt x="299" y="429"/>
                    <a:pt x="332" y="419"/>
                  </a:cubicBezTo>
                  <a:cubicBezTo>
                    <a:pt x="349" y="414"/>
                    <a:pt x="379" y="402"/>
                    <a:pt x="398" y="391"/>
                  </a:cubicBezTo>
                  <a:cubicBezTo>
                    <a:pt x="435" y="372"/>
                    <a:pt x="456" y="345"/>
                    <a:pt x="479" y="313"/>
                  </a:cubicBezTo>
                  <a:cubicBezTo>
                    <a:pt x="515" y="261"/>
                    <a:pt x="515" y="172"/>
                    <a:pt x="479" y="121"/>
                  </a:cubicBezTo>
                  <a:cubicBezTo>
                    <a:pt x="456" y="88"/>
                    <a:pt x="435" y="62"/>
                    <a:pt x="398" y="42"/>
                  </a:cubicBezTo>
                  <a:cubicBezTo>
                    <a:pt x="379" y="32"/>
                    <a:pt x="351" y="19"/>
                    <a:pt x="332" y="14"/>
                  </a:cubicBezTo>
                  <a:cubicBezTo>
                    <a:pt x="299" y="5"/>
                    <a:pt x="256" y="4"/>
                    <a:pt x="218" y="1"/>
                  </a:cubicBezTo>
                  <a:cubicBezTo>
                    <a:pt x="215" y="0"/>
                    <a:pt x="211" y="0"/>
                    <a:pt x="2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4410436" y="-45043"/>
              <a:ext cx="58723" cy="58294"/>
            </a:xfrm>
            <a:custGeom>
              <a:avLst/>
              <a:gdLst/>
              <a:ahLst/>
              <a:cxnLst/>
              <a:rect l="l" t="t" r="r" b="b"/>
              <a:pathLst>
                <a:path w="1232" h="1223" extrusionOk="0">
                  <a:moveTo>
                    <a:pt x="595" y="0"/>
                  </a:moveTo>
                  <a:cubicBezTo>
                    <a:pt x="519" y="0"/>
                    <a:pt x="447" y="17"/>
                    <a:pt x="379" y="53"/>
                  </a:cubicBezTo>
                  <a:cubicBezTo>
                    <a:pt x="304" y="78"/>
                    <a:pt x="238" y="119"/>
                    <a:pt x="183" y="179"/>
                  </a:cubicBezTo>
                  <a:cubicBezTo>
                    <a:pt x="123" y="234"/>
                    <a:pt x="81" y="301"/>
                    <a:pt x="56" y="375"/>
                  </a:cubicBezTo>
                  <a:cubicBezTo>
                    <a:pt x="18" y="448"/>
                    <a:pt x="0" y="527"/>
                    <a:pt x="3" y="611"/>
                  </a:cubicBezTo>
                  <a:cubicBezTo>
                    <a:pt x="12" y="665"/>
                    <a:pt x="18" y="720"/>
                    <a:pt x="26" y="773"/>
                  </a:cubicBezTo>
                  <a:cubicBezTo>
                    <a:pt x="55" y="877"/>
                    <a:pt x="107" y="968"/>
                    <a:pt x="183" y="1043"/>
                  </a:cubicBezTo>
                  <a:cubicBezTo>
                    <a:pt x="225" y="1075"/>
                    <a:pt x="265" y="1107"/>
                    <a:pt x="307" y="1138"/>
                  </a:cubicBezTo>
                  <a:cubicBezTo>
                    <a:pt x="403" y="1194"/>
                    <a:pt x="507" y="1222"/>
                    <a:pt x="616" y="1222"/>
                  </a:cubicBezTo>
                  <a:cubicBezTo>
                    <a:pt x="622" y="1222"/>
                    <a:pt x="629" y="1222"/>
                    <a:pt x="635" y="1222"/>
                  </a:cubicBezTo>
                  <a:cubicBezTo>
                    <a:pt x="712" y="1222"/>
                    <a:pt x="784" y="1205"/>
                    <a:pt x="851" y="1170"/>
                  </a:cubicBezTo>
                  <a:cubicBezTo>
                    <a:pt x="928" y="1146"/>
                    <a:pt x="993" y="1104"/>
                    <a:pt x="1048" y="1043"/>
                  </a:cubicBezTo>
                  <a:cubicBezTo>
                    <a:pt x="1109" y="989"/>
                    <a:pt x="1150" y="922"/>
                    <a:pt x="1175" y="847"/>
                  </a:cubicBezTo>
                  <a:cubicBezTo>
                    <a:pt x="1214" y="774"/>
                    <a:pt x="1231" y="696"/>
                    <a:pt x="1227" y="612"/>
                  </a:cubicBezTo>
                  <a:cubicBezTo>
                    <a:pt x="1221" y="557"/>
                    <a:pt x="1214" y="503"/>
                    <a:pt x="1205" y="450"/>
                  </a:cubicBezTo>
                  <a:cubicBezTo>
                    <a:pt x="1176" y="346"/>
                    <a:pt x="1124" y="256"/>
                    <a:pt x="1048" y="179"/>
                  </a:cubicBezTo>
                  <a:cubicBezTo>
                    <a:pt x="1006" y="148"/>
                    <a:pt x="965" y="116"/>
                    <a:pt x="924" y="84"/>
                  </a:cubicBezTo>
                  <a:cubicBezTo>
                    <a:pt x="828" y="29"/>
                    <a:pt x="725" y="0"/>
                    <a:pt x="615" y="0"/>
                  </a:cubicBezTo>
                  <a:cubicBezTo>
                    <a:pt x="608" y="0"/>
                    <a:pt x="602" y="0"/>
                    <a:pt x="59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4499855" y="15587"/>
              <a:ext cx="23547" cy="26835"/>
            </a:xfrm>
            <a:custGeom>
              <a:avLst/>
              <a:gdLst/>
              <a:ahLst/>
              <a:cxnLst/>
              <a:rect l="l" t="t" r="r" b="b"/>
              <a:pathLst>
                <a:path w="494" h="563" extrusionOk="0">
                  <a:moveTo>
                    <a:pt x="258" y="0"/>
                  </a:moveTo>
                  <a:cubicBezTo>
                    <a:pt x="255" y="0"/>
                    <a:pt x="251" y="0"/>
                    <a:pt x="248" y="0"/>
                  </a:cubicBezTo>
                  <a:cubicBezTo>
                    <a:pt x="209" y="1"/>
                    <a:pt x="172" y="12"/>
                    <a:pt x="138" y="31"/>
                  </a:cubicBezTo>
                  <a:cubicBezTo>
                    <a:pt x="97" y="53"/>
                    <a:pt x="45" y="112"/>
                    <a:pt x="37" y="162"/>
                  </a:cubicBezTo>
                  <a:cubicBezTo>
                    <a:pt x="25" y="237"/>
                    <a:pt x="0" y="324"/>
                    <a:pt x="27" y="395"/>
                  </a:cubicBezTo>
                  <a:cubicBezTo>
                    <a:pt x="46" y="444"/>
                    <a:pt x="68" y="482"/>
                    <a:pt x="109" y="514"/>
                  </a:cubicBezTo>
                  <a:cubicBezTo>
                    <a:pt x="144" y="543"/>
                    <a:pt x="190" y="563"/>
                    <a:pt x="238" y="563"/>
                  </a:cubicBezTo>
                  <a:cubicBezTo>
                    <a:pt x="242" y="563"/>
                    <a:pt x="245" y="563"/>
                    <a:pt x="248" y="563"/>
                  </a:cubicBezTo>
                  <a:cubicBezTo>
                    <a:pt x="288" y="561"/>
                    <a:pt x="328" y="551"/>
                    <a:pt x="362" y="531"/>
                  </a:cubicBezTo>
                  <a:cubicBezTo>
                    <a:pt x="417" y="503"/>
                    <a:pt x="446" y="449"/>
                    <a:pt x="467" y="395"/>
                  </a:cubicBezTo>
                  <a:cubicBezTo>
                    <a:pt x="493" y="324"/>
                    <a:pt x="469" y="236"/>
                    <a:pt x="459" y="162"/>
                  </a:cubicBezTo>
                  <a:cubicBezTo>
                    <a:pt x="450" y="144"/>
                    <a:pt x="444" y="126"/>
                    <a:pt x="437" y="109"/>
                  </a:cubicBezTo>
                  <a:cubicBezTo>
                    <a:pt x="422" y="83"/>
                    <a:pt x="403" y="63"/>
                    <a:pt x="380" y="47"/>
                  </a:cubicBezTo>
                  <a:cubicBezTo>
                    <a:pt x="346" y="20"/>
                    <a:pt x="302" y="0"/>
                    <a:pt x="2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4"/>
            <p:cNvSpPr/>
            <p:nvPr/>
          </p:nvSpPr>
          <p:spPr>
            <a:xfrm>
              <a:off x="4533983" y="70736"/>
              <a:ext cx="39085" cy="30315"/>
            </a:xfrm>
            <a:custGeom>
              <a:avLst/>
              <a:gdLst/>
              <a:ahLst/>
              <a:cxnLst/>
              <a:rect l="l" t="t" r="r" b="b"/>
              <a:pathLst>
                <a:path w="820" h="636" extrusionOk="0">
                  <a:moveTo>
                    <a:pt x="410" y="0"/>
                  </a:moveTo>
                  <a:cubicBezTo>
                    <a:pt x="0" y="0"/>
                    <a:pt x="0" y="636"/>
                    <a:pt x="410" y="636"/>
                  </a:cubicBezTo>
                  <a:cubicBezTo>
                    <a:pt x="820" y="636"/>
                    <a:pt x="820" y="0"/>
                    <a:pt x="4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4"/>
            <p:cNvSpPr/>
            <p:nvPr/>
          </p:nvSpPr>
          <p:spPr>
            <a:xfrm>
              <a:off x="4500570" y="-88942"/>
              <a:ext cx="33985" cy="26311"/>
            </a:xfrm>
            <a:custGeom>
              <a:avLst/>
              <a:gdLst/>
              <a:ahLst/>
              <a:cxnLst/>
              <a:rect l="l" t="t" r="r" b="b"/>
              <a:pathLst>
                <a:path w="713" h="552" extrusionOk="0">
                  <a:moveTo>
                    <a:pt x="357" y="0"/>
                  </a:moveTo>
                  <a:cubicBezTo>
                    <a:pt x="3" y="0"/>
                    <a:pt x="1" y="552"/>
                    <a:pt x="357" y="552"/>
                  </a:cubicBezTo>
                  <a:cubicBezTo>
                    <a:pt x="713" y="552"/>
                    <a:pt x="713" y="0"/>
                    <a:pt x="35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4"/>
            <p:cNvSpPr/>
            <p:nvPr/>
          </p:nvSpPr>
          <p:spPr>
            <a:xfrm>
              <a:off x="4595757" y="-38513"/>
              <a:ext cx="36702" cy="35796"/>
            </a:xfrm>
            <a:custGeom>
              <a:avLst/>
              <a:gdLst/>
              <a:ahLst/>
              <a:cxnLst/>
              <a:rect l="l" t="t" r="r" b="b"/>
              <a:pathLst>
                <a:path w="770" h="751" extrusionOk="0">
                  <a:moveTo>
                    <a:pt x="370" y="1"/>
                  </a:moveTo>
                  <a:cubicBezTo>
                    <a:pt x="281" y="1"/>
                    <a:pt x="187" y="40"/>
                    <a:pt x="124" y="103"/>
                  </a:cubicBezTo>
                  <a:cubicBezTo>
                    <a:pt x="38" y="189"/>
                    <a:pt x="0" y="323"/>
                    <a:pt x="35" y="441"/>
                  </a:cubicBezTo>
                  <a:cubicBezTo>
                    <a:pt x="58" y="517"/>
                    <a:pt x="82" y="591"/>
                    <a:pt x="140" y="649"/>
                  </a:cubicBezTo>
                  <a:cubicBezTo>
                    <a:pt x="164" y="672"/>
                    <a:pt x="192" y="692"/>
                    <a:pt x="221" y="707"/>
                  </a:cubicBezTo>
                  <a:cubicBezTo>
                    <a:pt x="264" y="731"/>
                    <a:pt x="311" y="750"/>
                    <a:pt x="361" y="750"/>
                  </a:cubicBezTo>
                  <a:cubicBezTo>
                    <a:pt x="365" y="750"/>
                    <a:pt x="368" y="750"/>
                    <a:pt x="372" y="750"/>
                  </a:cubicBezTo>
                  <a:cubicBezTo>
                    <a:pt x="448" y="747"/>
                    <a:pt x="511" y="719"/>
                    <a:pt x="569" y="674"/>
                  </a:cubicBezTo>
                  <a:cubicBezTo>
                    <a:pt x="605" y="644"/>
                    <a:pt x="635" y="617"/>
                    <a:pt x="658" y="574"/>
                  </a:cubicBezTo>
                  <a:cubicBezTo>
                    <a:pt x="672" y="546"/>
                    <a:pt x="686" y="515"/>
                    <a:pt x="694" y="486"/>
                  </a:cubicBezTo>
                  <a:cubicBezTo>
                    <a:pt x="700" y="472"/>
                    <a:pt x="704" y="456"/>
                    <a:pt x="708" y="441"/>
                  </a:cubicBezTo>
                  <a:cubicBezTo>
                    <a:pt x="770" y="224"/>
                    <a:pt x="593" y="1"/>
                    <a:pt x="3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4"/>
            <p:cNvSpPr/>
            <p:nvPr/>
          </p:nvSpPr>
          <p:spPr>
            <a:xfrm>
              <a:off x="4570352" y="1049"/>
              <a:ext cx="42088" cy="38084"/>
            </a:xfrm>
            <a:custGeom>
              <a:avLst/>
              <a:gdLst/>
              <a:ahLst/>
              <a:cxnLst/>
              <a:rect l="l" t="t" r="r" b="b"/>
              <a:pathLst>
                <a:path w="883" h="799" extrusionOk="0">
                  <a:moveTo>
                    <a:pt x="383" y="0"/>
                  </a:moveTo>
                  <a:cubicBezTo>
                    <a:pt x="335" y="0"/>
                    <a:pt x="290" y="12"/>
                    <a:pt x="247" y="34"/>
                  </a:cubicBezTo>
                  <a:cubicBezTo>
                    <a:pt x="198" y="50"/>
                    <a:pt x="154" y="77"/>
                    <a:pt x="120" y="117"/>
                  </a:cubicBezTo>
                  <a:cubicBezTo>
                    <a:pt x="80" y="154"/>
                    <a:pt x="53" y="195"/>
                    <a:pt x="37" y="245"/>
                  </a:cubicBezTo>
                  <a:cubicBezTo>
                    <a:pt x="12" y="292"/>
                    <a:pt x="0" y="343"/>
                    <a:pt x="3" y="399"/>
                  </a:cubicBezTo>
                  <a:cubicBezTo>
                    <a:pt x="8" y="501"/>
                    <a:pt x="41" y="609"/>
                    <a:pt x="120" y="681"/>
                  </a:cubicBezTo>
                  <a:lnTo>
                    <a:pt x="200" y="744"/>
                  </a:lnTo>
                  <a:cubicBezTo>
                    <a:pt x="263" y="781"/>
                    <a:pt x="330" y="797"/>
                    <a:pt x="402" y="798"/>
                  </a:cubicBezTo>
                  <a:lnTo>
                    <a:pt x="465" y="791"/>
                  </a:lnTo>
                  <a:cubicBezTo>
                    <a:pt x="489" y="788"/>
                    <a:pt x="515" y="784"/>
                    <a:pt x="541" y="781"/>
                  </a:cubicBezTo>
                  <a:cubicBezTo>
                    <a:pt x="592" y="778"/>
                    <a:pt x="640" y="762"/>
                    <a:pt x="685" y="735"/>
                  </a:cubicBezTo>
                  <a:cubicBezTo>
                    <a:pt x="715" y="717"/>
                    <a:pt x="745" y="695"/>
                    <a:pt x="767" y="669"/>
                  </a:cubicBezTo>
                  <a:cubicBezTo>
                    <a:pt x="831" y="597"/>
                    <a:pt x="883" y="500"/>
                    <a:pt x="878" y="400"/>
                  </a:cubicBezTo>
                  <a:cubicBezTo>
                    <a:pt x="872" y="364"/>
                    <a:pt x="869" y="332"/>
                    <a:pt x="864" y="297"/>
                  </a:cubicBezTo>
                  <a:cubicBezTo>
                    <a:pt x="845" y="233"/>
                    <a:pt x="813" y="177"/>
                    <a:pt x="766" y="129"/>
                  </a:cubicBezTo>
                  <a:cubicBezTo>
                    <a:pt x="720" y="79"/>
                    <a:pt x="655" y="46"/>
                    <a:pt x="591" y="25"/>
                  </a:cubicBezTo>
                  <a:cubicBezTo>
                    <a:pt x="561" y="14"/>
                    <a:pt x="504" y="13"/>
                    <a:pt x="463" y="8"/>
                  </a:cubicBezTo>
                  <a:lnTo>
                    <a:pt x="400" y="1"/>
                  </a:lnTo>
                  <a:cubicBezTo>
                    <a:pt x="394" y="0"/>
                    <a:pt x="389" y="0"/>
                    <a:pt x="38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2" name="Google Shape;1092;p14"/>
          <p:cNvSpPr/>
          <p:nvPr/>
        </p:nvSpPr>
        <p:spPr>
          <a:xfrm>
            <a:off x="495143" y="4436671"/>
            <a:ext cx="267900" cy="267254"/>
          </a:xfrm>
          <a:custGeom>
            <a:avLst/>
            <a:gdLst/>
            <a:ahLst/>
            <a:cxnLst/>
            <a:rect l="l" t="t" r="r" b="b"/>
            <a:pathLst>
              <a:path w="2184" h="2179" extrusionOk="0">
                <a:moveTo>
                  <a:pt x="1485" y="0"/>
                </a:moveTo>
                <a:cubicBezTo>
                  <a:pt x="1334" y="0"/>
                  <a:pt x="895" y="547"/>
                  <a:pt x="895" y="547"/>
                </a:cubicBezTo>
                <a:cubicBezTo>
                  <a:pt x="895" y="547"/>
                  <a:pt x="514" y="306"/>
                  <a:pt x="309" y="306"/>
                </a:cubicBezTo>
                <a:cubicBezTo>
                  <a:pt x="256" y="306"/>
                  <a:pt x="214" y="322"/>
                  <a:pt x="194" y="363"/>
                </a:cubicBezTo>
                <a:cubicBezTo>
                  <a:pt x="97" y="559"/>
                  <a:pt x="584" y="976"/>
                  <a:pt x="584" y="976"/>
                </a:cubicBezTo>
                <a:cubicBezTo>
                  <a:pt x="584" y="976"/>
                  <a:pt x="1" y="1497"/>
                  <a:pt x="90" y="1651"/>
                </a:cubicBezTo>
                <a:cubicBezTo>
                  <a:pt x="106" y="1680"/>
                  <a:pt x="145" y="1692"/>
                  <a:pt x="196" y="1692"/>
                </a:cubicBezTo>
                <a:cubicBezTo>
                  <a:pt x="419" y="1692"/>
                  <a:pt x="887" y="1471"/>
                  <a:pt x="887" y="1471"/>
                </a:cubicBezTo>
                <a:cubicBezTo>
                  <a:pt x="887" y="1471"/>
                  <a:pt x="974" y="2178"/>
                  <a:pt x="1182" y="2178"/>
                </a:cubicBezTo>
                <a:cubicBezTo>
                  <a:pt x="1190" y="2178"/>
                  <a:pt x="1198" y="2177"/>
                  <a:pt x="1207" y="2175"/>
                </a:cubicBezTo>
                <a:cubicBezTo>
                  <a:pt x="1434" y="2116"/>
                  <a:pt x="1418" y="1452"/>
                  <a:pt x="1418" y="1452"/>
                </a:cubicBezTo>
                <a:cubicBezTo>
                  <a:pt x="1418" y="1452"/>
                  <a:pt x="2012" y="1441"/>
                  <a:pt x="2096" y="1274"/>
                </a:cubicBezTo>
                <a:cubicBezTo>
                  <a:pt x="2183" y="1108"/>
                  <a:pt x="1502" y="796"/>
                  <a:pt x="1502" y="796"/>
                </a:cubicBezTo>
                <a:cubicBezTo>
                  <a:pt x="1502" y="796"/>
                  <a:pt x="1634" y="58"/>
                  <a:pt x="1504" y="4"/>
                </a:cubicBezTo>
                <a:cubicBezTo>
                  <a:pt x="1498" y="1"/>
                  <a:pt x="1492" y="0"/>
                  <a:pt x="1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4"/>
          <p:cNvSpPr txBox="1">
            <a:spLocks noGrp="1"/>
          </p:cNvSpPr>
          <p:nvPr>
            <p:ph type="title"/>
          </p:nvPr>
        </p:nvSpPr>
        <p:spPr>
          <a:xfrm rot="-703">
            <a:off x="1853400" y="3134712"/>
            <a:ext cx="2934300" cy="440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chemeClr val="accent6"/>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094" name="Google Shape;1094;p14"/>
          <p:cNvSpPr txBox="1">
            <a:spLocks noGrp="1"/>
          </p:cNvSpPr>
          <p:nvPr>
            <p:ph type="subTitle" idx="1"/>
          </p:nvPr>
        </p:nvSpPr>
        <p:spPr>
          <a:xfrm>
            <a:off x="720000" y="1624938"/>
            <a:ext cx="5201100" cy="126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5" name="Google Shape;1095;p14"/>
          <p:cNvSpPr/>
          <p:nvPr/>
        </p:nvSpPr>
        <p:spPr>
          <a:xfrm>
            <a:off x="8327242" y="2055890"/>
            <a:ext cx="193524" cy="198300"/>
          </a:xfrm>
          <a:custGeom>
            <a:avLst/>
            <a:gdLst/>
            <a:ahLst/>
            <a:cxnLst/>
            <a:rect l="l" t="t" r="r" b="b"/>
            <a:pathLst>
              <a:path w="1059" h="1085" extrusionOk="0">
                <a:moveTo>
                  <a:pt x="671" y="0"/>
                </a:moveTo>
                <a:cubicBezTo>
                  <a:pt x="599" y="0"/>
                  <a:pt x="401" y="295"/>
                  <a:pt x="401" y="295"/>
                </a:cubicBezTo>
                <a:cubicBezTo>
                  <a:pt x="401" y="295"/>
                  <a:pt x="219" y="200"/>
                  <a:pt x="115" y="200"/>
                </a:cubicBezTo>
                <a:cubicBezTo>
                  <a:pt x="83" y="200"/>
                  <a:pt x="58" y="209"/>
                  <a:pt x="49" y="233"/>
                </a:cubicBezTo>
                <a:cubicBezTo>
                  <a:pt x="10" y="333"/>
                  <a:pt x="267" y="519"/>
                  <a:pt x="267" y="519"/>
                </a:cubicBezTo>
                <a:cubicBezTo>
                  <a:pt x="267" y="519"/>
                  <a:pt x="1" y="798"/>
                  <a:pt x="52" y="871"/>
                </a:cubicBezTo>
                <a:cubicBezTo>
                  <a:pt x="60" y="883"/>
                  <a:pt x="75" y="888"/>
                  <a:pt x="94" y="888"/>
                </a:cubicBezTo>
                <a:cubicBezTo>
                  <a:pt x="198" y="888"/>
                  <a:pt x="436" y="750"/>
                  <a:pt x="436" y="750"/>
                </a:cubicBezTo>
                <a:cubicBezTo>
                  <a:pt x="436" y="750"/>
                  <a:pt x="507" y="1085"/>
                  <a:pt x="607" y="1085"/>
                </a:cubicBezTo>
                <a:cubicBezTo>
                  <a:pt x="613" y="1085"/>
                  <a:pt x="618" y="1084"/>
                  <a:pt x="624" y="1082"/>
                </a:cubicBezTo>
                <a:cubicBezTo>
                  <a:pt x="732" y="1043"/>
                  <a:pt x="697" y="717"/>
                  <a:pt x="697" y="717"/>
                </a:cubicBezTo>
                <a:cubicBezTo>
                  <a:pt x="697" y="717"/>
                  <a:pt x="989" y="687"/>
                  <a:pt x="1023" y="601"/>
                </a:cubicBezTo>
                <a:cubicBezTo>
                  <a:pt x="1058" y="518"/>
                  <a:pt x="709" y="392"/>
                  <a:pt x="709" y="392"/>
                </a:cubicBezTo>
                <a:cubicBezTo>
                  <a:pt x="709" y="392"/>
                  <a:pt x="744" y="22"/>
                  <a:pt x="678" y="1"/>
                </a:cubicBezTo>
                <a:cubicBezTo>
                  <a:pt x="676" y="1"/>
                  <a:pt x="674" y="0"/>
                  <a:pt x="671"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4"/>
          <p:cNvSpPr/>
          <p:nvPr/>
        </p:nvSpPr>
        <p:spPr>
          <a:xfrm>
            <a:off x="7137003" y="264043"/>
            <a:ext cx="59653" cy="59767"/>
          </a:xfrm>
          <a:custGeom>
            <a:avLst/>
            <a:gdLst/>
            <a:ahLst/>
            <a:cxnLst/>
            <a:rect l="l" t="t" r="r" b="b"/>
            <a:pathLst>
              <a:path w="524" h="525" extrusionOk="0">
                <a:moveTo>
                  <a:pt x="255" y="1"/>
                </a:moveTo>
                <a:cubicBezTo>
                  <a:pt x="255" y="1"/>
                  <a:pt x="236" y="120"/>
                  <a:pt x="232" y="233"/>
                </a:cubicBezTo>
                <a:cubicBezTo>
                  <a:pt x="144" y="239"/>
                  <a:pt x="1" y="269"/>
                  <a:pt x="1" y="269"/>
                </a:cubicBezTo>
                <a:cubicBezTo>
                  <a:pt x="1" y="269"/>
                  <a:pt x="121" y="286"/>
                  <a:pt x="232" y="291"/>
                </a:cubicBezTo>
                <a:cubicBezTo>
                  <a:pt x="235" y="405"/>
                  <a:pt x="256" y="524"/>
                  <a:pt x="256" y="524"/>
                </a:cubicBezTo>
                <a:cubicBezTo>
                  <a:pt x="256" y="524"/>
                  <a:pt x="283" y="381"/>
                  <a:pt x="291" y="292"/>
                </a:cubicBezTo>
                <a:cubicBezTo>
                  <a:pt x="404" y="290"/>
                  <a:pt x="523" y="269"/>
                  <a:pt x="523" y="269"/>
                </a:cubicBezTo>
                <a:cubicBezTo>
                  <a:pt x="523" y="269"/>
                  <a:pt x="380" y="238"/>
                  <a:pt x="291" y="233"/>
                </a:cubicBezTo>
                <a:cubicBezTo>
                  <a:pt x="283"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4"/>
          <p:cNvSpPr/>
          <p:nvPr/>
        </p:nvSpPr>
        <p:spPr>
          <a:xfrm>
            <a:off x="8684855" y="4834187"/>
            <a:ext cx="59653" cy="59653"/>
          </a:xfrm>
          <a:custGeom>
            <a:avLst/>
            <a:gdLst/>
            <a:ahLst/>
            <a:cxnLst/>
            <a:rect l="l" t="t" r="r" b="b"/>
            <a:pathLst>
              <a:path w="524" h="524" extrusionOk="0">
                <a:moveTo>
                  <a:pt x="254" y="0"/>
                </a:moveTo>
                <a:cubicBezTo>
                  <a:pt x="254" y="0"/>
                  <a:pt x="236" y="121"/>
                  <a:pt x="232" y="233"/>
                </a:cubicBezTo>
                <a:cubicBezTo>
                  <a:pt x="143" y="240"/>
                  <a:pt x="1" y="268"/>
                  <a:pt x="1" y="268"/>
                </a:cubicBezTo>
                <a:cubicBezTo>
                  <a:pt x="1" y="268"/>
                  <a:pt x="121" y="287"/>
                  <a:pt x="232" y="290"/>
                </a:cubicBezTo>
                <a:cubicBezTo>
                  <a:pt x="234" y="404"/>
                  <a:pt x="255" y="524"/>
                  <a:pt x="255" y="524"/>
                </a:cubicBezTo>
                <a:cubicBezTo>
                  <a:pt x="255" y="524"/>
                  <a:pt x="283" y="381"/>
                  <a:pt x="290" y="292"/>
                </a:cubicBezTo>
                <a:cubicBezTo>
                  <a:pt x="404" y="289"/>
                  <a:pt x="523" y="268"/>
                  <a:pt x="523" y="268"/>
                </a:cubicBezTo>
                <a:cubicBezTo>
                  <a:pt x="523" y="268"/>
                  <a:pt x="379" y="238"/>
                  <a:pt x="290" y="233"/>
                </a:cubicBezTo>
                <a:cubicBezTo>
                  <a:pt x="283" y="144"/>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4"/>
          <p:cNvSpPr/>
          <p:nvPr/>
        </p:nvSpPr>
        <p:spPr>
          <a:xfrm>
            <a:off x="4122441" y="445048"/>
            <a:ext cx="59426" cy="59653"/>
          </a:xfrm>
          <a:custGeom>
            <a:avLst/>
            <a:gdLst/>
            <a:ahLst/>
            <a:cxnLst/>
            <a:rect l="l" t="t" r="r" b="b"/>
            <a:pathLst>
              <a:path w="522" h="524" extrusionOk="0">
                <a:moveTo>
                  <a:pt x="254" y="0"/>
                </a:moveTo>
                <a:cubicBezTo>
                  <a:pt x="254" y="0"/>
                  <a:pt x="236" y="121"/>
                  <a:pt x="232" y="233"/>
                </a:cubicBezTo>
                <a:cubicBezTo>
                  <a:pt x="143" y="240"/>
                  <a:pt x="0" y="268"/>
                  <a:pt x="0" y="268"/>
                </a:cubicBezTo>
                <a:cubicBezTo>
                  <a:pt x="0" y="268"/>
                  <a:pt x="121" y="287"/>
                  <a:pt x="232" y="290"/>
                </a:cubicBezTo>
                <a:cubicBezTo>
                  <a:pt x="234" y="404"/>
                  <a:pt x="255" y="524"/>
                  <a:pt x="255" y="524"/>
                </a:cubicBezTo>
                <a:cubicBezTo>
                  <a:pt x="255" y="524"/>
                  <a:pt x="283" y="381"/>
                  <a:pt x="289" y="292"/>
                </a:cubicBezTo>
                <a:cubicBezTo>
                  <a:pt x="403" y="289"/>
                  <a:pt x="522" y="268"/>
                  <a:pt x="522" y="268"/>
                </a:cubicBezTo>
                <a:cubicBezTo>
                  <a:pt x="522" y="268"/>
                  <a:pt x="378" y="238"/>
                  <a:pt x="289" y="233"/>
                </a:cubicBezTo>
                <a:cubicBezTo>
                  <a:pt x="283" y="144"/>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4"/>
          <p:cNvSpPr/>
          <p:nvPr/>
        </p:nvSpPr>
        <p:spPr>
          <a:xfrm>
            <a:off x="1530048" y="264100"/>
            <a:ext cx="59540" cy="59653"/>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4"/>
          <p:cNvSpPr/>
          <p:nvPr/>
        </p:nvSpPr>
        <p:spPr>
          <a:xfrm>
            <a:off x="1104589" y="4830320"/>
            <a:ext cx="67395" cy="67395"/>
          </a:xfrm>
          <a:custGeom>
            <a:avLst/>
            <a:gdLst/>
            <a:ahLst/>
            <a:cxnLst/>
            <a:rect l="l" t="t" r="r" b="b"/>
            <a:pathLst>
              <a:path w="592" h="592" extrusionOk="0">
                <a:moveTo>
                  <a:pt x="287" y="1"/>
                </a:moveTo>
                <a:cubicBezTo>
                  <a:pt x="287" y="1"/>
                  <a:pt x="266" y="137"/>
                  <a:pt x="262" y="264"/>
                </a:cubicBezTo>
                <a:cubicBezTo>
                  <a:pt x="162" y="270"/>
                  <a:pt x="0" y="305"/>
                  <a:pt x="0" y="305"/>
                </a:cubicBezTo>
                <a:cubicBezTo>
                  <a:pt x="0" y="305"/>
                  <a:pt x="136" y="325"/>
                  <a:pt x="262" y="330"/>
                </a:cubicBezTo>
                <a:cubicBezTo>
                  <a:pt x="264" y="457"/>
                  <a:pt x="288" y="591"/>
                  <a:pt x="288" y="591"/>
                </a:cubicBezTo>
                <a:cubicBezTo>
                  <a:pt x="288" y="591"/>
                  <a:pt x="321" y="429"/>
                  <a:pt x="329" y="330"/>
                </a:cubicBezTo>
                <a:cubicBezTo>
                  <a:pt x="458" y="327"/>
                  <a:pt x="592" y="304"/>
                  <a:pt x="592" y="304"/>
                </a:cubicBezTo>
                <a:cubicBezTo>
                  <a:pt x="592" y="304"/>
                  <a:pt x="428" y="269"/>
                  <a:pt x="329" y="263"/>
                </a:cubicBezTo>
                <a:cubicBezTo>
                  <a:pt x="320"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4"/>
          <p:cNvSpPr/>
          <p:nvPr/>
        </p:nvSpPr>
        <p:spPr>
          <a:xfrm>
            <a:off x="8684852" y="2513494"/>
            <a:ext cx="134903" cy="134790"/>
          </a:xfrm>
          <a:custGeom>
            <a:avLst/>
            <a:gdLst/>
            <a:ahLst/>
            <a:cxnLst/>
            <a:rect l="l" t="t" r="r" b="b"/>
            <a:pathLst>
              <a:path w="1185" h="1184" extrusionOk="0">
                <a:moveTo>
                  <a:pt x="576" y="1"/>
                </a:moveTo>
                <a:cubicBezTo>
                  <a:pt x="576" y="1"/>
                  <a:pt x="533" y="273"/>
                  <a:pt x="526" y="526"/>
                </a:cubicBezTo>
                <a:cubicBezTo>
                  <a:pt x="326" y="541"/>
                  <a:pt x="0" y="608"/>
                  <a:pt x="0" y="608"/>
                </a:cubicBezTo>
                <a:cubicBezTo>
                  <a:pt x="0" y="608"/>
                  <a:pt x="271" y="650"/>
                  <a:pt x="524" y="658"/>
                </a:cubicBezTo>
                <a:cubicBezTo>
                  <a:pt x="529" y="917"/>
                  <a:pt x="576" y="1184"/>
                  <a:pt x="576" y="1184"/>
                </a:cubicBezTo>
                <a:cubicBezTo>
                  <a:pt x="576" y="1184"/>
                  <a:pt x="643" y="860"/>
                  <a:pt x="658" y="660"/>
                </a:cubicBezTo>
                <a:cubicBezTo>
                  <a:pt x="915"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4"/>
          <p:cNvSpPr/>
          <p:nvPr/>
        </p:nvSpPr>
        <p:spPr>
          <a:xfrm>
            <a:off x="8579997" y="264055"/>
            <a:ext cx="269351" cy="26923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4"/>
          <p:cNvSpPr/>
          <p:nvPr/>
        </p:nvSpPr>
        <p:spPr>
          <a:xfrm>
            <a:off x="2713985" y="4643840"/>
            <a:ext cx="134790" cy="134790"/>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1" y="650"/>
                  <a:pt x="524" y="659"/>
                </a:cubicBezTo>
                <a:cubicBezTo>
                  <a:pt x="529" y="917"/>
                  <a:pt x="576" y="1184"/>
                  <a:pt x="576" y="1184"/>
                </a:cubicBezTo>
                <a:cubicBezTo>
                  <a:pt x="576" y="1184"/>
                  <a:pt x="643" y="860"/>
                  <a:pt x="658" y="660"/>
                </a:cubicBezTo>
                <a:cubicBezTo>
                  <a:pt x="915" y="655"/>
                  <a:pt x="1183" y="608"/>
                  <a:pt x="1183" y="608"/>
                </a:cubicBezTo>
                <a:cubicBezTo>
                  <a:pt x="1183" y="608"/>
                  <a:pt x="858" y="541"/>
                  <a:pt x="658" y="526"/>
                </a:cubicBezTo>
                <a:cubicBezTo>
                  <a:pt x="643" y="327"/>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4"/>
          <p:cNvSpPr/>
          <p:nvPr/>
        </p:nvSpPr>
        <p:spPr>
          <a:xfrm>
            <a:off x="495156" y="3707844"/>
            <a:ext cx="59540" cy="59767"/>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4"/>
          <p:cNvSpPr/>
          <p:nvPr/>
        </p:nvSpPr>
        <p:spPr>
          <a:xfrm>
            <a:off x="181475" y="2989881"/>
            <a:ext cx="134790" cy="134790"/>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4"/>
          <p:cNvSpPr/>
          <p:nvPr/>
        </p:nvSpPr>
        <p:spPr>
          <a:xfrm>
            <a:off x="215164" y="1379825"/>
            <a:ext cx="67395" cy="67281"/>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4"/>
          <p:cNvSpPr/>
          <p:nvPr/>
        </p:nvSpPr>
        <p:spPr>
          <a:xfrm>
            <a:off x="4692650" y="4681417"/>
            <a:ext cx="59653" cy="59653"/>
          </a:xfrm>
          <a:custGeom>
            <a:avLst/>
            <a:gdLst/>
            <a:ahLst/>
            <a:cxnLst/>
            <a:rect l="l" t="t" r="r" b="b"/>
            <a:pathLst>
              <a:path w="524" h="524" extrusionOk="0">
                <a:moveTo>
                  <a:pt x="255" y="0"/>
                </a:moveTo>
                <a:cubicBezTo>
                  <a:pt x="255" y="0"/>
                  <a:pt x="236" y="121"/>
                  <a:pt x="232" y="234"/>
                </a:cubicBezTo>
                <a:cubicBezTo>
                  <a:pt x="144" y="240"/>
                  <a:pt x="1" y="268"/>
                  <a:pt x="1" y="268"/>
                </a:cubicBezTo>
                <a:cubicBezTo>
                  <a:pt x="1" y="268"/>
                  <a:pt x="121" y="287"/>
                  <a:pt x="232" y="291"/>
                </a:cubicBezTo>
                <a:cubicBezTo>
                  <a:pt x="235" y="404"/>
                  <a:pt x="256" y="524"/>
                  <a:pt x="256" y="524"/>
                </a:cubicBezTo>
                <a:cubicBezTo>
                  <a:pt x="256" y="524"/>
                  <a:pt x="283" y="381"/>
                  <a:pt x="291" y="292"/>
                </a:cubicBezTo>
                <a:cubicBezTo>
                  <a:pt x="404" y="290"/>
                  <a:pt x="523" y="268"/>
                  <a:pt x="523" y="268"/>
                </a:cubicBezTo>
                <a:cubicBezTo>
                  <a:pt x="523" y="268"/>
                  <a:pt x="380" y="239"/>
                  <a:pt x="291"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108"/>
        <p:cNvGrpSpPr/>
        <p:nvPr/>
      </p:nvGrpSpPr>
      <p:grpSpPr>
        <a:xfrm>
          <a:off x="0" y="0"/>
          <a:ext cx="0" cy="0"/>
          <a:chOff x="0" y="0"/>
          <a:chExt cx="0" cy="0"/>
        </a:xfrm>
      </p:grpSpPr>
      <p:grpSp>
        <p:nvGrpSpPr>
          <p:cNvPr id="1109" name="Google Shape;1109;p15"/>
          <p:cNvGrpSpPr/>
          <p:nvPr/>
        </p:nvGrpSpPr>
        <p:grpSpPr>
          <a:xfrm rot="874533">
            <a:off x="4662862" y="3691104"/>
            <a:ext cx="1091772" cy="2128049"/>
            <a:chOff x="1099958" y="4292329"/>
            <a:chExt cx="269021" cy="524315"/>
          </a:xfrm>
        </p:grpSpPr>
        <p:sp>
          <p:nvSpPr>
            <p:cNvPr id="1110" name="Google Shape;1110;p15"/>
            <p:cNvSpPr/>
            <p:nvPr/>
          </p:nvSpPr>
          <p:spPr>
            <a:xfrm>
              <a:off x="1184754" y="4370452"/>
              <a:ext cx="132652" cy="261395"/>
            </a:xfrm>
            <a:custGeom>
              <a:avLst/>
              <a:gdLst/>
              <a:ahLst/>
              <a:cxnLst/>
              <a:rect l="l" t="t" r="r" b="b"/>
              <a:pathLst>
                <a:path w="2783" h="5484" extrusionOk="0">
                  <a:moveTo>
                    <a:pt x="2497" y="1"/>
                  </a:moveTo>
                  <a:cubicBezTo>
                    <a:pt x="2488" y="1"/>
                    <a:pt x="2478" y="13"/>
                    <a:pt x="2484" y="23"/>
                  </a:cubicBezTo>
                  <a:cubicBezTo>
                    <a:pt x="2691" y="432"/>
                    <a:pt x="2638" y="968"/>
                    <a:pt x="2560" y="1403"/>
                  </a:cubicBezTo>
                  <a:cubicBezTo>
                    <a:pt x="2489" y="1802"/>
                    <a:pt x="2365" y="2189"/>
                    <a:pt x="2220" y="2565"/>
                  </a:cubicBezTo>
                  <a:cubicBezTo>
                    <a:pt x="1926" y="3330"/>
                    <a:pt x="1607" y="4162"/>
                    <a:pt x="1102" y="4816"/>
                  </a:cubicBezTo>
                  <a:cubicBezTo>
                    <a:pt x="976" y="4979"/>
                    <a:pt x="829" y="5166"/>
                    <a:pt x="651" y="5277"/>
                  </a:cubicBezTo>
                  <a:cubicBezTo>
                    <a:pt x="569" y="5328"/>
                    <a:pt x="501" y="5350"/>
                    <a:pt x="445" y="5350"/>
                  </a:cubicBezTo>
                  <a:cubicBezTo>
                    <a:pt x="222" y="5350"/>
                    <a:pt x="188" y="5001"/>
                    <a:pt x="204" y="4797"/>
                  </a:cubicBezTo>
                  <a:cubicBezTo>
                    <a:pt x="235" y="4382"/>
                    <a:pt x="321" y="3966"/>
                    <a:pt x="451" y="3570"/>
                  </a:cubicBezTo>
                  <a:cubicBezTo>
                    <a:pt x="518" y="3364"/>
                    <a:pt x="597" y="3164"/>
                    <a:pt x="688" y="2970"/>
                  </a:cubicBezTo>
                  <a:cubicBezTo>
                    <a:pt x="754" y="2829"/>
                    <a:pt x="874" y="2488"/>
                    <a:pt x="1016" y="2404"/>
                  </a:cubicBezTo>
                  <a:cubicBezTo>
                    <a:pt x="1057" y="2380"/>
                    <a:pt x="1092" y="2369"/>
                    <a:pt x="1122" y="2369"/>
                  </a:cubicBezTo>
                  <a:cubicBezTo>
                    <a:pt x="1349" y="2369"/>
                    <a:pt x="1260" y="3008"/>
                    <a:pt x="1243" y="3107"/>
                  </a:cubicBezTo>
                  <a:cubicBezTo>
                    <a:pt x="1206" y="3337"/>
                    <a:pt x="1133" y="3557"/>
                    <a:pt x="1036" y="3768"/>
                  </a:cubicBezTo>
                  <a:cubicBezTo>
                    <a:pt x="1035" y="3770"/>
                    <a:pt x="1036" y="3772"/>
                    <a:pt x="1038" y="3772"/>
                  </a:cubicBezTo>
                  <a:cubicBezTo>
                    <a:pt x="1038" y="3772"/>
                    <a:pt x="1039" y="3771"/>
                    <a:pt x="1039" y="3770"/>
                  </a:cubicBezTo>
                  <a:cubicBezTo>
                    <a:pt x="1224" y="3403"/>
                    <a:pt x="1320" y="3002"/>
                    <a:pt x="1303" y="2591"/>
                  </a:cubicBezTo>
                  <a:cubicBezTo>
                    <a:pt x="1297" y="2440"/>
                    <a:pt x="1245" y="2289"/>
                    <a:pt x="1132" y="2289"/>
                  </a:cubicBezTo>
                  <a:cubicBezTo>
                    <a:pt x="1090" y="2289"/>
                    <a:pt x="1040" y="2310"/>
                    <a:pt x="981" y="2360"/>
                  </a:cubicBezTo>
                  <a:cubicBezTo>
                    <a:pt x="865" y="2456"/>
                    <a:pt x="797" y="2613"/>
                    <a:pt x="727" y="2740"/>
                  </a:cubicBezTo>
                  <a:cubicBezTo>
                    <a:pt x="619" y="2936"/>
                    <a:pt x="525" y="3137"/>
                    <a:pt x="442" y="3344"/>
                  </a:cubicBezTo>
                  <a:cubicBezTo>
                    <a:pt x="280" y="3754"/>
                    <a:pt x="168" y="4182"/>
                    <a:pt x="110" y="4618"/>
                  </a:cubicBezTo>
                  <a:cubicBezTo>
                    <a:pt x="75" y="4867"/>
                    <a:pt x="1" y="5261"/>
                    <a:pt x="254" y="5428"/>
                  </a:cubicBezTo>
                  <a:cubicBezTo>
                    <a:pt x="314" y="5467"/>
                    <a:pt x="376" y="5483"/>
                    <a:pt x="437" y="5483"/>
                  </a:cubicBezTo>
                  <a:cubicBezTo>
                    <a:pt x="668" y="5483"/>
                    <a:pt x="896" y="5248"/>
                    <a:pt x="1036" y="5095"/>
                  </a:cubicBezTo>
                  <a:cubicBezTo>
                    <a:pt x="1622" y="4449"/>
                    <a:pt x="1949" y="3574"/>
                    <a:pt x="2271" y="2776"/>
                  </a:cubicBezTo>
                  <a:cubicBezTo>
                    <a:pt x="2470" y="2283"/>
                    <a:pt x="2646" y="1771"/>
                    <a:pt x="2707" y="1239"/>
                  </a:cubicBezTo>
                  <a:cubicBezTo>
                    <a:pt x="2751" y="834"/>
                    <a:pt x="2782" y="336"/>
                    <a:pt x="2507" y="6"/>
                  </a:cubicBezTo>
                  <a:cubicBezTo>
                    <a:pt x="2504" y="2"/>
                    <a:pt x="2501" y="1"/>
                    <a:pt x="249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5"/>
            <p:cNvSpPr/>
            <p:nvPr/>
          </p:nvSpPr>
          <p:spPr>
            <a:xfrm>
              <a:off x="1131894" y="4364399"/>
              <a:ext cx="203339" cy="376363"/>
            </a:xfrm>
            <a:custGeom>
              <a:avLst/>
              <a:gdLst/>
              <a:ahLst/>
              <a:cxnLst/>
              <a:rect l="l" t="t" r="r" b="b"/>
              <a:pathLst>
                <a:path w="4266" h="7896" extrusionOk="0">
                  <a:moveTo>
                    <a:pt x="3046" y="0"/>
                  </a:moveTo>
                  <a:cubicBezTo>
                    <a:pt x="3043" y="0"/>
                    <a:pt x="3040" y="1"/>
                    <a:pt x="3037" y="3"/>
                  </a:cubicBezTo>
                  <a:cubicBezTo>
                    <a:pt x="2236" y="566"/>
                    <a:pt x="1744" y="1459"/>
                    <a:pt x="1369" y="2342"/>
                  </a:cubicBezTo>
                  <a:cubicBezTo>
                    <a:pt x="922" y="3396"/>
                    <a:pt x="504" y="4521"/>
                    <a:pt x="327" y="5657"/>
                  </a:cubicBezTo>
                  <a:cubicBezTo>
                    <a:pt x="240" y="6209"/>
                    <a:pt x="1" y="7896"/>
                    <a:pt x="925" y="7896"/>
                  </a:cubicBezTo>
                  <a:cubicBezTo>
                    <a:pt x="953" y="7896"/>
                    <a:pt x="981" y="7894"/>
                    <a:pt x="1010" y="7891"/>
                  </a:cubicBezTo>
                  <a:cubicBezTo>
                    <a:pt x="1497" y="7842"/>
                    <a:pt x="1801" y="7342"/>
                    <a:pt x="2061" y="6983"/>
                  </a:cubicBezTo>
                  <a:cubicBezTo>
                    <a:pt x="2388" y="6530"/>
                    <a:pt x="2686" y="6058"/>
                    <a:pt x="2954" y="5568"/>
                  </a:cubicBezTo>
                  <a:cubicBezTo>
                    <a:pt x="3551" y="4482"/>
                    <a:pt x="4044" y="3286"/>
                    <a:pt x="4262" y="2061"/>
                  </a:cubicBezTo>
                  <a:cubicBezTo>
                    <a:pt x="4266" y="2042"/>
                    <a:pt x="4251" y="2030"/>
                    <a:pt x="4238" y="2030"/>
                  </a:cubicBezTo>
                  <a:cubicBezTo>
                    <a:pt x="4228" y="2030"/>
                    <a:pt x="4219" y="2035"/>
                    <a:pt x="4216" y="2048"/>
                  </a:cubicBezTo>
                  <a:cubicBezTo>
                    <a:pt x="3694" y="3959"/>
                    <a:pt x="2944" y="5796"/>
                    <a:pt x="1648" y="7325"/>
                  </a:cubicBezTo>
                  <a:cubicBezTo>
                    <a:pt x="1475" y="7529"/>
                    <a:pt x="1264" y="7734"/>
                    <a:pt x="982" y="7753"/>
                  </a:cubicBezTo>
                  <a:cubicBezTo>
                    <a:pt x="968" y="7754"/>
                    <a:pt x="955" y="7754"/>
                    <a:pt x="942" y="7754"/>
                  </a:cubicBezTo>
                  <a:cubicBezTo>
                    <a:pt x="605" y="7754"/>
                    <a:pt x="470" y="7457"/>
                    <a:pt x="424" y="7158"/>
                  </a:cubicBezTo>
                  <a:cubicBezTo>
                    <a:pt x="339" y="6614"/>
                    <a:pt x="383" y="6039"/>
                    <a:pt x="478" y="5500"/>
                  </a:cubicBezTo>
                  <a:cubicBezTo>
                    <a:pt x="654" y="4508"/>
                    <a:pt x="1003" y="3536"/>
                    <a:pt x="1377" y="2602"/>
                  </a:cubicBezTo>
                  <a:cubicBezTo>
                    <a:pt x="1765" y="1630"/>
                    <a:pt x="2272" y="737"/>
                    <a:pt x="3058" y="29"/>
                  </a:cubicBezTo>
                  <a:cubicBezTo>
                    <a:pt x="3070" y="19"/>
                    <a:pt x="3059" y="0"/>
                    <a:pt x="304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5"/>
            <p:cNvSpPr/>
            <p:nvPr/>
          </p:nvSpPr>
          <p:spPr>
            <a:xfrm>
              <a:off x="1163782" y="4292329"/>
              <a:ext cx="186418" cy="213158"/>
            </a:xfrm>
            <a:custGeom>
              <a:avLst/>
              <a:gdLst/>
              <a:ahLst/>
              <a:cxnLst/>
              <a:rect l="l" t="t" r="r" b="b"/>
              <a:pathLst>
                <a:path w="3911" h="4472" extrusionOk="0">
                  <a:moveTo>
                    <a:pt x="2936" y="1"/>
                  </a:moveTo>
                  <a:cubicBezTo>
                    <a:pt x="2682" y="1"/>
                    <a:pt x="2463" y="176"/>
                    <a:pt x="2296" y="354"/>
                  </a:cubicBezTo>
                  <a:cubicBezTo>
                    <a:pt x="1776" y="906"/>
                    <a:pt x="1347" y="1577"/>
                    <a:pt x="971" y="2230"/>
                  </a:cubicBezTo>
                  <a:cubicBezTo>
                    <a:pt x="577" y="2921"/>
                    <a:pt x="225" y="3660"/>
                    <a:pt x="8" y="4428"/>
                  </a:cubicBezTo>
                  <a:cubicBezTo>
                    <a:pt x="1" y="4455"/>
                    <a:pt x="21" y="4472"/>
                    <a:pt x="42" y="4472"/>
                  </a:cubicBezTo>
                  <a:cubicBezTo>
                    <a:pt x="56" y="4472"/>
                    <a:pt x="71" y="4464"/>
                    <a:pt x="78" y="4447"/>
                  </a:cubicBezTo>
                  <a:cubicBezTo>
                    <a:pt x="558" y="3231"/>
                    <a:pt x="1102" y="2076"/>
                    <a:pt x="1885" y="1021"/>
                  </a:cubicBezTo>
                  <a:cubicBezTo>
                    <a:pt x="2079" y="759"/>
                    <a:pt x="2279" y="466"/>
                    <a:pt x="2535" y="260"/>
                  </a:cubicBezTo>
                  <a:cubicBezTo>
                    <a:pt x="2671" y="151"/>
                    <a:pt x="2810" y="101"/>
                    <a:pt x="2942" y="101"/>
                  </a:cubicBezTo>
                  <a:cubicBezTo>
                    <a:pt x="3162" y="101"/>
                    <a:pt x="3363" y="239"/>
                    <a:pt x="3499" y="478"/>
                  </a:cubicBezTo>
                  <a:cubicBezTo>
                    <a:pt x="3850" y="1097"/>
                    <a:pt x="3863" y="1932"/>
                    <a:pt x="3745" y="2615"/>
                  </a:cubicBezTo>
                  <a:cubicBezTo>
                    <a:pt x="3744" y="2620"/>
                    <a:pt x="3748" y="2624"/>
                    <a:pt x="3752" y="2624"/>
                  </a:cubicBezTo>
                  <a:cubicBezTo>
                    <a:pt x="3754" y="2624"/>
                    <a:pt x="3756" y="2623"/>
                    <a:pt x="3756" y="2619"/>
                  </a:cubicBezTo>
                  <a:cubicBezTo>
                    <a:pt x="3911" y="1923"/>
                    <a:pt x="3886" y="1093"/>
                    <a:pt x="3545" y="451"/>
                  </a:cubicBezTo>
                  <a:cubicBezTo>
                    <a:pt x="3432" y="241"/>
                    <a:pt x="3257" y="37"/>
                    <a:pt x="3006" y="6"/>
                  </a:cubicBezTo>
                  <a:cubicBezTo>
                    <a:pt x="2983" y="2"/>
                    <a:pt x="2959" y="1"/>
                    <a:pt x="293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5"/>
            <p:cNvSpPr/>
            <p:nvPr/>
          </p:nvSpPr>
          <p:spPr>
            <a:xfrm>
              <a:off x="1099958" y="4550674"/>
              <a:ext cx="138705" cy="265971"/>
            </a:xfrm>
            <a:custGeom>
              <a:avLst/>
              <a:gdLst/>
              <a:ahLst/>
              <a:cxnLst/>
              <a:rect l="l" t="t" r="r" b="b"/>
              <a:pathLst>
                <a:path w="2910" h="5580" extrusionOk="0">
                  <a:moveTo>
                    <a:pt x="1095" y="1"/>
                  </a:moveTo>
                  <a:cubicBezTo>
                    <a:pt x="1093" y="1"/>
                    <a:pt x="1091" y="2"/>
                    <a:pt x="1090" y="4"/>
                  </a:cubicBezTo>
                  <a:cubicBezTo>
                    <a:pt x="468" y="1407"/>
                    <a:pt x="0" y="3107"/>
                    <a:pt x="352" y="4642"/>
                  </a:cubicBezTo>
                  <a:cubicBezTo>
                    <a:pt x="450" y="5070"/>
                    <a:pt x="775" y="5580"/>
                    <a:pt x="1237" y="5580"/>
                  </a:cubicBezTo>
                  <a:cubicBezTo>
                    <a:pt x="1321" y="5580"/>
                    <a:pt x="1410" y="5563"/>
                    <a:pt x="1502" y="5525"/>
                  </a:cubicBezTo>
                  <a:cubicBezTo>
                    <a:pt x="1810" y="5401"/>
                    <a:pt x="2068" y="5081"/>
                    <a:pt x="2277" y="4835"/>
                  </a:cubicBezTo>
                  <a:cubicBezTo>
                    <a:pt x="2523" y="4544"/>
                    <a:pt x="2727" y="4232"/>
                    <a:pt x="2899" y="3893"/>
                  </a:cubicBezTo>
                  <a:cubicBezTo>
                    <a:pt x="2910" y="3871"/>
                    <a:pt x="2891" y="3851"/>
                    <a:pt x="2872" y="3851"/>
                  </a:cubicBezTo>
                  <a:cubicBezTo>
                    <a:pt x="2864" y="3851"/>
                    <a:pt x="2855" y="3855"/>
                    <a:pt x="2850" y="3864"/>
                  </a:cubicBezTo>
                  <a:cubicBezTo>
                    <a:pt x="2534" y="4389"/>
                    <a:pt x="2120" y="5012"/>
                    <a:pt x="1598" y="5352"/>
                  </a:cubicBezTo>
                  <a:cubicBezTo>
                    <a:pt x="1482" y="5427"/>
                    <a:pt x="1364" y="5460"/>
                    <a:pt x="1250" y="5460"/>
                  </a:cubicBezTo>
                  <a:cubicBezTo>
                    <a:pt x="975" y="5460"/>
                    <a:pt x="721" y="5269"/>
                    <a:pt x="581" y="5002"/>
                  </a:cubicBezTo>
                  <a:cubicBezTo>
                    <a:pt x="416" y="4686"/>
                    <a:pt x="371" y="4301"/>
                    <a:pt x="339" y="3952"/>
                  </a:cubicBezTo>
                  <a:cubicBezTo>
                    <a:pt x="215" y="2583"/>
                    <a:pt x="622" y="1272"/>
                    <a:pt x="1100" y="8"/>
                  </a:cubicBezTo>
                  <a:cubicBezTo>
                    <a:pt x="1102" y="4"/>
                    <a:pt x="1099" y="1"/>
                    <a:pt x="109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5"/>
            <p:cNvSpPr/>
            <p:nvPr/>
          </p:nvSpPr>
          <p:spPr>
            <a:xfrm>
              <a:off x="1322268" y="4387755"/>
              <a:ext cx="45568" cy="192948"/>
            </a:xfrm>
            <a:custGeom>
              <a:avLst/>
              <a:gdLst/>
              <a:ahLst/>
              <a:cxnLst/>
              <a:rect l="l" t="t" r="r" b="b"/>
              <a:pathLst>
                <a:path w="956" h="4048" extrusionOk="0">
                  <a:moveTo>
                    <a:pt x="924" y="1"/>
                  </a:moveTo>
                  <a:cubicBezTo>
                    <a:pt x="907" y="1"/>
                    <a:pt x="890" y="12"/>
                    <a:pt x="887" y="33"/>
                  </a:cubicBezTo>
                  <a:cubicBezTo>
                    <a:pt x="776" y="1427"/>
                    <a:pt x="507" y="2735"/>
                    <a:pt x="2" y="4040"/>
                  </a:cubicBezTo>
                  <a:cubicBezTo>
                    <a:pt x="0" y="4044"/>
                    <a:pt x="5" y="4048"/>
                    <a:pt x="9" y="4048"/>
                  </a:cubicBezTo>
                  <a:cubicBezTo>
                    <a:pt x="11" y="4048"/>
                    <a:pt x="13" y="4047"/>
                    <a:pt x="13" y="4045"/>
                  </a:cubicBezTo>
                  <a:cubicBezTo>
                    <a:pt x="573" y="2804"/>
                    <a:pt x="925" y="1397"/>
                    <a:pt x="954" y="33"/>
                  </a:cubicBezTo>
                  <a:cubicBezTo>
                    <a:pt x="955" y="12"/>
                    <a:pt x="940" y="1"/>
                    <a:pt x="9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5"/>
            <p:cNvSpPr/>
            <p:nvPr/>
          </p:nvSpPr>
          <p:spPr>
            <a:xfrm>
              <a:off x="1249960" y="4323741"/>
              <a:ext cx="78838" cy="53385"/>
            </a:xfrm>
            <a:custGeom>
              <a:avLst/>
              <a:gdLst/>
              <a:ahLst/>
              <a:cxnLst/>
              <a:rect l="l" t="t" r="r" b="b"/>
              <a:pathLst>
                <a:path w="1654" h="1120" extrusionOk="0">
                  <a:moveTo>
                    <a:pt x="1003" y="1"/>
                  </a:moveTo>
                  <a:cubicBezTo>
                    <a:pt x="837" y="1"/>
                    <a:pt x="699" y="129"/>
                    <a:pt x="577" y="229"/>
                  </a:cubicBezTo>
                  <a:cubicBezTo>
                    <a:pt x="354" y="414"/>
                    <a:pt x="165" y="626"/>
                    <a:pt x="3" y="864"/>
                  </a:cubicBezTo>
                  <a:cubicBezTo>
                    <a:pt x="1" y="867"/>
                    <a:pt x="4" y="872"/>
                    <a:pt x="7" y="872"/>
                  </a:cubicBezTo>
                  <a:cubicBezTo>
                    <a:pt x="8" y="872"/>
                    <a:pt x="9" y="872"/>
                    <a:pt x="10" y="871"/>
                  </a:cubicBezTo>
                  <a:cubicBezTo>
                    <a:pt x="209" y="616"/>
                    <a:pt x="479" y="279"/>
                    <a:pt x="771" y="132"/>
                  </a:cubicBezTo>
                  <a:cubicBezTo>
                    <a:pt x="863" y="86"/>
                    <a:pt x="944" y="66"/>
                    <a:pt x="1016" y="66"/>
                  </a:cubicBezTo>
                  <a:cubicBezTo>
                    <a:pt x="1437" y="66"/>
                    <a:pt x="1547" y="762"/>
                    <a:pt x="1590" y="1103"/>
                  </a:cubicBezTo>
                  <a:cubicBezTo>
                    <a:pt x="1591" y="1114"/>
                    <a:pt x="1599" y="1120"/>
                    <a:pt x="1607" y="1120"/>
                  </a:cubicBezTo>
                  <a:cubicBezTo>
                    <a:pt x="1615" y="1120"/>
                    <a:pt x="1622" y="1114"/>
                    <a:pt x="1622" y="1103"/>
                  </a:cubicBezTo>
                  <a:cubicBezTo>
                    <a:pt x="1654" y="755"/>
                    <a:pt x="1472" y="40"/>
                    <a:pt x="1031" y="2"/>
                  </a:cubicBezTo>
                  <a:cubicBezTo>
                    <a:pt x="1022" y="1"/>
                    <a:pt x="1012" y="1"/>
                    <a:pt x="100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5"/>
            <p:cNvSpPr/>
            <p:nvPr/>
          </p:nvSpPr>
          <p:spPr>
            <a:xfrm>
              <a:off x="1229893" y="4446907"/>
              <a:ext cx="59200" cy="139086"/>
            </a:xfrm>
            <a:custGeom>
              <a:avLst/>
              <a:gdLst/>
              <a:ahLst/>
              <a:cxnLst/>
              <a:rect l="l" t="t" r="r" b="b"/>
              <a:pathLst>
                <a:path w="1242" h="2918" extrusionOk="0">
                  <a:moveTo>
                    <a:pt x="1224" y="0"/>
                  </a:moveTo>
                  <a:cubicBezTo>
                    <a:pt x="1218" y="0"/>
                    <a:pt x="1212" y="3"/>
                    <a:pt x="1209" y="11"/>
                  </a:cubicBezTo>
                  <a:cubicBezTo>
                    <a:pt x="897" y="1023"/>
                    <a:pt x="514" y="1983"/>
                    <a:pt x="2" y="2913"/>
                  </a:cubicBezTo>
                  <a:cubicBezTo>
                    <a:pt x="1" y="2915"/>
                    <a:pt x="3" y="2918"/>
                    <a:pt x="6" y="2918"/>
                  </a:cubicBezTo>
                  <a:cubicBezTo>
                    <a:pt x="7" y="2918"/>
                    <a:pt x="8" y="2917"/>
                    <a:pt x="8" y="2916"/>
                  </a:cubicBezTo>
                  <a:cubicBezTo>
                    <a:pt x="557" y="2029"/>
                    <a:pt x="995" y="1036"/>
                    <a:pt x="1238" y="20"/>
                  </a:cubicBezTo>
                  <a:cubicBezTo>
                    <a:pt x="1242" y="8"/>
                    <a:pt x="1233" y="0"/>
                    <a:pt x="122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5"/>
            <p:cNvSpPr/>
            <p:nvPr/>
          </p:nvSpPr>
          <p:spPr>
            <a:xfrm>
              <a:off x="1161113" y="4612734"/>
              <a:ext cx="45139" cy="75263"/>
            </a:xfrm>
            <a:custGeom>
              <a:avLst/>
              <a:gdLst/>
              <a:ahLst/>
              <a:cxnLst/>
              <a:rect l="l" t="t" r="r" b="b"/>
              <a:pathLst>
                <a:path w="947" h="1579" extrusionOk="0">
                  <a:moveTo>
                    <a:pt x="262" y="1"/>
                  </a:moveTo>
                  <a:cubicBezTo>
                    <a:pt x="260" y="1"/>
                    <a:pt x="257" y="2"/>
                    <a:pt x="257" y="5"/>
                  </a:cubicBezTo>
                  <a:cubicBezTo>
                    <a:pt x="264" y="436"/>
                    <a:pt x="0" y="963"/>
                    <a:pt x="268" y="1362"/>
                  </a:cubicBezTo>
                  <a:cubicBezTo>
                    <a:pt x="356" y="1492"/>
                    <a:pt x="515" y="1578"/>
                    <a:pt x="667" y="1578"/>
                  </a:cubicBezTo>
                  <a:cubicBezTo>
                    <a:pt x="767" y="1578"/>
                    <a:pt x="864" y="1541"/>
                    <a:pt x="936" y="1456"/>
                  </a:cubicBezTo>
                  <a:cubicBezTo>
                    <a:pt x="946" y="1442"/>
                    <a:pt x="936" y="1427"/>
                    <a:pt x="923" y="1427"/>
                  </a:cubicBezTo>
                  <a:cubicBezTo>
                    <a:pt x="919" y="1427"/>
                    <a:pt x="915" y="1428"/>
                    <a:pt x="911" y="1431"/>
                  </a:cubicBezTo>
                  <a:cubicBezTo>
                    <a:pt x="834" y="1493"/>
                    <a:pt x="748" y="1522"/>
                    <a:pt x="663" y="1522"/>
                  </a:cubicBezTo>
                  <a:cubicBezTo>
                    <a:pt x="539" y="1522"/>
                    <a:pt x="418" y="1462"/>
                    <a:pt x="330" y="1358"/>
                  </a:cubicBezTo>
                  <a:cubicBezTo>
                    <a:pt x="208" y="1211"/>
                    <a:pt x="187" y="1007"/>
                    <a:pt x="194" y="824"/>
                  </a:cubicBezTo>
                  <a:cubicBezTo>
                    <a:pt x="206" y="549"/>
                    <a:pt x="282" y="284"/>
                    <a:pt x="267" y="5"/>
                  </a:cubicBezTo>
                  <a:cubicBezTo>
                    <a:pt x="267" y="2"/>
                    <a:pt x="265" y="1"/>
                    <a:pt x="26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5"/>
            <p:cNvSpPr/>
            <p:nvPr/>
          </p:nvSpPr>
          <p:spPr>
            <a:xfrm>
              <a:off x="1153820" y="4722077"/>
              <a:ext cx="78361" cy="52050"/>
            </a:xfrm>
            <a:custGeom>
              <a:avLst/>
              <a:gdLst/>
              <a:ahLst/>
              <a:cxnLst/>
              <a:rect l="l" t="t" r="r" b="b"/>
              <a:pathLst>
                <a:path w="1644" h="1092" extrusionOk="0">
                  <a:moveTo>
                    <a:pt x="1627" y="1"/>
                  </a:moveTo>
                  <a:cubicBezTo>
                    <a:pt x="1624" y="1"/>
                    <a:pt x="1621" y="2"/>
                    <a:pt x="1619" y="4"/>
                  </a:cubicBezTo>
                  <a:cubicBezTo>
                    <a:pt x="1149" y="471"/>
                    <a:pt x="683" y="964"/>
                    <a:pt x="2" y="1090"/>
                  </a:cubicBezTo>
                  <a:cubicBezTo>
                    <a:pt x="1" y="1090"/>
                    <a:pt x="1" y="1092"/>
                    <a:pt x="2" y="1092"/>
                  </a:cubicBezTo>
                  <a:cubicBezTo>
                    <a:pt x="678" y="1008"/>
                    <a:pt x="1200" y="508"/>
                    <a:pt x="1636" y="20"/>
                  </a:cubicBezTo>
                  <a:cubicBezTo>
                    <a:pt x="1643" y="12"/>
                    <a:pt x="1635" y="1"/>
                    <a:pt x="162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5"/>
            <p:cNvSpPr/>
            <p:nvPr/>
          </p:nvSpPr>
          <p:spPr>
            <a:xfrm>
              <a:off x="1285423" y="4422312"/>
              <a:ext cx="4528" cy="5672"/>
            </a:xfrm>
            <a:custGeom>
              <a:avLst/>
              <a:gdLst/>
              <a:ahLst/>
              <a:cxnLst/>
              <a:rect l="l" t="t" r="r" b="b"/>
              <a:pathLst>
                <a:path w="95" h="119" extrusionOk="0">
                  <a:moveTo>
                    <a:pt x="48" y="1"/>
                  </a:moveTo>
                  <a:cubicBezTo>
                    <a:pt x="35" y="1"/>
                    <a:pt x="22" y="8"/>
                    <a:pt x="18" y="23"/>
                  </a:cubicBezTo>
                  <a:cubicBezTo>
                    <a:pt x="14" y="38"/>
                    <a:pt x="11" y="53"/>
                    <a:pt x="6" y="65"/>
                  </a:cubicBezTo>
                  <a:cubicBezTo>
                    <a:pt x="0" y="91"/>
                    <a:pt x="20" y="119"/>
                    <a:pt x="47" y="119"/>
                  </a:cubicBezTo>
                  <a:cubicBezTo>
                    <a:pt x="76" y="119"/>
                    <a:pt x="94" y="91"/>
                    <a:pt x="88" y="65"/>
                  </a:cubicBezTo>
                  <a:cubicBezTo>
                    <a:pt x="84" y="51"/>
                    <a:pt x="81" y="37"/>
                    <a:pt x="78" y="23"/>
                  </a:cubicBezTo>
                  <a:cubicBezTo>
                    <a:pt x="74" y="8"/>
                    <a:pt x="61"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5"/>
            <p:cNvSpPr/>
            <p:nvPr/>
          </p:nvSpPr>
          <p:spPr>
            <a:xfrm>
              <a:off x="1282420" y="4392712"/>
              <a:ext cx="11916" cy="10391"/>
            </a:xfrm>
            <a:custGeom>
              <a:avLst/>
              <a:gdLst/>
              <a:ahLst/>
              <a:cxnLst/>
              <a:rect l="l" t="t" r="r" b="b"/>
              <a:pathLst>
                <a:path w="250" h="218" extrusionOk="0">
                  <a:moveTo>
                    <a:pt x="108" y="0"/>
                  </a:moveTo>
                  <a:cubicBezTo>
                    <a:pt x="82" y="0"/>
                    <a:pt x="51" y="15"/>
                    <a:pt x="33" y="32"/>
                  </a:cubicBezTo>
                  <a:cubicBezTo>
                    <a:pt x="15" y="51"/>
                    <a:pt x="0" y="82"/>
                    <a:pt x="1" y="109"/>
                  </a:cubicBezTo>
                  <a:cubicBezTo>
                    <a:pt x="3" y="138"/>
                    <a:pt x="12" y="167"/>
                    <a:pt x="33" y="187"/>
                  </a:cubicBezTo>
                  <a:cubicBezTo>
                    <a:pt x="52" y="203"/>
                    <a:pt x="77" y="218"/>
                    <a:pt x="103" y="218"/>
                  </a:cubicBezTo>
                  <a:cubicBezTo>
                    <a:pt x="105" y="218"/>
                    <a:pt x="108" y="218"/>
                    <a:pt x="110" y="217"/>
                  </a:cubicBezTo>
                  <a:cubicBezTo>
                    <a:pt x="127" y="216"/>
                    <a:pt x="143" y="216"/>
                    <a:pt x="161" y="213"/>
                  </a:cubicBezTo>
                  <a:cubicBezTo>
                    <a:pt x="184" y="208"/>
                    <a:pt x="202" y="195"/>
                    <a:pt x="219" y="180"/>
                  </a:cubicBezTo>
                  <a:cubicBezTo>
                    <a:pt x="236" y="164"/>
                    <a:pt x="249" y="132"/>
                    <a:pt x="247" y="109"/>
                  </a:cubicBezTo>
                  <a:cubicBezTo>
                    <a:pt x="246" y="83"/>
                    <a:pt x="239" y="57"/>
                    <a:pt x="219" y="38"/>
                  </a:cubicBezTo>
                  <a:cubicBezTo>
                    <a:pt x="202" y="23"/>
                    <a:pt x="182" y="11"/>
                    <a:pt x="161" y="6"/>
                  </a:cubicBezTo>
                  <a:cubicBezTo>
                    <a:pt x="145" y="2"/>
                    <a:pt x="127" y="2"/>
                    <a:pt x="110" y="1"/>
                  </a:cubicBezTo>
                  <a:cubicBezTo>
                    <a:pt x="109" y="1"/>
                    <a:pt x="108" y="0"/>
                    <a:pt x="1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5"/>
            <p:cNvSpPr/>
            <p:nvPr/>
          </p:nvSpPr>
          <p:spPr>
            <a:xfrm>
              <a:off x="1325319" y="4399719"/>
              <a:ext cx="6530" cy="5005"/>
            </a:xfrm>
            <a:custGeom>
              <a:avLst/>
              <a:gdLst/>
              <a:ahLst/>
              <a:cxnLst/>
              <a:rect l="l" t="t" r="r" b="b"/>
              <a:pathLst>
                <a:path w="137" h="105" extrusionOk="0">
                  <a:moveTo>
                    <a:pt x="69" y="0"/>
                  </a:moveTo>
                  <a:cubicBezTo>
                    <a:pt x="1" y="0"/>
                    <a:pt x="1" y="105"/>
                    <a:pt x="69" y="105"/>
                  </a:cubicBezTo>
                  <a:cubicBezTo>
                    <a:pt x="136" y="105"/>
                    <a:pt x="137" y="0"/>
                    <a:pt x="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5"/>
            <p:cNvSpPr/>
            <p:nvPr/>
          </p:nvSpPr>
          <p:spPr>
            <a:xfrm>
              <a:off x="1334041" y="4432083"/>
              <a:ext cx="10057" cy="9295"/>
            </a:xfrm>
            <a:custGeom>
              <a:avLst/>
              <a:gdLst/>
              <a:ahLst/>
              <a:cxnLst/>
              <a:rect l="l" t="t" r="r" b="b"/>
              <a:pathLst>
                <a:path w="211" h="195" extrusionOk="0">
                  <a:moveTo>
                    <a:pt x="116" y="0"/>
                  </a:moveTo>
                  <a:cubicBezTo>
                    <a:pt x="115" y="0"/>
                    <a:pt x="114" y="0"/>
                    <a:pt x="113" y="1"/>
                  </a:cubicBezTo>
                  <a:cubicBezTo>
                    <a:pt x="81" y="2"/>
                    <a:pt x="51" y="17"/>
                    <a:pt x="32" y="42"/>
                  </a:cubicBezTo>
                  <a:cubicBezTo>
                    <a:pt x="14" y="54"/>
                    <a:pt x="1" y="76"/>
                    <a:pt x="2" y="97"/>
                  </a:cubicBezTo>
                  <a:cubicBezTo>
                    <a:pt x="4" y="120"/>
                    <a:pt x="15" y="141"/>
                    <a:pt x="33" y="152"/>
                  </a:cubicBezTo>
                  <a:cubicBezTo>
                    <a:pt x="52" y="177"/>
                    <a:pt x="82" y="194"/>
                    <a:pt x="112" y="194"/>
                  </a:cubicBezTo>
                  <a:cubicBezTo>
                    <a:pt x="137" y="194"/>
                    <a:pt x="163" y="184"/>
                    <a:pt x="180" y="165"/>
                  </a:cubicBezTo>
                  <a:cubicBezTo>
                    <a:pt x="198" y="148"/>
                    <a:pt x="210" y="121"/>
                    <a:pt x="209" y="97"/>
                  </a:cubicBezTo>
                  <a:cubicBezTo>
                    <a:pt x="208" y="72"/>
                    <a:pt x="199" y="46"/>
                    <a:pt x="181" y="29"/>
                  </a:cubicBezTo>
                  <a:cubicBezTo>
                    <a:pt x="163" y="13"/>
                    <a:pt x="139" y="0"/>
                    <a:pt x="1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5"/>
            <p:cNvSpPr/>
            <p:nvPr/>
          </p:nvSpPr>
          <p:spPr>
            <a:xfrm>
              <a:off x="1362450" y="4367735"/>
              <a:ext cx="5672" cy="7007"/>
            </a:xfrm>
            <a:custGeom>
              <a:avLst/>
              <a:gdLst/>
              <a:ahLst/>
              <a:cxnLst/>
              <a:rect l="l" t="t" r="r" b="b"/>
              <a:pathLst>
                <a:path w="119" h="147" extrusionOk="0">
                  <a:moveTo>
                    <a:pt x="59" y="0"/>
                  </a:moveTo>
                  <a:cubicBezTo>
                    <a:pt x="48" y="0"/>
                    <a:pt x="36" y="4"/>
                    <a:pt x="27" y="13"/>
                  </a:cubicBezTo>
                  <a:cubicBezTo>
                    <a:pt x="12" y="27"/>
                    <a:pt x="6" y="42"/>
                    <a:pt x="5" y="63"/>
                  </a:cubicBezTo>
                  <a:cubicBezTo>
                    <a:pt x="4" y="72"/>
                    <a:pt x="4" y="81"/>
                    <a:pt x="4" y="90"/>
                  </a:cubicBezTo>
                  <a:cubicBezTo>
                    <a:pt x="1" y="120"/>
                    <a:pt x="30" y="147"/>
                    <a:pt x="58" y="147"/>
                  </a:cubicBezTo>
                  <a:cubicBezTo>
                    <a:pt x="58" y="147"/>
                    <a:pt x="59" y="147"/>
                    <a:pt x="59" y="147"/>
                  </a:cubicBezTo>
                  <a:cubicBezTo>
                    <a:pt x="88" y="145"/>
                    <a:pt x="119" y="121"/>
                    <a:pt x="116" y="90"/>
                  </a:cubicBezTo>
                  <a:cubicBezTo>
                    <a:pt x="115" y="83"/>
                    <a:pt x="114" y="72"/>
                    <a:pt x="114" y="63"/>
                  </a:cubicBezTo>
                  <a:cubicBezTo>
                    <a:pt x="111" y="42"/>
                    <a:pt x="105" y="27"/>
                    <a:pt x="91" y="13"/>
                  </a:cubicBezTo>
                  <a:cubicBezTo>
                    <a:pt x="82" y="4"/>
                    <a:pt x="70" y="0"/>
                    <a:pt x="5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5"/>
            <p:cNvSpPr/>
            <p:nvPr/>
          </p:nvSpPr>
          <p:spPr>
            <a:xfrm>
              <a:off x="1361449" y="4330318"/>
              <a:ext cx="7531" cy="5863"/>
            </a:xfrm>
            <a:custGeom>
              <a:avLst/>
              <a:gdLst/>
              <a:ahLst/>
              <a:cxnLst/>
              <a:rect l="l" t="t" r="r" b="b"/>
              <a:pathLst>
                <a:path w="158" h="123" extrusionOk="0">
                  <a:moveTo>
                    <a:pt x="79" y="1"/>
                  </a:moveTo>
                  <a:cubicBezTo>
                    <a:pt x="1" y="1"/>
                    <a:pt x="1" y="122"/>
                    <a:pt x="79" y="122"/>
                  </a:cubicBezTo>
                  <a:cubicBezTo>
                    <a:pt x="158" y="122"/>
                    <a:pt x="158"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5"/>
            <p:cNvSpPr/>
            <p:nvPr/>
          </p:nvSpPr>
          <p:spPr>
            <a:xfrm>
              <a:off x="1256204" y="4698292"/>
              <a:ext cx="8532" cy="6768"/>
            </a:xfrm>
            <a:custGeom>
              <a:avLst/>
              <a:gdLst/>
              <a:ahLst/>
              <a:cxnLst/>
              <a:rect l="l" t="t" r="r" b="b"/>
              <a:pathLst>
                <a:path w="179" h="142" extrusionOk="0">
                  <a:moveTo>
                    <a:pt x="74" y="1"/>
                  </a:moveTo>
                  <a:cubicBezTo>
                    <a:pt x="36" y="1"/>
                    <a:pt x="1" y="30"/>
                    <a:pt x="1" y="71"/>
                  </a:cubicBezTo>
                  <a:cubicBezTo>
                    <a:pt x="1" y="111"/>
                    <a:pt x="34" y="141"/>
                    <a:pt x="72" y="141"/>
                  </a:cubicBezTo>
                  <a:cubicBezTo>
                    <a:pt x="79" y="141"/>
                    <a:pt x="85" y="140"/>
                    <a:pt x="92" y="139"/>
                  </a:cubicBezTo>
                  <a:cubicBezTo>
                    <a:pt x="105" y="136"/>
                    <a:pt x="120" y="132"/>
                    <a:pt x="134" y="128"/>
                  </a:cubicBezTo>
                  <a:cubicBezTo>
                    <a:pt x="158" y="122"/>
                    <a:pt x="179" y="96"/>
                    <a:pt x="178" y="71"/>
                  </a:cubicBezTo>
                  <a:cubicBezTo>
                    <a:pt x="177" y="47"/>
                    <a:pt x="160" y="20"/>
                    <a:pt x="134" y="13"/>
                  </a:cubicBezTo>
                  <a:cubicBezTo>
                    <a:pt x="119" y="10"/>
                    <a:pt x="104" y="7"/>
                    <a:pt x="92" y="3"/>
                  </a:cubicBezTo>
                  <a:cubicBezTo>
                    <a:pt x="86" y="1"/>
                    <a:pt x="80" y="1"/>
                    <a:pt x="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5"/>
            <p:cNvSpPr/>
            <p:nvPr/>
          </p:nvSpPr>
          <p:spPr>
            <a:xfrm>
              <a:off x="1277320" y="4657729"/>
              <a:ext cx="7769" cy="6006"/>
            </a:xfrm>
            <a:custGeom>
              <a:avLst/>
              <a:gdLst/>
              <a:ahLst/>
              <a:cxnLst/>
              <a:rect l="l" t="t" r="r" b="b"/>
              <a:pathLst>
                <a:path w="163" h="126" extrusionOk="0">
                  <a:moveTo>
                    <a:pt x="81" y="0"/>
                  </a:moveTo>
                  <a:cubicBezTo>
                    <a:pt x="1" y="0"/>
                    <a:pt x="1" y="126"/>
                    <a:pt x="81" y="126"/>
                  </a:cubicBezTo>
                  <a:cubicBezTo>
                    <a:pt x="163" y="126"/>
                    <a:pt x="163"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5"/>
            <p:cNvSpPr/>
            <p:nvPr/>
          </p:nvSpPr>
          <p:spPr>
            <a:xfrm>
              <a:off x="1297149" y="4626938"/>
              <a:ext cx="5005" cy="3051"/>
            </a:xfrm>
            <a:custGeom>
              <a:avLst/>
              <a:gdLst/>
              <a:ahLst/>
              <a:cxnLst/>
              <a:rect l="l" t="t" r="r" b="b"/>
              <a:pathLst>
                <a:path w="105" h="64" extrusionOk="0">
                  <a:moveTo>
                    <a:pt x="74" y="0"/>
                  </a:moveTo>
                  <a:cubicBezTo>
                    <a:pt x="74" y="0"/>
                    <a:pt x="73" y="0"/>
                    <a:pt x="72" y="0"/>
                  </a:cubicBezTo>
                  <a:cubicBezTo>
                    <a:pt x="63" y="0"/>
                    <a:pt x="53" y="0"/>
                    <a:pt x="44" y="2"/>
                  </a:cubicBezTo>
                  <a:cubicBezTo>
                    <a:pt x="36" y="3"/>
                    <a:pt x="29" y="7"/>
                    <a:pt x="21" y="10"/>
                  </a:cubicBezTo>
                  <a:cubicBezTo>
                    <a:pt x="0" y="18"/>
                    <a:pt x="0" y="44"/>
                    <a:pt x="21" y="54"/>
                  </a:cubicBezTo>
                  <a:cubicBezTo>
                    <a:pt x="29" y="57"/>
                    <a:pt x="36" y="60"/>
                    <a:pt x="44" y="62"/>
                  </a:cubicBezTo>
                  <a:cubicBezTo>
                    <a:pt x="48" y="63"/>
                    <a:pt x="53" y="64"/>
                    <a:pt x="58" y="64"/>
                  </a:cubicBezTo>
                  <a:cubicBezTo>
                    <a:pt x="63" y="64"/>
                    <a:pt x="68" y="63"/>
                    <a:pt x="72" y="63"/>
                  </a:cubicBezTo>
                  <a:cubicBezTo>
                    <a:pt x="89" y="63"/>
                    <a:pt x="105" y="48"/>
                    <a:pt x="105" y="31"/>
                  </a:cubicBezTo>
                  <a:cubicBezTo>
                    <a:pt x="104" y="16"/>
                    <a:pt x="92" y="0"/>
                    <a:pt x="7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5"/>
            <p:cNvSpPr/>
            <p:nvPr/>
          </p:nvSpPr>
          <p:spPr>
            <a:xfrm>
              <a:off x="1218263" y="4662543"/>
              <a:ext cx="6959" cy="5148"/>
            </a:xfrm>
            <a:custGeom>
              <a:avLst/>
              <a:gdLst/>
              <a:ahLst/>
              <a:cxnLst/>
              <a:rect l="l" t="t" r="r" b="b"/>
              <a:pathLst>
                <a:path w="146" h="108" extrusionOk="0">
                  <a:moveTo>
                    <a:pt x="55" y="1"/>
                  </a:moveTo>
                  <a:cubicBezTo>
                    <a:pt x="27" y="1"/>
                    <a:pt x="0" y="25"/>
                    <a:pt x="1" y="54"/>
                  </a:cubicBezTo>
                  <a:cubicBezTo>
                    <a:pt x="2" y="83"/>
                    <a:pt x="25" y="108"/>
                    <a:pt x="55" y="108"/>
                  </a:cubicBezTo>
                  <a:cubicBezTo>
                    <a:pt x="68" y="108"/>
                    <a:pt x="80" y="107"/>
                    <a:pt x="93" y="106"/>
                  </a:cubicBezTo>
                  <a:cubicBezTo>
                    <a:pt x="107" y="102"/>
                    <a:pt x="119" y="95"/>
                    <a:pt x="130" y="85"/>
                  </a:cubicBezTo>
                  <a:cubicBezTo>
                    <a:pt x="146" y="66"/>
                    <a:pt x="146" y="41"/>
                    <a:pt x="130" y="24"/>
                  </a:cubicBezTo>
                  <a:cubicBezTo>
                    <a:pt x="119" y="13"/>
                    <a:pt x="108" y="6"/>
                    <a:pt x="93" y="3"/>
                  </a:cubicBezTo>
                  <a:cubicBezTo>
                    <a:pt x="80" y="1"/>
                    <a:pt x="68" y="1"/>
                    <a:pt x="5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5"/>
            <p:cNvSpPr/>
            <p:nvPr/>
          </p:nvSpPr>
          <p:spPr>
            <a:xfrm>
              <a:off x="1234755" y="4640951"/>
              <a:ext cx="6673" cy="5195"/>
            </a:xfrm>
            <a:custGeom>
              <a:avLst/>
              <a:gdLst/>
              <a:ahLst/>
              <a:cxnLst/>
              <a:rect l="l" t="t" r="r" b="b"/>
              <a:pathLst>
                <a:path w="140" h="109" extrusionOk="0">
                  <a:moveTo>
                    <a:pt x="71" y="1"/>
                  </a:moveTo>
                  <a:cubicBezTo>
                    <a:pt x="3" y="1"/>
                    <a:pt x="1" y="108"/>
                    <a:pt x="71" y="108"/>
                  </a:cubicBezTo>
                  <a:cubicBezTo>
                    <a:pt x="140" y="108"/>
                    <a:pt x="140" y="1"/>
                    <a:pt x="7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5"/>
            <p:cNvSpPr/>
            <p:nvPr/>
          </p:nvSpPr>
          <p:spPr>
            <a:xfrm>
              <a:off x="1134659" y="4740809"/>
              <a:ext cx="4433" cy="6196"/>
            </a:xfrm>
            <a:custGeom>
              <a:avLst/>
              <a:gdLst/>
              <a:ahLst/>
              <a:cxnLst/>
              <a:rect l="l" t="t" r="r" b="b"/>
              <a:pathLst>
                <a:path w="93" h="130" extrusionOk="0">
                  <a:moveTo>
                    <a:pt x="46" y="0"/>
                  </a:moveTo>
                  <a:cubicBezTo>
                    <a:pt x="33" y="0"/>
                    <a:pt x="23" y="6"/>
                    <a:pt x="14" y="14"/>
                  </a:cubicBezTo>
                  <a:cubicBezTo>
                    <a:pt x="3" y="23"/>
                    <a:pt x="1" y="37"/>
                    <a:pt x="1" y="51"/>
                  </a:cubicBezTo>
                  <a:lnTo>
                    <a:pt x="1" y="83"/>
                  </a:lnTo>
                  <a:cubicBezTo>
                    <a:pt x="1" y="106"/>
                    <a:pt x="22" y="129"/>
                    <a:pt x="47" y="129"/>
                  </a:cubicBezTo>
                  <a:cubicBezTo>
                    <a:pt x="72" y="127"/>
                    <a:pt x="93" y="109"/>
                    <a:pt x="93" y="83"/>
                  </a:cubicBezTo>
                  <a:cubicBezTo>
                    <a:pt x="91" y="74"/>
                    <a:pt x="91" y="63"/>
                    <a:pt x="91" y="53"/>
                  </a:cubicBezTo>
                  <a:cubicBezTo>
                    <a:pt x="91" y="40"/>
                    <a:pt x="89" y="30"/>
                    <a:pt x="80" y="19"/>
                  </a:cubicBezTo>
                  <a:cubicBezTo>
                    <a:pt x="73" y="9"/>
                    <a:pt x="59" y="0"/>
                    <a:pt x="4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5"/>
            <p:cNvSpPr/>
            <p:nvPr/>
          </p:nvSpPr>
          <p:spPr>
            <a:xfrm>
              <a:off x="1129225" y="4705633"/>
              <a:ext cx="6625" cy="5148"/>
            </a:xfrm>
            <a:custGeom>
              <a:avLst/>
              <a:gdLst/>
              <a:ahLst/>
              <a:cxnLst/>
              <a:rect l="l" t="t" r="r" b="b"/>
              <a:pathLst>
                <a:path w="139" h="108" extrusionOk="0">
                  <a:moveTo>
                    <a:pt x="69" y="0"/>
                  </a:moveTo>
                  <a:cubicBezTo>
                    <a:pt x="1" y="0"/>
                    <a:pt x="1" y="107"/>
                    <a:pt x="69" y="107"/>
                  </a:cubicBezTo>
                  <a:cubicBezTo>
                    <a:pt x="137" y="107"/>
                    <a:pt x="139" y="0"/>
                    <a:pt x="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2" name="Google Shape;1132;p15"/>
          <p:cNvGrpSpPr/>
          <p:nvPr/>
        </p:nvGrpSpPr>
        <p:grpSpPr>
          <a:xfrm>
            <a:off x="8276863" y="380925"/>
            <a:ext cx="294266" cy="318160"/>
            <a:chOff x="3127056" y="-728177"/>
            <a:chExt cx="193711" cy="209440"/>
          </a:xfrm>
        </p:grpSpPr>
        <p:sp>
          <p:nvSpPr>
            <p:cNvPr id="1133" name="Google Shape;1133;p15"/>
            <p:cNvSpPr/>
            <p:nvPr/>
          </p:nvSpPr>
          <p:spPr>
            <a:xfrm>
              <a:off x="3137113" y="-723697"/>
              <a:ext cx="174216" cy="196523"/>
            </a:xfrm>
            <a:custGeom>
              <a:avLst/>
              <a:gdLst/>
              <a:ahLst/>
              <a:cxnLst/>
              <a:rect l="l" t="t" r="r" b="b"/>
              <a:pathLst>
                <a:path w="3655" h="4123" extrusionOk="0">
                  <a:moveTo>
                    <a:pt x="2204" y="71"/>
                  </a:moveTo>
                  <a:lnTo>
                    <a:pt x="3588" y="1395"/>
                  </a:lnTo>
                  <a:lnTo>
                    <a:pt x="132" y="3971"/>
                  </a:lnTo>
                  <a:lnTo>
                    <a:pt x="2204" y="71"/>
                  </a:lnTo>
                  <a:close/>
                  <a:moveTo>
                    <a:pt x="2193" y="0"/>
                  </a:moveTo>
                  <a:lnTo>
                    <a:pt x="1" y="4123"/>
                  </a:lnTo>
                  <a:lnTo>
                    <a:pt x="1" y="4123"/>
                  </a:lnTo>
                  <a:lnTo>
                    <a:pt x="3654" y="1399"/>
                  </a:lnTo>
                  <a:lnTo>
                    <a:pt x="21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5"/>
            <p:cNvSpPr/>
            <p:nvPr/>
          </p:nvSpPr>
          <p:spPr>
            <a:xfrm>
              <a:off x="3298554" y="-667166"/>
              <a:ext cx="22212" cy="20210"/>
            </a:xfrm>
            <a:custGeom>
              <a:avLst/>
              <a:gdLst/>
              <a:ahLst/>
              <a:cxnLst/>
              <a:rect l="l" t="t" r="r" b="b"/>
              <a:pathLst>
                <a:path w="466" h="424" extrusionOk="0">
                  <a:moveTo>
                    <a:pt x="233" y="0"/>
                  </a:moveTo>
                  <a:cubicBezTo>
                    <a:pt x="137" y="0"/>
                    <a:pt x="49" y="66"/>
                    <a:pt x="26" y="165"/>
                  </a:cubicBezTo>
                  <a:cubicBezTo>
                    <a:pt x="0" y="278"/>
                    <a:pt x="72" y="392"/>
                    <a:pt x="186" y="418"/>
                  </a:cubicBezTo>
                  <a:cubicBezTo>
                    <a:pt x="202" y="422"/>
                    <a:pt x="218" y="423"/>
                    <a:pt x="233" y="423"/>
                  </a:cubicBezTo>
                  <a:cubicBezTo>
                    <a:pt x="329" y="423"/>
                    <a:pt x="416" y="358"/>
                    <a:pt x="439" y="260"/>
                  </a:cubicBezTo>
                  <a:cubicBezTo>
                    <a:pt x="465" y="146"/>
                    <a:pt x="395" y="32"/>
                    <a:pt x="281" y="5"/>
                  </a:cubicBezTo>
                  <a:cubicBezTo>
                    <a:pt x="265" y="2"/>
                    <a:pt x="249" y="0"/>
                    <a:pt x="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5"/>
            <p:cNvSpPr/>
            <p:nvPr/>
          </p:nvSpPr>
          <p:spPr>
            <a:xfrm>
              <a:off x="3127056" y="-542808"/>
              <a:ext cx="26454" cy="24071"/>
            </a:xfrm>
            <a:custGeom>
              <a:avLst/>
              <a:gdLst/>
              <a:ahLst/>
              <a:cxnLst/>
              <a:rect l="l" t="t" r="r" b="b"/>
              <a:pathLst>
                <a:path w="555" h="505" extrusionOk="0">
                  <a:moveTo>
                    <a:pt x="277" y="1"/>
                  </a:moveTo>
                  <a:cubicBezTo>
                    <a:pt x="162" y="1"/>
                    <a:pt x="59" y="80"/>
                    <a:pt x="32" y="196"/>
                  </a:cubicBezTo>
                  <a:cubicBezTo>
                    <a:pt x="0" y="332"/>
                    <a:pt x="84" y="467"/>
                    <a:pt x="220" y="498"/>
                  </a:cubicBezTo>
                  <a:cubicBezTo>
                    <a:pt x="239" y="503"/>
                    <a:pt x="258" y="505"/>
                    <a:pt x="277" y="505"/>
                  </a:cubicBezTo>
                  <a:cubicBezTo>
                    <a:pt x="392" y="505"/>
                    <a:pt x="496" y="426"/>
                    <a:pt x="523" y="310"/>
                  </a:cubicBezTo>
                  <a:cubicBezTo>
                    <a:pt x="554" y="174"/>
                    <a:pt x="468" y="39"/>
                    <a:pt x="334" y="7"/>
                  </a:cubicBezTo>
                  <a:cubicBezTo>
                    <a:pt x="315" y="3"/>
                    <a:pt x="296"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5"/>
            <p:cNvSpPr/>
            <p:nvPr/>
          </p:nvSpPr>
          <p:spPr>
            <a:xfrm>
              <a:off x="3235112" y="-728177"/>
              <a:ext cx="13537" cy="12393"/>
            </a:xfrm>
            <a:custGeom>
              <a:avLst/>
              <a:gdLst/>
              <a:ahLst/>
              <a:cxnLst/>
              <a:rect l="l" t="t" r="r" b="b"/>
              <a:pathLst>
                <a:path w="284" h="260" extrusionOk="0">
                  <a:moveTo>
                    <a:pt x="143" y="1"/>
                  </a:moveTo>
                  <a:cubicBezTo>
                    <a:pt x="83" y="1"/>
                    <a:pt x="30" y="42"/>
                    <a:pt x="16" y="101"/>
                  </a:cubicBezTo>
                  <a:cubicBezTo>
                    <a:pt x="1" y="171"/>
                    <a:pt x="44" y="239"/>
                    <a:pt x="114" y="256"/>
                  </a:cubicBezTo>
                  <a:cubicBezTo>
                    <a:pt x="123" y="258"/>
                    <a:pt x="132" y="259"/>
                    <a:pt x="141" y="259"/>
                  </a:cubicBezTo>
                  <a:cubicBezTo>
                    <a:pt x="200" y="259"/>
                    <a:pt x="254" y="219"/>
                    <a:pt x="268" y="159"/>
                  </a:cubicBezTo>
                  <a:cubicBezTo>
                    <a:pt x="283" y="90"/>
                    <a:pt x="241" y="21"/>
                    <a:pt x="171" y="4"/>
                  </a:cubicBezTo>
                  <a:cubicBezTo>
                    <a:pt x="162" y="2"/>
                    <a:pt x="152"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7" name="Google Shape;1137;p15"/>
          <p:cNvGrpSpPr/>
          <p:nvPr/>
        </p:nvGrpSpPr>
        <p:grpSpPr>
          <a:xfrm rot="837187">
            <a:off x="8052841" y="-183104"/>
            <a:ext cx="742301" cy="1446212"/>
            <a:chOff x="5506778" y="238278"/>
            <a:chExt cx="269117" cy="524315"/>
          </a:xfrm>
        </p:grpSpPr>
        <p:sp>
          <p:nvSpPr>
            <p:cNvPr id="1138" name="Google Shape;1138;p15"/>
            <p:cNvSpPr/>
            <p:nvPr/>
          </p:nvSpPr>
          <p:spPr>
            <a:xfrm>
              <a:off x="5591622" y="316449"/>
              <a:ext cx="132652" cy="261300"/>
            </a:xfrm>
            <a:custGeom>
              <a:avLst/>
              <a:gdLst/>
              <a:ahLst/>
              <a:cxnLst/>
              <a:rect l="l" t="t" r="r" b="b"/>
              <a:pathLst>
                <a:path w="2783" h="5482" extrusionOk="0">
                  <a:moveTo>
                    <a:pt x="2497" y="0"/>
                  </a:moveTo>
                  <a:cubicBezTo>
                    <a:pt x="2488" y="0"/>
                    <a:pt x="2478" y="12"/>
                    <a:pt x="2484" y="22"/>
                  </a:cubicBezTo>
                  <a:cubicBezTo>
                    <a:pt x="2691" y="431"/>
                    <a:pt x="2637" y="966"/>
                    <a:pt x="2560" y="1403"/>
                  </a:cubicBezTo>
                  <a:cubicBezTo>
                    <a:pt x="2490" y="1801"/>
                    <a:pt x="2365" y="2188"/>
                    <a:pt x="2220" y="2565"/>
                  </a:cubicBezTo>
                  <a:cubicBezTo>
                    <a:pt x="1925" y="3329"/>
                    <a:pt x="1606" y="4161"/>
                    <a:pt x="1103" y="4815"/>
                  </a:cubicBezTo>
                  <a:cubicBezTo>
                    <a:pt x="977" y="4979"/>
                    <a:pt x="829" y="5164"/>
                    <a:pt x="651" y="5276"/>
                  </a:cubicBezTo>
                  <a:cubicBezTo>
                    <a:pt x="569" y="5327"/>
                    <a:pt x="502" y="5349"/>
                    <a:pt x="445" y="5349"/>
                  </a:cubicBezTo>
                  <a:cubicBezTo>
                    <a:pt x="221" y="5349"/>
                    <a:pt x="187" y="5000"/>
                    <a:pt x="203" y="4797"/>
                  </a:cubicBezTo>
                  <a:cubicBezTo>
                    <a:pt x="235" y="4379"/>
                    <a:pt x="321" y="3965"/>
                    <a:pt x="450" y="3569"/>
                  </a:cubicBezTo>
                  <a:cubicBezTo>
                    <a:pt x="517" y="3363"/>
                    <a:pt x="597" y="3163"/>
                    <a:pt x="689" y="2969"/>
                  </a:cubicBezTo>
                  <a:cubicBezTo>
                    <a:pt x="754" y="2828"/>
                    <a:pt x="873" y="2487"/>
                    <a:pt x="1016" y="2403"/>
                  </a:cubicBezTo>
                  <a:cubicBezTo>
                    <a:pt x="1057" y="2379"/>
                    <a:pt x="1092" y="2368"/>
                    <a:pt x="1121" y="2368"/>
                  </a:cubicBezTo>
                  <a:cubicBezTo>
                    <a:pt x="1348" y="2368"/>
                    <a:pt x="1260" y="3007"/>
                    <a:pt x="1244" y="3106"/>
                  </a:cubicBezTo>
                  <a:cubicBezTo>
                    <a:pt x="1205" y="3336"/>
                    <a:pt x="1134" y="3556"/>
                    <a:pt x="1036" y="3766"/>
                  </a:cubicBezTo>
                  <a:cubicBezTo>
                    <a:pt x="1035" y="3769"/>
                    <a:pt x="1037" y="3770"/>
                    <a:pt x="1038" y="3770"/>
                  </a:cubicBezTo>
                  <a:cubicBezTo>
                    <a:pt x="1039" y="3770"/>
                    <a:pt x="1040" y="3770"/>
                    <a:pt x="1040" y="3770"/>
                  </a:cubicBezTo>
                  <a:cubicBezTo>
                    <a:pt x="1224" y="3401"/>
                    <a:pt x="1319" y="3001"/>
                    <a:pt x="1303" y="2589"/>
                  </a:cubicBezTo>
                  <a:cubicBezTo>
                    <a:pt x="1297" y="2439"/>
                    <a:pt x="1244" y="2288"/>
                    <a:pt x="1132" y="2288"/>
                  </a:cubicBezTo>
                  <a:cubicBezTo>
                    <a:pt x="1090" y="2288"/>
                    <a:pt x="1040" y="2309"/>
                    <a:pt x="980" y="2358"/>
                  </a:cubicBezTo>
                  <a:cubicBezTo>
                    <a:pt x="865" y="2455"/>
                    <a:pt x="797" y="2612"/>
                    <a:pt x="727" y="2739"/>
                  </a:cubicBezTo>
                  <a:cubicBezTo>
                    <a:pt x="619" y="2934"/>
                    <a:pt x="525" y="3136"/>
                    <a:pt x="443" y="3342"/>
                  </a:cubicBezTo>
                  <a:cubicBezTo>
                    <a:pt x="281" y="3753"/>
                    <a:pt x="168" y="4180"/>
                    <a:pt x="109" y="4618"/>
                  </a:cubicBezTo>
                  <a:cubicBezTo>
                    <a:pt x="75" y="4866"/>
                    <a:pt x="0" y="5260"/>
                    <a:pt x="255" y="5426"/>
                  </a:cubicBezTo>
                  <a:cubicBezTo>
                    <a:pt x="315" y="5465"/>
                    <a:pt x="376" y="5482"/>
                    <a:pt x="438" y="5482"/>
                  </a:cubicBezTo>
                  <a:cubicBezTo>
                    <a:pt x="668" y="5482"/>
                    <a:pt x="896" y="5247"/>
                    <a:pt x="1036" y="5094"/>
                  </a:cubicBezTo>
                  <a:cubicBezTo>
                    <a:pt x="1622" y="4447"/>
                    <a:pt x="1949" y="3573"/>
                    <a:pt x="2271" y="2775"/>
                  </a:cubicBezTo>
                  <a:cubicBezTo>
                    <a:pt x="2470" y="2282"/>
                    <a:pt x="2647" y="1770"/>
                    <a:pt x="2706" y="1238"/>
                  </a:cubicBezTo>
                  <a:cubicBezTo>
                    <a:pt x="2751" y="833"/>
                    <a:pt x="2783" y="335"/>
                    <a:pt x="2506" y="5"/>
                  </a:cubicBezTo>
                  <a:cubicBezTo>
                    <a:pt x="2504" y="2"/>
                    <a:pt x="2500" y="0"/>
                    <a:pt x="24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5"/>
            <p:cNvSpPr/>
            <p:nvPr/>
          </p:nvSpPr>
          <p:spPr>
            <a:xfrm>
              <a:off x="5538809" y="310348"/>
              <a:ext cx="203339" cy="376363"/>
            </a:xfrm>
            <a:custGeom>
              <a:avLst/>
              <a:gdLst/>
              <a:ahLst/>
              <a:cxnLst/>
              <a:rect l="l" t="t" r="r" b="b"/>
              <a:pathLst>
                <a:path w="4266" h="7896" extrusionOk="0">
                  <a:moveTo>
                    <a:pt x="3045" y="0"/>
                  </a:moveTo>
                  <a:cubicBezTo>
                    <a:pt x="3042" y="0"/>
                    <a:pt x="3040" y="1"/>
                    <a:pt x="3037" y="3"/>
                  </a:cubicBezTo>
                  <a:cubicBezTo>
                    <a:pt x="2236" y="565"/>
                    <a:pt x="1744" y="1459"/>
                    <a:pt x="1369" y="2342"/>
                  </a:cubicBezTo>
                  <a:cubicBezTo>
                    <a:pt x="922" y="3396"/>
                    <a:pt x="503" y="4522"/>
                    <a:pt x="326" y="5657"/>
                  </a:cubicBezTo>
                  <a:cubicBezTo>
                    <a:pt x="240" y="6210"/>
                    <a:pt x="0" y="7896"/>
                    <a:pt x="924" y="7896"/>
                  </a:cubicBezTo>
                  <a:cubicBezTo>
                    <a:pt x="951" y="7896"/>
                    <a:pt x="980" y="7894"/>
                    <a:pt x="1009" y="7891"/>
                  </a:cubicBezTo>
                  <a:cubicBezTo>
                    <a:pt x="1496" y="7841"/>
                    <a:pt x="1799" y="7342"/>
                    <a:pt x="2060" y="6983"/>
                  </a:cubicBezTo>
                  <a:cubicBezTo>
                    <a:pt x="2388" y="6530"/>
                    <a:pt x="2686" y="6058"/>
                    <a:pt x="2954" y="5568"/>
                  </a:cubicBezTo>
                  <a:cubicBezTo>
                    <a:pt x="3551" y="4481"/>
                    <a:pt x="4044" y="3286"/>
                    <a:pt x="4261" y="2061"/>
                  </a:cubicBezTo>
                  <a:cubicBezTo>
                    <a:pt x="4265" y="2042"/>
                    <a:pt x="4250" y="2030"/>
                    <a:pt x="4236" y="2030"/>
                  </a:cubicBezTo>
                  <a:cubicBezTo>
                    <a:pt x="4227" y="2030"/>
                    <a:pt x="4218" y="2035"/>
                    <a:pt x="4215" y="2047"/>
                  </a:cubicBezTo>
                  <a:cubicBezTo>
                    <a:pt x="3693" y="3959"/>
                    <a:pt x="2943" y="5797"/>
                    <a:pt x="1646" y="7325"/>
                  </a:cubicBezTo>
                  <a:cubicBezTo>
                    <a:pt x="1474" y="7529"/>
                    <a:pt x="1263" y="7734"/>
                    <a:pt x="982" y="7752"/>
                  </a:cubicBezTo>
                  <a:cubicBezTo>
                    <a:pt x="968" y="7753"/>
                    <a:pt x="954" y="7754"/>
                    <a:pt x="940" y="7754"/>
                  </a:cubicBezTo>
                  <a:cubicBezTo>
                    <a:pt x="604" y="7754"/>
                    <a:pt x="470" y="7457"/>
                    <a:pt x="423" y="7159"/>
                  </a:cubicBezTo>
                  <a:cubicBezTo>
                    <a:pt x="338" y="6614"/>
                    <a:pt x="383" y="6039"/>
                    <a:pt x="478" y="5500"/>
                  </a:cubicBezTo>
                  <a:cubicBezTo>
                    <a:pt x="653" y="4507"/>
                    <a:pt x="1003" y="3536"/>
                    <a:pt x="1375" y="2602"/>
                  </a:cubicBezTo>
                  <a:cubicBezTo>
                    <a:pt x="1765" y="1630"/>
                    <a:pt x="2270" y="737"/>
                    <a:pt x="3058" y="29"/>
                  </a:cubicBezTo>
                  <a:cubicBezTo>
                    <a:pt x="3069" y="18"/>
                    <a:pt x="3058" y="0"/>
                    <a:pt x="304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5"/>
            <p:cNvSpPr/>
            <p:nvPr/>
          </p:nvSpPr>
          <p:spPr>
            <a:xfrm>
              <a:off x="5570649" y="238278"/>
              <a:ext cx="186418" cy="213349"/>
            </a:xfrm>
            <a:custGeom>
              <a:avLst/>
              <a:gdLst/>
              <a:ahLst/>
              <a:cxnLst/>
              <a:rect l="l" t="t" r="r" b="b"/>
              <a:pathLst>
                <a:path w="3911" h="4476" extrusionOk="0">
                  <a:moveTo>
                    <a:pt x="2937" y="0"/>
                  </a:moveTo>
                  <a:cubicBezTo>
                    <a:pt x="2682" y="0"/>
                    <a:pt x="2464" y="176"/>
                    <a:pt x="2296" y="354"/>
                  </a:cubicBezTo>
                  <a:cubicBezTo>
                    <a:pt x="1777" y="905"/>
                    <a:pt x="1348" y="1577"/>
                    <a:pt x="972" y="2231"/>
                  </a:cubicBezTo>
                  <a:cubicBezTo>
                    <a:pt x="576" y="2922"/>
                    <a:pt x="225" y="3661"/>
                    <a:pt x="9" y="4431"/>
                  </a:cubicBezTo>
                  <a:cubicBezTo>
                    <a:pt x="1" y="4458"/>
                    <a:pt x="21" y="4475"/>
                    <a:pt x="42" y="4475"/>
                  </a:cubicBezTo>
                  <a:cubicBezTo>
                    <a:pt x="57" y="4475"/>
                    <a:pt x="71" y="4467"/>
                    <a:pt x="78" y="4451"/>
                  </a:cubicBezTo>
                  <a:cubicBezTo>
                    <a:pt x="559" y="3233"/>
                    <a:pt x="1103" y="2080"/>
                    <a:pt x="1885" y="1023"/>
                  </a:cubicBezTo>
                  <a:cubicBezTo>
                    <a:pt x="2079" y="762"/>
                    <a:pt x="2280" y="468"/>
                    <a:pt x="2536" y="263"/>
                  </a:cubicBezTo>
                  <a:cubicBezTo>
                    <a:pt x="2671" y="154"/>
                    <a:pt x="2810" y="103"/>
                    <a:pt x="2943" y="103"/>
                  </a:cubicBezTo>
                  <a:cubicBezTo>
                    <a:pt x="3162" y="103"/>
                    <a:pt x="3363" y="242"/>
                    <a:pt x="3499" y="480"/>
                  </a:cubicBezTo>
                  <a:cubicBezTo>
                    <a:pt x="3851" y="1101"/>
                    <a:pt x="3862" y="1934"/>
                    <a:pt x="3745" y="2619"/>
                  </a:cubicBezTo>
                  <a:cubicBezTo>
                    <a:pt x="3744" y="2623"/>
                    <a:pt x="3748" y="2626"/>
                    <a:pt x="3752" y="2626"/>
                  </a:cubicBezTo>
                  <a:cubicBezTo>
                    <a:pt x="3754" y="2626"/>
                    <a:pt x="3756" y="2625"/>
                    <a:pt x="3757" y="2622"/>
                  </a:cubicBezTo>
                  <a:cubicBezTo>
                    <a:pt x="3911" y="1924"/>
                    <a:pt x="3887" y="1093"/>
                    <a:pt x="3544" y="452"/>
                  </a:cubicBezTo>
                  <a:cubicBezTo>
                    <a:pt x="3432" y="240"/>
                    <a:pt x="3256" y="36"/>
                    <a:pt x="3007" y="5"/>
                  </a:cubicBezTo>
                  <a:cubicBezTo>
                    <a:pt x="2983" y="2"/>
                    <a:pt x="2960" y="0"/>
                    <a:pt x="293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5"/>
            <p:cNvSpPr/>
            <p:nvPr/>
          </p:nvSpPr>
          <p:spPr>
            <a:xfrm>
              <a:off x="5506778" y="496622"/>
              <a:ext cx="138705" cy="265971"/>
            </a:xfrm>
            <a:custGeom>
              <a:avLst/>
              <a:gdLst/>
              <a:ahLst/>
              <a:cxnLst/>
              <a:rect l="l" t="t" r="r" b="b"/>
              <a:pathLst>
                <a:path w="2910" h="5580" extrusionOk="0">
                  <a:moveTo>
                    <a:pt x="1096" y="0"/>
                  </a:moveTo>
                  <a:cubicBezTo>
                    <a:pt x="1094" y="0"/>
                    <a:pt x="1092" y="1"/>
                    <a:pt x="1091" y="4"/>
                  </a:cubicBezTo>
                  <a:cubicBezTo>
                    <a:pt x="470" y="1407"/>
                    <a:pt x="1" y="3106"/>
                    <a:pt x="353" y="4641"/>
                  </a:cubicBezTo>
                  <a:cubicBezTo>
                    <a:pt x="452" y="5069"/>
                    <a:pt x="777" y="5579"/>
                    <a:pt x="1237" y="5579"/>
                  </a:cubicBezTo>
                  <a:cubicBezTo>
                    <a:pt x="1321" y="5579"/>
                    <a:pt x="1410" y="5562"/>
                    <a:pt x="1503" y="5524"/>
                  </a:cubicBezTo>
                  <a:cubicBezTo>
                    <a:pt x="1811" y="5399"/>
                    <a:pt x="2068" y="5081"/>
                    <a:pt x="2278" y="4835"/>
                  </a:cubicBezTo>
                  <a:cubicBezTo>
                    <a:pt x="2524" y="4544"/>
                    <a:pt x="2728" y="4231"/>
                    <a:pt x="2899" y="3893"/>
                  </a:cubicBezTo>
                  <a:cubicBezTo>
                    <a:pt x="2910" y="3870"/>
                    <a:pt x="2891" y="3851"/>
                    <a:pt x="2873" y="3851"/>
                  </a:cubicBezTo>
                  <a:cubicBezTo>
                    <a:pt x="2865" y="3851"/>
                    <a:pt x="2857" y="3855"/>
                    <a:pt x="2851" y="3864"/>
                  </a:cubicBezTo>
                  <a:cubicBezTo>
                    <a:pt x="2536" y="4388"/>
                    <a:pt x="2121" y="5011"/>
                    <a:pt x="1598" y="5352"/>
                  </a:cubicBezTo>
                  <a:cubicBezTo>
                    <a:pt x="1483" y="5427"/>
                    <a:pt x="1365" y="5460"/>
                    <a:pt x="1250" y="5460"/>
                  </a:cubicBezTo>
                  <a:cubicBezTo>
                    <a:pt x="976" y="5460"/>
                    <a:pt x="722" y="5269"/>
                    <a:pt x="582" y="5001"/>
                  </a:cubicBezTo>
                  <a:cubicBezTo>
                    <a:pt x="417" y="4686"/>
                    <a:pt x="371" y="4301"/>
                    <a:pt x="340" y="3952"/>
                  </a:cubicBezTo>
                  <a:cubicBezTo>
                    <a:pt x="215" y="2583"/>
                    <a:pt x="623" y="1272"/>
                    <a:pt x="1101" y="7"/>
                  </a:cubicBezTo>
                  <a:cubicBezTo>
                    <a:pt x="1103" y="3"/>
                    <a:pt x="1100" y="0"/>
                    <a:pt x="10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5"/>
            <p:cNvSpPr/>
            <p:nvPr/>
          </p:nvSpPr>
          <p:spPr>
            <a:xfrm>
              <a:off x="5729136" y="333703"/>
              <a:ext cx="45568" cy="192948"/>
            </a:xfrm>
            <a:custGeom>
              <a:avLst/>
              <a:gdLst/>
              <a:ahLst/>
              <a:cxnLst/>
              <a:rect l="l" t="t" r="r" b="b"/>
              <a:pathLst>
                <a:path w="956" h="4048" extrusionOk="0">
                  <a:moveTo>
                    <a:pt x="924" y="1"/>
                  </a:moveTo>
                  <a:cubicBezTo>
                    <a:pt x="907" y="1"/>
                    <a:pt x="890" y="12"/>
                    <a:pt x="888" y="34"/>
                  </a:cubicBezTo>
                  <a:cubicBezTo>
                    <a:pt x="777" y="1426"/>
                    <a:pt x="507" y="2734"/>
                    <a:pt x="3" y="4040"/>
                  </a:cubicBezTo>
                  <a:cubicBezTo>
                    <a:pt x="0" y="4044"/>
                    <a:pt x="5" y="4048"/>
                    <a:pt x="9" y="4048"/>
                  </a:cubicBezTo>
                  <a:cubicBezTo>
                    <a:pt x="11" y="4048"/>
                    <a:pt x="13" y="4047"/>
                    <a:pt x="14" y="4044"/>
                  </a:cubicBezTo>
                  <a:cubicBezTo>
                    <a:pt x="574" y="2804"/>
                    <a:pt x="925" y="1398"/>
                    <a:pt x="955" y="34"/>
                  </a:cubicBezTo>
                  <a:cubicBezTo>
                    <a:pt x="956" y="12"/>
                    <a:pt x="940" y="1"/>
                    <a:pt x="9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5"/>
            <p:cNvSpPr/>
            <p:nvPr/>
          </p:nvSpPr>
          <p:spPr>
            <a:xfrm>
              <a:off x="5656780" y="269737"/>
              <a:ext cx="78933" cy="53385"/>
            </a:xfrm>
            <a:custGeom>
              <a:avLst/>
              <a:gdLst/>
              <a:ahLst/>
              <a:cxnLst/>
              <a:rect l="l" t="t" r="r" b="b"/>
              <a:pathLst>
                <a:path w="1656" h="1120" extrusionOk="0">
                  <a:moveTo>
                    <a:pt x="1003" y="1"/>
                  </a:moveTo>
                  <a:cubicBezTo>
                    <a:pt x="837" y="1"/>
                    <a:pt x="698" y="129"/>
                    <a:pt x="577" y="229"/>
                  </a:cubicBezTo>
                  <a:cubicBezTo>
                    <a:pt x="353" y="415"/>
                    <a:pt x="165" y="626"/>
                    <a:pt x="3" y="865"/>
                  </a:cubicBezTo>
                  <a:cubicBezTo>
                    <a:pt x="0" y="867"/>
                    <a:pt x="4" y="872"/>
                    <a:pt x="8" y="872"/>
                  </a:cubicBezTo>
                  <a:cubicBezTo>
                    <a:pt x="8" y="872"/>
                    <a:pt x="9" y="872"/>
                    <a:pt x="10" y="871"/>
                  </a:cubicBezTo>
                  <a:cubicBezTo>
                    <a:pt x="209" y="617"/>
                    <a:pt x="479" y="280"/>
                    <a:pt x="772" y="132"/>
                  </a:cubicBezTo>
                  <a:cubicBezTo>
                    <a:pt x="863" y="86"/>
                    <a:pt x="944" y="66"/>
                    <a:pt x="1016" y="66"/>
                  </a:cubicBezTo>
                  <a:cubicBezTo>
                    <a:pt x="1437" y="66"/>
                    <a:pt x="1548" y="762"/>
                    <a:pt x="1590" y="1103"/>
                  </a:cubicBezTo>
                  <a:cubicBezTo>
                    <a:pt x="1591" y="1114"/>
                    <a:pt x="1599" y="1120"/>
                    <a:pt x="1607" y="1120"/>
                  </a:cubicBezTo>
                  <a:cubicBezTo>
                    <a:pt x="1615" y="1120"/>
                    <a:pt x="1622" y="1115"/>
                    <a:pt x="1622" y="1103"/>
                  </a:cubicBezTo>
                  <a:cubicBezTo>
                    <a:pt x="1656" y="753"/>
                    <a:pt x="1472" y="39"/>
                    <a:pt x="1031" y="2"/>
                  </a:cubicBezTo>
                  <a:cubicBezTo>
                    <a:pt x="1021" y="1"/>
                    <a:pt x="1012" y="1"/>
                    <a:pt x="100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5"/>
            <p:cNvSpPr/>
            <p:nvPr/>
          </p:nvSpPr>
          <p:spPr>
            <a:xfrm>
              <a:off x="5636761" y="392808"/>
              <a:ext cx="59248" cy="139134"/>
            </a:xfrm>
            <a:custGeom>
              <a:avLst/>
              <a:gdLst/>
              <a:ahLst/>
              <a:cxnLst/>
              <a:rect l="l" t="t" r="r" b="b"/>
              <a:pathLst>
                <a:path w="1243" h="2919" extrusionOk="0">
                  <a:moveTo>
                    <a:pt x="1223" y="1"/>
                  </a:moveTo>
                  <a:cubicBezTo>
                    <a:pt x="1217" y="1"/>
                    <a:pt x="1211" y="4"/>
                    <a:pt x="1209" y="12"/>
                  </a:cubicBezTo>
                  <a:cubicBezTo>
                    <a:pt x="898" y="1023"/>
                    <a:pt x="514" y="1984"/>
                    <a:pt x="3" y="2913"/>
                  </a:cubicBezTo>
                  <a:cubicBezTo>
                    <a:pt x="1" y="2916"/>
                    <a:pt x="3" y="2919"/>
                    <a:pt x="6" y="2919"/>
                  </a:cubicBezTo>
                  <a:cubicBezTo>
                    <a:pt x="7" y="2919"/>
                    <a:pt x="8" y="2918"/>
                    <a:pt x="9" y="2917"/>
                  </a:cubicBezTo>
                  <a:cubicBezTo>
                    <a:pt x="558" y="2029"/>
                    <a:pt x="994" y="1037"/>
                    <a:pt x="1239" y="22"/>
                  </a:cubicBezTo>
                  <a:cubicBezTo>
                    <a:pt x="1242" y="9"/>
                    <a:pt x="1233" y="1"/>
                    <a:pt x="122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5"/>
            <p:cNvSpPr/>
            <p:nvPr/>
          </p:nvSpPr>
          <p:spPr>
            <a:xfrm>
              <a:off x="5568028" y="558635"/>
              <a:ext cx="45091" cy="75311"/>
            </a:xfrm>
            <a:custGeom>
              <a:avLst/>
              <a:gdLst/>
              <a:ahLst/>
              <a:cxnLst/>
              <a:rect l="l" t="t" r="r" b="b"/>
              <a:pathLst>
                <a:path w="946" h="1580" extrusionOk="0">
                  <a:moveTo>
                    <a:pt x="262" y="1"/>
                  </a:moveTo>
                  <a:cubicBezTo>
                    <a:pt x="259" y="1"/>
                    <a:pt x="257" y="2"/>
                    <a:pt x="257" y="6"/>
                  </a:cubicBezTo>
                  <a:cubicBezTo>
                    <a:pt x="264" y="437"/>
                    <a:pt x="0" y="963"/>
                    <a:pt x="268" y="1363"/>
                  </a:cubicBezTo>
                  <a:cubicBezTo>
                    <a:pt x="355" y="1493"/>
                    <a:pt x="513" y="1579"/>
                    <a:pt x="666" y="1579"/>
                  </a:cubicBezTo>
                  <a:cubicBezTo>
                    <a:pt x="765" y="1579"/>
                    <a:pt x="862" y="1543"/>
                    <a:pt x="935" y="1458"/>
                  </a:cubicBezTo>
                  <a:cubicBezTo>
                    <a:pt x="945" y="1443"/>
                    <a:pt x="935" y="1427"/>
                    <a:pt x="922" y="1427"/>
                  </a:cubicBezTo>
                  <a:cubicBezTo>
                    <a:pt x="919" y="1427"/>
                    <a:pt x="915" y="1429"/>
                    <a:pt x="911" y="1432"/>
                  </a:cubicBezTo>
                  <a:cubicBezTo>
                    <a:pt x="834" y="1494"/>
                    <a:pt x="748" y="1523"/>
                    <a:pt x="662" y="1523"/>
                  </a:cubicBezTo>
                  <a:cubicBezTo>
                    <a:pt x="539" y="1523"/>
                    <a:pt x="417" y="1463"/>
                    <a:pt x="330" y="1359"/>
                  </a:cubicBezTo>
                  <a:cubicBezTo>
                    <a:pt x="206" y="1213"/>
                    <a:pt x="185" y="1008"/>
                    <a:pt x="194" y="825"/>
                  </a:cubicBezTo>
                  <a:cubicBezTo>
                    <a:pt x="205" y="549"/>
                    <a:pt x="281" y="285"/>
                    <a:pt x="267" y="6"/>
                  </a:cubicBezTo>
                  <a:cubicBezTo>
                    <a:pt x="267" y="2"/>
                    <a:pt x="264" y="1"/>
                    <a:pt x="26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5"/>
            <p:cNvSpPr/>
            <p:nvPr/>
          </p:nvSpPr>
          <p:spPr>
            <a:xfrm>
              <a:off x="5560687" y="668026"/>
              <a:ext cx="78361" cy="52003"/>
            </a:xfrm>
            <a:custGeom>
              <a:avLst/>
              <a:gdLst/>
              <a:ahLst/>
              <a:cxnLst/>
              <a:rect l="l" t="t" r="r" b="b"/>
              <a:pathLst>
                <a:path w="1644" h="1091" extrusionOk="0">
                  <a:moveTo>
                    <a:pt x="1628" y="1"/>
                  </a:moveTo>
                  <a:cubicBezTo>
                    <a:pt x="1625" y="1"/>
                    <a:pt x="1622" y="2"/>
                    <a:pt x="1620" y="4"/>
                  </a:cubicBezTo>
                  <a:cubicBezTo>
                    <a:pt x="1150" y="471"/>
                    <a:pt x="684" y="964"/>
                    <a:pt x="2" y="1090"/>
                  </a:cubicBezTo>
                  <a:cubicBezTo>
                    <a:pt x="0" y="1090"/>
                    <a:pt x="0" y="1091"/>
                    <a:pt x="2" y="1091"/>
                  </a:cubicBezTo>
                  <a:cubicBezTo>
                    <a:pt x="679" y="1007"/>
                    <a:pt x="1201" y="508"/>
                    <a:pt x="1637" y="20"/>
                  </a:cubicBezTo>
                  <a:cubicBezTo>
                    <a:pt x="1644" y="12"/>
                    <a:pt x="1636" y="1"/>
                    <a:pt x="16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5"/>
            <p:cNvSpPr/>
            <p:nvPr/>
          </p:nvSpPr>
          <p:spPr>
            <a:xfrm>
              <a:off x="5692291" y="368261"/>
              <a:ext cx="4576" cy="5672"/>
            </a:xfrm>
            <a:custGeom>
              <a:avLst/>
              <a:gdLst/>
              <a:ahLst/>
              <a:cxnLst/>
              <a:rect l="l" t="t" r="r" b="b"/>
              <a:pathLst>
                <a:path w="96" h="119" extrusionOk="0">
                  <a:moveTo>
                    <a:pt x="48" y="1"/>
                  </a:moveTo>
                  <a:cubicBezTo>
                    <a:pt x="35" y="1"/>
                    <a:pt x="22" y="8"/>
                    <a:pt x="18" y="24"/>
                  </a:cubicBezTo>
                  <a:cubicBezTo>
                    <a:pt x="13" y="38"/>
                    <a:pt x="11" y="52"/>
                    <a:pt x="7" y="65"/>
                  </a:cubicBezTo>
                  <a:cubicBezTo>
                    <a:pt x="1" y="92"/>
                    <a:pt x="21" y="119"/>
                    <a:pt x="48" y="119"/>
                  </a:cubicBezTo>
                  <a:cubicBezTo>
                    <a:pt x="74" y="119"/>
                    <a:pt x="95" y="92"/>
                    <a:pt x="89" y="65"/>
                  </a:cubicBezTo>
                  <a:cubicBezTo>
                    <a:pt x="85" y="51"/>
                    <a:pt x="80" y="36"/>
                    <a:pt x="78" y="24"/>
                  </a:cubicBezTo>
                  <a:cubicBezTo>
                    <a:pt x="74" y="8"/>
                    <a:pt x="61"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5"/>
            <p:cNvSpPr/>
            <p:nvPr/>
          </p:nvSpPr>
          <p:spPr>
            <a:xfrm>
              <a:off x="5689288" y="338661"/>
              <a:ext cx="11869" cy="10391"/>
            </a:xfrm>
            <a:custGeom>
              <a:avLst/>
              <a:gdLst/>
              <a:ahLst/>
              <a:cxnLst/>
              <a:rect l="l" t="t" r="r" b="b"/>
              <a:pathLst>
                <a:path w="249" h="218" extrusionOk="0">
                  <a:moveTo>
                    <a:pt x="107" y="1"/>
                  </a:moveTo>
                  <a:cubicBezTo>
                    <a:pt x="81" y="1"/>
                    <a:pt x="50" y="14"/>
                    <a:pt x="32" y="32"/>
                  </a:cubicBezTo>
                  <a:cubicBezTo>
                    <a:pt x="14" y="50"/>
                    <a:pt x="0" y="81"/>
                    <a:pt x="1" y="110"/>
                  </a:cubicBezTo>
                  <a:cubicBezTo>
                    <a:pt x="2" y="138"/>
                    <a:pt x="12" y="167"/>
                    <a:pt x="32" y="186"/>
                  </a:cubicBezTo>
                  <a:cubicBezTo>
                    <a:pt x="52" y="203"/>
                    <a:pt x="76" y="218"/>
                    <a:pt x="102" y="218"/>
                  </a:cubicBezTo>
                  <a:cubicBezTo>
                    <a:pt x="105" y="218"/>
                    <a:pt x="107" y="218"/>
                    <a:pt x="110" y="217"/>
                  </a:cubicBezTo>
                  <a:cubicBezTo>
                    <a:pt x="127" y="216"/>
                    <a:pt x="142" y="216"/>
                    <a:pt x="159" y="212"/>
                  </a:cubicBezTo>
                  <a:cubicBezTo>
                    <a:pt x="183" y="207"/>
                    <a:pt x="201" y="195"/>
                    <a:pt x="218" y="180"/>
                  </a:cubicBezTo>
                  <a:cubicBezTo>
                    <a:pt x="236" y="164"/>
                    <a:pt x="248" y="133"/>
                    <a:pt x="247" y="110"/>
                  </a:cubicBezTo>
                  <a:cubicBezTo>
                    <a:pt x="247" y="85"/>
                    <a:pt x="238" y="57"/>
                    <a:pt x="218" y="38"/>
                  </a:cubicBezTo>
                  <a:cubicBezTo>
                    <a:pt x="201" y="23"/>
                    <a:pt x="181" y="11"/>
                    <a:pt x="159" y="6"/>
                  </a:cubicBezTo>
                  <a:cubicBezTo>
                    <a:pt x="143" y="2"/>
                    <a:pt x="127" y="2"/>
                    <a:pt x="110" y="1"/>
                  </a:cubicBezTo>
                  <a:cubicBezTo>
                    <a:pt x="109" y="1"/>
                    <a:pt x="108" y="1"/>
                    <a:pt x="10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5"/>
            <p:cNvSpPr/>
            <p:nvPr/>
          </p:nvSpPr>
          <p:spPr>
            <a:xfrm>
              <a:off x="5732186" y="345667"/>
              <a:ext cx="6530" cy="5005"/>
            </a:xfrm>
            <a:custGeom>
              <a:avLst/>
              <a:gdLst/>
              <a:ahLst/>
              <a:cxnLst/>
              <a:rect l="l" t="t" r="r" b="b"/>
              <a:pathLst>
                <a:path w="137" h="105" extrusionOk="0">
                  <a:moveTo>
                    <a:pt x="68" y="0"/>
                  </a:moveTo>
                  <a:cubicBezTo>
                    <a:pt x="0" y="0"/>
                    <a:pt x="0" y="105"/>
                    <a:pt x="68" y="105"/>
                  </a:cubicBezTo>
                  <a:cubicBezTo>
                    <a:pt x="136" y="105"/>
                    <a:pt x="136"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5"/>
            <p:cNvSpPr/>
            <p:nvPr/>
          </p:nvSpPr>
          <p:spPr>
            <a:xfrm>
              <a:off x="5740956" y="378032"/>
              <a:ext cx="9962" cy="9247"/>
            </a:xfrm>
            <a:custGeom>
              <a:avLst/>
              <a:gdLst/>
              <a:ahLst/>
              <a:cxnLst/>
              <a:rect l="l" t="t" r="r" b="b"/>
              <a:pathLst>
                <a:path w="209" h="194" extrusionOk="0">
                  <a:moveTo>
                    <a:pt x="117" y="1"/>
                  </a:moveTo>
                  <a:cubicBezTo>
                    <a:pt x="115" y="1"/>
                    <a:pt x="113" y="1"/>
                    <a:pt x="112" y="1"/>
                  </a:cubicBezTo>
                  <a:cubicBezTo>
                    <a:pt x="80" y="2"/>
                    <a:pt x="50" y="17"/>
                    <a:pt x="32" y="43"/>
                  </a:cubicBezTo>
                  <a:cubicBezTo>
                    <a:pt x="13" y="54"/>
                    <a:pt x="1" y="76"/>
                    <a:pt x="2" y="97"/>
                  </a:cubicBezTo>
                  <a:cubicBezTo>
                    <a:pt x="3" y="119"/>
                    <a:pt x="15" y="140"/>
                    <a:pt x="33" y="153"/>
                  </a:cubicBezTo>
                  <a:cubicBezTo>
                    <a:pt x="52" y="177"/>
                    <a:pt x="81" y="193"/>
                    <a:pt x="112" y="193"/>
                  </a:cubicBezTo>
                  <a:cubicBezTo>
                    <a:pt x="137" y="193"/>
                    <a:pt x="163" y="183"/>
                    <a:pt x="180" y="165"/>
                  </a:cubicBezTo>
                  <a:cubicBezTo>
                    <a:pt x="196" y="148"/>
                    <a:pt x="209" y="121"/>
                    <a:pt x="209" y="97"/>
                  </a:cubicBezTo>
                  <a:cubicBezTo>
                    <a:pt x="206" y="72"/>
                    <a:pt x="198" y="46"/>
                    <a:pt x="180" y="29"/>
                  </a:cubicBezTo>
                  <a:cubicBezTo>
                    <a:pt x="163" y="13"/>
                    <a:pt x="140" y="1"/>
                    <a:pt x="11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5"/>
            <p:cNvSpPr/>
            <p:nvPr/>
          </p:nvSpPr>
          <p:spPr>
            <a:xfrm>
              <a:off x="5769269" y="313732"/>
              <a:ext cx="5672" cy="7007"/>
            </a:xfrm>
            <a:custGeom>
              <a:avLst/>
              <a:gdLst/>
              <a:ahLst/>
              <a:cxnLst/>
              <a:rect l="l" t="t" r="r" b="b"/>
              <a:pathLst>
                <a:path w="119" h="147" extrusionOk="0">
                  <a:moveTo>
                    <a:pt x="59" y="0"/>
                  </a:moveTo>
                  <a:cubicBezTo>
                    <a:pt x="47" y="0"/>
                    <a:pt x="36" y="5"/>
                    <a:pt x="26" y="13"/>
                  </a:cubicBezTo>
                  <a:cubicBezTo>
                    <a:pt x="13" y="28"/>
                    <a:pt x="5" y="42"/>
                    <a:pt x="4" y="63"/>
                  </a:cubicBezTo>
                  <a:cubicBezTo>
                    <a:pt x="3" y="73"/>
                    <a:pt x="3" y="81"/>
                    <a:pt x="3" y="90"/>
                  </a:cubicBezTo>
                  <a:cubicBezTo>
                    <a:pt x="0" y="120"/>
                    <a:pt x="29" y="147"/>
                    <a:pt x="57" y="147"/>
                  </a:cubicBezTo>
                  <a:cubicBezTo>
                    <a:pt x="58" y="147"/>
                    <a:pt x="58" y="147"/>
                    <a:pt x="59" y="147"/>
                  </a:cubicBezTo>
                  <a:cubicBezTo>
                    <a:pt x="88" y="146"/>
                    <a:pt x="118" y="122"/>
                    <a:pt x="115" y="90"/>
                  </a:cubicBezTo>
                  <a:cubicBezTo>
                    <a:pt x="114" y="81"/>
                    <a:pt x="114" y="73"/>
                    <a:pt x="113" y="63"/>
                  </a:cubicBezTo>
                  <a:cubicBezTo>
                    <a:pt x="112" y="42"/>
                    <a:pt x="105" y="28"/>
                    <a:pt x="91" y="13"/>
                  </a:cubicBezTo>
                  <a:cubicBezTo>
                    <a:pt x="82" y="5"/>
                    <a:pt x="70" y="0"/>
                    <a:pt x="5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5"/>
            <p:cNvSpPr/>
            <p:nvPr/>
          </p:nvSpPr>
          <p:spPr>
            <a:xfrm>
              <a:off x="5768364" y="276315"/>
              <a:ext cx="7531" cy="5815"/>
            </a:xfrm>
            <a:custGeom>
              <a:avLst/>
              <a:gdLst/>
              <a:ahLst/>
              <a:cxnLst/>
              <a:rect l="l" t="t" r="r" b="b"/>
              <a:pathLst>
                <a:path w="158" h="122" extrusionOk="0">
                  <a:moveTo>
                    <a:pt x="79" y="0"/>
                  </a:moveTo>
                  <a:cubicBezTo>
                    <a:pt x="0" y="0"/>
                    <a:pt x="0" y="122"/>
                    <a:pt x="79" y="122"/>
                  </a:cubicBezTo>
                  <a:cubicBezTo>
                    <a:pt x="79" y="122"/>
                    <a:pt x="79" y="122"/>
                    <a:pt x="80" y="122"/>
                  </a:cubicBezTo>
                  <a:cubicBezTo>
                    <a:pt x="157" y="122"/>
                    <a:pt x="157" y="0"/>
                    <a:pt x="7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5"/>
            <p:cNvSpPr/>
            <p:nvPr/>
          </p:nvSpPr>
          <p:spPr>
            <a:xfrm>
              <a:off x="5663120" y="644289"/>
              <a:ext cx="8532" cy="6768"/>
            </a:xfrm>
            <a:custGeom>
              <a:avLst/>
              <a:gdLst/>
              <a:ahLst/>
              <a:cxnLst/>
              <a:rect l="l" t="t" r="r" b="b"/>
              <a:pathLst>
                <a:path w="179" h="142" extrusionOk="0">
                  <a:moveTo>
                    <a:pt x="73" y="1"/>
                  </a:moveTo>
                  <a:cubicBezTo>
                    <a:pt x="35" y="1"/>
                    <a:pt x="0" y="30"/>
                    <a:pt x="0" y="71"/>
                  </a:cubicBezTo>
                  <a:cubicBezTo>
                    <a:pt x="0" y="111"/>
                    <a:pt x="33" y="142"/>
                    <a:pt x="71" y="142"/>
                  </a:cubicBezTo>
                  <a:cubicBezTo>
                    <a:pt x="77" y="142"/>
                    <a:pt x="84" y="141"/>
                    <a:pt x="90" y="139"/>
                  </a:cubicBezTo>
                  <a:cubicBezTo>
                    <a:pt x="105" y="135"/>
                    <a:pt x="120" y="133"/>
                    <a:pt x="132" y="128"/>
                  </a:cubicBezTo>
                  <a:cubicBezTo>
                    <a:pt x="157" y="122"/>
                    <a:pt x="178" y="96"/>
                    <a:pt x="177" y="71"/>
                  </a:cubicBezTo>
                  <a:cubicBezTo>
                    <a:pt x="175" y="45"/>
                    <a:pt x="159" y="21"/>
                    <a:pt x="132" y="13"/>
                  </a:cubicBezTo>
                  <a:cubicBezTo>
                    <a:pt x="118" y="10"/>
                    <a:pt x="104" y="7"/>
                    <a:pt x="90" y="3"/>
                  </a:cubicBezTo>
                  <a:cubicBezTo>
                    <a:pt x="85" y="1"/>
                    <a:pt x="79" y="1"/>
                    <a:pt x="7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5"/>
            <p:cNvSpPr/>
            <p:nvPr/>
          </p:nvSpPr>
          <p:spPr>
            <a:xfrm>
              <a:off x="5684187" y="603726"/>
              <a:ext cx="7722" cy="6053"/>
            </a:xfrm>
            <a:custGeom>
              <a:avLst/>
              <a:gdLst/>
              <a:ahLst/>
              <a:cxnLst/>
              <a:rect l="l" t="t" r="r" b="b"/>
              <a:pathLst>
                <a:path w="162" h="127" extrusionOk="0">
                  <a:moveTo>
                    <a:pt x="82" y="1"/>
                  </a:moveTo>
                  <a:cubicBezTo>
                    <a:pt x="0" y="1"/>
                    <a:pt x="0" y="126"/>
                    <a:pt x="82" y="126"/>
                  </a:cubicBezTo>
                  <a:cubicBezTo>
                    <a:pt x="161" y="126"/>
                    <a:pt x="161" y="1"/>
                    <a:pt x="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5"/>
            <p:cNvSpPr/>
            <p:nvPr/>
          </p:nvSpPr>
          <p:spPr>
            <a:xfrm>
              <a:off x="5703873" y="572886"/>
              <a:ext cx="5148" cy="3051"/>
            </a:xfrm>
            <a:custGeom>
              <a:avLst/>
              <a:gdLst/>
              <a:ahLst/>
              <a:cxnLst/>
              <a:rect l="l" t="t" r="r" b="b"/>
              <a:pathLst>
                <a:path w="108" h="64" extrusionOk="0">
                  <a:moveTo>
                    <a:pt x="77" y="1"/>
                  </a:moveTo>
                  <a:cubicBezTo>
                    <a:pt x="76" y="1"/>
                    <a:pt x="75" y="1"/>
                    <a:pt x="74" y="1"/>
                  </a:cubicBezTo>
                  <a:cubicBezTo>
                    <a:pt x="66" y="1"/>
                    <a:pt x="55" y="1"/>
                    <a:pt x="46" y="2"/>
                  </a:cubicBezTo>
                  <a:cubicBezTo>
                    <a:pt x="37" y="3"/>
                    <a:pt x="31" y="7"/>
                    <a:pt x="24" y="9"/>
                  </a:cubicBezTo>
                  <a:cubicBezTo>
                    <a:pt x="2" y="18"/>
                    <a:pt x="1" y="45"/>
                    <a:pt x="24" y="54"/>
                  </a:cubicBezTo>
                  <a:cubicBezTo>
                    <a:pt x="31" y="56"/>
                    <a:pt x="37" y="60"/>
                    <a:pt x="46" y="61"/>
                  </a:cubicBezTo>
                  <a:cubicBezTo>
                    <a:pt x="51" y="63"/>
                    <a:pt x="57" y="64"/>
                    <a:pt x="63" y="64"/>
                  </a:cubicBezTo>
                  <a:cubicBezTo>
                    <a:pt x="67" y="64"/>
                    <a:pt x="71" y="64"/>
                    <a:pt x="74" y="64"/>
                  </a:cubicBezTo>
                  <a:cubicBezTo>
                    <a:pt x="92" y="64"/>
                    <a:pt x="108" y="48"/>
                    <a:pt x="108" y="30"/>
                  </a:cubicBezTo>
                  <a:cubicBezTo>
                    <a:pt x="106" y="15"/>
                    <a:pt x="94" y="1"/>
                    <a:pt x="7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5"/>
            <p:cNvSpPr/>
            <p:nvPr/>
          </p:nvSpPr>
          <p:spPr>
            <a:xfrm>
              <a:off x="5625131" y="608492"/>
              <a:ext cx="6959" cy="5148"/>
            </a:xfrm>
            <a:custGeom>
              <a:avLst/>
              <a:gdLst/>
              <a:ahLst/>
              <a:cxnLst/>
              <a:rect l="l" t="t" r="r" b="b"/>
              <a:pathLst>
                <a:path w="146" h="108" extrusionOk="0">
                  <a:moveTo>
                    <a:pt x="55" y="0"/>
                  </a:moveTo>
                  <a:cubicBezTo>
                    <a:pt x="28" y="0"/>
                    <a:pt x="1" y="25"/>
                    <a:pt x="2" y="55"/>
                  </a:cubicBezTo>
                  <a:cubicBezTo>
                    <a:pt x="3" y="83"/>
                    <a:pt x="25" y="108"/>
                    <a:pt x="55" y="108"/>
                  </a:cubicBezTo>
                  <a:cubicBezTo>
                    <a:pt x="69" y="108"/>
                    <a:pt x="80" y="107"/>
                    <a:pt x="93" y="105"/>
                  </a:cubicBezTo>
                  <a:cubicBezTo>
                    <a:pt x="108" y="103"/>
                    <a:pt x="119" y="94"/>
                    <a:pt x="130" y="84"/>
                  </a:cubicBezTo>
                  <a:cubicBezTo>
                    <a:pt x="145" y="67"/>
                    <a:pt x="145" y="41"/>
                    <a:pt x="130" y="24"/>
                  </a:cubicBezTo>
                  <a:cubicBezTo>
                    <a:pt x="119" y="14"/>
                    <a:pt x="108" y="5"/>
                    <a:pt x="93" y="3"/>
                  </a:cubicBezTo>
                  <a:cubicBezTo>
                    <a:pt x="80" y="0"/>
                    <a:pt x="69" y="0"/>
                    <a:pt x="5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5"/>
            <p:cNvSpPr/>
            <p:nvPr/>
          </p:nvSpPr>
          <p:spPr>
            <a:xfrm>
              <a:off x="5641670" y="586900"/>
              <a:ext cx="6578" cy="5148"/>
            </a:xfrm>
            <a:custGeom>
              <a:avLst/>
              <a:gdLst/>
              <a:ahLst/>
              <a:cxnLst/>
              <a:rect l="l" t="t" r="r" b="b"/>
              <a:pathLst>
                <a:path w="138" h="108" extrusionOk="0">
                  <a:moveTo>
                    <a:pt x="69" y="1"/>
                  </a:moveTo>
                  <a:cubicBezTo>
                    <a:pt x="1" y="1"/>
                    <a:pt x="0" y="108"/>
                    <a:pt x="69" y="108"/>
                  </a:cubicBezTo>
                  <a:cubicBezTo>
                    <a:pt x="137" y="108"/>
                    <a:pt x="137" y="1"/>
                    <a:pt x="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5"/>
            <p:cNvSpPr/>
            <p:nvPr/>
          </p:nvSpPr>
          <p:spPr>
            <a:xfrm>
              <a:off x="5541478" y="686758"/>
              <a:ext cx="4433" cy="6196"/>
            </a:xfrm>
            <a:custGeom>
              <a:avLst/>
              <a:gdLst/>
              <a:ahLst/>
              <a:cxnLst/>
              <a:rect l="l" t="t" r="r" b="b"/>
              <a:pathLst>
                <a:path w="93" h="130" extrusionOk="0">
                  <a:moveTo>
                    <a:pt x="45" y="1"/>
                  </a:moveTo>
                  <a:cubicBezTo>
                    <a:pt x="34" y="1"/>
                    <a:pt x="23" y="6"/>
                    <a:pt x="14" y="14"/>
                  </a:cubicBezTo>
                  <a:cubicBezTo>
                    <a:pt x="3" y="23"/>
                    <a:pt x="0" y="37"/>
                    <a:pt x="0" y="51"/>
                  </a:cubicBezTo>
                  <a:lnTo>
                    <a:pt x="0" y="83"/>
                  </a:lnTo>
                  <a:cubicBezTo>
                    <a:pt x="0" y="106"/>
                    <a:pt x="21" y="129"/>
                    <a:pt x="46" y="129"/>
                  </a:cubicBezTo>
                  <a:cubicBezTo>
                    <a:pt x="71" y="127"/>
                    <a:pt x="92" y="109"/>
                    <a:pt x="92" y="83"/>
                  </a:cubicBezTo>
                  <a:cubicBezTo>
                    <a:pt x="92" y="74"/>
                    <a:pt x="92" y="63"/>
                    <a:pt x="91" y="53"/>
                  </a:cubicBezTo>
                  <a:cubicBezTo>
                    <a:pt x="91" y="40"/>
                    <a:pt x="88" y="30"/>
                    <a:pt x="81" y="19"/>
                  </a:cubicBezTo>
                  <a:cubicBezTo>
                    <a:pt x="72" y="9"/>
                    <a:pt x="60" y="1"/>
                    <a:pt x="4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5"/>
            <p:cNvSpPr/>
            <p:nvPr/>
          </p:nvSpPr>
          <p:spPr>
            <a:xfrm>
              <a:off x="5536140" y="651581"/>
              <a:ext cx="6530" cy="5100"/>
            </a:xfrm>
            <a:custGeom>
              <a:avLst/>
              <a:gdLst/>
              <a:ahLst/>
              <a:cxnLst/>
              <a:rect l="l" t="t" r="r" b="b"/>
              <a:pathLst>
                <a:path w="137" h="107" extrusionOk="0">
                  <a:moveTo>
                    <a:pt x="68" y="1"/>
                  </a:moveTo>
                  <a:cubicBezTo>
                    <a:pt x="0" y="1"/>
                    <a:pt x="0" y="106"/>
                    <a:pt x="68" y="106"/>
                  </a:cubicBezTo>
                  <a:cubicBezTo>
                    <a:pt x="136" y="106"/>
                    <a:pt x="136"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15"/>
          <p:cNvGrpSpPr/>
          <p:nvPr/>
        </p:nvGrpSpPr>
        <p:grpSpPr>
          <a:xfrm rot="-633036">
            <a:off x="-127942" y="3948806"/>
            <a:ext cx="1179431" cy="1316309"/>
            <a:chOff x="5072836" y="892909"/>
            <a:chExt cx="282224" cy="314970"/>
          </a:xfrm>
        </p:grpSpPr>
        <p:sp>
          <p:nvSpPr>
            <p:cNvPr id="1161" name="Google Shape;1161;p15"/>
            <p:cNvSpPr/>
            <p:nvPr/>
          </p:nvSpPr>
          <p:spPr>
            <a:xfrm>
              <a:off x="5084705" y="892909"/>
              <a:ext cx="16969" cy="37894"/>
            </a:xfrm>
            <a:custGeom>
              <a:avLst/>
              <a:gdLst/>
              <a:ahLst/>
              <a:cxnLst/>
              <a:rect l="l" t="t" r="r" b="b"/>
              <a:pathLst>
                <a:path w="356" h="795" extrusionOk="0">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5"/>
            <p:cNvSpPr/>
            <p:nvPr/>
          </p:nvSpPr>
          <p:spPr>
            <a:xfrm>
              <a:off x="5100148" y="956351"/>
              <a:ext cx="26549" cy="40134"/>
            </a:xfrm>
            <a:custGeom>
              <a:avLst/>
              <a:gdLst/>
              <a:ahLst/>
              <a:cxnLst/>
              <a:rect l="l" t="t" r="r" b="b"/>
              <a:pathLst>
                <a:path w="557" h="842" extrusionOk="0">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5"/>
            <p:cNvSpPr/>
            <p:nvPr/>
          </p:nvSpPr>
          <p:spPr>
            <a:xfrm>
              <a:off x="5136231" y="1013549"/>
              <a:ext cx="28933" cy="31459"/>
            </a:xfrm>
            <a:custGeom>
              <a:avLst/>
              <a:gdLst/>
              <a:ahLst/>
              <a:cxnLst/>
              <a:rect l="l" t="t" r="r" b="b"/>
              <a:pathLst>
                <a:path w="607" h="660" extrusionOk="0">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5"/>
            <p:cNvSpPr/>
            <p:nvPr/>
          </p:nvSpPr>
          <p:spPr>
            <a:xfrm>
              <a:off x="5179749" y="1060928"/>
              <a:ext cx="48189" cy="34748"/>
            </a:xfrm>
            <a:custGeom>
              <a:avLst/>
              <a:gdLst/>
              <a:ahLst/>
              <a:cxnLst/>
              <a:rect l="l" t="t" r="r" b="b"/>
              <a:pathLst>
                <a:path w="1011" h="729" extrusionOk="0">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5"/>
            <p:cNvSpPr/>
            <p:nvPr/>
          </p:nvSpPr>
          <p:spPr>
            <a:xfrm>
              <a:off x="5241761" y="1097630"/>
              <a:ext cx="46855" cy="30458"/>
            </a:xfrm>
            <a:custGeom>
              <a:avLst/>
              <a:gdLst/>
              <a:ahLst/>
              <a:cxnLst/>
              <a:rect l="l" t="t" r="r" b="b"/>
              <a:pathLst>
                <a:path w="983" h="639" extrusionOk="0">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5"/>
            <p:cNvSpPr/>
            <p:nvPr/>
          </p:nvSpPr>
          <p:spPr>
            <a:xfrm>
              <a:off x="5307682" y="1141292"/>
              <a:ext cx="47379" cy="66588"/>
            </a:xfrm>
            <a:custGeom>
              <a:avLst/>
              <a:gdLst/>
              <a:ahLst/>
              <a:cxnLst/>
              <a:rect l="l" t="t" r="r" b="b"/>
              <a:pathLst>
                <a:path w="994" h="1397" extrusionOk="0">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5"/>
            <p:cNvSpPr/>
            <p:nvPr/>
          </p:nvSpPr>
          <p:spPr>
            <a:xfrm>
              <a:off x="5116497" y="921556"/>
              <a:ext cx="19924" cy="32698"/>
            </a:xfrm>
            <a:custGeom>
              <a:avLst/>
              <a:gdLst/>
              <a:ahLst/>
              <a:cxnLst/>
              <a:rect l="l" t="t" r="r" b="b"/>
              <a:pathLst>
                <a:path w="418" h="686" extrusionOk="0">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5"/>
            <p:cNvSpPr/>
            <p:nvPr/>
          </p:nvSpPr>
          <p:spPr>
            <a:xfrm>
              <a:off x="5148290" y="978849"/>
              <a:ext cx="27312" cy="30506"/>
            </a:xfrm>
            <a:custGeom>
              <a:avLst/>
              <a:gdLst/>
              <a:ahLst/>
              <a:cxnLst/>
              <a:rect l="l" t="t" r="r" b="b"/>
              <a:pathLst>
                <a:path w="573" h="640" extrusionOk="0">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5"/>
            <p:cNvSpPr/>
            <p:nvPr/>
          </p:nvSpPr>
          <p:spPr>
            <a:xfrm>
              <a:off x="5198958" y="1032901"/>
              <a:ext cx="27360" cy="19638"/>
            </a:xfrm>
            <a:custGeom>
              <a:avLst/>
              <a:gdLst/>
              <a:ahLst/>
              <a:cxnLst/>
              <a:rect l="l" t="t" r="r" b="b"/>
              <a:pathLst>
                <a:path w="574" h="412" extrusionOk="0">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5"/>
            <p:cNvSpPr/>
            <p:nvPr/>
          </p:nvSpPr>
          <p:spPr>
            <a:xfrm>
              <a:off x="5255965" y="1068221"/>
              <a:ext cx="36750" cy="20258"/>
            </a:xfrm>
            <a:custGeom>
              <a:avLst/>
              <a:gdLst/>
              <a:ahLst/>
              <a:cxnLst/>
              <a:rect l="l" t="t" r="r" b="b"/>
              <a:pathLst>
                <a:path w="771" h="425" extrusionOk="0">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5"/>
            <p:cNvSpPr/>
            <p:nvPr/>
          </p:nvSpPr>
          <p:spPr>
            <a:xfrm>
              <a:off x="5317787" y="1100395"/>
              <a:ext cx="25119" cy="23690"/>
            </a:xfrm>
            <a:custGeom>
              <a:avLst/>
              <a:gdLst/>
              <a:ahLst/>
              <a:cxnLst/>
              <a:rect l="l" t="t" r="r" b="b"/>
              <a:pathLst>
                <a:path w="527" h="497" extrusionOk="0">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5"/>
            <p:cNvSpPr/>
            <p:nvPr/>
          </p:nvSpPr>
          <p:spPr>
            <a:xfrm>
              <a:off x="5072836" y="956685"/>
              <a:ext cx="20258" cy="40754"/>
            </a:xfrm>
            <a:custGeom>
              <a:avLst/>
              <a:gdLst/>
              <a:ahLst/>
              <a:cxnLst/>
              <a:rect l="l" t="t" r="r" b="b"/>
              <a:pathLst>
                <a:path w="425" h="855" extrusionOk="0">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5"/>
            <p:cNvSpPr/>
            <p:nvPr/>
          </p:nvSpPr>
          <p:spPr>
            <a:xfrm>
              <a:off x="5101816" y="1021605"/>
              <a:ext cx="32126" cy="34509"/>
            </a:xfrm>
            <a:custGeom>
              <a:avLst/>
              <a:gdLst/>
              <a:ahLst/>
              <a:cxnLst/>
              <a:rect l="l" t="t" r="r" b="b"/>
              <a:pathLst>
                <a:path w="674" h="724" extrusionOk="0">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5"/>
            <p:cNvSpPr/>
            <p:nvPr/>
          </p:nvSpPr>
          <p:spPr>
            <a:xfrm>
              <a:off x="5147813" y="1069222"/>
              <a:ext cx="28647" cy="15872"/>
            </a:xfrm>
            <a:custGeom>
              <a:avLst/>
              <a:gdLst/>
              <a:ahLst/>
              <a:cxnLst/>
              <a:rect l="l" t="t" r="r" b="b"/>
              <a:pathLst>
                <a:path w="601" h="333" extrusionOk="0">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5"/>
            <p:cNvSpPr/>
            <p:nvPr/>
          </p:nvSpPr>
          <p:spPr>
            <a:xfrm>
              <a:off x="5201961" y="1104923"/>
              <a:ext cx="27932" cy="20353"/>
            </a:xfrm>
            <a:custGeom>
              <a:avLst/>
              <a:gdLst/>
              <a:ahLst/>
              <a:cxnLst/>
              <a:rect l="l" t="t" r="r" b="b"/>
              <a:pathLst>
                <a:path w="586" h="427" extrusionOk="0">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5"/>
            <p:cNvSpPr/>
            <p:nvPr/>
          </p:nvSpPr>
          <p:spPr>
            <a:xfrm>
              <a:off x="5256156" y="1140624"/>
              <a:ext cx="32412" cy="36654"/>
            </a:xfrm>
            <a:custGeom>
              <a:avLst/>
              <a:gdLst/>
              <a:ahLst/>
              <a:cxnLst/>
              <a:rect l="l" t="t" r="r" b="b"/>
              <a:pathLst>
                <a:path w="680" h="769" extrusionOk="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7" name="Google Shape;1177;p15"/>
          <p:cNvGrpSpPr/>
          <p:nvPr/>
        </p:nvGrpSpPr>
        <p:grpSpPr>
          <a:xfrm rot="-334778">
            <a:off x="661802" y="3960935"/>
            <a:ext cx="929084" cy="940729"/>
            <a:chOff x="3063709" y="-107293"/>
            <a:chExt cx="201909" cy="204435"/>
          </a:xfrm>
        </p:grpSpPr>
        <p:sp>
          <p:nvSpPr>
            <p:cNvPr id="1178" name="Google Shape;1178;p15"/>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5"/>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5"/>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5"/>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5"/>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5"/>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5"/>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5"/>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5"/>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5"/>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5"/>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5"/>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0" name="Google Shape;1190;p15"/>
          <p:cNvGrpSpPr/>
          <p:nvPr/>
        </p:nvGrpSpPr>
        <p:grpSpPr>
          <a:xfrm>
            <a:off x="156686" y="3831567"/>
            <a:ext cx="1311011" cy="980470"/>
            <a:chOff x="574023" y="2653178"/>
            <a:chExt cx="667453" cy="499196"/>
          </a:xfrm>
        </p:grpSpPr>
        <p:sp>
          <p:nvSpPr>
            <p:cNvPr id="1191" name="Google Shape;1191;p15"/>
            <p:cNvSpPr/>
            <p:nvPr/>
          </p:nvSpPr>
          <p:spPr>
            <a:xfrm>
              <a:off x="676407" y="2676248"/>
              <a:ext cx="473075" cy="473075"/>
            </a:xfrm>
            <a:custGeom>
              <a:avLst/>
              <a:gdLst/>
              <a:ahLst/>
              <a:cxnLst/>
              <a:rect l="l" t="t" r="r" b="b"/>
              <a:pathLst>
                <a:path w="9925" h="9925" extrusionOk="0">
                  <a:moveTo>
                    <a:pt x="4962" y="1"/>
                  </a:moveTo>
                  <a:cubicBezTo>
                    <a:pt x="3647" y="1"/>
                    <a:pt x="2385" y="524"/>
                    <a:pt x="1454" y="1455"/>
                  </a:cubicBezTo>
                  <a:cubicBezTo>
                    <a:pt x="524" y="2386"/>
                    <a:pt x="0" y="3647"/>
                    <a:pt x="0" y="4963"/>
                  </a:cubicBezTo>
                  <a:cubicBezTo>
                    <a:pt x="0" y="6279"/>
                    <a:pt x="524" y="7541"/>
                    <a:pt x="1454" y="8472"/>
                  </a:cubicBezTo>
                  <a:cubicBezTo>
                    <a:pt x="2385" y="9403"/>
                    <a:pt x="3647" y="9925"/>
                    <a:pt x="4962" y="9925"/>
                  </a:cubicBezTo>
                  <a:cubicBezTo>
                    <a:pt x="6279" y="9925"/>
                    <a:pt x="7541" y="9403"/>
                    <a:pt x="8471" y="8472"/>
                  </a:cubicBezTo>
                  <a:cubicBezTo>
                    <a:pt x="9402" y="7541"/>
                    <a:pt x="9924" y="6279"/>
                    <a:pt x="9924" y="4963"/>
                  </a:cubicBezTo>
                  <a:cubicBezTo>
                    <a:pt x="9924" y="3647"/>
                    <a:pt x="9402" y="2386"/>
                    <a:pt x="8471" y="1455"/>
                  </a:cubicBezTo>
                  <a:cubicBezTo>
                    <a:pt x="7541" y="524"/>
                    <a:pt x="6279" y="1"/>
                    <a:pt x="4962"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5"/>
            <p:cNvSpPr/>
            <p:nvPr/>
          </p:nvSpPr>
          <p:spPr>
            <a:xfrm>
              <a:off x="893474" y="2676295"/>
              <a:ext cx="256438" cy="254293"/>
            </a:xfrm>
            <a:custGeom>
              <a:avLst/>
              <a:gdLst/>
              <a:ahLst/>
              <a:cxnLst/>
              <a:rect l="l" t="t" r="r" b="b"/>
              <a:pathLst>
                <a:path w="5380" h="5335" extrusionOk="0">
                  <a:moveTo>
                    <a:pt x="421" y="1"/>
                  </a:moveTo>
                  <a:cubicBezTo>
                    <a:pt x="280" y="1"/>
                    <a:pt x="140" y="7"/>
                    <a:pt x="0" y="19"/>
                  </a:cubicBezTo>
                  <a:cubicBezTo>
                    <a:pt x="85" y="328"/>
                    <a:pt x="186" y="633"/>
                    <a:pt x="318" y="926"/>
                  </a:cubicBezTo>
                  <a:cubicBezTo>
                    <a:pt x="431" y="1175"/>
                    <a:pt x="566" y="1413"/>
                    <a:pt x="728" y="1635"/>
                  </a:cubicBezTo>
                  <a:cubicBezTo>
                    <a:pt x="906" y="1878"/>
                    <a:pt x="1114" y="2101"/>
                    <a:pt x="1332" y="2310"/>
                  </a:cubicBezTo>
                  <a:cubicBezTo>
                    <a:pt x="1763" y="2729"/>
                    <a:pt x="2249" y="3087"/>
                    <a:pt x="2760" y="3402"/>
                  </a:cubicBezTo>
                  <a:cubicBezTo>
                    <a:pt x="3017" y="3562"/>
                    <a:pt x="3281" y="3710"/>
                    <a:pt x="3549" y="3851"/>
                  </a:cubicBezTo>
                  <a:cubicBezTo>
                    <a:pt x="3802" y="3985"/>
                    <a:pt x="4059" y="4107"/>
                    <a:pt x="4300" y="4263"/>
                  </a:cubicBezTo>
                  <a:cubicBezTo>
                    <a:pt x="4726" y="4537"/>
                    <a:pt x="5106" y="4896"/>
                    <a:pt x="5359" y="5335"/>
                  </a:cubicBezTo>
                  <a:cubicBezTo>
                    <a:pt x="5380" y="5040"/>
                    <a:pt x="5376" y="4747"/>
                    <a:pt x="5345" y="4459"/>
                  </a:cubicBezTo>
                  <a:cubicBezTo>
                    <a:pt x="5126" y="4039"/>
                    <a:pt x="4858" y="3644"/>
                    <a:pt x="4538" y="3292"/>
                  </a:cubicBezTo>
                  <a:cubicBezTo>
                    <a:pt x="4223" y="2945"/>
                    <a:pt x="3863" y="2639"/>
                    <a:pt x="3482" y="2364"/>
                  </a:cubicBezTo>
                  <a:cubicBezTo>
                    <a:pt x="3041" y="2044"/>
                    <a:pt x="2579" y="1751"/>
                    <a:pt x="2157" y="1404"/>
                  </a:cubicBezTo>
                  <a:cubicBezTo>
                    <a:pt x="1954" y="1238"/>
                    <a:pt x="1763" y="1055"/>
                    <a:pt x="1598" y="849"/>
                  </a:cubicBezTo>
                  <a:cubicBezTo>
                    <a:pt x="1449" y="663"/>
                    <a:pt x="1318" y="464"/>
                    <a:pt x="1203" y="255"/>
                  </a:cubicBezTo>
                  <a:cubicBezTo>
                    <a:pt x="1165" y="186"/>
                    <a:pt x="1130" y="117"/>
                    <a:pt x="1095" y="47"/>
                  </a:cubicBezTo>
                  <a:cubicBezTo>
                    <a:pt x="870" y="16"/>
                    <a:pt x="645" y="1"/>
                    <a:pt x="42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5"/>
            <p:cNvSpPr/>
            <p:nvPr/>
          </p:nvSpPr>
          <p:spPr>
            <a:xfrm>
              <a:off x="756723" y="2700223"/>
              <a:ext cx="370738" cy="341234"/>
            </a:xfrm>
            <a:custGeom>
              <a:avLst/>
              <a:gdLst/>
              <a:ahLst/>
              <a:cxnLst/>
              <a:rect l="l" t="t" r="r" b="b"/>
              <a:pathLst>
                <a:path w="7778" h="7159" extrusionOk="0">
                  <a:moveTo>
                    <a:pt x="1109" y="0"/>
                  </a:moveTo>
                  <a:cubicBezTo>
                    <a:pt x="711" y="196"/>
                    <a:pt x="338" y="442"/>
                    <a:pt x="1" y="737"/>
                  </a:cubicBezTo>
                  <a:cubicBezTo>
                    <a:pt x="120" y="955"/>
                    <a:pt x="249" y="1166"/>
                    <a:pt x="395" y="1369"/>
                  </a:cubicBezTo>
                  <a:cubicBezTo>
                    <a:pt x="890" y="2045"/>
                    <a:pt x="1544" y="2600"/>
                    <a:pt x="2236" y="3065"/>
                  </a:cubicBezTo>
                  <a:cubicBezTo>
                    <a:pt x="2924" y="3528"/>
                    <a:pt x="3658" y="3913"/>
                    <a:pt x="4376" y="4328"/>
                  </a:cubicBezTo>
                  <a:cubicBezTo>
                    <a:pt x="4743" y="4540"/>
                    <a:pt x="5107" y="4760"/>
                    <a:pt x="5462" y="4994"/>
                  </a:cubicBezTo>
                  <a:cubicBezTo>
                    <a:pt x="5806" y="5221"/>
                    <a:pt x="6137" y="5469"/>
                    <a:pt x="6423" y="5766"/>
                  </a:cubicBezTo>
                  <a:cubicBezTo>
                    <a:pt x="6556" y="5903"/>
                    <a:pt x="6671" y="6054"/>
                    <a:pt x="6790" y="6203"/>
                  </a:cubicBezTo>
                  <a:cubicBezTo>
                    <a:pt x="6894" y="6334"/>
                    <a:pt x="6999" y="6467"/>
                    <a:pt x="7097" y="6603"/>
                  </a:cubicBezTo>
                  <a:cubicBezTo>
                    <a:pt x="7224" y="6778"/>
                    <a:pt x="7348" y="6962"/>
                    <a:pt x="7446" y="7159"/>
                  </a:cubicBezTo>
                  <a:cubicBezTo>
                    <a:pt x="7568" y="6969"/>
                    <a:pt x="7679" y="6768"/>
                    <a:pt x="7778" y="6558"/>
                  </a:cubicBezTo>
                  <a:cubicBezTo>
                    <a:pt x="7651" y="5887"/>
                    <a:pt x="7381" y="5239"/>
                    <a:pt x="7012" y="4667"/>
                  </a:cubicBezTo>
                  <a:cubicBezTo>
                    <a:pt x="6616" y="4057"/>
                    <a:pt x="6099" y="3539"/>
                    <a:pt x="5448" y="3208"/>
                  </a:cubicBezTo>
                  <a:cubicBezTo>
                    <a:pt x="5080" y="3020"/>
                    <a:pt x="4691" y="2884"/>
                    <a:pt x="4311" y="2727"/>
                  </a:cubicBezTo>
                  <a:cubicBezTo>
                    <a:pt x="3945" y="2578"/>
                    <a:pt x="3590" y="2402"/>
                    <a:pt x="3254" y="2193"/>
                  </a:cubicBezTo>
                  <a:cubicBezTo>
                    <a:pt x="2916" y="1986"/>
                    <a:pt x="2597" y="1746"/>
                    <a:pt x="2301" y="1482"/>
                  </a:cubicBezTo>
                  <a:cubicBezTo>
                    <a:pt x="2031" y="1243"/>
                    <a:pt x="1775" y="987"/>
                    <a:pt x="1557" y="701"/>
                  </a:cubicBezTo>
                  <a:cubicBezTo>
                    <a:pt x="1390" y="481"/>
                    <a:pt x="1240" y="245"/>
                    <a:pt x="1109"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5"/>
            <p:cNvSpPr/>
            <p:nvPr/>
          </p:nvSpPr>
          <p:spPr>
            <a:xfrm>
              <a:off x="704816" y="2780539"/>
              <a:ext cx="391473" cy="352721"/>
            </a:xfrm>
            <a:custGeom>
              <a:avLst/>
              <a:gdLst/>
              <a:ahLst/>
              <a:cxnLst/>
              <a:rect l="l" t="t" r="r" b="b"/>
              <a:pathLst>
                <a:path w="8213" h="7400" extrusionOk="0">
                  <a:moveTo>
                    <a:pt x="256" y="1"/>
                  </a:moveTo>
                  <a:cubicBezTo>
                    <a:pt x="165" y="137"/>
                    <a:pt x="79" y="278"/>
                    <a:pt x="0" y="425"/>
                  </a:cubicBezTo>
                  <a:cubicBezTo>
                    <a:pt x="487" y="800"/>
                    <a:pt x="980" y="1167"/>
                    <a:pt x="1460" y="1551"/>
                  </a:cubicBezTo>
                  <a:cubicBezTo>
                    <a:pt x="2069" y="2038"/>
                    <a:pt x="2649" y="2559"/>
                    <a:pt x="3181" y="3129"/>
                  </a:cubicBezTo>
                  <a:cubicBezTo>
                    <a:pt x="3693" y="3675"/>
                    <a:pt x="4184" y="4255"/>
                    <a:pt x="4536" y="4921"/>
                  </a:cubicBezTo>
                  <a:cubicBezTo>
                    <a:pt x="4700" y="5236"/>
                    <a:pt x="4847" y="5561"/>
                    <a:pt x="5025" y="5869"/>
                  </a:cubicBezTo>
                  <a:cubicBezTo>
                    <a:pt x="5196" y="6166"/>
                    <a:pt x="5375" y="6455"/>
                    <a:pt x="5576" y="6730"/>
                  </a:cubicBezTo>
                  <a:cubicBezTo>
                    <a:pt x="5752" y="6971"/>
                    <a:pt x="5947" y="7196"/>
                    <a:pt x="6162" y="7400"/>
                  </a:cubicBezTo>
                  <a:cubicBezTo>
                    <a:pt x="6952" y="7093"/>
                    <a:pt x="7664" y="6585"/>
                    <a:pt x="8213" y="5911"/>
                  </a:cubicBezTo>
                  <a:cubicBezTo>
                    <a:pt x="7931" y="5282"/>
                    <a:pt x="7521" y="4709"/>
                    <a:pt x="7031" y="4226"/>
                  </a:cubicBezTo>
                  <a:cubicBezTo>
                    <a:pt x="6748" y="3947"/>
                    <a:pt x="6436" y="3696"/>
                    <a:pt x="6098" y="3487"/>
                  </a:cubicBezTo>
                  <a:cubicBezTo>
                    <a:pt x="5717" y="3251"/>
                    <a:pt x="5300" y="3074"/>
                    <a:pt x="4879" y="2926"/>
                  </a:cubicBezTo>
                  <a:cubicBezTo>
                    <a:pt x="4437" y="2768"/>
                    <a:pt x="3977" y="2659"/>
                    <a:pt x="3549" y="2460"/>
                  </a:cubicBezTo>
                  <a:cubicBezTo>
                    <a:pt x="3135" y="2267"/>
                    <a:pt x="2744" y="2026"/>
                    <a:pt x="2366" y="1771"/>
                  </a:cubicBezTo>
                  <a:cubicBezTo>
                    <a:pt x="1995" y="1522"/>
                    <a:pt x="1623" y="1268"/>
                    <a:pt x="1276" y="988"/>
                  </a:cubicBezTo>
                  <a:cubicBezTo>
                    <a:pt x="958" y="729"/>
                    <a:pt x="661" y="446"/>
                    <a:pt x="385" y="145"/>
                  </a:cubicBezTo>
                  <a:cubicBezTo>
                    <a:pt x="341" y="98"/>
                    <a:pt x="298" y="49"/>
                    <a:pt x="256"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5"/>
            <p:cNvSpPr/>
            <p:nvPr/>
          </p:nvSpPr>
          <p:spPr>
            <a:xfrm>
              <a:off x="675263" y="2861760"/>
              <a:ext cx="295523" cy="284512"/>
            </a:xfrm>
            <a:custGeom>
              <a:avLst/>
              <a:gdLst/>
              <a:ahLst/>
              <a:cxnLst/>
              <a:rect l="l" t="t" r="r" b="b"/>
              <a:pathLst>
                <a:path w="6200" h="5969" extrusionOk="0">
                  <a:moveTo>
                    <a:pt x="144" y="1"/>
                  </a:moveTo>
                  <a:cubicBezTo>
                    <a:pt x="24" y="535"/>
                    <a:pt x="0" y="1074"/>
                    <a:pt x="56" y="1600"/>
                  </a:cubicBezTo>
                  <a:cubicBezTo>
                    <a:pt x="398" y="1960"/>
                    <a:pt x="771" y="2289"/>
                    <a:pt x="1171" y="2583"/>
                  </a:cubicBezTo>
                  <a:cubicBezTo>
                    <a:pt x="1692" y="2966"/>
                    <a:pt x="2253" y="3278"/>
                    <a:pt x="2844" y="3539"/>
                  </a:cubicBezTo>
                  <a:cubicBezTo>
                    <a:pt x="3481" y="3822"/>
                    <a:pt x="4173" y="4052"/>
                    <a:pt x="4699" y="4528"/>
                  </a:cubicBezTo>
                  <a:cubicBezTo>
                    <a:pt x="5142" y="4927"/>
                    <a:pt x="5526" y="5423"/>
                    <a:pt x="5773" y="5968"/>
                  </a:cubicBezTo>
                  <a:cubicBezTo>
                    <a:pt x="5916" y="5944"/>
                    <a:pt x="6058" y="5916"/>
                    <a:pt x="6200" y="5880"/>
                  </a:cubicBezTo>
                  <a:cubicBezTo>
                    <a:pt x="5845" y="5478"/>
                    <a:pt x="5536" y="5041"/>
                    <a:pt x="5249" y="4586"/>
                  </a:cubicBezTo>
                  <a:cubicBezTo>
                    <a:pt x="5052" y="4273"/>
                    <a:pt x="4865" y="3954"/>
                    <a:pt x="4672" y="3638"/>
                  </a:cubicBezTo>
                  <a:cubicBezTo>
                    <a:pt x="4477" y="3313"/>
                    <a:pt x="4280" y="2989"/>
                    <a:pt x="4052" y="2686"/>
                  </a:cubicBezTo>
                  <a:cubicBezTo>
                    <a:pt x="3602" y="2094"/>
                    <a:pt x="3054" y="1578"/>
                    <a:pt x="2446" y="1151"/>
                  </a:cubicBezTo>
                  <a:cubicBezTo>
                    <a:pt x="2138" y="935"/>
                    <a:pt x="1814" y="741"/>
                    <a:pt x="1479" y="573"/>
                  </a:cubicBezTo>
                  <a:cubicBezTo>
                    <a:pt x="1180" y="421"/>
                    <a:pt x="868" y="298"/>
                    <a:pt x="558" y="173"/>
                  </a:cubicBezTo>
                  <a:cubicBezTo>
                    <a:pt x="421" y="116"/>
                    <a:pt x="283" y="60"/>
                    <a:pt x="144"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5"/>
            <p:cNvSpPr/>
            <p:nvPr/>
          </p:nvSpPr>
          <p:spPr>
            <a:xfrm>
              <a:off x="722166" y="3052372"/>
              <a:ext cx="101622" cy="79505"/>
            </a:xfrm>
            <a:custGeom>
              <a:avLst/>
              <a:gdLst/>
              <a:ahLst/>
              <a:cxnLst/>
              <a:rect l="l" t="t" r="r" b="b"/>
              <a:pathLst>
                <a:path w="2132" h="1668" extrusionOk="0">
                  <a:moveTo>
                    <a:pt x="0" y="1"/>
                  </a:moveTo>
                  <a:cubicBezTo>
                    <a:pt x="525" y="720"/>
                    <a:pt x="1247" y="1308"/>
                    <a:pt x="2132" y="1668"/>
                  </a:cubicBezTo>
                  <a:cubicBezTo>
                    <a:pt x="1791" y="1290"/>
                    <a:pt x="1417" y="945"/>
                    <a:pt x="1016" y="634"/>
                  </a:cubicBezTo>
                  <a:cubicBezTo>
                    <a:pt x="810" y="473"/>
                    <a:pt x="602" y="310"/>
                    <a:pt x="373" y="184"/>
                  </a:cubicBezTo>
                  <a:cubicBezTo>
                    <a:pt x="253" y="116"/>
                    <a:pt x="127" y="57"/>
                    <a:pt x="0"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5"/>
            <p:cNvSpPr/>
            <p:nvPr/>
          </p:nvSpPr>
          <p:spPr>
            <a:xfrm>
              <a:off x="687799" y="2984735"/>
              <a:ext cx="215875" cy="164444"/>
            </a:xfrm>
            <a:custGeom>
              <a:avLst/>
              <a:gdLst/>
              <a:ahLst/>
              <a:cxnLst/>
              <a:rect l="l" t="t" r="r" b="b"/>
              <a:pathLst>
                <a:path w="4529" h="3450" extrusionOk="0">
                  <a:moveTo>
                    <a:pt x="0" y="0"/>
                  </a:moveTo>
                  <a:lnTo>
                    <a:pt x="0" y="0"/>
                  </a:lnTo>
                  <a:cubicBezTo>
                    <a:pt x="90" y="281"/>
                    <a:pt x="205" y="555"/>
                    <a:pt x="344" y="815"/>
                  </a:cubicBezTo>
                  <a:cubicBezTo>
                    <a:pt x="403" y="872"/>
                    <a:pt x="463" y="928"/>
                    <a:pt x="529" y="980"/>
                  </a:cubicBezTo>
                  <a:cubicBezTo>
                    <a:pt x="697" y="1116"/>
                    <a:pt x="879" y="1236"/>
                    <a:pt x="1067" y="1347"/>
                  </a:cubicBezTo>
                  <a:cubicBezTo>
                    <a:pt x="1724" y="1736"/>
                    <a:pt x="2459" y="2024"/>
                    <a:pt x="3054" y="2516"/>
                  </a:cubicBezTo>
                  <a:cubicBezTo>
                    <a:pt x="3335" y="2749"/>
                    <a:pt x="3570" y="3029"/>
                    <a:pt x="3736" y="3354"/>
                  </a:cubicBezTo>
                  <a:cubicBezTo>
                    <a:pt x="4000" y="3407"/>
                    <a:pt x="4266" y="3439"/>
                    <a:pt x="4529" y="3450"/>
                  </a:cubicBezTo>
                  <a:cubicBezTo>
                    <a:pt x="4461" y="3070"/>
                    <a:pt x="4276" y="2707"/>
                    <a:pt x="4071" y="2390"/>
                  </a:cubicBezTo>
                  <a:cubicBezTo>
                    <a:pt x="3812" y="1993"/>
                    <a:pt x="3480" y="1605"/>
                    <a:pt x="3053" y="1383"/>
                  </a:cubicBezTo>
                  <a:cubicBezTo>
                    <a:pt x="2475" y="1081"/>
                    <a:pt x="1826" y="964"/>
                    <a:pt x="1221" y="730"/>
                  </a:cubicBezTo>
                  <a:cubicBezTo>
                    <a:pt x="773" y="558"/>
                    <a:pt x="366" y="306"/>
                    <a:pt x="0"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5"/>
            <p:cNvSpPr/>
            <p:nvPr/>
          </p:nvSpPr>
          <p:spPr>
            <a:xfrm>
              <a:off x="986706" y="2688164"/>
              <a:ext cx="153052" cy="157771"/>
            </a:xfrm>
            <a:custGeom>
              <a:avLst/>
              <a:gdLst/>
              <a:ahLst/>
              <a:cxnLst/>
              <a:rect l="l" t="t" r="r" b="b"/>
              <a:pathLst>
                <a:path w="3211" h="3310" extrusionOk="0">
                  <a:moveTo>
                    <a:pt x="1" y="1"/>
                  </a:moveTo>
                  <a:lnTo>
                    <a:pt x="1" y="1"/>
                  </a:lnTo>
                  <a:cubicBezTo>
                    <a:pt x="215" y="241"/>
                    <a:pt x="442" y="468"/>
                    <a:pt x="677" y="687"/>
                  </a:cubicBezTo>
                  <a:cubicBezTo>
                    <a:pt x="1020" y="1006"/>
                    <a:pt x="1377" y="1311"/>
                    <a:pt x="1729" y="1619"/>
                  </a:cubicBezTo>
                  <a:cubicBezTo>
                    <a:pt x="2095" y="1942"/>
                    <a:pt x="2453" y="2265"/>
                    <a:pt x="2754" y="2650"/>
                  </a:cubicBezTo>
                  <a:cubicBezTo>
                    <a:pt x="2919" y="2860"/>
                    <a:pt x="3068" y="3082"/>
                    <a:pt x="3210" y="3309"/>
                  </a:cubicBezTo>
                  <a:cubicBezTo>
                    <a:pt x="2794" y="1901"/>
                    <a:pt x="1759" y="692"/>
                    <a:pt x="290" y="106"/>
                  </a:cubicBezTo>
                  <a:cubicBezTo>
                    <a:pt x="194" y="67"/>
                    <a:pt x="98" y="32"/>
                    <a:pt x="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5"/>
            <p:cNvSpPr/>
            <p:nvPr/>
          </p:nvSpPr>
          <p:spPr>
            <a:xfrm>
              <a:off x="574023" y="2653178"/>
              <a:ext cx="667453" cy="499196"/>
            </a:xfrm>
            <a:custGeom>
              <a:avLst/>
              <a:gdLst/>
              <a:ahLst/>
              <a:cxnLst/>
              <a:rect l="l" t="t" r="r" b="b"/>
              <a:pathLst>
                <a:path w="14003" h="10473" extrusionOk="0">
                  <a:moveTo>
                    <a:pt x="2477" y="1"/>
                  </a:moveTo>
                  <a:cubicBezTo>
                    <a:pt x="1967" y="1"/>
                    <a:pt x="1491" y="212"/>
                    <a:pt x="1058" y="734"/>
                  </a:cubicBezTo>
                  <a:cubicBezTo>
                    <a:pt x="0" y="2006"/>
                    <a:pt x="551" y="3871"/>
                    <a:pt x="5251" y="7430"/>
                  </a:cubicBezTo>
                  <a:cubicBezTo>
                    <a:pt x="8134" y="9612"/>
                    <a:pt x="10158" y="10473"/>
                    <a:pt x="11480" y="10473"/>
                  </a:cubicBezTo>
                  <a:cubicBezTo>
                    <a:pt x="12284" y="10473"/>
                    <a:pt x="12828" y="10155"/>
                    <a:pt x="13151" y="9624"/>
                  </a:cubicBezTo>
                  <a:cubicBezTo>
                    <a:pt x="14003" y="8218"/>
                    <a:pt x="12683" y="6906"/>
                    <a:pt x="11968" y="6476"/>
                  </a:cubicBezTo>
                  <a:cubicBezTo>
                    <a:pt x="11877" y="6862"/>
                    <a:pt x="11818" y="7046"/>
                    <a:pt x="11722" y="7284"/>
                  </a:cubicBezTo>
                  <a:cubicBezTo>
                    <a:pt x="11921" y="7363"/>
                    <a:pt x="12248" y="7771"/>
                    <a:pt x="11989" y="8251"/>
                  </a:cubicBezTo>
                  <a:cubicBezTo>
                    <a:pt x="11874" y="8464"/>
                    <a:pt x="11670" y="8587"/>
                    <a:pt x="11347" y="8587"/>
                  </a:cubicBezTo>
                  <a:cubicBezTo>
                    <a:pt x="10576" y="8587"/>
                    <a:pt x="9133" y="7886"/>
                    <a:pt x="6636" y="6038"/>
                  </a:cubicBezTo>
                  <a:cubicBezTo>
                    <a:pt x="3094" y="3418"/>
                    <a:pt x="2215" y="2023"/>
                    <a:pt x="2607" y="1623"/>
                  </a:cubicBezTo>
                  <a:cubicBezTo>
                    <a:pt x="2724" y="1503"/>
                    <a:pt x="2874" y="1457"/>
                    <a:pt x="3030" y="1457"/>
                  </a:cubicBezTo>
                  <a:cubicBezTo>
                    <a:pt x="3332" y="1457"/>
                    <a:pt x="3655" y="1627"/>
                    <a:pt x="3795" y="1756"/>
                  </a:cubicBezTo>
                  <a:cubicBezTo>
                    <a:pt x="4079" y="1511"/>
                    <a:pt x="4460" y="1244"/>
                    <a:pt x="4869" y="1022"/>
                  </a:cubicBezTo>
                  <a:cubicBezTo>
                    <a:pt x="4016" y="439"/>
                    <a:pt x="3211" y="1"/>
                    <a:pt x="2477"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5"/>
            <p:cNvSpPr/>
            <p:nvPr/>
          </p:nvSpPr>
          <p:spPr>
            <a:xfrm>
              <a:off x="743520" y="2721339"/>
              <a:ext cx="15014" cy="13728"/>
            </a:xfrm>
            <a:custGeom>
              <a:avLst/>
              <a:gdLst/>
              <a:ahLst/>
              <a:cxnLst/>
              <a:rect l="l" t="t" r="r" b="b"/>
              <a:pathLst>
                <a:path w="315" h="288" extrusionOk="0">
                  <a:moveTo>
                    <a:pt x="0" y="0"/>
                  </a:moveTo>
                  <a:lnTo>
                    <a:pt x="0" y="0"/>
                  </a:lnTo>
                  <a:cubicBezTo>
                    <a:pt x="25" y="21"/>
                    <a:pt x="50" y="42"/>
                    <a:pt x="73" y="64"/>
                  </a:cubicBezTo>
                  <a:cubicBezTo>
                    <a:pt x="147" y="133"/>
                    <a:pt x="218" y="209"/>
                    <a:pt x="285" y="288"/>
                  </a:cubicBezTo>
                  <a:cubicBezTo>
                    <a:pt x="293" y="282"/>
                    <a:pt x="303" y="272"/>
                    <a:pt x="314" y="264"/>
                  </a:cubicBezTo>
                  <a:cubicBezTo>
                    <a:pt x="212" y="174"/>
                    <a:pt x="108" y="85"/>
                    <a:pt x="0" y="0"/>
                  </a:cubicBezTo>
                  <a:close/>
                </a:path>
              </a:pathLst>
            </a:custGeom>
            <a:solidFill>
              <a:srgbClr val="D77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5"/>
            <p:cNvSpPr/>
            <p:nvPr/>
          </p:nvSpPr>
          <p:spPr>
            <a:xfrm>
              <a:off x="665444" y="2694837"/>
              <a:ext cx="70830" cy="108343"/>
            </a:xfrm>
            <a:custGeom>
              <a:avLst/>
              <a:gdLst/>
              <a:ahLst/>
              <a:cxnLst/>
              <a:rect l="l" t="t" r="r" b="b"/>
              <a:pathLst>
                <a:path w="1486" h="2273" extrusionOk="0">
                  <a:moveTo>
                    <a:pt x="530" y="1"/>
                  </a:moveTo>
                  <a:cubicBezTo>
                    <a:pt x="515" y="1"/>
                    <a:pt x="500" y="1"/>
                    <a:pt x="485" y="2"/>
                  </a:cubicBezTo>
                  <a:cubicBezTo>
                    <a:pt x="282" y="18"/>
                    <a:pt x="103" y="168"/>
                    <a:pt x="52" y="367"/>
                  </a:cubicBezTo>
                  <a:cubicBezTo>
                    <a:pt x="0" y="578"/>
                    <a:pt x="78" y="809"/>
                    <a:pt x="160" y="1003"/>
                  </a:cubicBezTo>
                  <a:cubicBezTo>
                    <a:pt x="266" y="1253"/>
                    <a:pt x="411" y="1485"/>
                    <a:pt x="567" y="1708"/>
                  </a:cubicBezTo>
                  <a:cubicBezTo>
                    <a:pt x="705" y="1902"/>
                    <a:pt x="851" y="2091"/>
                    <a:pt x="1007" y="2273"/>
                  </a:cubicBezTo>
                  <a:cubicBezTo>
                    <a:pt x="715" y="1903"/>
                    <a:pt x="449" y="1495"/>
                    <a:pt x="344" y="1030"/>
                  </a:cubicBezTo>
                  <a:cubicBezTo>
                    <a:pt x="302" y="835"/>
                    <a:pt x="282" y="600"/>
                    <a:pt x="398" y="424"/>
                  </a:cubicBezTo>
                  <a:cubicBezTo>
                    <a:pt x="497" y="273"/>
                    <a:pt x="676" y="220"/>
                    <a:pt x="850" y="220"/>
                  </a:cubicBezTo>
                  <a:cubicBezTo>
                    <a:pt x="903" y="220"/>
                    <a:pt x="957" y="225"/>
                    <a:pt x="1007" y="234"/>
                  </a:cubicBezTo>
                  <a:cubicBezTo>
                    <a:pt x="1181" y="265"/>
                    <a:pt x="1340" y="341"/>
                    <a:pt x="1486" y="441"/>
                  </a:cubicBezTo>
                  <a:cubicBezTo>
                    <a:pt x="1361" y="349"/>
                    <a:pt x="1234" y="264"/>
                    <a:pt x="1101" y="190"/>
                  </a:cubicBezTo>
                  <a:cubicBezTo>
                    <a:pt x="931" y="93"/>
                    <a:pt x="731" y="1"/>
                    <a:pt x="530"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5"/>
            <p:cNvSpPr/>
            <p:nvPr/>
          </p:nvSpPr>
          <p:spPr>
            <a:xfrm>
              <a:off x="584032" y="2713283"/>
              <a:ext cx="599959" cy="439090"/>
            </a:xfrm>
            <a:custGeom>
              <a:avLst/>
              <a:gdLst/>
              <a:ahLst/>
              <a:cxnLst/>
              <a:rect l="l" t="t" r="r" b="b"/>
              <a:pathLst>
                <a:path w="12587" h="9212" extrusionOk="0">
                  <a:moveTo>
                    <a:pt x="521" y="1"/>
                  </a:moveTo>
                  <a:lnTo>
                    <a:pt x="521" y="1"/>
                  </a:lnTo>
                  <a:cubicBezTo>
                    <a:pt x="1" y="1258"/>
                    <a:pt x="948" y="3073"/>
                    <a:pt x="5040" y="6170"/>
                  </a:cubicBezTo>
                  <a:cubicBezTo>
                    <a:pt x="7923" y="8351"/>
                    <a:pt x="9946" y="9212"/>
                    <a:pt x="11269" y="9212"/>
                  </a:cubicBezTo>
                  <a:cubicBezTo>
                    <a:pt x="11830" y="9212"/>
                    <a:pt x="12265" y="9057"/>
                    <a:pt x="12587" y="8783"/>
                  </a:cubicBezTo>
                  <a:lnTo>
                    <a:pt x="12587" y="8783"/>
                  </a:lnTo>
                  <a:cubicBezTo>
                    <a:pt x="12191" y="9049"/>
                    <a:pt x="11711" y="9162"/>
                    <a:pt x="11239" y="9171"/>
                  </a:cubicBezTo>
                  <a:cubicBezTo>
                    <a:pt x="11218" y="9171"/>
                    <a:pt x="11197" y="9172"/>
                    <a:pt x="11176" y="9172"/>
                  </a:cubicBezTo>
                  <a:cubicBezTo>
                    <a:pt x="10629" y="9172"/>
                    <a:pt x="10113" y="9028"/>
                    <a:pt x="9607" y="8821"/>
                  </a:cubicBezTo>
                  <a:cubicBezTo>
                    <a:pt x="8887" y="8526"/>
                    <a:pt x="8207" y="8145"/>
                    <a:pt x="7549" y="7729"/>
                  </a:cubicBezTo>
                  <a:cubicBezTo>
                    <a:pt x="6270" y="6921"/>
                    <a:pt x="5016" y="6047"/>
                    <a:pt x="3885" y="5037"/>
                  </a:cubicBezTo>
                  <a:cubicBezTo>
                    <a:pt x="2951" y="4202"/>
                    <a:pt x="2105" y="3277"/>
                    <a:pt x="1470" y="2191"/>
                  </a:cubicBezTo>
                  <a:cubicBezTo>
                    <a:pt x="1067" y="1500"/>
                    <a:pt x="758" y="762"/>
                    <a:pt x="521"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5"/>
            <p:cNvSpPr/>
            <p:nvPr/>
          </p:nvSpPr>
          <p:spPr>
            <a:xfrm>
              <a:off x="630411" y="2653225"/>
              <a:ext cx="571074" cy="481131"/>
            </a:xfrm>
            <a:custGeom>
              <a:avLst/>
              <a:gdLst/>
              <a:ahLst/>
              <a:cxnLst/>
              <a:rect l="l" t="t" r="r" b="b"/>
              <a:pathLst>
                <a:path w="11981" h="10094" extrusionOk="0">
                  <a:moveTo>
                    <a:pt x="1294" y="0"/>
                  </a:moveTo>
                  <a:cubicBezTo>
                    <a:pt x="941" y="0"/>
                    <a:pt x="606" y="101"/>
                    <a:pt x="289" y="335"/>
                  </a:cubicBezTo>
                  <a:cubicBezTo>
                    <a:pt x="196" y="491"/>
                    <a:pt x="143" y="671"/>
                    <a:pt x="118" y="847"/>
                  </a:cubicBezTo>
                  <a:cubicBezTo>
                    <a:pt x="0" y="1728"/>
                    <a:pt x="521" y="2549"/>
                    <a:pt x="1000" y="3240"/>
                  </a:cubicBezTo>
                  <a:cubicBezTo>
                    <a:pt x="1553" y="4040"/>
                    <a:pt x="2172" y="4795"/>
                    <a:pt x="2855" y="5487"/>
                  </a:cubicBezTo>
                  <a:cubicBezTo>
                    <a:pt x="3553" y="6194"/>
                    <a:pt x="4317" y="6830"/>
                    <a:pt x="5124" y="7408"/>
                  </a:cubicBezTo>
                  <a:cubicBezTo>
                    <a:pt x="5560" y="7721"/>
                    <a:pt x="6010" y="8013"/>
                    <a:pt x="6467" y="8295"/>
                  </a:cubicBezTo>
                  <a:cubicBezTo>
                    <a:pt x="6927" y="8580"/>
                    <a:pt x="7398" y="8848"/>
                    <a:pt x="7854" y="9141"/>
                  </a:cubicBezTo>
                  <a:cubicBezTo>
                    <a:pt x="8308" y="9432"/>
                    <a:pt x="8758" y="9728"/>
                    <a:pt x="9261" y="9928"/>
                  </a:cubicBezTo>
                  <a:cubicBezTo>
                    <a:pt x="9539" y="10038"/>
                    <a:pt x="9839" y="10093"/>
                    <a:pt x="10138" y="10093"/>
                  </a:cubicBezTo>
                  <a:cubicBezTo>
                    <a:pt x="10203" y="10093"/>
                    <a:pt x="10269" y="10091"/>
                    <a:pt x="10334" y="10086"/>
                  </a:cubicBezTo>
                  <a:cubicBezTo>
                    <a:pt x="10688" y="10056"/>
                    <a:pt x="11043" y="9947"/>
                    <a:pt x="11332" y="9736"/>
                  </a:cubicBezTo>
                  <a:cubicBezTo>
                    <a:pt x="11630" y="9518"/>
                    <a:pt x="11823" y="9202"/>
                    <a:pt x="11899" y="8843"/>
                  </a:cubicBezTo>
                  <a:cubicBezTo>
                    <a:pt x="11980" y="8456"/>
                    <a:pt x="11904" y="8046"/>
                    <a:pt x="11757" y="7684"/>
                  </a:cubicBezTo>
                  <a:cubicBezTo>
                    <a:pt x="11603" y="7302"/>
                    <a:pt x="11363" y="6944"/>
                    <a:pt x="11050" y="6674"/>
                  </a:cubicBezTo>
                  <a:cubicBezTo>
                    <a:pt x="10967" y="6602"/>
                    <a:pt x="10878" y="6538"/>
                    <a:pt x="10784" y="6481"/>
                  </a:cubicBezTo>
                  <a:cubicBezTo>
                    <a:pt x="10770" y="6538"/>
                    <a:pt x="10758" y="6588"/>
                    <a:pt x="10746" y="6637"/>
                  </a:cubicBezTo>
                  <a:cubicBezTo>
                    <a:pt x="10809" y="6685"/>
                    <a:pt x="10870" y="6732"/>
                    <a:pt x="10929" y="6784"/>
                  </a:cubicBezTo>
                  <a:cubicBezTo>
                    <a:pt x="11064" y="6899"/>
                    <a:pt x="11187" y="7032"/>
                    <a:pt x="11282" y="7183"/>
                  </a:cubicBezTo>
                  <a:cubicBezTo>
                    <a:pt x="11444" y="7436"/>
                    <a:pt x="11526" y="7732"/>
                    <a:pt x="11516" y="8033"/>
                  </a:cubicBezTo>
                  <a:cubicBezTo>
                    <a:pt x="11505" y="8330"/>
                    <a:pt x="11406" y="8620"/>
                    <a:pt x="11253" y="8872"/>
                  </a:cubicBezTo>
                  <a:cubicBezTo>
                    <a:pt x="11097" y="9130"/>
                    <a:pt x="10875" y="9384"/>
                    <a:pt x="10611" y="9533"/>
                  </a:cubicBezTo>
                  <a:cubicBezTo>
                    <a:pt x="10434" y="9633"/>
                    <a:pt x="10245" y="9674"/>
                    <a:pt x="10054" y="9674"/>
                  </a:cubicBezTo>
                  <a:cubicBezTo>
                    <a:pt x="9671" y="9674"/>
                    <a:pt x="9278" y="9511"/>
                    <a:pt x="8947" y="9340"/>
                  </a:cubicBezTo>
                  <a:cubicBezTo>
                    <a:pt x="8652" y="9190"/>
                    <a:pt x="8370" y="9019"/>
                    <a:pt x="8078" y="8863"/>
                  </a:cubicBezTo>
                  <a:cubicBezTo>
                    <a:pt x="7666" y="8643"/>
                    <a:pt x="7256" y="8422"/>
                    <a:pt x="6850" y="8194"/>
                  </a:cubicBezTo>
                  <a:cubicBezTo>
                    <a:pt x="6036" y="7736"/>
                    <a:pt x="5241" y="7245"/>
                    <a:pt x="4507" y="6669"/>
                  </a:cubicBezTo>
                  <a:cubicBezTo>
                    <a:pt x="4138" y="6380"/>
                    <a:pt x="3788" y="6064"/>
                    <a:pt x="3444" y="5746"/>
                  </a:cubicBezTo>
                  <a:cubicBezTo>
                    <a:pt x="3104" y="5432"/>
                    <a:pt x="2771" y="5109"/>
                    <a:pt x="2446" y="4780"/>
                  </a:cubicBezTo>
                  <a:cubicBezTo>
                    <a:pt x="2133" y="4465"/>
                    <a:pt x="1827" y="4146"/>
                    <a:pt x="1536" y="3811"/>
                  </a:cubicBezTo>
                  <a:cubicBezTo>
                    <a:pt x="1264" y="3497"/>
                    <a:pt x="1008" y="3167"/>
                    <a:pt x="808" y="2802"/>
                  </a:cubicBezTo>
                  <a:cubicBezTo>
                    <a:pt x="646" y="2507"/>
                    <a:pt x="478" y="2210"/>
                    <a:pt x="362" y="1894"/>
                  </a:cubicBezTo>
                  <a:cubicBezTo>
                    <a:pt x="259" y="1609"/>
                    <a:pt x="179" y="1268"/>
                    <a:pt x="310" y="979"/>
                  </a:cubicBezTo>
                  <a:cubicBezTo>
                    <a:pt x="414" y="749"/>
                    <a:pt x="645" y="580"/>
                    <a:pt x="882" y="507"/>
                  </a:cubicBezTo>
                  <a:cubicBezTo>
                    <a:pt x="1011" y="466"/>
                    <a:pt x="1145" y="449"/>
                    <a:pt x="1279" y="449"/>
                  </a:cubicBezTo>
                  <a:cubicBezTo>
                    <a:pt x="1399" y="449"/>
                    <a:pt x="1518" y="463"/>
                    <a:pt x="1634" y="486"/>
                  </a:cubicBezTo>
                  <a:cubicBezTo>
                    <a:pt x="2157" y="588"/>
                    <a:pt x="2664" y="857"/>
                    <a:pt x="3059" y="1211"/>
                  </a:cubicBezTo>
                  <a:cubicBezTo>
                    <a:pt x="3101" y="1248"/>
                    <a:pt x="3141" y="1287"/>
                    <a:pt x="3179" y="1326"/>
                  </a:cubicBezTo>
                  <a:cubicBezTo>
                    <a:pt x="3259" y="1274"/>
                    <a:pt x="3342" y="1221"/>
                    <a:pt x="3426" y="1169"/>
                  </a:cubicBezTo>
                  <a:cubicBezTo>
                    <a:pt x="3362" y="1114"/>
                    <a:pt x="3296" y="1057"/>
                    <a:pt x="3228" y="1004"/>
                  </a:cubicBezTo>
                  <a:cubicBezTo>
                    <a:pt x="3041" y="855"/>
                    <a:pt x="2849" y="713"/>
                    <a:pt x="2651" y="581"/>
                  </a:cubicBezTo>
                  <a:cubicBezTo>
                    <a:pt x="2326" y="365"/>
                    <a:pt x="1966" y="147"/>
                    <a:pt x="1586" y="22"/>
                  </a:cubicBezTo>
                  <a:cubicBezTo>
                    <a:pt x="1487" y="8"/>
                    <a:pt x="1390" y="0"/>
                    <a:pt x="129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5"/>
            <p:cNvSpPr/>
            <p:nvPr/>
          </p:nvSpPr>
          <p:spPr>
            <a:xfrm>
              <a:off x="851242" y="2924725"/>
              <a:ext cx="321119" cy="167066"/>
            </a:xfrm>
            <a:custGeom>
              <a:avLst/>
              <a:gdLst/>
              <a:ahLst/>
              <a:cxnLst/>
              <a:rect l="l" t="t" r="r" b="b"/>
              <a:pathLst>
                <a:path w="6737" h="3505" extrusionOk="0">
                  <a:moveTo>
                    <a:pt x="1" y="0"/>
                  </a:moveTo>
                  <a:cubicBezTo>
                    <a:pt x="204" y="163"/>
                    <a:pt x="404" y="330"/>
                    <a:pt x="600" y="503"/>
                  </a:cubicBezTo>
                  <a:cubicBezTo>
                    <a:pt x="911" y="776"/>
                    <a:pt x="1217" y="1049"/>
                    <a:pt x="1549" y="1299"/>
                  </a:cubicBezTo>
                  <a:cubicBezTo>
                    <a:pt x="2205" y="1794"/>
                    <a:pt x="2909" y="2223"/>
                    <a:pt x="3590" y="2679"/>
                  </a:cubicBezTo>
                  <a:cubicBezTo>
                    <a:pt x="4066" y="2997"/>
                    <a:pt x="4563" y="3355"/>
                    <a:pt x="5133" y="3471"/>
                  </a:cubicBezTo>
                  <a:cubicBezTo>
                    <a:pt x="5240" y="3493"/>
                    <a:pt x="5348" y="3505"/>
                    <a:pt x="5456" y="3505"/>
                  </a:cubicBezTo>
                  <a:cubicBezTo>
                    <a:pt x="5633" y="3505"/>
                    <a:pt x="5809" y="3474"/>
                    <a:pt x="5976" y="3407"/>
                  </a:cubicBezTo>
                  <a:cubicBezTo>
                    <a:pt x="6244" y="3299"/>
                    <a:pt x="6532" y="3107"/>
                    <a:pt x="6644" y="2829"/>
                  </a:cubicBezTo>
                  <a:cubicBezTo>
                    <a:pt x="6737" y="2603"/>
                    <a:pt x="6680" y="2358"/>
                    <a:pt x="6579" y="2145"/>
                  </a:cubicBezTo>
                  <a:cubicBezTo>
                    <a:pt x="6517" y="2015"/>
                    <a:pt x="6439" y="1894"/>
                    <a:pt x="6353" y="1778"/>
                  </a:cubicBezTo>
                  <a:lnTo>
                    <a:pt x="6353" y="1778"/>
                  </a:lnTo>
                  <a:cubicBezTo>
                    <a:pt x="6533" y="2068"/>
                    <a:pt x="6583" y="2419"/>
                    <a:pt x="6337" y="2712"/>
                  </a:cubicBezTo>
                  <a:cubicBezTo>
                    <a:pt x="6092" y="3005"/>
                    <a:pt x="5735" y="3109"/>
                    <a:pt x="5369" y="3109"/>
                  </a:cubicBezTo>
                  <a:cubicBezTo>
                    <a:pt x="5284" y="3109"/>
                    <a:pt x="5200" y="3104"/>
                    <a:pt x="5115" y="3094"/>
                  </a:cubicBezTo>
                  <a:cubicBezTo>
                    <a:pt x="4656" y="3037"/>
                    <a:pt x="4211" y="2867"/>
                    <a:pt x="3801" y="2659"/>
                  </a:cubicBezTo>
                  <a:cubicBezTo>
                    <a:pt x="3135" y="2322"/>
                    <a:pt x="2510" y="1910"/>
                    <a:pt x="1908" y="1469"/>
                  </a:cubicBezTo>
                  <a:cubicBezTo>
                    <a:pt x="1313" y="1031"/>
                    <a:pt x="740" y="565"/>
                    <a:pt x="153" y="116"/>
                  </a:cubicBezTo>
                  <a:cubicBezTo>
                    <a:pt x="103" y="78"/>
                    <a:pt x="52" y="40"/>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5"/>
            <p:cNvSpPr/>
            <p:nvPr/>
          </p:nvSpPr>
          <p:spPr>
            <a:xfrm>
              <a:off x="999671" y="2874820"/>
              <a:ext cx="160154" cy="189087"/>
            </a:xfrm>
            <a:custGeom>
              <a:avLst/>
              <a:gdLst/>
              <a:ahLst/>
              <a:cxnLst/>
              <a:rect l="l" t="t" r="r" b="b"/>
              <a:pathLst>
                <a:path w="3360" h="3967" extrusionOk="0">
                  <a:moveTo>
                    <a:pt x="3096" y="0"/>
                  </a:moveTo>
                  <a:cubicBezTo>
                    <a:pt x="3093" y="0"/>
                    <a:pt x="3090" y="3"/>
                    <a:pt x="3090" y="6"/>
                  </a:cubicBezTo>
                  <a:cubicBezTo>
                    <a:pt x="3154" y="717"/>
                    <a:pt x="3119" y="1411"/>
                    <a:pt x="2916" y="2098"/>
                  </a:cubicBezTo>
                  <a:cubicBezTo>
                    <a:pt x="2731" y="2727"/>
                    <a:pt x="2408" y="3251"/>
                    <a:pt x="2051" y="3790"/>
                  </a:cubicBezTo>
                  <a:cubicBezTo>
                    <a:pt x="1852" y="3749"/>
                    <a:pt x="1664" y="3690"/>
                    <a:pt x="1525" y="3643"/>
                  </a:cubicBezTo>
                  <a:cubicBezTo>
                    <a:pt x="1012" y="3469"/>
                    <a:pt x="522" y="3210"/>
                    <a:pt x="53" y="2942"/>
                  </a:cubicBezTo>
                  <a:cubicBezTo>
                    <a:pt x="49" y="2939"/>
                    <a:pt x="44" y="2938"/>
                    <a:pt x="40" y="2938"/>
                  </a:cubicBezTo>
                  <a:cubicBezTo>
                    <a:pt x="18" y="2938"/>
                    <a:pt x="1" y="2967"/>
                    <a:pt x="25" y="2984"/>
                  </a:cubicBezTo>
                  <a:cubicBezTo>
                    <a:pt x="409" y="3214"/>
                    <a:pt x="801" y="3414"/>
                    <a:pt x="1210" y="3596"/>
                  </a:cubicBezTo>
                  <a:cubicBezTo>
                    <a:pt x="1561" y="3752"/>
                    <a:pt x="1922" y="3942"/>
                    <a:pt x="2312" y="3966"/>
                  </a:cubicBezTo>
                  <a:cubicBezTo>
                    <a:pt x="2328" y="3967"/>
                    <a:pt x="2343" y="3967"/>
                    <a:pt x="2359" y="3967"/>
                  </a:cubicBezTo>
                  <a:cubicBezTo>
                    <a:pt x="2774" y="3967"/>
                    <a:pt x="3262" y="3661"/>
                    <a:pt x="3129" y="3191"/>
                  </a:cubicBezTo>
                  <a:cubicBezTo>
                    <a:pt x="3127" y="3183"/>
                    <a:pt x="3121" y="3180"/>
                    <a:pt x="3116" y="3180"/>
                  </a:cubicBezTo>
                  <a:cubicBezTo>
                    <a:pt x="3109" y="3180"/>
                    <a:pt x="3103" y="3185"/>
                    <a:pt x="3104" y="3194"/>
                  </a:cubicBezTo>
                  <a:cubicBezTo>
                    <a:pt x="3151" y="3695"/>
                    <a:pt x="2848" y="3840"/>
                    <a:pt x="2478" y="3840"/>
                  </a:cubicBezTo>
                  <a:cubicBezTo>
                    <a:pt x="2377" y="3840"/>
                    <a:pt x="2272" y="3829"/>
                    <a:pt x="2167" y="3812"/>
                  </a:cubicBezTo>
                  <a:cubicBezTo>
                    <a:pt x="3041" y="2820"/>
                    <a:pt x="3359" y="1275"/>
                    <a:pt x="3103" y="5"/>
                  </a:cubicBezTo>
                  <a:cubicBezTo>
                    <a:pt x="3102" y="2"/>
                    <a:pt x="3099" y="0"/>
                    <a:pt x="3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5"/>
            <p:cNvSpPr/>
            <p:nvPr/>
          </p:nvSpPr>
          <p:spPr>
            <a:xfrm>
              <a:off x="590324" y="2659565"/>
              <a:ext cx="157533" cy="395381"/>
            </a:xfrm>
            <a:custGeom>
              <a:avLst/>
              <a:gdLst/>
              <a:ahLst/>
              <a:cxnLst/>
              <a:rect l="l" t="t" r="r" b="b"/>
              <a:pathLst>
                <a:path w="3305" h="8295" extrusionOk="0">
                  <a:moveTo>
                    <a:pt x="1447" y="1"/>
                  </a:moveTo>
                  <a:cubicBezTo>
                    <a:pt x="1443" y="1"/>
                    <a:pt x="1439" y="2"/>
                    <a:pt x="1435" y="4"/>
                  </a:cubicBezTo>
                  <a:cubicBezTo>
                    <a:pt x="482" y="524"/>
                    <a:pt x="1" y="1674"/>
                    <a:pt x="406" y="2702"/>
                  </a:cubicBezTo>
                  <a:cubicBezTo>
                    <a:pt x="662" y="3358"/>
                    <a:pt x="1156" y="3927"/>
                    <a:pt x="1618" y="4447"/>
                  </a:cubicBezTo>
                  <a:cubicBezTo>
                    <a:pt x="1679" y="4513"/>
                    <a:pt x="1738" y="4579"/>
                    <a:pt x="1799" y="4644"/>
                  </a:cubicBezTo>
                  <a:cubicBezTo>
                    <a:pt x="1779" y="4651"/>
                    <a:pt x="1764" y="4665"/>
                    <a:pt x="1762" y="4691"/>
                  </a:cubicBezTo>
                  <a:cubicBezTo>
                    <a:pt x="1658" y="5914"/>
                    <a:pt x="1812" y="7416"/>
                    <a:pt x="2783" y="8294"/>
                  </a:cubicBezTo>
                  <a:cubicBezTo>
                    <a:pt x="2783" y="8295"/>
                    <a:pt x="2784" y="8295"/>
                    <a:pt x="2784" y="8295"/>
                  </a:cubicBezTo>
                  <a:cubicBezTo>
                    <a:pt x="2785" y="8295"/>
                    <a:pt x="2786" y="8292"/>
                    <a:pt x="2785" y="8291"/>
                  </a:cubicBezTo>
                  <a:cubicBezTo>
                    <a:pt x="2405" y="7756"/>
                    <a:pt x="2109" y="7247"/>
                    <a:pt x="1967" y="6598"/>
                  </a:cubicBezTo>
                  <a:cubicBezTo>
                    <a:pt x="1830" y="5983"/>
                    <a:pt x="1823" y="5354"/>
                    <a:pt x="1875" y="4728"/>
                  </a:cubicBezTo>
                  <a:lnTo>
                    <a:pt x="1875" y="4728"/>
                  </a:lnTo>
                  <a:cubicBezTo>
                    <a:pt x="2309" y="5185"/>
                    <a:pt x="2778" y="5605"/>
                    <a:pt x="3281" y="5984"/>
                  </a:cubicBezTo>
                  <a:cubicBezTo>
                    <a:pt x="3284" y="5986"/>
                    <a:pt x="3287" y="5987"/>
                    <a:pt x="3289" y="5987"/>
                  </a:cubicBezTo>
                  <a:cubicBezTo>
                    <a:pt x="3299" y="5987"/>
                    <a:pt x="3304" y="5974"/>
                    <a:pt x="3296" y="5966"/>
                  </a:cubicBezTo>
                  <a:cubicBezTo>
                    <a:pt x="2406" y="5158"/>
                    <a:pt x="1517" y="4274"/>
                    <a:pt x="854" y="3264"/>
                  </a:cubicBezTo>
                  <a:cubicBezTo>
                    <a:pt x="515" y="2748"/>
                    <a:pt x="281" y="2143"/>
                    <a:pt x="401" y="1518"/>
                  </a:cubicBezTo>
                  <a:cubicBezTo>
                    <a:pt x="521" y="902"/>
                    <a:pt x="909" y="358"/>
                    <a:pt x="1456" y="55"/>
                  </a:cubicBezTo>
                  <a:cubicBezTo>
                    <a:pt x="1482" y="39"/>
                    <a:pt x="1470"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5"/>
            <p:cNvSpPr/>
            <p:nvPr/>
          </p:nvSpPr>
          <p:spPr>
            <a:xfrm>
              <a:off x="1059110" y="2859424"/>
              <a:ext cx="35224" cy="31078"/>
            </a:xfrm>
            <a:custGeom>
              <a:avLst/>
              <a:gdLst/>
              <a:ahLst/>
              <a:cxnLst/>
              <a:rect l="l" t="t" r="r" b="b"/>
              <a:pathLst>
                <a:path w="739" h="652" extrusionOk="0">
                  <a:moveTo>
                    <a:pt x="370" y="0"/>
                  </a:moveTo>
                  <a:cubicBezTo>
                    <a:pt x="241" y="0"/>
                    <a:pt x="119" y="78"/>
                    <a:pt x="68" y="206"/>
                  </a:cubicBezTo>
                  <a:cubicBezTo>
                    <a:pt x="1" y="373"/>
                    <a:pt x="82" y="562"/>
                    <a:pt x="250" y="628"/>
                  </a:cubicBezTo>
                  <a:cubicBezTo>
                    <a:pt x="290" y="644"/>
                    <a:pt x="331" y="651"/>
                    <a:pt x="371" y="651"/>
                  </a:cubicBezTo>
                  <a:cubicBezTo>
                    <a:pt x="500" y="651"/>
                    <a:pt x="622" y="574"/>
                    <a:pt x="673" y="447"/>
                  </a:cubicBezTo>
                  <a:cubicBezTo>
                    <a:pt x="739" y="279"/>
                    <a:pt x="658" y="91"/>
                    <a:pt x="491" y="24"/>
                  </a:cubicBezTo>
                  <a:cubicBezTo>
                    <a:pt x="451" y="8"/>
                    <a:pt x="410"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5"/>
            <p:cNvSpPr/>
            <p:nvPr/>
          </p:nvSpPr>
          <p:spPr>
            <a:xfrm>
              <a:off x="1048862" y="2908471"/>
              <a:ext cx="59534" cy="52574"/>
            </a:xfrm>
            <a:custGeom>
              <a:avLst/>
              <a:gdLst/>
              <a:ahLst/>
              <a:cxnLst/>
              <a:rect l="l" t="t" r="r" b="b"/>
              <a:pathLst>
                <a:path w="1249" h="1103" extrusionOk="0">
                  <a:moveTo>
                    <a:pt x="623" y="1"/>
                  </a:moveTo>
                  <a:cubicBezTo>
                    <a:pt x="405" y="1"/>
                    <a:pt x="198" y="132"/>
                    <a:pt x="113" y="347"/>
                  </a:cubicBezTo>
                  <a:cubicBezTo>
                    <a:pt x="0" y="630"/>
                    <a:pt x="137" y="951"/>
                    <a:pt x="420" y="1063"/>
                  </a:cubicBezTo>
                  <a:cubicBezTo>
                    <a:pt x="487" y="1090"/>
                    <a:pt x="556" y="1103"/>
                    <a:pt x="624" y="1103"/>
                  </a:cubicBezTo>
                  <a:cubicBezTo>
                    <a:pt x="843" y="1103"/>
                    <a:pt x="1050" y="971"/>
                    <a:pt x="1136" y="756"/>
                  </a:cubicBezTo>
                  <a:cubicBezTo>
                    <a:pt x="1249" y="473"/>
                    <a:pt x="1111" y="153"/>
                    <a:pt x="828" y="41"/>
                  </a:cubicBezTo>
                  <a:cubicBezTo>
                    <a:pt x="761" y="14"/>
                    <a:pt x="692" y="1"/>
                    <a:pt x="6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5"/>
            <p:cNvSpPr/>
            <p:nvPr/>
          </p:nvSpPr>
          <p:spPr>
            <a:xfrm>
              <a:off x="961635" y="2820530"/>
              <a:ext cx="35272" cy="31125"/>
            </a:xfrm>
            <a:custGeom>
              <a:avLst/>
              <a:gdLst/>
              <a:ahLst/>
              <a:cxnLst/>
              <a:rect l="l" t="t" r="r" b="b"/>
              <a:pathLst>
                <a:path w="740" h="653" extrusionOk="0">
                  <a:moveTo>
                    <a:pt x="369" y="1"/>
                  </a:moveTo>
                  <a:cubicBezTo>
                    <a:pt x="240" y="1"/>
                    <a:pt x="118" y="79"/>
                    <a:pt x="67" y="206"/>
                  </a:cubicBezTo>
                  <a:cubicBezTo>
                    <a:pt x="0" y="374"/>
                    <a:pt x="82" y="562"/>
                    <a:pt x="249" y="629"/>
                  </a:cubicBezTo>
                  <a:cubicBezTo>
                    <a:pt x="289" y="645"/>
                    <a:pt x="329" y="652"/>
                    <a:pt x="369" y="652"/>
                  </a:cubicBezTo>
                  <a:cubicBezTo>
                    <a:pt x="498" y="652"/>
                    <a:pt x="621" y="575"/>
                    <a:pt x="672" y="447"/>
                  </a:cubicBezTo>
                  <a:cubicBezTo>
                    <a:pt x="739" y="280"/>
                    <a:pt x="658" y="91"/>
                    <a:pt x="490" y="24"/>
                  </a:cubicBezTo>
                  <a:cubicBezTo>
                    <a:pt x="450" y="8"/>
                    <a:pt x="409" y="1"/>
                    <a:pt x="3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5"/>
            <p:cNvSpPr/>
            <p:nvPr/>
          </p:nvSpPr>
          <p:spPr>
            <a:xfrm>
              <a:off x="907011" y="2851988"/>
              <a:ext cx="59534" cy="52574"/>
            </a:xfrm>
            <a:custGeom>
              <a:avLst/>
              <a:gdLst/>
              <a:ahLst/>
              <a:cxnLst/>
              <a:rect l="l" t="t" r="r" b="b"/>
              <a:pathLst>
                <a:path w="1249" h="1103" extrusionOk="0">
                  <a:moveTo>
                    <a:pt x="625" y="0"/>
                  </a:moveTo>
                  <a:cubicBezTo>
                    <a:pt x="406" y="0"/>
                    <a:pt x="199" y="131"/>
                    <a:pt x="113" y="347"/>
                  </a:cubicBezTo>
                  <a:cubicBezTo>
                    <a:pt x="1" y="630"/>
                    <a:pt x="138" y="950"/>
                    <a:pt x="421" y="1063"/>
                  </a:cubicBezTo>
                  <a:cubicBezTo>
                    <a:pt x="487" y="1090"/>
                    <a:pt x="556" y="1102"/>
                    <a:pt x="624" y="1102"/>
                  </a:cubicBezTo>
                  <a:cubicBezTo>
                    <a:pt x="843" y="1102"/>
                    <a:pt x="1050" y="971"/>
                    <a:pt x="1137" y="756"/>
                  </a:cubicBezTo>
                  <a:cubicBezTo>
                    <a:pt x="1249" y="473"/>
                    <a:pt x="1112" y="153"/>
                    <a:pt x="829" y="40"/>
                  </a:cubicBezTo>
                  <a:cubicBezTo>
                    <a:pt x="762" y="13"/>
                    <a:pt x="693" y="0"/>
                    <a:pt x="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5"/>
            <p:cNvSpPr/>
            <p:nvPr/>
          </p:nvSpPr>
          <p:spPr>
            <a:xfrm>
              <a:off x="998480" y="2862141"/>
              <a:ext cx="43470" cy="35177"/>
            </a:xfrm>
            <a:custGeom>
              <a:avLst/>
              <a:gdLst/>
              <a:ahLst/>
              <a:cxnLst/>
              <a:rect l="l" t="t" r="r" b="b"/>
              <a:pathLst>
                <a:path w="912" h="738" extrusionOk="0">
                  <a:moveTo>
                    <a:pt x="125" y="1"/>
                  </a:moveTo>
                  <a:cubicBezTo>
                    <a:pt x="91" y="1"/>
                    <a:pt x="59" y="22"/>
                    <a:pt x="47" y="55"/>
                  </a:cubicBezTo>
                  <a:cubicBezTo>
                    <a:pt x="46" y="58"/>
                    <a:pt x="1" y="172"/>
                    <a:pt x="1" y="304"/>
                  </a:cubicBezTo>
                  <a:cubicBezTo>
                    <a:pt x="1" y="492"/>
                    <a:pt x="93" y="634"/>
                    <a:pt x="259" y="700"/>
                  </a:cubicBezTo>
                  <a:cubicBezTo>
                    <a:pt x="327" y="726"/>
                    <a:pt x="391" y="737"/>
                    <a:pt x="451" y="737"/>
                  </a:cubicBezTo>
                  <a:cubicBezTo>
                    <a:pt x="663" y="737"/>
                    <a:pt x="821" y="595"/>
                    <a:pt x="885" y="502"/>
                  </a:cubicBezTo>
                  <a:cubicBezTo>
                    <a:pt x="912" y="463"/>
                    <a:pt x="901" y="411"/>
                    <a:pt x="862" y="385"/>
                  </a:cubicBezTo>
                  <a:cubicBezTo>
                    <a:pt x="848" y="374"/>
                    <a:pt x="831" y="369"/>
                    <a:pt x="814" y="369"/>
                  </a:cubicBezTo>
                  <a:cubicBezTo>
                    <a:pt x="787" y="369"/>
                    <a:pt x="760" y="382"/>
                    <a:pt x="744" y="406"/>
                  </a:cubicBezTo>
                  <a:cubicBezTo>
                    <a:pt x="739" y="414"/>
                    <a:pt x="630" y="569"/>
                    <a:pt x="451" y="569"/>
                  </a:cubicBezTo>
                  <a:cubicBezTo>
                    <a:pt x="411" y="569"/>
                    <a:pt x="368" y="561"/>
                    <a:pt x="322" y="543"/>
                  </a:cubicBezTo>
                  <a:cubicBezTo>
                    <a:pt x="79" y="445"/>
                    <a:pt x="200" y="131"/>
                    <a:pt x="205" y="119"/>
                  </a:cubicBezTo>
                  <a:cubicBezTo>
                    <a:pt x="224" y="74"/>
                    <a:pt x="202" y="24"/>
                    <a:pt x="158" y="8"/>
                  </a:cubicBezTo>
                  <a:cubicBezTo>
                    <a:pt x="147" y="3"/>
                    <a:pt x="136" y="1"/>
                    <a:pt x="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2" name="Google Shape;1212;p1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213" name="Google Shape;1213;p15"/>
          <p:cNvSpPr/>
          <p:nvPr/>
        </p:nvSpPr>
        <p:spPr>
          <a:xfrm>
            <a:off x="8395325" y="4040096"/>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5"/>
          <p:cNvSpPr/>
          <p:nvPr/>
        </p:nvSpPr>
        <p:spPr>
          <a:xfrm>
            <a:off x="8342873" y="2156877"/>
            <a:ext cx="57348" cy="57458"/>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5"/>
          <p:cNvSpPr/>
          <p:nvPr/>
        </p:nvSpPr>
        <p:spPr>
          <a:xfrm>
            <a:off x="199859" y="793425"/>
            <a:ext cx="57458" cy="57458"/>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5"/>
          <p:cNvSpPr/>
          <p:nvPr/>
        </p:nvSpPr>
        <p:spPr>
          <a:xfrm>
            <a:off x="7025211" y="4726340"/>
            <a:ext cx="57458" cy="57568"/>
          </a:xfrm>
          <a:custGeom>
            <a:avLst/>
            <a:gdLst/>
            <a:ahLst/>
            <a:cxnLst/>
            <a:rect l="l" t="t" r="r" b="b"/>
            <a:pathLst>
              <a:path w="524" h="525" extrusionOk="0">
                <a:moveTo>
                  <a:pt x="255" y="1"/>
                </a:moveTo>
                <a:cubicBezTo>
                  <a:pt x="255" y="1"/>
                  <a:pt x="236" y="121"/>
                  <a:pt x="232" y="233"/>
                </a:cubicBezTo>
                <a:cubicBezTo>
                  <a:pt x="143" y="240"/>
                  <a:pt x="1" y="269"/>
                  <a:pt x="1" y="269"/>
                </a:cubicBezTo>
                <a:cubicBezTo>
                  <a:pt x="1" y="269"/>
                  <a:pt x="121" y="287"/>
                  <a:pt x="232" y="291"/>
                </a:cubicBezTo>
                <a:cubicBezTo>
                  <a:pt x="235" y="405"/>
                  <a:pt x="256" y="524"/>
                  <a:pt x="256" y="524"/>
                </a:cubicBezTo>
                <a:cubicBezTo>
                  <a:pt x="256"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5"/>
          <p:cNvSpPr/>
          <p:nvPr/>
        </p:nvSpPr>
        <p:spPr>
          <a:xfrm>
            <a:off x="8342866" y="2938059"/>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5"/>
          <p:cNvSpPr/>
          <p:nvPr/>
        </p:nvSpPr>
        <p:spPr>
          <a:xfrm>
            <a:off x="8770191" y="1296176"/>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5"/>
          <p:cNvSpPr/>
          <p:nvPr/>
        </p:nvSpPr>
        <p:spPr>
          <a:xfrm>
            <a:off x="2052137" y="4816005"/>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5"/>
          <p:cNvSpPr/>
          <p:nvPr/>
        </p:nvSpPr>
        <p:spPr>
          <a:xfrm>
            <a:off x="543408" y="2672495"/>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5"/>
          <p:cNvSpPr/>
          <p:nvPr/>
        </p:nvSpPr>
        <p:spPr>
          <a:xfrm>
            <a:off x="8554448" y="3328265"/>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5"/>
          <p:cNvSpPr/>
          <p:nvPr/>
        </p:nvSpPr>
        <p:spPr>
          <a:xfrm>
            <a:off x="2730834" y="187767"/>
            <a:ext cx="57458" cy="57568"/>
          </a:xfrm>
          <a:custGeom>
            <a:avLst/>
            <a:gdLst/>
            <a:ahLst/>
            <a:cxnLst/>
            <a:rect l="l" t="t" r="r" b="b"/>
            <a:pathLst>
              <a:path w="524" h="525" extrusionOk="0">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1278"/>
        <p:cNvGrpSpPr/>
        <p:nvPr/>
      </p:nvGrpSpPr>
      <p:grpSpPr>
        <a:xfrm>
          <a:off x="0" y="0"/>
          <a:ext cx="0" cy="0"/>
          <a:chOff x="0" y="0"/>
          <a:chExt cx="0" cy="0"/>
        </a:xfrm>
      </p:grpSpPr>
      <p:grpSp>
        <p:nvGrpSpPr>
          <p:cNvPr id="1279" name="Google Shape;1279;p17"/>
          <p:cNvGrpSpPr/>
          <p:nvPr/>
        </p:nvGrpSpPr>
        <p:grpSpPr>
          <a:xfrm>
            <a:off x="7708256" y="3219792"/>
            <a:ext cx="1597538" cy="708015"/>
            <a:chOff x="4059002" y="793671"/>
            <a:chExt cx="401482" cy="177933"/>
          </a:xfrm>
        </p:grpSpPr>
        <p:sp>
          <p:nvSpPr>
            <p:cNvPr id="1280" name="Google Shape;1280;p17"/>
            <p:cNvSpPr/>
            <p:nvPr/>
          </p:nvSpPr>
          <p:spPr>
            <a:xfrm>
              <a:off x="4419301" y="862833"/>
              <a:ext cx="20925" cy="15014"/>
            </a:xfrm>
            <a:custGeom>
              <a:avLst/>
              <a:gdLst/>
              <a:ahLst/>
              <a:cxnLst/>
              <a:rect l="l" t="t" r="r" b="b"/>
              <a:pathLst>
                <a:path w="439" h="315" extrusionOk="0">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7"/>
            <p:cNvSpPr/>
            <p:nvPr/>
          </p:nvSpPr>
          <p:spPr>
            <a:xfrm>
              <a:off x="4359148" y="868123"/>
              <a:ext cx="21449" cy="19161"/>
            </a:xfrm>
            <a:custGeom>
              <a:avLst/>
              <a:gdLst/>
              <a:ahLst/>
              <a:cxnLst/>
              <a:rect l="l" t="t" r="r" b="b"/>
              <a:pathLst>
                <a:path w="450" h="402" extrusionOk="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7"/>
            <p:cNvSpPr/>
            <p:nvPr/>
          </p:nvSpPr>
          <p:spPr>
            <a:xfrm>
              <a:off x="4285649" y="845006"/>
              <a:ext cx="34748" cy="37036"/>
            </a:xfrm>
            <a:custGeom>
              <a:avLst/>
              <a:gdLst/>
              <a:ahLst/>
              <a:cxnLst/>
              <a:rect l="l" t="t" r="r" b="b"/>
              <a:pathLst>
                <a:path w="729" h="777" extrusionOk="0">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7"/>
            <p:cNvSpPr/>
            <p:nvPr/>
          </p:nvSpPr>
          <p:spPr>
            <a:xfrm>
              <a:off x="4214104" y="807065"/>
              <a:ext cx="32508" cy="30649"/>
            </a:xfrm>
            <a:custGeom>
              <a:avLst/>
              <a:gdLst/>
              <a:ahLst/>
              <a:cxnLst/>
              <a:rect l="l" t="t" r="r" b="b"/>
              <a:pathLst>
                <a:path w="682" h="643" extrusionOk="0">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7"/>
            <p:cNvSpPr/>
            <p:nvPr/>
          </p:nvSpPr>
          <p:spPr>
            <a:xfrm>
              <a:off x="4122587" y="793671"/>
              <a:ext cx="39085" cy="31602"/>
            </a:xfrm>
            <a:custGeom>
              <a:avLst/>
              <a:gdLst/>
              <a:ahLst/>
              <a:cxnLst/>
              <a:rect l="l" t="t" r="r" b="b"/>
              <a:pathLst>
                <a:path w="820" h="663" extrusionOk="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7"/>
            <p:cNvSpPr/>
            <p:nvPr/>
          </p:nvSpPr>
          <p:spPr>
            <a:xfrm>
              <a:off x="4059002" y="822651"/>
              <a:ext cx="31745" cy="27598"/>
            </a:xfrm>
            <a:custGeom>
              <a:avLst/>
              <a:gdLst/>
              <a:ahLst/>
              <a:cxnLst/>
              <a:rect l="l" t="t" r="r" b="b"/>
              <a:pathLst>
                <a:path w="666" h="579" extrusionOk="0">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7"/>
            <p:cNvSpPr/>
            <p:nvPr/>
          </p:nvSpPr>
          <p:spPr>
            <a:xfrm>
              <a:off x="4438415" y="889239"/>
              <a:ext cx="22069" cy="17159"/>
            </a:xfrm>
            <a:custGeom>
              <a:avLst/>
              <a:gdLst/>
              <a:ahLst/>
              <a:cxnLst/>
              <a:rect l="l" t="t" r="r" b="b"/>
              <a:pathLst>
                <a:path w="463" h="360" extrusionOk="0">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7"/>
            <p:cNvSpPr/>
            <p:nvPr/>
          </p:nvSpPr>
          <p:spPr>
            <a:xfrm>
              <a:off x="4383743" y="914883"/>
              <a:ext cx="31793" cy="27884"/>
            </a:xfrm>
            <a:custGeom>
              <a:avLst/>
              <a:gdLst/>
              <a:ahLst/>
              <a:cxnLst/>
              <a:rect l="l" t="t" r="r" b="b"/>
              <a:pathLst>
                <a:path w="667" h="585" extrusionOk="0">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7"/>
            <p:cNvSpPr/>
            <p:nvPr/>
          </p:nvSpPr>
          <p:spPr>
            <a:xfrm>
              <a:off x="4325878" y="935283"/>
              <a:ext cx="26645" cy="22450"/>
            </a:xfrm>
            <a:custGeom>
              <a:avLst/>
              <a:gdLst/>
              <a:ahLst/>
              <a:cxnLst/>
              <a:rect l="l" t="t" r="r" b="b"/>
              <a:pathLst>
                <a:path w="559" h="471" extrusionOk="0">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7"/>
            <p:cNvSpPr/>
            <p:nvPr/>
          </p:nvSpPr>
          <p:spPr>
            <a:xfrm>
              <a:off x="4274543" y="925512"/>
              <a:ext cx="15253" cy="13013"/>
            </a:xfrm>
            <a:custGeom>
              <a:avLst/>
              <a:gdLst/>
              <a:ahLst/>
              <a:cxnLst/>
              <a:rect l="l" t="t" r="r" b="b"/>
              <a:pathLst>
                <a:path w="320" h="273" extrusionOk="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7"/>
            <p:cNvSpPr/>
            <p:nvPr/>
          </p:nvSpPr>
          <p:spPr>
            <a:xfrm>
              <a:off x="4204857" y="894625"/>
              <a:ext cx="31173" cy="30982"/>
            </a:xfrm>
            <a:custGeom>
              <a:avLst/>
              <a:gdLst/>
              <a:ahLst/>
              <a:cxnLst/>
              <a:rect l="l" t="t" r="r" b="b"/>
              <a:pathLst>
                <a:path w="654" h="650" extrusionOk="0">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7"/>
            <p:cNvSpPr/>
            <p:nvPr/>
          </p:nvSpPr>
          <p:spPr>
            <a:xfrm>
              <a:off x="4139746" y="912214"/>
              <a:ext cx="27264" cy="24261"/>
            </a:xfrm>
            <a:custGeom>
              <a:avLst/>
              <a:gdLst/>
              <a:ahLst/>
              <a:cxnLst/>
              <a:rect l="l" t="t" r="r" b="b"/>
              <a:pathLst>
                <a:path w="572" h="509" extrusionOk="0">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7"/>
            <p:cNvSpPr/>
            <p:nvPr/>
          </p:nvSpPr>
          <p:spPr>
            <a:xfrm>
              <a:off x="4104712" y="950727"/>
              <a:ext cx="28933" cy="20877"/>
            </a:xfrm>
            <a:custGeom>
              <a:avLst/>
              <a:gdLst/>
              <a:ahLst/>
              <a:cxnLst/>
              <a:rect l="l" t="t" r="r" b="b"/>
              <a:pathLst>
                <a:path w="607" h="438" extrusionOk="0">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7"/>
            <p:cNvSpPr/>
            <p:nvPr/>
          </p:nvSpPr>
          <p:spPr>
            <a:xfrm>
              <a:off x="4393658" y="889620"/>
              <a:ext cx="14776" cy="12298"/>
            </a:xfrm>
            <a:custGeom>
              <a:avLst/>
              <a:gdLst/>
              <a:ahLst/>
              <a:cxnLst/>
              <a:rect l="l" t="t" r="r" b="b"/>
              <a:pathLst>
                <a:path w="310" h="258" extrusionOk="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7"/>
            <p:cNvSpPr/>
            <p:nvPr/>
          </p:nvSpPr>
          <p:spPr>
            <a:xfrm>
              <a:off x="4330930" y="896818"/>
              <a:ext cx="30124" cy="21640"/>
            </a:xfrm>
            <a:custGeom>
              <a:avLst/>
              <a:gdLst/>
              <a:ahLst/>
              <a:cxnLst/>
              <a:rect l="l" t="t" r="r" b="b"/>
              <a:pathLst>
                <a:path w="632" h="454" extrusionOk="0">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7"/>
            <p:cNvSpPr/>
            <p:nvPr/>
          </p:nvSpPr>
          <p:spPr>
            <a:xfrm>
              <a:off x="4256192" y="879706"/>
              <a:ext cx="29123" cy="27407"/>
            </a:xfrm>
            <a:custGeom>
              <a:avLst/>
              <a:gdLst/>
              <a:ahLst/>
              <a:cxnLst/>
              <a:rect l="l" t="t" r="r" b="b"/>
              <a:pathLst>
                <a:path w="611" h="575" extrusionOk="0">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7"/>
            <p:cNvSpPr/>
            <p:nvPr/>
          </p:nvSpPr>
          <p:spPr>
            <a:xfrm>
              <a:off x="4188984" y="856827"/>
              <a:ext cx="21497" cy="21926"/>
            </a:xfrm>
            <a:custGeom>
              <a:avLst/>
              <a:gdLst/>
              <a:ahLst/>
              <a:cxnLst/>
              <a:rect l="l" t="t" r="r" b="b"/>
              <a:pathLst>
                <a:path w="451" h="460" extrusionOk="0">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7"/>
            <p:cNvSpPr/>
            <p:nvPr/>
          </p:nvSpPr>
          <p:spPr>
            <a:xfrm>
              <a:off x="4124779" y="855349"/>
              <a:ext cx="24166" cy="22021"/>
            </a:xfrm>
            <a:custGeom>
              <a:avLst/>
              <a:gdLst/>
              <a:ahLst/>
              <a:cxnLst/>
              <a:rect l="l" t="t" r="r" b="b"/>
              <a:pathLst>
                <a:path w="507" h="462" extrusionOk="0">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7"/>
            <p:cNvSpPr/>
            <p:nvPr/>
          </p:nvSpPr>
          <p:spPr>
            <a:xfrm>
              <a:off x="4074207" y="888476"/>
              <a:ext cx="25024" cy="23642"/>
            </a:xfrm>
            <a:custGeom>
              <a:avLst/>
              <a:gdLst/>
              <a:ahLst/>
              <a:cxnLst/>
              <a:rect l="l" t="t" r="r" b="b"/>
              <a:pathLst>
                <a:path w="525" h="496" extrusionOk="0">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9" name="Google Shape;1299;p17"/>
          <p:cNvGrpSpPr/>
          <p:nvPr/>
        </p:nvGrpSpPr>
        <p:grpSpPr>
          <a:xfrm rot="-2700000">
            <a:off x="5065731" y="4277677"/>
            <a:ext cx="993623" cy="1108911"/>
            <a:chOff x="5072836" y="892909"/>
            <a:chExt cx="282224" cy="314970"/>
          </a:xfrm>
        </p:grpSpPr>
        <p:sp>
          <p:nvSpPr>
            <p:cNvPr id="1300" name="Google Shape;1300;p17"/>
            <p:cNvSpPr/>
            <p:nvPr/>
          </p:nvSpPr>
          <p:spPr>
            <a:xfrm>
              <a:off x="5084705" y="892909"/>
              <a:ext cx="16969" cy="37894"/>
            </a:xfrm>
            <a:custGeom>
              <a:avLst/>
              <a:gdLst/>
              <a:ahLst/>
              <a:cxnLst/>
              <a:rect l="l" t="t" r="r" b="b"/>
              <a:pathLst>
                <a:path w="356" h="795" extrusionOk="0">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7"/>
            <p:cNvSpPr/>
            <p:nvPr/>
          </p:nvSpPr>
          <p:spPr>
            <a:xfrm>
              <a:off x="5100148" y="956351"/>
              <a:ext cx="26549" cy="40134"/>
            </a:xfrm>
            <a:custGeom>
              <a:avLst/>
              <a:gdLst/>
              <a:ahLst/>
              <a:cxnLst/>
              <a:rect l="l" t="t" r="r" b="b"/>
              <a:pathLst>
                <a:path w="557" h="842" extrusionOk="0">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7"/>
            <p:cNvSpPr/>
            <p:nvPr/>
          </p:nvSpPr>
          <p:spPr>
            <a:xfrm>
              <a:off x="5136231" y="1013549"/>
              <a:ext cx="28933" cy="31459"/>
            </a:xfrm>
            <a:custGeom>
              <a:avLst/>
              <a:gdLst/>
              <a:ahLst/>
              <a:cxnLst/>
              <a:rect l="l" t="t" r="r" b="b"/>
              <a:pathLst>
                <a:path w="607" h="660" extrusionOk="0">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7"/>
            <p:cNvSpPr/>
            <p:nvPr/>
          </p:nvSpPr>
          <p:spPr>
            <a:xfrm>
              <a:off x="5179749" y="1060928"/>
              <a:ext cx="48189" cy="34748"/>
            </a:xfrm>
            <a:custGeom>
              <a:avLst/>
              <a:gdLst/>
              <a:ahLst/>
              <a:cxnLst/>
              <a:rect l="l" t="t" r="r" b="b"/>
              <a:pathLst>
                <a:path w="1011" h="729" extrusionOk="0">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7"/>
            <p:cNvSpPr/>
            <p:nvPr/>
          </p:nvSpPr>
          <p:spPr>
            <a:xfrm>
              <a:off x="5241761" y="1097630"/>
              <a:ext cx="46855" cy="30458"/>
            </a:xfrm>
            <a:custGeom>
              <a:avLst/>
              <a:gdLst/>
              <a:ahLst/>
              <a:cxnLst/>
              <a:rect l="l" t="t" r="r" b="b"/>
              <a:pathLst>
                <a:path w="983" h="639" extrusionOk="0">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7"/>
            <p:cNvSpPr/>
            <p:nvPr/>
          </p:nvSpPr>
          <p:spPr>
            <a:xfrm>
              <a:off x="5307682" y="1141292"/>
              <a:ext cx="47379" cy="66588"/>
            </a:xfrm>
            <a:custGeom>
              <a:avLst/>
              <a:gdLst/>
              <a:ahLst/>
              <a:cxnLst/>
              <a:rect l="l" t="t" r="r" b="b"/>
              <a:pathLst>
                <a:path w="994" h="1397" extrusionOk="0">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7"/>
            <p:cNvSpPr/>
            <p:nvPr/>
          </p:nvSpPr>
          <p:spPr>
            <a:xfrm>
              <a:off x="5116497" y="921556"/>
              <a:ext cx="19924" cy="32698"/>
            </a:xfrm>
            <a:custGeom>
              <a:avLst/>
              <a:gdLst/>
              <a:ahLst/>
              <a:cxnLst/>
              <a:rect l="l" t="t" r="r" b="b"/>
              <a:pathLst>
                <a:path w="418" h="686" extrusionOk="0">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7"/>
            <p:cNvSpPr/>
            <p:nvPr/>
          </p:nvSpPr>
          <p:spPr>
            <a:xfrm>
              <a:off x="5148290" y="978849"/>
              <a:ext cx="27312" cy="30506"/>
            </a:xfrm>
            <a:custGeom>
              <a:avLst/>
              <a:gdLst/>
              <a:ahLst/>
              <a:cxnLst/>
              <a:rect l="l" t="t" r="r" b="b"/>
              <a:pathLst>
                <a:path w="573" h="640" extrusionOk="0">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7"/>
            <p:cNvSpPr/>
            <p:nvPr/>
          </p:nvSpPr>
          <p:spPr>
            <a:xfrm>
              <a:off x="5198958" y="1032901"/>
              <a:ext cx="27360" cy="19638"/>
            </a:xfrm>
            <a:custGeom>
              <a:avLst/>
              <a:gdLst/>
              <a:ahLst/>
              <a:cxnLst/>
              <a:rect l="l" t="t" r="r" b="b"/>
              <a:pathLst>
                <a:path w="574" h="412" extrusionOk="0">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7"/>
            <p:cNvSpPr/>
            <p:nvPr/>
          </p:nvSpPr>
          <p:spPr>
            <a:xfrm>
              <a:off x="5255965" y="1068221"/>
              <a:ext cx="36750" cy="20258"/>
            </a:xfrm>
            <a:custGeom>
              <a:avLst/>
              <a:gdLst/>
              <a:ahLst/>
              <a:cxnLst/>
              <a:rect l="l" t="t" r="r" b="b"/>
              <a:pathLst>
                <a:path w="771" h="425" extrusionOk="0">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7"/>
            <p:cNvSpPr/>
            <p:nvPr/>
          </p:nvSpPr>
          <p:spPr>
            <a:xfrm>
              <a:off x="5317787" y="1100395"/>
              <a:ext cx="25119" cy="23690"/>
            </a:xfrm>
            <a:custGeom>
              <a:avLst/>
              <a:gdLst/>
              <a:ahLst/>
              <a:cxnLst/>
              <a:rect l="l" t="t" r="r" b="b"/>
              <a:pathLst>
                <a:path w="527" h="497" extrusionOk="0">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7"/>
            <p:cNvSpPr/>
            <p:nvPr/>
          </p:nvSpPr>
          <p:spPr>
            <a:xfrm>
              <a:off x="5072836" y="956685"/>
              <a:ext cx="20258" cy="40754"/>
            </a:xfrm>
            <a:custGeom>
              <a:avLst/>
              <a:gdLst/>
              <a:ahLst/>
              <a:cxnLst/>
              <a:rect l="l" t="t" r="r" b="b"/>
              <a:pathLst>
                <a:path w="425" h="855" extrusionOk="0">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7"/>
            <p:cNvSpPr/>
            <p:nvPr/>
          </p:nvSpPr>
          <p:spPr>
            <a:xfrm>
              <a:off x="5101816" y="1021605"/>
              <a:ext cx="32126" cy="34509"/>
            </a:xfrm>
            <a:custGeom>
              <a:avLst/>
              <a:gdLst/>
              <a:ahLst/>
              <a:cxnLst/>
              <a:rect l="l" t="t" r="r" b="b"/>
              <a:pathLst>
                <a:path w="674" h="724" extrusionOk="0">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7"/>
            <p:cNvSpPr/>
            <p:nvPr/>
          </p:nvSpPr>
          <p:spPr>
            <a:xfrm>
              <a:off x="5147813" y="1069222"/>
              <a:ext cx="28647" cy="15872"/>
            </a:xfrm>
            <a:custGeom>
              <a:avLst/>
              <a:gdLst/>
              <a:ahLst/>
              <a:cxnLst/>
              <a:rect l="l" t="t" r="r" b="b"/>
              <a:pathLst>
                <a:path w="601" h="333" extrusionOk="0">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7"/>
            <p:cNvSpPr/>
            <p:nvPr/>
          </p:nvSpPr>
          <p:spPr>
            <a:xfrm>
              <a:off x="5201961" y="1104923"/>
              <a:ext cx="27932" cy="20353"/>
            </a:xfrm>
            <a:custGeom>
              <a:avLst/>
              <a:gdLst/>
              <a:ahLst/>
              <a:cxnLst/>
              <a:rect l="l" t="t" r="r" b="b"/>
              <a:pathLst>
                <a:path w="586" h="427" extrusionOk="0">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7"/>
            <p:cNvSpPr/>
            <p:nvPr/>
          </p:nvSpPr>
          <p:spPr>
            <a:xfrm>
              <a:off x="5256156" y="1140624"/>
              <a:ext cx="32412" cy="36654"/>
            </a:xfrm>
            <a:custGeom>
              <a:avLst/>
              <a:gdLst/>
              <a:ahLst/>
              <a:cxnLst/>
              <a:rect l="l" t="t" r="r" b="b"/>
              <a:pathLst>
                <a:path w="680" h="769" extrusionOk="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6" name="Google Shape;1316;p17"/>
          <p:cNvGrpSpPr/>
          <p:nvPr/>
        </p:nvGrpSpPr>
        <p:grpSpPr>
          <a:xfrm>
            <a:off x="6059398" y="4755586"/>
            <a:ext cx="466198" cy="463516"/>
            <a:chOff x="4789992" y="5348109"/>
            <a:chExt cx="351768" cy="349718"/>
          </a:xfrm>
        </p:grpSpPr>
        <p:sp>
          <p:nvSpPr>
            <p:cNvPr id="1317" name="Google Shape;1317;p17"/>
            <p:cNvSpPr/>
            <p:nvPr/>
          </p:nvSpPr>
          <p:spPr>
            <a:xfrm>
              <a:off x="4789992" y="5348109"/>
              <a:ext cx="351768" cy="349718"/>
            </a:xfrm>
            <a:custGeom>
              <a:avLst/>
              <a:gdLst/>
              <a:ahLst/>
              <a:cxnLst/>
              <a:rect l="l" t="t" r="r" b="b"/>
              <a:pathLst>
                <a:path w="7380" h="7337" extrusionOk="0">
                  <a:moveTo>
                    <a:pt x="2586" y="1"/>
                  </a:moveTo>
                  <a:cubicBezTo>
                    <a:pt x="2564" y="1"/>
                    <a:pt x="2544" y="5"/>
                    <a:pt x="2526" y="12"/>
                  </a:cubicBezTo>
                  <a:cubicBezTo>
                    <a:pt x="2087" y="193"/>
                    <a:pt x="2353" y="2766"/>
                    <a:pt x="2353" y="2766"/>
                  </a:cubicBezTo>
                  <a:cubicBezTo>
                    <a:pt x="2353" y="2766"/>
                    <a:pt x="1" y="3286"/>
                    <a:pt x="235" y="3987"/>
                  </a:cubicBezTo>
                  <a:cubicBezTo>
                    <a:pt x="398" y="4474"/>
                    <a:pt x="1488" y="4548"/>
                    <a:pt x="2140" y="4548"/>
                  </a:cubicBezTo>
                  <a:cubicBezTo>
                    <a:pt x="2428" y="4548"/>
                    <a:pt x="2631" y="4534"/>
                    <a:pt x="2631" y="4534"/>
                  </a:cubicBezTo>
                  <a:lnTo>
                    <a:pt x="2631" y="4534"/>
                  </a:lnTo>
                  <a:cubicBezTo>
                    <a:pt x="2631" y="4534"/>
                    <a:pt x="2469" y="7170"/>
                    <a:pt x="3049" y="7329"/>
                  </a:cubicBezTo>
                  <a:cubicBezTo>
                    <a:pt x="3067" y="7334"/>
                    <a:pt x="3086" y="7336"/>
                    <a:pt x="3104" y="7336"/>
                  </a:cubicBezTo>
                  <a:cubicBezTo>
                    <a:pt x="3684" y="7336"/>
                    <a:pt x="4537" y="4999"/>
                    <a:pt x="4537" y="4999"/>
                  </a:cubicBezTo>
                  <a:cubicBezTo>
                    <a:pt x="4537" y="4999"/>
                    <a:pt x="5925" y="6096"/>
                    <a:pt x="6636" y="6096"/>
                  </a:cubicBezTo>
                  <a:cubicBezTo>
                    <a:pt x="6786" y="6096"/>
                    <a:pt x="6907" y="6047"/>
                    <a:pt x="6977" y="5928"/>
                  </a:cubicBezTo>
                  <a:cubicBezTo>
                    <a:pt x="7380" y="5248"/>
                    <a:pt x="5764" y="3691"/>
                    <a:pt x="5764" y="3691"/>
                  </a:cubicBezTo>
                  <a:cubicBezTo>
                    <a:pt x="5764" y="3691"/>
                    <a:pt x="7165" y="2254"/>
                    <a:pt x="6972" y="1648"/>
                  </a:cubicBezTo>
                  <a:cubicBezTo>
                    <a:pt x="6922" y="1493"/>
                    <a:pt x="6727" y="1435"/>
                    <a:pt x="6465" y="1435"/>
                  </a:cubicBezTo>
                  <a:cubicBezTo>
                    <a:pt x="5711" y="1435"/>
                    <a:pt x="4401" y="1915"/>
                    <a:pt x="4401" y="1915"/>
                  </a:cubicBezTo>
                  <a:cubicBezTo>
                    <a:pt x="4401" y="1915"/>
                    <a:pt x="3081" y="1"/>
                    <a:pt x="2586"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7"/>
            <p:cNvSpPr/>
            <p:nvPr/>
          </p:nvSpPr>
          <p:spPr>
            <a:xfrm>
              <a:off x="4901195" y="5384525"/>
              <a:ext cx="13632" cy="74119"/>
            </a:xfrm>
            <a:custGeom>
              <a:avLst/>
              <a:gdLst/>
              <a:ahLst/>
              <a:cxnLst/>
              <a:rect l="l" t="t" r="r" b="b"/>
              <a:pathLst>
                <a:path w="286" h="1555" extrusionOk="0">
                  <a:moveTo>
                    <a:pt x="107" y="1"/>
                  </a:moveTo>
                  <a:cubicBezTo>
                    <a:pt x="99" y="1"/>
                    <a:pt x="90" y="6"/>
                    <a:pt x="89" y="14"/>
                  </a:cubicBezTo>
                  <a:cubicBezTo>
                    <a:pt x="0" y="512"/>
                    <a:pt x="94" y="1070"/>
                    <a:pt x="248" y="1544"/>
                  </a:cubicBezTo>
                  <a:cubicBezTo>
                    <a:pt x="251" y="1552"/>
                    <a:pt x="258" y="1555"/>
                    <a:pt x="264" y="1555"/>
                  </a:cubicBezTo>
                  <a:cubicBezTo>
                    <a:pt x="275" y="1555"/>
                    <a:pt x="286" y="1547"/>
                    <a:pt x="283" y="1535"/>
                  </a:cubicBezTo>
                  <a:cubicBezTo>
                    <a:pt x="151" y="1018"/>
                    <a:pt x="137" y="544"/>
                    <a:pt x="121" y="14"/>
                  </a:cubicBezTo>
                  <a:cubicBezTo>
                    <a:pt x="121" y="5"/>
                    <a:pt x="115"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7"/>
            <p:cNvSpPr/>
            <p:nvPr/>
          </p:nvSpPr>
          <p:spPr>
            <a:xfrm>
              <a:off x="4916161" y="5386861"/>
              <a:ext cx="7388" cy="43041"/>
            </a:xfrm>
            <a:custGeom>
              <a:avLst/>
              <a:gdLst/>
              <a:ahLst/>
              <a:cxnLst/>
              <a:rect l="l" t="t" r="r" b="b"/>
              <a:pathLst>
                <a:path w="155" h="903" extrusionOk="0">
                  <a:moveTo>
                    <a:pt x="73" y="0"/>
                  </a:moveTo>
                  <a:cubicBezTo>
                    <a:pt x="65" y="0"/>
                    <a:pt x="56" y="6"/>
                    <a:pt x="55" y="17"/>
                  </a:cubicBezTo>
                  <a:cubicBezTo>
                    <a:pt x="0" y="305"/>
                    <a:pt x="48" y="615"/>
                    <a:pt x="123" y="893"/>
                  </a:cubicBezTo>
                  <a:cubicBezTo>
                    <a:pt x="124" y="900"/>
                    <a:pt x="130" y="902"/>
                    <a:pt x="136" y="902"/>
                  </a:cubicBezTo>
                  <a:cubicBezTo>
                    <a:pt x="145" y="902"/>
                    <a:pt x="154" y="896"/>
                    <a:pt x="152" y="886"/>
                  </a:cubicBezTo>
                  <a:cubicBezTo>
                    <a:pt x="83" y="594"/>
                    <a:pt x="86" y="319"/>
                    <a:pt x="93" y="22"/>
                  </a:cubicBezTo>
                  <a:cubicBezTo>
                    <a:pt x="94" y="8"/>
                    <a:pt x="83" y="0"/>
                    <a:pt x="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7"/>
            <p:cNvSpPr/>
            <p:nvPr/>
          </p:nvSpPr>
          <p:spPr>
            <a:xfrm>
              <a:off x="5062779" y="5547635"/>
              <a:ext cx="38847" cy="43089"/>
            </a:xfrm>
            <a:custGeom>
              <a:avLst/>
              <a:gdLst/>
              <a:ahLst/>
              <a:cxnLst/>
              <a:rect l="l" t="t" r="r" b="b"/>
              <a:pathLst>
                <a:path w="815" h="904" extrusionOk="0">
                  <a:moveTo>
                    <a:pt x="27" y="0"/>
                  </a:moveTo>
                  <a:cubicBezTo>
                    <a:pt x="12" y="0"/>
                    <a:pt x="0" y="21"/>
                    <a:pt x="14" y="32"/>
                  </a:cubicBezTo>
                  <a:cubicBezTo>
                    <a:pt x="333" y="286"/>
                    <a:pt x="532" y="581"/>
                    <a:pt x="774" y="896"/>
                  </a:cubicBezTo>
                  <a:cubicBezTo>
                    <a:pt x="779" y="902"/>
                    <a:pt x="784" y="904"/>
                    <a:pt x="790" y="904"/>
                  </a:cubicBezTo>
                  <a:cubicBezTo>
                    <a:pt x="802" y="904"/>
                    <a:pt x="814" y="892"/>
                    <a:pt x="808" y="877"/>
                  </a:cubicBezTo>
                  <a:cubicBezTo>
                    <a:pt x="660" y="523"/>
                    <a:pt x="341" y="228"/>
                    <a:pt x="37" y="4"/>
                  </a:cubicBezTo>
                  <a:cubicBezTo>
                    <a:pt x="34" y="1"/>
                    <a:pt x="30" y="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7"/>
            <p:cNvSpPr/>
            <p:nvPr/>
          </p:nvSpPr>
          <p:spPr>
            <a:xfrm>
              <a:off x="5065639" y="5570800"/>
              <a:ext cx="29934" cy="30601"/>
            </a:xfrm>
            <a:custGeom>
              <a:avLst/>
              <a:gdLst/>
              <a:ahLst/>
              <a:cxnLst/>
              <a:rect l="l" t="t" r="r" b="b"/>
              <a:pathLst>
                <a:path w="628" h="642" extrusionOk="0">
                  <a:moveTo>
                    <a:pt x="31" y="0"/>
                  </a:moveTo>
                  <a:cubicBezTo>
                    <a:pt x="14" y="0"/>
                    <a:pt x="0" y="24"/>
                    <a:pt x="19" y="37"/>
                  </a:cubicBezTo>
                  <a:cubicBezTo>
                    <a:pt x="244" y="200"/>
                    <a:pt x="413" y="396"/>
                    <a:pt x="559" y="629"/>
                  </a:cubicBezTo>
                  <a:cubicBezTo>
                    <a:pt x="565" y="638"/>
                    <a:pt x="574" y="641"/>
                    <a:pt x="582" y="641"/>
                  </a:cubicBezTo>
                  <a:cubicBezTo>
                    <a:pt x="604" y="641"/>
                    <a:pt x="627" y="619"/>
                    <a:pt x="614" y="596"/>
                  </a:cubicBezTo>
                  <a:cubicBezTo>
                    <a:pt x="475" y="356"/>
                    <a:pt x="274" y="158"/>
                    <a:pt x="43" y="4"/>
                  </a:cubicBezTo>
                  <a:cubicBezTo>
                    <a:pt x="39" y="1"/>
                    <a:pt x="35" y="0"/>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7"/>
            <p:cNvSpPr/>
            <p:nvPr/>
          </p:nvSpPr>
          <p:spPr>
            <a:xfrm>
              <a:off x="4969641" y="5495156"/>
              <a:ext cx="37846" cy="28456"/>
            </a:xfrm>
            <a:custGeom>
              <a:avLst/>
              <a:gdLst/>
              <a:ahLst/>
              <a:cxnLst/>
              <a:rect l="l" t="t" r="r" b="b"/>
              <a:pathLst>
                <a:path w="794" h="597" extrusionOk="0">
                  <a:moveTo>
                    <a:pt x="670" y="0"/>
                  </a:moveTo>
                  <a:cubicBezTo>
                    <a:pt x="661" y="0"/>
                    <a:pt x="652" y="2"/>
                    <a:pt x="644" y="6"/>
                  </a:cubicBezTo>
                  <a:cubicBezTo>
                    <a:pt x="616" y="21"/>
                    <a:pt x="605" y="54"/>
                    <a:pt x="618" y="81"/>
                  </a:cubicBezTo>
                  <a:cubicBezTo>
                    <a:pt x="631" y="106"/>
                    <a:pt x="728" y="326"/>
                    <a:pt x="487" y="445"/>
                  </a:cubicBezTo>
                  <a:cubicBezTo>
                    <a:pt x="434" y="471"/>
                    <a:pt x="385" y="484"/>
                    <a:pt x="340" y="484"/>
                  </a:cubicBezTo>
                  <a:cubicBezTo>
                    <a:pt x="313" y="484"/>
                    <a:pt x="288" y="479"/>
                    <a:pt x="264" y="471"/>
                  </a:cubicBezTo>
                  <a:cubicBezTo>
                    <a:pt x="163" y="434"/>
                    <a:pt x="118" y="327"/>
                    <a:pt x="115" y="325"/>
                  </a:cubicBezTo>
                  <a:cubicBezTo>
                    <a:pt x="107" y="303"/>
                    <a:pt x="86" y="291"/>
                    <a:pt x="64" y="291"/>
                  </a:cubicBezTo>
                  <a:cubicBezTo>
                    <a:pt x="57" y="291"/>
                    <a:pt x="49" y="292"/>
                    <a:pt x="42" y="295"/>
                  </a:cubicBezTo>
                  <a:cubicBezTo>
                    <a:pt x="14" y="306"/>
                    <a:pt x="0" y="340"/>
                    <a:pt x="13" y="368"/>
                  </a:cubicBezTo>
                  <a:cubicBezTo>
                    <a:pt x="15" y="373"/>
                    <a:pt x="77" y="520"/>
                    <a:pt x="223" y="575"/>
                  </a:cubicBezTo>
                  <a:cubicBezTo>
                    <a:pt x="260" y="589"/>
                    <a:pt x="299" y="596"/>
                    <a:pt x="340" y="596"/>
                  </a:cubicBezTo>
                  <a:cubicBezTo>
                    <a:pt x="402" y="596"/>
                    <a:pt x="469" y="579"/>
                    <a:pt x="538" y="546"/>
                  </a:cubicBezTo>
                  <a:cubicBezTo>
                    <a:pt x="643" y="495"/>
                    <a:pt x="711" y="424"/>
                    <a:pt x="743" y="332"/>
                  </a:cubicBezTo>
                  <a:cubicBezTo>
                    <a:pt x="794" y="183"/>
                    <a:pt x="723" y="38"/>
                    <a:pt x="721" y="32"/>
                  </a:cubicBezTo>
                  <a:cubicBezTo>
                    <a:pt x="710" y="11"/>
                    <a:pt x="690" y="0"/>
                    <a:pt x="670"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7"/>
            <p:cNvSpPr/>
            <p:nvPr/>
          </p:nvSpPr>
          <p:spPr>
            <a:xfrm>
              <a:off x="4928840" y="5526281"/>
              <a:ext cx="39514" cy="34795"/>
            </a:xfrm>
            <a:custGeom>
              <a:avLst/>
              <a:gdLst/>
              <a:ahLst/>
              <a:cxnLst/>
              <a:rect l="l" t="t" r="r" b="b"/>
              <a:pathLst>
                <a:path w="829" h="730" extrusionOk="0">
                  <a:moveTo>
                    <a:pt x="414" y="0"/>
                  </a:moveTo>
                  <a:cubicBezTo>
                    <a:pt x="367" y="0"/>
                    <a:pt x="320" y="9"/>
                    <a:pt x="274" y="28"/>
                  </a:cubicBezTo>
                  <a:cubicBezTo>
                    <a:pt x="89" y="105"/>
                    <a:pt x="0" y="318"/>
                    <a:pt x="76" y="505"/>
                  </a:cubicBezTo>
                  <a:cubicBezTo>
                    <a:pt x="135" y="645"/>
                    <a:pt x="272" y="730"/>
                    <a:pt x="415" y="730"/>
                  </a:cubicBezTo>
                  <a:cubicBezTo>
                    <a:pt x="461" y="730"/>
                    <a:pt x="508" y="721"/>
                    <a:pt x="553" y="702"/>
                  </a:cubicBezTo>
                  <a:cubicBezTo>
                    <a:pt x="739" y="625"/>
                    <a:pt x="828" y="411"/>
                    <a:pt x="751" y="226"/>
                  </a:cubicBezTo>
                  <a:cubicBezTo>
                    <a:pt x="692" y="85"/>
                    <a:pt x="557" y="0"/>
                    <a:pt x="414" y="0"/>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7"/>
            <p:cNvSpPr/>
            <p:nvPr/>
          </p:nvSpPr>
          <p:spPr>
            <a:xfrm>
              <a:off x="5022216" y="5487529"/>
              <a:ext cx="39514" cy="34795"/>
            </a:xfrm>
            <a:custGeom>
              <a:avLst/>
              <a:gdLst/>
              <a:ahLst/>
              <a:cxnLst/>
              <a:rect l="l" t="t" r="r" b="b"/>
              <a:pathLst>
                <a:path w="829" h="730" extrusionOk="0">
                  <a:moveTo>
                    <a:pt x="416" y="1"/>
                  </a:moveTo>
                  <a:cubicBezTo>
                    <a:pt x="369" y="1"/>
                    <a:pt x="322" y="10"/>
                    <a:pt x="276" y="29"/>
                  </a:cubicBezTo>
                  <a:cubicBezTo>
                    <a:pt x="89" y="105"/>
                    <a:pt x="1" y="319"/>
                    <a:pt x="78" y="505"/>
                  </a:cubicBezTo>
                  <a:cubicBezTo>
                    <a:pt x="137" y="645"/>
                    <a:pt x="272" y="730"/>
                    <a:pt x="415" y="730"/>
                  </a:cubicBezTo>
                  <a:cubicBezTo>
                    <a:pt x="462" y="730"/>
                    <a:pt x="509" y="721"/>
                    <a:pt x="555" y="702"/>
                  </a:cubicBezTo>
                  <a:cubicBezTo>
                    <a:pt x="742" y="626"/>
                    <a:pt x="829" y="412"/>
                    <a:pt x="752" y="226"/>
                  </a:cubicBezTo>
                  <a:cubicBezTo>
                    <a:pt x="694" y="85"/>
                    <a:pt x="558" y="1"/>
                    <a:pt x="41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7"/>
            <p:cNvSpPr/>
            <p:nvPr/>
          </p:nvSpPr>
          <p:spPr>
            <a:xfrm>
              <a:off x="4932081" y="5494822"/>
              <a:ext cx="28694" cy="23451"/>
            </a:xfrm>
            <a:custGeom>
              <a:avLst/>
              <a:gdLst/>
              <a:ahLst/>
              <a:cxnLst/>
              <a:rect l="l" t="t" r="r" b="b"/>
              <a:pathLst>
                <a:path w="602" h="492" extrusionOk="0">
                  <a:moveTo>
                    <a:pt x="516" y="1"/>
                  </a:moveTo>
                  <a:cubicBezTo>
                    <a:pt x="509" y="1"/>
                    <a:pt x="501" y="2"/>
                    <a:pt x="494" y="5"/>
                  </a:cubicBezTo>
                  <a:cubicBezTo>
                    <a:pt x="466" y="17"/>
                    <a:pt x="452" y="50"/>
                    <a:pt x="464" y="78"/>
                  </a:cubicBezTo>
                  <a:cubicBezTo>
                    <a:pt x="466" y="78"/>
                    <a:pt x="488" y="135"/>
                    <a:pt x="489" y="201"/>
                  </a:cubicBezTo>
                  <a:cubicBezTo>
                    <a:pt x="490" y="280"/>
                    <a:pt x="459" y="332"/>
                    <a:pt x="393" y="359"/>
                  </a:cubicBezTo>
                  <a:cubicBezTo>
                    <a:pt x="361" y="372"/>
                    <a:pt x="331" y="378"/>
                    <a:pt x="304" y="378"/>
                  </a:cubicBezTo>
                  <a:cubicBezTo>
                    <a:pt x="187" y="378"/>
                    <a:pt x="115" y="279"/>
                    <a:pt x="111" y="274"/>
                  </a:cubicBezTo>
                  <a:cubicBezTo>
                    <a:pt x="99" y="257"/>
                    <a:pt x="82" y="248"/>
                    <a:pt x="64" y="248"/>
                  </a:cubicBezTo>
                  <a:cubicBezTo>
                    <a:pt x="53" y="248"/>
                    <a:pt x="42" y="252"/>
                    <a:pt x="33" y="259"/>
                  </a:cubicBezTo>
                  <a:cubicBezTo>
                    <a:pt x="6" y="276"/>
                    <a:pt x="0" y="311"/>
                    <a:pt x="18" y="338"/>
                  </a:cubicBezTo>
                  <a:cubicBezTo>
                    <a:pt x="61" y="400"/>
                    <a:pt x="165" y="491"/>
                    <a:pt x="305" y="491"/>
                  </a:cubicBezTo>
                  <a:cubicBezTo>
                    <a:pt x="346" y="491"/>
                    <a:pt x="389" y="484"/>
                    <a:pt x="432" y="464"/>
                  </a:cubicBezTo>
                  <a:cubicBezTo>
                    <a:pt x="542" y="418"/>
                    <a:pt x="602" y="326"/>
                    <a:pt x="600" y="200"/>
                  </a:cubicBezTo>
                  <a:cubicBezTo>
                    <a:pt x="599" y="112"/>
                    <a:pt x="568" y="38"/>
                    <a:pt x="567" y="35"/>
                  </a:cubicBezTo>
                  <a:cubicBezTo>
                    <a:pt x="559" y="14"/>
                    <a:pt x="538" y="1"/>
                    <a:pt x="516"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7"/>
            <p:cNvSpPr/>
            <p:nvPr/>
          </p:nvSpPr>
          <p:spPr>
            <a:xfrm>
              <a:off x="4998479" y="5467272"/>
              <a:ext cx="30935" cy="23451"/>
            </a:xfrm>
            <a:custGeom>
              <a:avLst/>
              <a:gdLst/>
              <a:ahLst/>
              <a:cxnLst/>
              <a:rect l="l" t="t" r="r" b="b"/>
              <a:pathLst>
                <a:path w="649" h="492" extrusionOk="0">
                  <a:moveTo>
                    <a:pt x="519" y="1"/>
                  </a:moveTo>
                  <a:cubicBezTo>
                    <a:pt x="512" y="1"/>
                    <a:pt x="505" y="2"/>
                    <a:pt x="498" y="5"/>
                  </a:cubicBezTo>
                  <a:cubicBezTo>
                    <a:pt x="468" y="16"/>
                    <a:pt x="455" y="49"/>
                    <a:pt x="466" y="78"/>
                  </a:cubicBezTo>
                  <a:cubicBezTo>
                    <a:pt x="470" y="85"/>
                    <a:pt x="552" y="294"/>
                    <a:pt x="393" y="360"/>
                  </a:cubicBezTo>
                  <a:cubicBezTo>
                    <a:pt x="361" y="373"/>
                    <a:pt x="332" y="378"/>
                    <a:pt x="305" y="378"/>
                  </a:cubicBezTo>
                  <a:cubicBezTo>
                    <a:pt x="187" y="378"/>
                    <a:pt x="115" y="278"/>
                    <a:pt x="111" y="273"/>
                  </a:cubicBezTo>
                  <a:cubicBezTo>
                    <a:pt x="100" y="257"/>
                    <a:pt x="83" y="248"/>
                    <a:pt x="65" y="248"/>
                  </a:cubicBezTo>
                  <a:cubicBezTo>
                    <a:pt x="54" y="248"/>
                    <a:pt x="43" y="251"/>
                    <a:pt x="33" y="258"/>
                  </a:cubicBezTo>
                  <a:cubicBezTo>
                    <a:pt x="7" y="276"/>
                    <a:pt x="0" y="310"/>
                    <a:pt x="18" y="337"/>
                  </a:cubicBezTo>
                  <a:cubicBezTo>
                    <a:pt x="61" y="399"/>
                    <a:pt x="166" y="492"/>
                    <a:pt x="305" y="492"/>
                  </a:cubicBezTo>
                  <a:cubicBezTo>
                    <a:pt x="346" y="492"/>
                    <a:pt x="390" y="483"/>
                    <a:pt x="436" y="464"/>
                  </a:cubicBezTo>
                  <a:cubicBezTo>
                    <a:pt x="648" y="376"/>
                    <a:pt x="617" y="145"/>
                    <a:pt x="571" y="35"/>
                  </a:cubicBezTo>
                  <a:cubicBezTo>
                    <a:pt x="562" y="13"/>
                    <a:pt x="541" y="1"/>
                    <a:pt x="519"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7" name="Google Shape;1327;p17"/>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328" name="Google Shape;1328;p17"/>
          <p:cNvSpPr/>
          <p:nvPr/>
        </p:nvSpPr>
        <p:spPr>
          <a:xfrm>
            <a:off x="7023975" y="4574771"/>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7"/>
          <p:cNvSpPr/>
          <p:nvPr/>
        </p:nvSpPr>
        <p:spPr>
          <a:xfrm>
            <a:off x="1704693" y="297818"/>
            <a:ext cx="57348" cy="57458"/>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7"/>
          <p:cNvSpPr/>
          <p:nvPr/>
        </p:nvSpPr>
        <p:spPr>
          <a:xfrm>
            <a:off x="1508904" y="4860851"/>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7"/>
          <p:cNvSpPr/>
          <p:nvPr/>
        </p:nvSpPr>
        <p:spPr>
          <a:xfrm>
            <a:off x="352496" y="3872946"/>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7"/>
          <p:cNvSpPr/>
          <p:nvPr/>
        </p:nvSpPr>
        <p:spPr>
          <a:xfrm>
            <a:off x="8535310" y="1602212"/>
            <a:ext cx="259438" cy="259328"/>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7"/>
          <p:cNvSpPr/>
          <p:nvPr/>
        </p:nvSpPr>
        <p:spPr>
          <a:xfrm>
            <a:off x="2465050" y="4755567"/>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7"/>
          <p:cNvSpPr/>
          <p:nvPr/>
        </p:nvSpPr>
        <p:spPr>
          <a:xfrm>
            <a:off x="4921593" y="393030"/>
            <a:ext cx="64914" cy="64914"/>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7"/>
          <p:cNvSpPr/>
          <p:nvPr/>
        </p:nvSpPr>
        <p:spPr>
          <a:xfrm>
            <a:off x="352491" y="393080"/>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7"/>
          <p:cNvSpPr/>
          <p:nvPr/>
        </p:nvSpPr>
        <p:spPr>
          <a:xfrm>
            <a:off x="7793423" y="4702528"/>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430"/>
        <p:cNvGrpSpPr/>
        <p:nvPr/>
      </p:nvGrpSpPr>
      <p:grpSpPr>
        <a:xfrm>
          <a:off x="0" y="0"/>
          <a:ext cx="0" cy="0"/>
          <a:chOff x="0" y="0"/>
          <a:chExt cx="0" cy="0"/>
        </a:xfrm>
      </p:grpSpPr>
      <p:grpSp>
        <p:nvGrpSpPr>
          <p:cNvPr id="2431" name="Google Shape;2431;p31"/>
          <p:cNvGrpSpPr/>
          <p:nvPr/>
        </p:nvGrpSpPr>
        <p:grpSpPr>
          <a:xfrm rot="9284465">
            <a:off x="678583" y="-2028214"/>
            <a:ext cx="9393665" cy="8567764"/>
            <a:chOff x="-2537947" y="-2336543"/>
            <a:chExt cx="4759398" cy="4340947"/>
          </a:xfrm>
        </p:grpSpPr>
        <p:sp>
          <p:nvSpPr>
            <p:cNvPr id="2432" name="Google Shape;2432;p31"/>
            <p:cNvSpPr/>
            <p:nvPr/>
          </p:nvSpPr>
          <p:spPr>
            <a:xfrm>
              <a:off x="-1194414" y="-746010"/>
              <a:ext cx="1461075" cy="1333047"/>
            </a:xfrm>
            <a:custGeom>
              <a:avLst/>
              <a:gdLst/>
              <a:ahLst/>
              <a:cxnLst/>
              <a:rect l="l" t="t" r="r" b="b"/>
              <a:pathLst>
                <a:path w="30653" h="27967" extrusionOk="0">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1"/>
            <p:cNvSpPr/>
            <p:nvPr/>
          </p:nvSpPr>
          <p:spPr>
            <a:xfrm>
              <a:off x="-1567773" y="-1000541"/>
              <a:ext cx="2142494" cy="1954837"/>
            </a:xfrm>
            <a:custGeom>
              <a:avLst/>
              <a:gdLst/>
              <a:ahLst/>
              <a:cxnLst/>
              <a:rect l="l" t="t" r="r" b="b"/>
              <a:pathLst>
                <a:path w="44949" h="41012" extrusionOk="0">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1"/>
            <p:cNvSpPr/>
            <p:nvPr/>
          </p:nvSpPr>
          <p:spPr>
            <a:xfrm>
              <a:off x="-1620634" y="-1167988"/>
              <a:ext cx="2386015" cy="2177004"/>
            </a:xfrm>
            <a:custGeom>
              <a:avLst/>
              <a:gdLst/>
              <a:ahLst/>
              <a:cxnLst/>
              <a:rect l="l" t="t" r="r" b="b"/>
              <a:pathLst>
                <a:path w="50058" h="45673" extrusionOk="0">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1"/>
            <p:cNvSpPr/>
            <p:nvPr/>
          </p:nvSpPr>
          <p:spPr>
            <a:xfrm>
              <a:off x="-2048952" y="-1725049"/>
              <a:ext cx="3547658" cy="3235834"/>
            </a:xfrm>
            <a:custGeom>
              <a:avLst/>
              <a:gdLst/>
              <a:ahLst/>
              <a:cxnLst/>
              <a:rect l="l" t="t" r="r" b="b"/>
              <a:pathLst>
                <a:path w="74429" h="67887" extrusionOk="0">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1"/>
            <p:cNvSpPr/>
            <p:nvPr/>
          </p:nvSpPr>
          <p:spPr>
            <a:xfrm>
              <a:off x="-2537947" y="-2336543"/>
              <a:ext cx="4759398" cy="4340947"/>
            </a:xfrm>
            <a:custGeom>
              <a:avLst/>
              <a:gdLst/>
              <a:ahLst/>
              <a:cxnLst/>
              <a:rect l="l" t="t" r="r" b="b"/>
              <a:pathLst>
                <a:path w="99851" h="91072" extrusionOk="0">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7" name="Google Shape;2437;p31"/>
          <p:cNvGrpSpPr/>
          <p:nvPr/>
        </p:nvGrpSpPr>
        <p:grpSpPr>
          <a:xfrm rot="1432125" flipH="1">
            <a:off x="4438817" y="116542"/>
            <a:ext cx="2461232" cy="1065079"/>
            <a:chOff x="3758998" y="-241279"/>
            <a:chExt cx="873461" cy="377983"/>
          </a:xfrm>
        </p:grpSpPr>
        <p:sp>
          <p:nvSpPr>
            <p:cNvPr id="2438" name="Google Shape;2438;p31"/>
            <p:cNvSpPr/>
            <p:nvPr/>
          </p:nvSpPr>
          <p:spPr>
            <a:xfrm>
              <a:off x="3758998" y="-241279"/>
              <a:ext cx="20448" cy="24643"/>
            </a:xfrm>
            <a:custGeom>
              <a:avLst/>
              <a:gdLst/>
              <a:ahLst/>
              <a:cxnLst/>
              <a:rect l="l" t="t" r="r" b="b"/>
              <a:pathLst>
                <a:path w="429" h="517" extrusionOk="0">
                  <a:moveTo>
                    <a:pt x="215" y="0"/>
                  </a:moveTo>
                  <a:cubicBezTo>
                    <a:pt x="162" y="0"/>
                    <a:pt x="106" y="24"/>
                    <a:pt x="69" y="61"/>
                  </a:cubicBezTo>
                  <a:cubicBezTo>
                    <a:pt x="13" y="115"/>
                    <a:pt x="1" y="188"/>
                    <a:pt x="15" y="262"/>
                  </a:cubicBezTo>
                  <a:cubicBezTo>
                    <a:pt x="23" y="302"/>
                    <a:pt x="31" y="342"/>
                    <a:pt x="38" y="381"/>
                  </a:cubicBezTo>
                  <a:cubicBezTo>
                    <a:pt x="47" y="419"/>
                    <a:pt x="75" y="453"/>
                    <a:pt x="104" y="476"/>
                  </a:cubicBezTo>
                  <a:cubicBezTo>
                    <a:pt x="135" y="500"/>
                    <a:pt x="172" y="516"/>
                    <a:pt x="212" y="516"/>
                  </a:cubicBezTo>
                  <a:cubicBezTo>
                    <a:pt x="213" y="516"/>
                    <a:pt x="214" y="516"/>
                    <a:pt x="215" y="516"/>
                  </a:cubicBezTo>
                  <a:cubicBezTo>
                    <a:pt x="248" y="515"/>
                    <a:pt x="279" y="507"/>
                    <a:pt x="308" y="491"/>
                  </a:cubicBezTo>
                  <a:cubicBezTo>
                    <a:pt x="345" y="471"/>
                    <a:pt x="384" y="423"/>
                    <a:pt x="392" y="381"/>
                  </a:cubicBezTo>
                  <a:cubicBezTo>
                    <a:pt x="400" y="342"/>
                    <a:pt x="408" y="302"/>
                    <a:pt x="415" y="262"/>
                  </a:cubicBezTo>
                  <a:cubicBezTo>
                    <a:pt x="429" y="191"/>
                    <a:pt x="419" y="113"/>
                    <a:pt x="362" y="61"/>
                  </a:cubicBezTo>
                  <a:cubicBezTo>
                    <a:pt x="321" y="24"/>
                    <a:pt x="272" y="0"/>
                    <a:pt x="2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1"/>
            <p:cNvSpPr/>
            <p:nvPr/>
          </p:nvSpPr>
          <p:spPr>
            <a:xfrm>
              <a:off x="3769770" y="-168495"/>
              <a:ext cx="22927" cy="17779"/>
            </a:xfrm>
            <a:custGeom>
              <a:avLst/>
              <a:gdLst/>
              <a:ahLst/>
              <a:cxnLst/>
              <a:rect l="l" t="t" r="r" b="b"/>
              <a:pathLst>
                <a:path w="481" h="373" extrusionOk="0">
                  <a:moveTo>
                    <a:pt x="241" y="1"/>
                  </a:moveTo>
                  <a:cubicBezTo>
                    <a:pt x="1" y="1"/>
                    <a:pt x="1" y="372"/>
                    <a:pt x="241" y="372"/>
                  </a:cubicBezTo>
                  <a:cubicBezTo>
                    <a:pt x="241" y="372"/>
                    <a:pt x="241" y="372"/>
                    <a:pt x="242" y="372"/>
                  </a:cubicBezTo>
                  <a:cubicBezTo>
                    <a:pt x="480" y="372"/>
                    <a:pt x="480" y="1"/>
                    <a:pt x="2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1"/>
            <p:cNvSpPr/>
            <p:nvPr/>
          </p:nvSpPr>
          <p:spPr>
            <a:xfrm>
              <a:off x="3806472" y="-111583"/>
              <a:ext cx="53909" cy="47808"/>
            </a:xfrm>
            <a:custGeom>
              <a:avLst/>
              <a:gdLst/>
              <a:ahLst/>
              <a:cxnLst/>
              <a:rect l="l" t="t" r="r" b="b"/>
              <a:pathLst>
                <a:path w="1131" h="1003" extrusionOk="0">
                  <a:moveTo>
                    <a:pt x="630" y="1"/>
                  </a:moveTo>
                  <a:cubicBezTo>
                    <a:pt x="586" y="1"/>
                    <a:pt x="541" y="7"/>
                    <a:pt x="497" y="19"/>
                  </a:cubicBezTo>
                  <a:cubicBezTo>
                    <a:pt x="449" y="27"/>
                    <a:pt x="399" y="37"/>
                    <a:pt x="351" y="47"/>
                  </a:cubicBezTo>
                  <a:cubicBezTo>
                    <a:pt x="313" y="63"/>
                    <a:pt x="277" y="78"/>
                    <a:pt x="239" y="94"/>
                  </a:cubicBezTo>
                  <a:cubicBezTo>
                    <a:pt x="183" y="125"/>
                    <a:pt x="139" y="165"/>
                    <a:pt x="106" y="216"/>
                  </a:cubicBezTo>
                  <a:cubicBezTo>
                    <a:pt x="45" y="296"/>
                    <a:pt x="0" y="398"/>
                    <a:pt x="5" y="501"/>
                  </a:cubicBezTo>
                  <a:cubicBezTo>
                    <a:pt x="10" y="585"/>
                    <a:pt x="31" y="665"/>
                    <a:pt x="69" y="739"/>
                  </a:cubicBezTo>
                  <a:cubicBezTo>
                    <a:pt x="120" y="833"/>
                    <a:pt x="245" y="936"/>
                    <a:pt x="351" y="956"/>
                  </a:cubicBezTo>
                  <a:cubicBezTo>
                    <a:pt x="399" y="964"/>
                    <a:pt x="449" y="975"/>
                    <a:pt x="497" y="984"/>
                  </a:cubicBezTo>
                  <a:cubicBezTo>
                    <a:pt x="542" y="996"/>
                    <a:pt x="586" y="1002"/>
                    <a:pt x="631" y="1002"/>
                  </a:cubicBezTo>
                  <a:cubicBezTo>
                    <a:pt x="675" y="1002"/>
                    <a:pt x="719" y="996"/>
                    <a:pt x="763" y="984"/>
                  </a:cubicBezTo>
                  <a:cubicBezTo>
                    <a:pt x="848" y="960"/>
                    <a:pt x="921" y="917"/>
                    <a:pt x="984" y="855"/>
                  </a:cubicBezTo>
                  <a:cubicBezTo>
                    <a:pt x="1074" y="758"/>
                    <a:pt x="1131" y="637"/>
                    <a:pt x="1131" y="502"/>
                  </a:cubicBezTo>
                  <a:cubicBezTo>
                    <a:pt x="1131" y="372"/>
                    <a:pt x="1074" y="237"/>
                    <a:pt x="984" y="146"/>
                  </a:cubicBezTo>
                  <a:cubicBezTo>
                    <a:pt x="921" y="85"/>
                    <a:pt x="848" y="42"/>
                    <a:pt x="763" y="19"/>
                  </a:cubicBezTo>
                  <a:cubicBezTo>
                    <a:pt x="719" y="7"/>
                    <a:pt x="674" y="1"/>
                    <a:pt x="6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1"/>
            <p:cNvSpPr/>
            <p:nvPr/>
          </p:nvSpPr>
          <p:spPr>
            <a:xfrm>
              <a:off x="3884166" y="-38465"/>
              <a:ext cx="37322" cy="33270"/>
            </a:xfrm>
            <a:custGeom>
              <a:avLst/>
              <a:gdLst/>
              <a:ahLst/>
              <a:cxnLst/>
              <a:rect l="l" t="t" r="r" b="b"/>
              <a:pathLst>
                <a:path w="783" h="698" extrusionOk="0">
                  <a:moveTo>
                    <a:pt x="346" y="1"/>
                  </a:moveTo>
                  <a:cubicBezTo>
                    <a:pt x="299" y="1"/>
                    <a:pt x="258" y="10"/>
                    <a:pt x="219" y="31"/>
                  </a:cubicBezTo>
                  <a:cubicBezTo>
                    <a:pt x="176" y="46"/>
                    <a:pt x="139" y="69"/>
                    <a:pt x="107" y="103"/>
                  </a:cubicBezTo>
                  <a:cubicBezTo>
                    <a:pt x="46" y="163"/>
                    <a:pt x="0" y="262"/>
                    <a:pt x="4" y="349"/>
                  </a:cubicBezTo>
                  <a:cubicBezTo>
                    <a:pt x="9" y="439"/>
                    <a:pt x="39" y="532"/>
                    <a:pt x="107" y="595"/>
                  </a:cubicBezTo>
                  <a:cubicBezTo>
                    <a:pt x="166" y="649"/>
                    <a:pt x="248" y="698"/>
                    <a:pt x="331" y="698"/>
                  </a:cubicBezTo>
                  <a:cubicBezTo>
                    <a:pt x="339" y="698"/>
                    <a:pt x="346" y="698"/>
                    <a:pt x="353" y="697"/>
                  </a:cubicBezTo>
                  <a:cubicBezTo>
                    <a:pt x="381" y="695"/>
                    <a:pt x="411" y="692"/>
                    <a:pt x="439" y="688"/>
                  </a:cubicBezTo>
                  <a:cubicBezTo>
                    <a:pt x="441" y="688"/>
                    <a:pt x="443" y="688"/>
                    <a:pt x="446" y="688"/>
                  </a:cubicBezTo>
                  <a:cubicBezTo>
                    <a:pt x="490" y="688"/>
                    <a:pt x="531" y="679"/>
                    <a:pt x="570" y="659"/>
                  </a:cubicBezTo>
                  <a:cubicBezTo>
                    <a:pt x="612" y="647"/>
                    <a:pt x="648" y="622"/>
                    <a:pt x="679" y="589"/>
                  </a:cubicBezTo>
                  <a:cubicBezTo>
                    <a:pt x="737" y="529"/>
                    <a:pt x="782" y="433"/>
                    <a:pt x="778" y="349"/>
                  </a:cubicBezTo>
                  <a:cubicBezTo>
                    <a:pt x="774" y="260"/>
                    <a:pt x="746" y="170"/>
                    <a:pt x="679" y="108"/>
                  </a:cubicBezTo>
                  <a:cubicBezTo>
                    <a:pt x="657" y="92"/>
                    <a:pt x="632" y="73"/>
                    <a:pt x="610" y="56"/>
                  </a:cubicBezTo>
                  <a:cubicBezTo>
                    <a:pt x="558" y="26"/>
                    <a:pt x="501" y="10"/>
                    <a:pt x="439" y="10"/>
                  </a:cubicBezTo>
                  <a:cubicBezTo>
                    <a:pt x="411" y="6"/>
                    <a:pt x="381" y="4"/>
                    <a:pt x="353" y="1"/>
                  </a:cubicBezTo>
                  <a:cubicBezTo>
                    <a:pt x="350" y="1"/>
                    <a:pt x="348" y="1"/>
                    <a:pt x="3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1"/>
            <p:cNvSpPr/>
            <p:nvPr/>
          </p:nvSpPr>
          <p:spPr>
            <a:xfrm>
              <a:off x="3943748" y="-20924"/>
              <a:ext cx="49810" cy="49619"/>
            </a:xfrm>
            <a:custGeom>
              <a:avLst/>
              <a:gdLst/>
              <a:ahLst/>
              <a:cxnLst/>
              <a:rect l="l" t="t" r="r" b="b"/>
              <a:pathLst>
                <a:path w="1045" h="1041" extrusionOk="0">
                  <a:moveTo>
                    <a:pt x="469" y="1"/>
                  </a:moveTo>
                  <a:cubicBezTo>
                    <a:pt x="410" y="1"/>
                    <a:pt x="353" y="15"/>
                    <a:pt x="302" y="43"/>
                  </a:cubicBezTo>
                  <a:cubicBezTo>
                    <a:pt x="243" y="62"/>
                    <a:pt x="191" y="95"/>
                    <a:pt x="147" y="142"/>
                  </a:cubicBezTo>
                  <a:cubicBezTo>
                    <a:pt x="63" y="234"/>
                    <a:pt x="0" y="354"/>
                    <a:pt x="7" y="481"/>
                  </a:cubicBezTo>
                  <a:cubicBezTo>
                    <a:pt x="13" y="522"/>
                    <a:pt x="19" y="566"/>
                    <a:pt x="24" y="609"/>
                  </a:cubicBezTo>
                  <a:cubicBezTo>
                    <a:pt x="46" y="690"/>
                    <a:pt x="88" y="761"/>
                    <a:pt x="147" y="821"/>
                  </a:cubicBezTo>
                  <a:cubicBezTo>
                    <a:pt x="170" y="841"/>
                    <a:pt x="190" y="862"/>
                    <a:pt x="213" y="882"/>
                  </a:cubicBezTo>
                  <a:cubicBezTo>
                    <a:pt x="242" y="909"/>
                    <a:pt x="283" y="939"/>
                    <a:pt x="317" y="961"/>
                  </a:cubicBezTo>
                  <a:cubicBezTo>
                    <a:pt x="323" y="965"/>
                    <a:pt x="328" y="967"/>
                    <a:pt x="333" y="972"/>
                  </a:cubicBezTo>
                  <a:cubicBezTo>
                    <a:pt x="335" y="973"/>
                    <a:pt x="338" y="975"/>
                    <a:pt x="340" y="977"/>
                  </a:cubicBezTo>
                  <a:cubicBezTo>
                    <a:pt x="395" y="1011"/>
                    <a:pt x="452" y="1029"/>
                    <a:pt x="514" y="1032"/>
                  </a:cubicBezTo>
                  <a:cubicBezTo>
                    <a:pt x="547" y="1037"/>
                    <a:pt x="557" y="1040"/>
                    <a:pt x="571" y="1040"/>
                  </a:cubicBezTo>
                  <a:cubicBezTo>
                    <a:pt x="577" y="1040"/>
                    <a:pt x="583" y="1040"/>
                    <a:pt x="591" y="1039"/>
                  </a:cubicBezTo>
                  <a:cubicBezTo>
                    <a:pt x="595" y="1039"/>
                    <a:pt x="599" y="1039"/>
                    <a:pt x="604" y="1039"/>
                  </a:cubicBezTo>
                  <a:cubicBezTo>
                    <a:pt x="661" y="1039"/>
                    <a:pt x="715" y="1026"/>
                    <a:pt x="764" y="999"/>
                  </a:cubicBezTo>
                  <a:cubicBezTo>
                    <a:pt x="821" y="981"/>
                    <a:pt x="869" y="950"/>
                    <a:pt x="910" y="907"/>
                  </a:cubicBezTo>
                  <a:cubicBezTo>
                    <a:pt x="933" y="876"/>
                    <a:pt x="957" y="845"/>
                    <a:pt x="980" y="815"/>
                  </a:cubicBezTo>
                  <a:cubicBezTo>
                    <a:pt x="1021" y="744"/>
                    <a:pt x="1042" y="668"/>
                    <a:pt x="1042" y="587"/>
                  </a:cubicBezTo>
                  <a:cubicBezTo>
                    <a:pt x="1042" y="582"/>
                    <a:pt x="1043" y="578"/>
                    <a:pt x="1043" y="573"/>
                  </a:cubicBezTo>
                  <a:cubicBezTo>
                    <a:pt x="1045" y="509"/>
                    <a:pt x="1031" y="448"/>
                    <a:pt x="1003" y="394"/>
                  </a:cubicBezTo>
                  <a:cubicBezTo>
                    <a:pt x="997" y="373"/>
                    <a:pt x="988" y="353"/>
                    <a:pt x="977" y="333"/>
                  </a:cubicBezTo>
                  <a:cubicBezTo>
                    <a:pt x="952" y="289"/>
                    <a:pt x="918" y="244"/>
                    <a:pt x="885" y="207"/>
                  </a:cubicBezTo>
                  <a:cubicBezTo>
                    <a:pt x="866" y="185"/>
                    <a:pt x="845" y="164"/>
                    <a:pt x="825" y="142"/>
                  </a:cubicBezTo>
                  <a:cubicBezTo>
                    <a:pt x="782" y="95"/>
                    <a:pt x="730" y="62"/>
                    <a:pt x="670" y="43"/>
                  </a:cubicBezTo>
                  <a:cubicBezTo>
                    <a:pt x="616" y="15"/>
                    <a:pt x="560" y="1"/>
                    <a:pt x="499" y="1"/>
                  </a:cubicBezTo>
                  <a:cubicBezTo>
                    <a:pt x="495" y="1"/>
                    <a:pt x="490" y="1"/>
                    <a:pt x="486" y="1"/>
                  </a:cubicBezTo>
                  <a:cubicBezTo>
                    <a:pt x="480" y="1"/>
                    <a:pt x="474" y="1"/>
                    <a:pt x="4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1"/>
            <p:cNvSpPr/>
            <p:nvPr/>
          </p:nvSpPr>
          <p:spPr>
            <a:xfrm>
              <a:off x="4040794" y="9438"/>
              <a:ext cx="49905" cy="44996"/>
            </a:xfrm>
            <a:custGeom>
              <a:avLst/>
              <a:gdLst/>
              <a:ahLst/>
              <a:cxnLst/>
              <a:rect l="l" t="t" r="r" b="b"/>
              <a:pathLst>
                <a:path w="1047" h="944" extrusionOk="0">
                  <a:moveTo>
                    <a:pt x="582" y="1"/>
                  </a:moveTo>
                  <a:cubicBezTo>
                    <a:pt x="534" y="1"/>
                    <a:pt x="487" y="9"/>
                    <a:pt x="429" y="18"/>
                  </a:cubicBezTo>
                  <a:lnTo>
                    <a:pt x="402" y="22"/>
                  </a:lnTo>
                  <a:cubicBezTo>
                    <a:pt x="381" y="26"/>
                    <a:pt x="359" y="29"/>
                    <a:pt x="338" y="32"/>
                  </a:cubicBezTo>
                  <a:cubicBezTo>
                    <a:pt x="302" y="48"/>
                    <a:pt x="266" y="62"/>
                    <a:pt x="229" y="78"/>
                  </a:cubicBezTo>
                  <a:cubicBezTo>
                    <a:pt x="176" y="107"/>
                    <a:pt x="134" y="146"/>
                    <a:pt x="102" y="196"/>
                  </a:cubicBezTo>
                  <a:cubicBezTo>
                    <a:pt x="72" y="225"/>
                    <a:pt x="53" y="257"/>
                    <a:pt x="42" y="297"/>
                  </a:cubicBezTo>
                  <a:cubicBezTo>
                    <a:pt x="14" y="351"/>
                    <a:pt x="0" y="409"/>
                    <a:pt x="3" y="472"/>
                  </a:cubicBezTo>
                  <a:lnTo>
                    <a:pt x="19" y="594"/>
                  </a:lnTo>
                  <a:cubicBezTo>
                    <a:pt x="35" y="631"/>
                    <a:pt x="49" y="665"/>
                    <a:pt x="65" y="702"/>
                  </a:cubicBezTo>
                  <a:cubicBezTo>
                    <a:pt x="93" y="756"/>
                    <a:pt x="133" y="798"/>
                    <a:pt x="182" y="831"/>
                  </a:cubicBezTo>
                  <a:cubicBezTo>
                    <a:pt x="227" y="872"/>
                    <a:pt x="278" y="899"/>
                    <a:pt x="337" y="911"/>
                  </a:cubicBezTo>
                  <a:cubicBezTo>
                    <a:pt x="358" y="916"/>
                    <a:pt x="380" y="919"/>
                    <a:pt x="401" y="922"/>
                  </a:cubicBezTo>
                  <a:lnTo>
                    <a:pt x="428" y="926"/>
                  </a:lnTo>
                  <a:cubicBezTo>
                    <a:pt x="485" y="935"/>
                    <a:pt x="531" y="944"/>
                    <a:pt x="579" y="944"/>
                  </a:cubicBezTo>
                  <a:cubicBezTo>
                    <a:pt x="616" y="944"/>
                    <a:pt x="654" y="939"/>
                    <a:pt x="698" y="925"/>
                  </a:cubicBezTo>
                  <a:cubicBezTo>
                    <a:pt x="736" y="909"/>
                    <a:pt x="773" y="894"/>
                    <a:pt x="810" y="878"/>
                  </a:cubicBezTo>
                  <a:cubicBezTo>
                    <a:pt x="866" y="848"/>
                    <a:pt x="909" y="809"/>
                    <a:pt x="942" y="756"/>
                  </a:cubicBezTo>
                  <a:cubicBezTo>
                    <a:pt x="972" y="727"/>
                    <a:pt x="993" y="692"/>
                    <a:pt x="1003" y="653"/>
                  </a:cubicBezTo>
                  <a:cubicBezTo>
                    <a:pt x="1033" y="596"/>
                    <a:pt x="1046" y="537"/>
                    <a:pt x="1044" y="472"/>
                  </a:cubicBezTo>
                  <a:cubicBezTo>
                    <a:pt x="1039" y="432"/>
                    <a:pt x="1033" y="390"/>
                    <a:pt x="1028" y="348"/>
                  </a:cubicBezTo>
                  <a:cubicBezTo>
                    <a:pt x="1013" y="309"/>
                    <a:pt x="997" y="273"/>
                    <a:pt x="981" y="235"/>
                  </a:cubicBezTo>
                  <a:cubicBezTo>
                    <a:pt x="951" y="181"/>
                    <a:pt x="911" y="136"/>
                    <a:pt x="859" y="103"/>
                  </a:cubicBezTo>
                  <a:cubicBezTo>
                    <a:pt x="814" y="61"/>
                    <a:pt x="761" y="34"/>
                    <a:pt x="700" y="19"/>
                  </a:cubicBezTo>
                  <a:cubicBezTo>
                    <a:pt x="656" y="6"/>
                    <a:pt x="618" y="1"/>
                    <a:pt x="5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1"/>
            <p:cNvSpPr/>
            <p:nvPr/>
          </p:nvSpPr>
          <p:spPr>
            <a:xfrm>
              <a:off x="4181739" y="5673"/>
              <a:ext cx="45043" cy="40754"/>
            </a:xfrm>
            <a:custGeom>
              <a:avLst/>
              <a:gdLst/>
              <a:ahLst/>
              <a:cxnLst/>
              <a:rect l="l" t="t" r="r" b="b"/>
              <a:pathLst>
                <a:path w="945" h="855" extrusionOk="0">
                  <a:moveTo>
                    <a:pt x="528" y="1"/>
                  </a:moveTo>
                  <a:cubicBezTo>
                    <a:pt x="524" y="1"/>
                    <a:pt x="520" y="1"/>
                    <a:pt x="516" y="1"/>
                  </a:cubicBezTo>
                  <a:lnTo>
                    <a:pt x="506" y="1"/>
                  </a:lnTo>
                  <a:cubicBezTo>
                    <a:pt x="467" y="6"/>
                    <a:pt x="430" y="12"/>
                    <a:pt x="393" y="17"/>
                  </a:cubicBezTo>
                  <a:cubicBezTo>
                    <a:pt x="366" y="23"/>
                    <a:pt x="340" y="35"/>
                    <a:pt x="315" y="47"/>
                  </a:cubicBezTo>
                  <a:lnTo>
                    <a:pt x="287" y="56"/>
                  </a:lnTo>
                  <a:cubicBezTo>
                    <a:pt x="256" y="68"/>
                    <a:pt x="226" y="82"/>
                    <a:pt x="194" y="94"/>
                  </a:cubicBezTo>
                  <a:cubicBezTo>
                    <a:pt x="150" y="119"/>
                    <a:pt x="114" y="152"/>
                    <a:pt x="85" y="194"/>
                  </a:cubicBezTo>
                  <a:cubicBezTo>
                    <a:pt x="62" y="218"/>
                    <a:pt x="46" y="246"/>
                    <a:pt x="36" y="279"/>
                  </a:cubicBezTo>
                  <a:cubicBezTo>
                    <a:pt x="11" y="325"/>
                    <a:pt x="1" y="375"/>
                    <a:pt x="4" y="428"/>
                  </a:cubicBezTo>
                  <a:cubicBezTo>
                    <a:pt x="9" y="462"/>
                    <a:pt x="13" y="496"/>
                    <a:pt x="18" y="532"/>
                  </a:cubicBezTo>
                  <a:cubicBezTo>
                    <a:pt x="31" y="563"/>
                    <a:pt x="45" y="593"/>
                    <a:pt x="57" y="624"/>
                  </a:cubicBezTo>
                  <a:cubicBezTo>
                    <a:pt x="82" y="669"/>
                    <a:pt x="115" y="706"/>
                    <a:pt x="157" y="733"/>
                  </a:cubicBezTo>
                  <a:cubicBezTo>
                    <a:pt x="194" y="767"/>
                    <a:pt x="238" y="790"/>
                    <a:pt x="288" y="802"/>
                  </a:cubicBezTo>
                  <a:cubicBezTo>
                    <a:pt x="307" y="807"/>
                    <a:pt x="324" y="812"/>
                    <a:pt x="343" y="818"/>
                  </a:cubicBezTo>
                  <a:lnTo>
                    <a:pt x="344" y="818"/>
                  </a:lnTo>
                  <a:cubicBezTo>
                    <a:pt x="390" y="841"/>
                    <a:pt x="439" y="855"/>
                    <a:pt x="491" y="855"/>
                  </a:cubicBezTo>
                  <a:cubicBezTo>
                    <a:pt x="496" y="855"/>
                    <a:pt x="502" y="855"/>
                    <a:pt x="507" y="854"/>
                  </a:cubicBezTo>
                  <a:lnTo>
                    <a:pt x="517" y="854"/>
                  </a:lnTo>
                  <a:cubicBezTo>
                    <a:pt x="522" y="855"/>
                    <a:pt x="528" y="855"/>
                    <a:pt x="533" y="855"/>
                  </a:cubicBezTo>
                  <a:cubicBezTo>
                    <a:pt x="586" y="855"/>
                    <a:pt x="635" y="841"/>
                    <a:pt x="680" y="818"/>
                  </a:cubicBezTo>
                  <a:cubicBezTo>
                    <a:pt x="732" y="801"/>
                    <a:pt x="778" y="771"/>
                    <a:pt x="817" y="731"/>
                  </a:cubicBezTo>
                  <a:cubicBezTo>
                    <a:pt x="859" y="692"/>
                    <a:pt x="888" y="647"/>
                    <a:pt x="905" y="593"/>
                  </a:cubicBezTo>
                  <a:cubicBezTo>
                    <a:pt x="931" y="542"/>
                    <a:pt x="945" y="487"/>
                    <a:pt x="942" y="429"/>
                  </a:cubicBezTo>
                  <a:cubicBezTo>
                    <a:pt x="936" y="317"/>
                    <a:pt x="900" y="203"/>
                    <a:pt x="816" y="126"/>
                  </a:cubicBezTo>
                  <a:cubicBezTo>
                    <a:pt x="737" y="54"/>
                    <a:pt x="636" y="1"/>
                    <a:pt x="5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1"/>
            <p:cNvSpPr/>
            <p:nvPr/>
          </p:nvSpPr>
          <p:spPr>
            <a:xfrm>
              <a:off x="4279881" y="-11153"/>
              <a:ext cx="80363" cy="62298"/>
            </a:xfrm>
            <a:custGeom>
              <a:avLst/>
              <a:gdLst/>
              <a:ahLst/>
              <a:cxnLst/>
              <a:rect l="l" t="t" r="r" b="b"/>
              <a:pathLst>
                <a:path w="1686" h="1307" extrusionOk="0">
                  <a:moveTo>
                    <a:pt x="842" y="0"/>
                  </a:moveTo>
                  <a:cubicBezTo>
                    <a:pt x="2" y="0"/>
                    <a:pt x="1" y="1307"/>
                    <a:pt x="842" y="1307"/>
                  </a:cubicBezTo>
                  <a:cubicBezTo>
                    <a:pt x="843" y="1307"/>
                    <a:pt x="844" y="1307"/>
                    <a:pt x="844" y="1307"/>
                  </a:cubicBezTo>
                  <a:cubicBezTo>
                    <a:pt x="1684" y="1307"/>
                    <a:pt x="1685"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1"/>
            <p:cNvSpPr/>
            <p:nvPr/>
          </p:nvSpPr>
          <p:spPr>
            <a:xfrm>
              <a:off x="4419444" y="47856"/>
              <a:ext cx="28694" cy="28504"/>
            </a:xfrm>
            <a:custGeom>
              <a:avLst/>
              <a:gdLst/>
              <a:ahLst/>
              <a:cxnLst/>
              <a:rect l="l" t="t" r="r" b="b"/>
              <a:pathLst>
                <a:path w="602" h="598" extrusionOk="0">
                  <a:moveTo>
                    <a:pt x="301" y="0"/>
                  </a:moveTo>
                  <a:cubicBezTo>
                    <a:pt x="275" y="0"/>
                    <a:pt x="248" y="3"/>
                    <a:pt x="222" y="9"/>
                  </a:cubicBezTo>
                  <a:cubicBezTo>
                    <a:pt x="159" y="24"/>
                    <a:pt x="105" y="67"/>
                    <a:pt x="68" y="115"/>
                  </a:cubicBezTo>
                  <a:cubicBezTo>
                    <a:pt x="28" y="165"/>
                    <a:pt x="1" y="230"/>
                    <a:pt x="4" y="294"/>
                  </a:cubicBezTo>
                  <a:cubicBezTo>
                    <a:pt x="6" y="346"/>
                    <a:pt x="20" y="397"/>
                    <a:pt x="44" y="445"/>
                  </a:cubicBezTo>
                  <a:cubicBezTo>
                    <a:pt x="63" y="479"/>
                    <a:pt x="89" y="507"/>
                    <a:pt x="120" y="528"/>
                  </a:cubicBezTo>
                  <a:cubicBezTo>
                    <a:pt x="148" y="554"/>
                    <a:pt x="183" y="573"/>
                    <a:pt x="221" y="582"/>
                  </a:cubicBezTo>
                  <a:cubicBezTo>
                    <a:pt x="245" y="592"/>
                    <a:pt x="273" y="597"/>
                    <a:pt x="301" y="597"/>
                  </a:cubicBezTo>
                  <a:cubicBezTo>
                    <a:pt x="322" y="597"/>
                    <a:pt x="344" y="594"/>
                    <a:pt x="363" y="587"/>
                  </a:cubicBezTo>
                  <a:cubicBezTo>
                    <a:pt x="439" y="563"/>
                    <a:pt x="518" y="519"/>
                    <a:pt x="557" y="445"/>
                  </a:cubicBezTo>
                  <a:cubicBezTo>
                    <a:pt x="582" y="397"/>
                    <a:pt x="595" y="348"/>
                    <a:pt x="597" y="294"/>
                  </a:cubicBezTo>
                  <a:cubicBezTo>
                    <a:pt x="602" y="230"/>
                    <a:pt x="572" y="166"/>
                    <a:pt x="535" y="115"/>
                  </a:cubicBezTo>
                  <a:cubicBezTo>
                    <a:pt x="497" y="67"/>
                    <a:pt x="444" y="22"/>
                    <a:pt x="381" y="9"/>
                  </a:cubicBezTo>
                  <a:cubicBezTo>
                    <a:pt x="355" y="3"/>
                    <a:pt x="328" y="0"/>
                    <a:pt x="30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1"/>
            <p:cNvSpPr/>
            <p:nvPr/>
          </p:nvSpPr>
          <p:spPr>
            <a:xfrm>
              <a:off x="4468444" y="106913"/>
              <a:ext cx="38418" cy="29791"/>
            </a:xfrm>
            <a:custGeom>
              <a:avLst/>
              <a:gdLst/>
              <a:ahLst/>
              <a:cxnLst/>
              <a:rect l="l" t="t" r="r" b="b"/>
              <a:pathLst>
                <a:path w="806" h="625" extrusionOk="0">
                  <a:moveTo>
                    <a:pt x="403" y="0"/>
                  </a:moveTo>
                  <a:cubicBezTo>
                    <a:pt x="1" y="0"/>
                    <a:pt x="1" y="624"/>
                    <a:pt x="403" y="624"/>
                  </a:cubicBezTo>
                  <a:cubicBezTo>
                    <a:pt x="805" y="624"/>
                    <a:pt x="806" y="0"/>
                    <a:pt x="40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1"/>
            <p:cNvSpPr/>
            <p:nvPr/>
          </p:nvSpPr>
          <p:spPr>
            <a:xfrm>
              <a:off x="3818484" y="-232366"/>
              <a:ext cx="33223" cy="25787"/>
            </a:xfrm>
            <a:custGeom>
              <a:avLst/>
              <a:gdLst/>
              <a:ahLst/>
              <a:cxnLst/>
              <a:rect l="l" t="t" r="r" b="b"/>
              <a:pathLst>
                <a:path w="697" h="541" extrusionOk="0">
                  <a:moveTo>
                    <a:pt x="349" y="1"/>
                  </a:moveTo>
                  <a:cubicBezTo>
                    <a:pt x="3" y="1"/>
                    <a:pt x="1" y="541"/>
                    <a:pt x="349" y="541"/>
                  </a:cubicBezTo>
                  <a:cubicBezTo>
                    <a:pt x="697" y="541"/>
                    <a:pt x="697" y="1"/>
                    <a:pt x="34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1"/>
            <p:cNvSpPr/>
            <p:nvPr/>
          </p:nvSpPr>
          <p:spPr>
            <a:xfrm>
              <a:off x="3851182" y="-185559"/>
              <a:ext cx="51669" cy="40086"/>
            </a:xfrm>
            <a:custGeom>
              <a:avLst/>
              <a:gdLst/>
              <a:ahLst/>
              <a:cxnLst/>
              <a:rect l="l" t="t" r="r" b="b"/>
              <a:pathLst>
                <a:path w="1084" h="841" extrusionOk="0">
                  <a:moveTo>
                    <a:pt x="542" y="0"/>
                  </a:moveTo>
                  <a:cubicBezTo>
                    <a:pt x="2" y="0"/>
                    <a:pt x="0" y="840"/>
                    <a:pt x="542" y="840"/>
                  </a:cubicBezTo>
                  <a:cubicBezTo>
                    <a:pt x="1083" y="839"/>
                    <a:pt x="1084" y="0"/>
                    <a:pt x="5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1"/>
            <p:cNvSpPr/>
            <p:nvPr/>
          </p:nvSpPr>
          <p:spPr>
            <a:xfrm>
              <a:off x="3918962" y="-131555"/>
              <a:ext cx="35796" cy="27789"/>
            </a:xfrm>
            <a:custGeom>
              <a:avLst/>
              <a:gdLst/>
              <a:ahLst/>
              <a:cxnLst/>
              <a:rect l="l" t="t" r="r" b="b"/>
              <a:pathLst>
                <a:path w="751" h="583" extrusionOk="0">
                  <a:moveTo>
                    <a:pt x="377" y="0"/>
                  </a:moveTo>
                  <a:cubicBezTo>
                    <a:pt x="2" y="0"/>
                    <a:pt x="1" y="582"/>
                    <a:pt x="377" y="582"/>
                  </a:cubicBezTo>
                  <a:cubicBezTo>
                    <a:pt x="750" y="582"/>
                    <a:pt x="750" y="0"/>
                    <a:pt x="3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1"/>
            <p:cNvSpPr/>
            <p:nvPr/>
          </p:nvSpPr>
          <p:spPr>
            <a:xfrm>
              <a:off x="4005855" y="-91945"/>
              <a:ext cx="41659" cy="32317"/>
            </a:xfrm>
            <a:custGeom>
              <a:avLst/>
              <a:gdLst/>
              <a:ahLst/>
              <a:cxnLst/>
              <a:rect l="l" t="t" r="r" b="b"/>
              <a:pathLst>
                <a:path w="874" h="678" extrusionOk="0">
                  <a:moveTo>
                    <a:pt x="438" y="0"/>
                  </a:moveTo>
                  <a:cubicBezTo>
                    <a:pt x="3" y="0"/>
                    <a:pt x="0" y="678"/>
                    <a:pt x="438" y="678"/>
                  </a:cubicBezTo>
                  <a:cubicBezTo>
                    <a:pt x="873" y="678"/>
                    <a:pt x="873" y="0"/>
                    <a:pt x="4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1"/>
            <p:cNvSpPr/>
            <p:nvPr/>
          </p:nvSpPr>
          <p:spPr>
            <a:xfrm>
              <a:off x="4090270" y="-113680"/>
              <a:ext cx="69829" cy="63823"/>
            </a:xfrm>
            <a:custGeom>
              <a:avLst/>
              <a:gdLst/>
              <a:ahLst/>
              <a:cxnLst/>
              <a:rect l="l" t="t" r="r" b="b"/>
              <a:pathLst>
                <a:path w="1465" h="1339" extrusionOk="0">
                  <a:moveTo>
                    <a:pt x="663" y="1"/>
                  </a:moveTo>
                  <a:cubicBezTo>
                    <a:pt x="497" y="1"/>
                    <a:pt x="318" y="81"/>
                    <a:pt x="203" y="197"/>
                  </a:cubicBezTo>
                  <a:cubicBezTo>
                    <a:pt x="87" y="314"/>
                    <a:pt x="1" y="504"/>
                    <a:pt x="7" y="670"/>
                  </a:cubicBezTo>
                  <a:cubicBezTo>
                    <a:pt x="14" y="843"/>
                    <a:pt x="71" y="1022"/>
                    <a:pt x="203" y="1142"/>
                  </a:cubicBezTo>
                  <a:cubicBezTo>
                    <a:pt x="329" y="1258"/>
                    <a:pt x="488" y="1338"/>
                    <a:pt x="663" y="1338"/>
                  </a:cubicBezTo>
                  <a:cubicBezTo>
                    <a:pt x="667" y="1338"/>
                    <a:pt x="671" y="1338"/>
                    <a:pt x="676" y="1338"/>
                  </a:cubicBezTo>
                  <a:cubicBezTo>
                    <a:pt x="773" y="1336"/>
                    <a:pt x="873" y="1338"/>
                    <a:pt x="969" y="1312"/>
                  </a:cubicBezTo>
                  <a:cubicBezTo>
                    <a:pt x="1250" y="1235"/>
                    <a:pt x="1464" y="963"/>
                    <a:pt x="1464" y="670"/>
                  </a:cubicBezTo>
                  <a:cubicBezTo>
                    <a:pt x="1464" y="385"/>
                    <a:pt x="1252" y="92"/>
                    <a:pt x="969" y="27"/>
                  </a:cubicBezTo>
                  <a:cubicBezTo>
                    <a:pt x="873" y="5"/>
                    <a:pt x="773" y="2"/>
                    <a:pt x="676" y="1"/>
                  </a:cubicBezTo>
                  <a:cubicBezTo>
                    <a:pt x="672" y="1"/>
                    <a:pt x="668" y="1"/>
                    <a:pt x="66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1"/>
            <p:cNvSpPr/>
            <p:nvPr/>
          </p:nvSpPr>
          <p:spPr>
            <a:xfrm>
              <a:off x="4193608" y="-136083"/>
              <a:ext cx="65158" cy="60773"/>
            </a:xfrm>
            <a:custGeom>
              <a:avLst/>
              <a:gdLst/>
              <a:ahLst/>
              <a:cxnLst/>
              <a:rect l="l" t="t" r="r" b="b"/>
              <a:pathLst>
                <a:path w="1367" h="1275" extrusionOk="0">
                  <a:moveTo>
                    <a:pt x="620" y="0"/>
                  </a:moveTo>
                  <a:cubicBezTo>
                    <a:pt x="541" y="0"/>
                    <a:pt x="467" y="19"/>
                    <a:pt x="399" y="55"/>
                  </a:cubicBezTo>
                  <a:cubicBezTo>
                    <a:pt x="320" y="82"/>
                    <a:pt x="252" y="126"/>
                    <a:pt x="194" y="186"/>
                  </a:cubicBezTo>
                  <a:cubicBezTo>
                    <a:pt x="84" y="296"/>
                    <a:pt x="1" y="478"/>
                    <a:pt x="8" y="636"/>
                  </a:cubicBezTo>
                  <a:cubicBezTo>
                    <a:pt x="16" y="802"/>
                    <a:pt x="70" y="971"/>
                    <a:pt x="194" y="1087"/>
                  </a:cubicBezTo>
                  <a:cubicBezTo>
                    <a:pt x="303" y="1187"/>
                    <a:pt x="454" y="1275"/>
                    <a:pt x="607" y="1275"/>
                  </a:cubicBezTo>
                  <a:cubicBezTo>
                    <a:pt x="620" y="1275"/>
                    <a:pt x="632" y="1274"/>
                    <a:pt x="645" y="1273"/>
                  </a:cubicBezTo>
                  <a:cubicBezTo>
                    <a:pt x="730" y="1265"/>
                    <a:pt x="824" y="1262"/>
                    <a:pt x="906" y="1235"/>
                  </a:cubicBezTo>
                  <a:cubicBezTo>
                    <a:pt x="955" y="1214"/>
                    <a:pt x="1004" y="1193"/>
                    <a:pt x="1054" y="1172"/>
                  </a:cubicBezTo>
                  <a:cubicBezTo>
                    <a:pt x="1126" y="1133"/>
                    <a:pt x="1185" y="1080"/>
                    <a:pt x="1228" y="1012"/>
                  </a:cubicBezTo>
                  <a:cubicBezTo>
                    <a:pt x="1309" y="908"/>
                    <a:pt x="1367" y="773"/>
                    <a:pt x="1362" y="636"/>
                  </a:cubicBezTo>
                  <a:cubicBezTo>
                    <a:pt x="1355" y="528"/>
                    <a:pt x="1326" y="423"/>
                    <a:pt x="1275" y="324"/>
                  </a:cubicBezTo>
                  <a:cubicBezTo>
                    <a:pt x="1200" y="183"/>
                    <a:pt x="1052" y="89"/>
                    <a:pt x="905" y="39"/>
                  </a:cubicBezTo>
                  <a:cubicBezTo>
                    <a:pt x="821" y="11"/>
                    <a:pt x="730" y="8"/>
                    <a:pt x="643" y="1"/>
                  </a:cubicBezTo>
                  <a:cubicBezTo>
                    <a:pt x="635" y="1"/>
                    <a:pt x="627" y="0"/>
                    <a:pt x="6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1"/>
            <p:cNvSpPr/>
            <p:nvPr/>
          </p:nvSpPr>
          <p:spPr>
            <a:xfrm>
              <a:off x="4324543" y="-126025"/>
              <a:ext cx="33318" cy="28837"/>
            </a:xfrm>
            <a:custGeom>
              <a:avLst/>
              <a:gdLst/>
              <a:ahLst/>
              <a:cxnLst/>
              <a:rect l="l" t="t" r="r" b="b"/>
              <a:pathLst>
                <a:path w="699" h="605" extrusionOk="0">
                  <a:moveTo>
                    <a:pt x="392" y="1"/>
                  </a:moveTo>
                  <a:cubicBezTo>
                    <a:pt x="363" y="1"/>
                    <a:pt x="334" y="5"/>
                    <a:pt x="300" y="13"/>
                  </a:cubicBezTo>
                  <a:cubicBezTo>
                    <a:pt x="291" y="14"/>
                    <a:pt x="281" y="16"/>
                    <a:pt x="272" y="19"/>
                  </a:cubicBezTo>
                  <a:cubicBezTo>
                    <a:pt x="251" y="24"/>
                    <a:pt x="230" y="29"/>
                    <a:pt x="208" y="34"/>
                  </a:cubicBezTo>
                  <a:lnTo>
                    <a:pt x="141" y="61"/>
                  </a:lnTo>
                  <a:cubicBezTo>
                    <a:pt x="108" y="78"/>
                    <a:pt x="82" y="103"/>
                    <a:pt x="62" y="133"/>
                  </a:cubicBezTo>
                  <a:cubicBezTo>
                    <a:pt x="27" y="180"/>
                    <a:pt x="1" y="240"/>
                    <a:pt x="3" y="302"/>
                  </a:cubicBezTo>
                  <a:cubicBezTo>
                    <a:pt x="6" y="351"/>
                    <a:pt x="17" y="398"/>
                    <a:pt x="40" y="443"/>
                  </a:cubicBezTo>
                  <a:cubicBezTo>
                    <a:pt x="71" y="501"/>
                    <a:pt x="144" y="557"/>
                    <a:pt x="207" y="571"/>
                  </a:cubicBezTo>
                  <a:lnTo>
                    <a:pt x="271" y="586"/>
                  </a:lnTo>
                  <a:cubicBezTo>
                    <a:pt x="280" y="589"/>
                    <a:pt x="290" y="590"/>
                    <a:pt x="298" y="592"/>
                  </a:cubicBezTo>
                  <a:cubicBezTo>
                    <a:pt x="332" y="600"/>
                    <a:pt x="362" y="604"/>
                    <a:pt x="392" y="604"/>
                  </a:cubicBezTo>
                  <a:cubicBezTo>
                    <a:pt x="419" y="604"/>
                    <a:pt x="446" y="600"/>
                    <a:pt x="477" y="592"/>
                  </a:cubicBezTo>
                  <a:cubicBezTo>
                    <a:pt x="539" y="575"/>
                    <a:pt x="593" y="536"/>
                    <a:pt x="632" y="485"/>
                  </a:cubicBezTo>
                  <a:cubicBezTo>
                    <a:pt x="672" y="434"/>
                    <a:pt x="699" y="370"/>
                    <a:pt x="696" y="303"/>
                  </a:cubicBezTo>
                  <a:cubicBezTo>
                    <a:pt x="695" y="249"/>
                    <a:pt x="682" y="197"/>
                    <a:pt x="657" y="150"/>
                  </a:cubicBezTo>
                  <a:cubicBezTo>
                    <a:pt x="624" y="86"/>
                    <a:pt x="547" y="31"/>
                    <a:pt x="478" y="13"/>
                  </a:cubicBezTo>
                  <a:cubicBezTo>
                    <a:pt x="447" y="4"/>
                    <a:pt x="419" y="1"/>
                    <a:pt x="39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1"/>
            <p:cNvSpPr/>
            <p:nvPr/>
          </p:nvSpPr>
          <p:spPr>
            <a:xfrm>
              <a:off x="4414487" y="-126264"/>
              <a:ext cx="58628" cy="53194"/>
            </a:xfrm>
            <a:custGeom>
              <a:avLst/>
              <a:gdLst/>
              <a:ahLst/>
              <a:cxnLst/>
              <a:rect l="l" t="t" r="r" b="b"/>
              <a:pathLst>
                <a:path w="1230" h="1116" extrusionOk="0">
                  <a:moveTo>
                    <a:pt x="700" y="0"/>
                  </a:moveTo>
                  <a:cubicBezTo>
                    <a:pt x="688" y="0"/>
                    <a:pt x="677" y="1"/>
                    <a:pt x="665" y="2"/>
                  </a:cubicBezTo>
                  <a:cubicBezTo>
                    <a:pt x="626" y="5"/>
                    <a:pt x="587" y="10"/>
                    <a:pt x="549" y="15"/>
                  </a:cubicBezTo>
                  <a:cubicBezTo>
                    <a:pt x="401" y="31"/>
                    <a:pt x="273" y="65"/>
                    <a:pt x="165" y="174"/>
                  </a:cubicBezTo>
                  <a:cubicBezTo>
                    <a:pt x="71" y="268"/>
                    <a:pt x="0" y="423"/>
                    <a:pt x="5" y="558"/>
                  </a:cubicBezTo>
                  <a:cubicBezTo>
                    <a:pt x="12" y="697"/>
                    <a:pt x="58" y="845"/>
                    <a:pt x="165" y="941"/>
                  </a:cubicBezTo>
                  <a:cubicBezTo>
                    <a:pt x="277" y="1045"/>
                    <a:pt x="398" y="1084"/>
                    <a:pt x="549" y="1101"/>
                  </a:cubicBezTo>
                  <a:cubicBezTo>
                    <a:pt x="587" y="1105"/>
                    <a:pt x="626" y="1109"/>
                    <a:pt x="665" y="1114"/>
                  </a:cubicBezTo>
                  <a:cubicBezTo>
                    <a:pt x="676" y="1115"/>
                    <a:pt x="688" y="1116"/>
                    <a:pt x="700" y="1116"/>
                  </a:cubicBezTo>
                  <a:cubicBezTo>
                    <a:pt x="871" y="1116"/>
                    <a:pt x="1074" y="987"/>
                    <a:pt x="1145" y="840"/>
                  </a:cubicBezTo>
                  <a:cubicBezTo>
                    <a:pt x="1188" y="750"/>
                    <a:pt x="1229" y="662"/>
                    <a:pt x="1224" y="559"/>
                  </a:cubicBezTo>
                  <a:cubicBezTo>
                    <a:pt x="1220" y="453"/>
                    <a:pt x="1191" y="371"/>
                    <a:pt x="1145" y="277"/>
                  </a:cubicBezTo>
                  <a:cubicBezTo>
                    <a:pt x="1074" y="129"/>
                    <a:pt x="872" y="0"/>
                    <a:pt x="70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1"/>
            <p:cNvSpPr/>
            <p:nvPr/>
          </p:nvSpPr>
          <p:spPr>
            <a:xfrm>
              <a:off x="4501333" y="-44232"/>
              <a:ext cx="49238" cy="50668"/>
            </a:xfrm>
            <a:custGeom>
              <a:avLst/>
              <a:gdLst/>
              <a:ahLst/>
              <a:cxnLst/>
              <a:rect l="l" t="t" r="r" b="b"/>
              <a:pathLst>
                <a:path w="1033" h="1063" extrusionOk="0">
                  <a:moveTo>
                    <a:pt x="502" y="0"/>
                  </a:moveTo>
                  <a:cubicBezTo>
                    <a:pt x="413" y="0"/>
                    <a:pt x="327" y="24"/>
                    <a:pt x="251" y="68"/>
                  </a:cubicBezTo>
                  <a:cubicBezTo>
                    <a:pt x="211" y="90"/>
                    <a:pt x="172" y="118"/>
                    <a:pt x="143" y="153"/>
                  </a:cubicBezTo>
                  <a:cubicBezTo>
                    <a:pt x="119" y="184"/>
                    <a:pt x="94" y="218"/>
                    <a:pt x="69" y="249"/>
                  </a:cubicBezTo>
                  <a:cubicBezTo>
                    <a:pt x="35" y="304"/>
                    <a:pt x="15" y="361"/>
                    <a:pt x="12" y="425"/>
                  </a:cubicBezTo>
                  <a:cubicBezTo>
                    <a:pt x="1" y="467"/>
                    <a:pt x="1" y="509"/>
                    <a:pt x="12" y="551"/>
                  </a:cubicBezTo>
                  <a:cubicBezTo>
                    <a:pt x="12" y="561"/>
                    <a:pt x="15" y="571"/>
                    <a:pt x="16" y="581"/>
                  </a:cubicBezTo>
                  <a:cubicBezTo>
                    <a:pt x="21" y="663"/>
                    <a:pt x="43" y="738"/>
                    <a:pt x="84" y="810"/>
                  </a:cubicBezTo>
                  <a:cubicBezTo>
                    <a:pt x="111" y="844"/>
                    <a:pt x="138" y="880"/>
                    <a:pt x="164" y="914"/>
                  </a:cubicBezTo>
                  <a:cubicBezTo>
                    <a:pt x="229" y="977"/>
                    <a:pt x="303" y="1021"/>
                    <a:pt x="389" y="1045"/>
                  </a:cubicBezTo>
                  <a:cubicBezTo>
                    <a:pt x="429" y="1057"/>
                    <a:pt x="467" y="1062"/>
                    <a:pt x="506" y="1062"/>
                  </a:cubicBezTo>
                  <a:cubicBezTo>
                    <a:pt x="512" y="1062"/>
                    <a:pt x="519" y="1062"/>
                    <a:pt x="525" y="1062"/>
                  </a:cubicBezTo>
                  <a:lnTo>
                    <a:pt x="525" y="1062"/>
                  </a:lnTo>
                  <a:lnTo>
                    <a:pt x="524" y="1063"/>
                  </a:lnTo>
                  <a:cubicBezTo>
                    <a:pt x="527" y="1063"/>
                    <a:pt x="531" y="1063"/>
                    <a:pt x="534" y="1063"/>
                  </a:cubicBezTo>
                  <a:cubicBezTo>
                    <a:pt x="579" y="1063"/>
                    <a:pt x="620" y="1056"/>
                    <a:pt x="660" y="1043"/>
                  </a:cubicBezTo>
                  <a:cubicBezTo>
                    <a:pt x="702" y="1034"/>
                    <a:pt x="743" y="1017"/>
                    <a:pt x="781" y="994"/>
                  </a:cubicBezTo>
                  <a:cubicBezTo>
                    <a:pt x="784" y="993"/>
                    <a:pt x="785" y="991"/>
                    <a:pt x="787" y="989"/>
                  </a:cubicBezTo>
                  <a:cubicBezTo>
                    <a:pt x="822" y="970"/>
                    <a:pt x="855" y="946"/>
                    <a:pt x="884" y="915"/>
                  </a:cubicBezTo>
                  <a:cubicBezTo>
                    <a:pt x="915" y="885"/>
                    <a:pt x="942" y="849"/>
                    <a:pt x="964" y="812"/>
                  </a:cubicBezTo>
                  <a:cubicBezTo>
                    <a:pt x="1010" y="732"/>
                    <a:pt x="1033" y="647"/>
                    <a:pt x="1033" y="554"/>
                  </a:cubicBezTo>
                  <a:cubicBezTo>
                    <a:pt x="1026" y="435"/>
                    <a:pt x="1014" y="375"/>
                    <a:pt x="957" y="270"/>
                  </a:cubicBezTo>
                  <a:cubicBezTo>
                    <a:pt x="955" y="265"/>
                    <a:pt x="952" y="261"/>
                    <a:pt x="948" y="257"/>
                  </a:cubicBezTo>
                  <a:cubicBezTo>
                    <a:pt x="922" y="224"/>
                    <a:pt x="898" y="190"/>
                    <a:pt x="872" y="157"/>
                  </a:cubicBezTo>
                  <a:cubicBezTo>
                    <a:pt x="870" y="156"/>
                    <a:pt x="870" y="155"/>
                    <a:pt x="868" y="155"/>
                  </a:cubicBezTo>
                  <a:cubicBezTo>
                    <a:pt x="867" y="153"/>
                    <a:pt x="864" y="152"/>
                    <a:pt x="863" y="150"/>
                  </a:cubicBezTo>
                  <a:cubicBezTo>
                    <a:pt x="767" y="56"/>
                    <a:pt x="638" y="0"/>
                    <a:pt x="50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1"/>
            <p:cNvSpPr/>
            <p:nvPr/>
          </p:nvSpPr>
          <p:spPr>
            <a:xfrm>
              <a:off x="3922155" y="-84509"/>
              <a:ext cx="32937" cy="29505"/>
            </a:xfrm>
            <a:custGeom>
              <a:avLst/>
              <a:gdLst/>
              <a:ahLst/>
              <a:cxnLst/>
              <a:rect l="l" t="t" r="r" b="b"/>
              <a:pathLst>
                <a:path w="691" h="619" extrusionOk="0">
                  <a:moveTo>
                    <a:pt x="310" y="0"/>
                  </a:moveTo>
                  <a:cubicBezTo>
                    <a:pt x="253" y="0"/>
                    <a:pt x="202" y="14"/>
                    <a:pt x="154" y="42"/>
                  </a:cubicBezTo>
                  <a:cubicBezTo>
                    <a:pt x="59" y="97"/>
                    <a:pt x="1" y="200"/>
                    <a:pt x="1" y="309"/>
                  </a:cubicBezTo>
                  <a:cubicBezTo>
                    <a:pt x="1" y="417"/>
                    <a:pt x="59" y="521"/>
                    <a:pt x="154" y="576"/>
                  </a:cubicBezTo>
                  <a:cubicBezTo>
                    <a:pt x="202" y="603"/>
                    <a:pt x="254" y="618"/>
                    <a:pt x="310" y="618"/>
                  </a:cubicBezTo>
                  <a:cubicBezTo>
                    <a:pt x="365" y="618"/>
                    <a:pt x="416" y="603"/>
                    <a:pt x="466" y="576"/>
                  </a:cubicBezTo>
                  <a:lnTo>
                    <a:pt x="563" y="529"/>
                  </a:lnTo>
                  <a:cubicBezTo>
                    <a:pt x="642" y="490"/>
                    <a:pt x="689" y="393"/>
                    <a:pt x="689" y="309"/>
                  </a:cubicBezTo>
                  <a:cubicBezTo>
                    <a:pt x="691" y="225"/>
                    <a:pt x="644" y="127"/>
                    <a:pt x="563" y="89"/>
                  </a:cubicBezTo>
                  <a:lnTo>
                    <a:pt x="466" y="42"/>
                  </a:lnTo>
                  <a:cubicBezTo>
                    <a:pt x="416" y="14"/>
                    <a:pt x="364"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1"/>
            <p:cNvSpPr/>
            <p:nvPr/>
          </p:nvSpPr>
          <p:spPr>
            <a:xfrm>
              <a:off x="4035789" y="-34747"/>
              <a:ext cx="17731" cy="13728"/>
            </a:xfrm>
            <a:custGeom>
              <a:avLst/>
              <a:gdLst/>
              <a:ahLst/>
              <a:cxnLst/>
              <a:rect l="l" t="t" r="r" b="b"/>
              <a:pathLst>
                <a:path w="372" h="288" extrusionOk="0">
                  <a:moveTo>
                    <a:pt x="187" y="0"/>
                  </a:moveTo>
                  <a:cubicBezTo>
                    <a:pt x="1" y="0"/>
                    <a:pt x="1" y="288"/>
                    <a:pt x="187" y="288"/>
                  </a:cubicBezTo>
                  <a:cubicBezTo>
                    <a:pt x="371" y="288"/>
                    <a:pt x="371" y="0"/>
                    <a:pt x="1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1"/>
            <p:cNvSpPr/>
            <p:nvPr/>
          </p:nvSpPr>
          <p:spPr>
            <a:xfrm>
              <a:off x="4154379" y="-35605"/>
              <a:ext cx="20019" cy="15491"/>
            </a:xfrm>
            <a:custGeom>
              <a:avLst/>
              <a:gdLst/>
              <a:ahLst/>
              <a:cxnLst/>
              <a:rect l="l" t="t" r="r" b="b"/>
              <a:pathLst>
                <a:path w="420" h="325" extrusionOk="0">
                  <a:moveTo>
                    <a:pt x="210" y="0"/>
                  </a:moveTo>
                  <a:cubicBezTo>
                    <a:pt x="2" y="0"/>
                    <a:pt x="1" y="325"/>
                    <a:pt x="210" y="325"/>
                  </a:cubicBezTo>
                  <a:cubicBezTo>
                    <a:pt x="420" y="325"/>
                    <a:pt x="420" y="0"/>
                    <a:pt x="2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1"/>
            <p:cNvSpPr/>
            <p:nvPr/>
          </p:nvSpPr>
          <p:spPr>
            <a:xfrm>
              <a:off x="4246277" y="-70543"/>
              <a:ext cx="63728" cy="49476"/>
            </a:xfrm>
            <a:custGeom>
              <a:avLst/>
              <a:gdLst/>
              <a:ahLst/>
              <a:cxnLst/>
              <a:rect l="l" t="t" r="r" b="b"/>
              <a:pathLst>
                <a:path w="1337" h="1038" extrusionOk="0">
                  <a:moveTo>
                    <a:pt x="669" y="0"/>
                  </a:moveTo>
                  <a:cubicBezTo>
                    <a:pt x="1" y="0"/>
                    <a:pt x="0" y="1038"/>
                    <a:pt x="669" y="1038"/>
                  </a:cubicBezTo>
                  <a:cubicBezTo>
                    <a:pt x="1336" y="1038"/>
                    <a:pt x="1337" y="0"/>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1"/>
            <p:cNvSpPr/>
            <p:nvPr/>
          </p:nvSpPr>
          <p:spPr>
            <a:xfrm>
              <a:off x="4357528" y="-50190"/>
              <a:ext cx="24547" cy="20687"/>
            </a:xfrm>
            <a:custGeom>
              <a:avLst/>
              <a:gdLst/>
              <a:ahLst/>
              <a:cxnLst/>
              <a:rect l="l" t="t" r="r" b="b"/>
              <a:pathLst>
                <a:path w="515" h="434" extrusionOk="0">
                  <a:moveTo>
                    <a:pt x="208" y="0"/>
                  </a:moveTo>
                  <a:cubicBezTo>
                    <a:pt x="159" y="0"/>
                    <a:pt x="99" y="31"/>
                    <a:pt x="66" y="63"/>
                  </a:cubicBezTo>
                  <a:cubicBezTo>
                    <a:pt x="28" y="102"/>
                    <a:pt x="1" y="163"/>
                    <a:pt x="3" y="217"/>
                  </a:cubicBezTo>
                  <a:cubicBezTo>
                    <a:pt x="6" y="273"/>
                    <a:pt x="24" y="330"/>
                    <a:pt x="66" y="370"/>
                  </a:cubicBezTo>
                  <a:cubicBezTo>
                    <a:pt x="102" y="404"/>
                    <a:pt x="153" y="434"/>
                    <a:pt x="204" y="434"/>
                  </a:cubicBezTo>
                  <a:cubicBezTo>
                    <a:pt x="209" y="434"/>
                    <a:pt x="214" y="433"/>
                    <a:pt x="218" y="433"/>
                  </a:cubicBezTo>
                  <a:cubicBezTo>
                    <a:pt x="255" y="429"/>
                    <a:pt x="299" y="429"/>
                    <a:pt x="332" y="419"/>
                  </a:cubicBezTo>
                  <a:cubicBezTo>
                    <a:pt x="349" y="414"/>
                    <a:pt x="379" y="402"/>
                    <a:pt x="398" y="391"/>
                  </a:cubicBezTo>
                  <a:cubicBezTo>
                    <a:pt x="435" y="372"/>
                    <a:pt x="456" y="345"/>
                    <a:pt x="479" y="313"/>
                  </a:cubicBezTo>
                  <a:cubicBezTo>
                    <a:pt x="515" y="261"/>
                    <a:pt x="515" y="172"/>
                    <a:pt x="479" y="121"/>
                  </a:cubicBezTo>
                  <a:cubicBezTo>
                    <a:pt x="456" y="88"/>
                    <a:pt x="435" y="62"/>
                    <a:pt x="398" y="42"/>
                  </a:cubicBezTo>
                  <a:cubicBezTo>
                    <a:pt x="379" y="32"/>
                    <a:pt x="351" y="19"/>
                    <a:pt x="332" y="14"/>
                  </a:cubicBezTo>
                  <a:cubicBezTo>
                    <a:pt x="299" y="5"/>
                    <a:pt x="256" y="4"/>
                    <a:pt x="218" y="1"/>
                  </a:cubicBezTo>
                  <a:cubicBezTo>
                    <a:pt x="215" y="0"/>
                    <a:pt x="211" y="0"/>
                    <a:pt x="2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1"/>
            <p:cNvSpPr/>
            <p:nvPr/>
          </p:nvSpPr>
          <p:spPr>
            <a:xfrm>
              <a:off x="4410436" y="-45043"/>
              <a:ext cx="58723" cy="58294"/>
            </a:xfrm>
            <a:custGeom>
              <a:avLst/>
              <a:gdLst/>
              <a:ahLst/>
              <a:cxnLst/>
              <a:rect l="l" t="t" r="r" b="b"/>
              <a:pathLst>
                <a:path w="1232" h="1223" extrusionOk="0">
                  <a:moveTo>
                    <a:pt x="595" y="0"/>
                  </a:moveTo>
                  <a:cubicBezTo>
                    <a:pt x="519" y="0"/>
                    <a:pt x="447" y="17"/>
                    <a:pt x="379" y="53"/>
                  </a:cubicBezTo>
                  <a:cubicBezTo>
                    <a:pt x="304" y="78"/>
                    <a:pt x="238" y="119"/>
                    <a:pt x="183" y="179"/>
                  </a:cubicBezTo>
                  <a:cubicBezTo>
                    <a:pt x="123" y="234"/>
                    <a:pt x="81" y="301"/>
                    <a:pt x="56" y="375"/>
                  </a:cubicBezTo>
                  <a:cubicBezTo>
                    <a:pt x="18" y="448"/>
                    <a:pt x="0" y="527"/>
                    <a:pt x="3" y="611"/>
                  </a:cubicBezTo>
                  <a:cubicBezTo>
                    <a:pt x="12" y="665"/>
                    <a:pt x="18" y="720"/>
                    <a:pt x="26" y="773"/>
                  </a:cubicBezTo>
                  <a:cubicBezTo>
                    <a:pt x="55" y="877"/>
                    <a:pt x="107" y="968"/>
                    <a:pt x="183" y="1043"/>
                  </a:cubicBezTo>
                  <a:cubicBezTo>
                    <a:pt x="225" y="1075"/>
                    <a:pt x="265" y="1107"/>
                    <a:pt x="307" y="1138"/>
                  </a:cubicBezTo>
                  <a:cubicBezTo>
                    <a:pt x="403" y="1194"/>
                    <a:pt x="507" y="1222"/>
                    <a:pt x="616" y="1222"/>
                  </a:cubicBezTo>
                  <a:cubicBezTo>
                    <a:pt x="622" y="1222"/>
                    <a:pt x="629" y="1222"/>
                    <a:pt x="635" y="1222"/>
                  </a:cubicBezTo>
                  <a:cubicBezTo>
                    <a:pt x="712" y="1222"/>
                    <a:pt x="784" y="1205"/>
                    <a:pt x="851" y="1170"/>
                  </a:cubicBezTo>
                  <a:cubicBezTo>
                    <a:pt x="928" y="1146"/>
                    <a:pt x="993" y="1104"/>
                    <a:pt x="1048" y="1043"/>
                  </a:cubicBezTo>
                  <a:cubicBezTo>
                    <a:pt x="1109" y="989"/>
                    <a:pt x="1150" y="922"/>
                    <a:pt x="1175" y="847"/>
                  </a:cubicBezTo>
                  <a:cubicBezTo>
                    <a:pt x="1214" y="774"/>
                    <a:pt x="1231" y="696"/>
                    <a:pt x="1227" y="612"/>
                  </a:cubicBezTo>
                  <a:cubicBezTo>
                    <a:pt x="1221" y="557"/>
                    <a:pt x="1214" y="503"/>
                    <a:pt x="1205" y="450"/>
                  </a:cubicBezTo>
                  <a:cubicBezTo>
                    <a:pt x="1176" y="346"/>
                    <a:pt x="1124" y="256"/>
                    <a:pt x="1048" y="179"/>
                  </a:cubicBezTo>
                  <a:cubicBezTo>
                    <a:pt x="1006" y="148"/>
                    <a:pt x="965" y="116"/>
                    <a:pt x="924" y="84"/>
                  </a:cubicBezTo>
                  <a:cubicBezTo>
                    <a:pt x="828" y="29"/>
                    <a:pt x="725" y="0"/>
                    <a:pt x="615" y="0"/>
                  </a:cubicBezTo>
                  <a:cubicBezTo>
                    <a:pt x="608" y="0"/>
                    <a:pt x="602" y="0"/>
                    <a:pt x="59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1"/>
            <p:cNvSpPr/>
            <p:nvPr/>
          </p:nvSpPr>
          <p:spPr>
            <a:xfrm>
              <a:off x="4499855" y="15587"/>
              <a:ext cx="23547" cy="26835"/>
            </a:xfrm>
            <a:custGeom>
              <a:avLst/>
              <a:gdLst/>
              <a:ahLst/>
              <a:cxnLst/>
              <a:rect l="l" t="t" r="r" b="b"/>
              <a:pathLst>
                <a:path w="494" h="563" extrusionOk="0">
                  <a:moveTo>
                    <a:pt x="258" y="0"/>
                  </a:moveTo>
                  <a:cubicBezTo>
                    <a:pt x="255" y="0"/>
                    <a:pt x="251" y="0"/>
                    <a:pt x="248" y="0"/>
                  </a:cubicBezTo>
                  <a:cubicBezTo>
                    <a:pt x="209" y="1"/>
                    <a:pt x="172" y="12"/>
                    <a:pt x="138" y="31"/>
                  </a:cubicBezTo>
                  <a:cubicBezTo>
                    <a:pt x="97" y="53"/>
                    <a:pt x="45" y="112"/>
                    <a:pt x="37" y="162"/>
                  </a:cubicBezTo>
                  <a:cubicBezTo>
                    <a:pt x="25" y="237"/>
                    <a:pt x="0" y="324"/>
                    <a:pt x="27" y="395"/>
                  </a:cubicBezTo>
                  <a:cubicBezTo>
                    <a:pt x="46" y="444"/>
                    <a:pt x="68" y="482"/>
                    <a:pt x="109" y="514"/>
                  </a:cubicBezTo>
                  <a:cubicBezTo>
                    <a:pt x="144" y="543"/>
                    <a:pt x="190" y="563"/>
                    <a:pt x="238" y="563"/>
                  </a:cubicBezTo>
                  <a:cubicBezTo>
                    <a:pt x="242" y="563"/>
                    <a:pt x="245" y="563"/>
                    <a:pt x="248" y="563"/>
                  </a:cubicBezTo>
                  <a:cubicBezTo>
                    <a:pt x="288" y="561"/>
                    <a:pt x="328" y="551"/>
                    <a:pt x="362" y="531"/>
                  </a:cubicBezTo>
                  <a:cubicBezTo>
                    <a:pt x="417" y="503"/>
                    <a:pt x="446" y="449"/>
                    <a:pt x="467" y="395"/>
                  </a:cubicBezTo>
                  <a:cubicBezTo>
                    <a:pt x="493" y="324"/>
                    <a:pt x="469" y="236"/>
                    <a:pt x="459" y="162"/>
                  </a:cubicBezTo>
                  <a:cubicBezTo>
                    <a:pt x="450" y="144"/>
                    <a:pt x="444" y="126"/>
                    <a:pt x="437" y="109"/>
                  </a:cubicBezTo>
                  <a:cubicBezTo>
                    <a:pt x="422" y="83"/>
                    <a:pt x="403" y="63"/>
                    <a:pt x="380" y="47"/>
                  </a:cubicBezTo>
                  <a:cubicBezTo>
                    <a:pt x="346" y="20"/>
                    <a:pt x="302" y="0"/>
                    <a:pt x="2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1"/>
            <p:cNvSpPr/>
            <p:nvPr/>
          </p:nvSpPr>
          <p:spPr>
            <a:xfrm>
              <a:off x="4533983" y="70736"/>
              <a:ext cx="39085" cy="30315"/>
            </a:xfrm>
            <a:custGeom>
              <a:avLst/>
              <a:gdLst/>
              <a:ahLst/>
              <a:cxnLst/>
              <a:rect l="l" t="t" r="r" b="b"/>
              <a:pathLst>
                <a:path w="820" h="636" extrusionOk="0">
                  <a:moveTo>
                    <a:pt x="410" y="0"/>
                  </a:moveTo>
                  <a:cubicBezTo>
                    <a:pt x="0" y="0"/>
                    <a:pt x="0" y="636"/>
                    <a:pt x="410" y="636"/>
                  </a:cubicBezTo>
                  <a:cubicBezTo>
                    <a:pt x="820" y="636"/>
                    <a:pt x="820" y="0"/>
                    <a:pt x="4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1"/>
            <p:cNvSpPr/>
            <p:nvPr/>
          </p:nvSpPr>
          <p:spPr>
            <a:xfrm>
              <a:off x="4500570" y="-88942"/>
              <a:ext cx="33985" cy="26311"/>
            </a:xfrm>
            <a:custGeom>
              <a:avLst/>
              <a:gdLst/>
              <a:ahLst/>
              <a:cxnLst/>
              <a:rect l="l" t="t" r="r" b="b"/>
              <a:pathLst>
                <a:path w="713" h="552" extrusionOk="0">
                  <a:moveTo>
                    <a:pt x="357" y="0"/>
                  </a:moveTo>
                  <a:cubicBezTo>
                    <a:pt x="3" y="0"/>
                    <a:pt x="1" y="552"/>
                    <a:pt x="357" y="552"/>
                  </a:cubicBezTo>
                  <a:cubicBezTo>
                    <a:pt x="713" y="552"/>
                    <a:pt x="713" y="0"/>
                    <a:pt x="35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1"/>
            <p:cNvSpPr/>
            <p:nvPr/>
          </p:nvSpPr>
          <p:spPr>
            <a:xfrm>
              <a:off x="4595757" y="-38513"/>
              <a:ext cx="36702" cy="35796"/>
            </a:xfrm>
            <a:custGeom>
              <a:avLst/>
              <a:gdLst/>
              <a:ahLst/>
              <a:cxnLst/>
              <a:rect l="l" t="t" r="r" b="b"/>
              <a:pathLst>
                <a:path w="770" h="751" extrusionOk="0">
                  <a:moveTo>
                    <a:pt x="370" y="1"/>
                  </a:moveTo>
                  <a:cubicBezTo>
                    <a:pt x="281" y="1"/>
                    <a:pt x="187" y="40"/>
                    <a:pt x="124" y="103"/>
                  </a:cubicBezTo>
                  <a:cubicBezTo>
                    <a:pt x="38" y="189"/>
                    <a:pt x="0" y="323"/>
                    <a:pt x="35" y="441"/>
                  </a:cubicBezTo>
                  <a:cubicBezTo>
                    <a:pt x="58" y="517"/>
                    <a:pt x="82" y="591"/>
                    <a:pt x="140" y="649"/>
                  </a:cubicBezTo>
                  <a:cubicBezTo>
                    <a:pt x="164" y="672"/>
                    <a:pt x="192" y="692"/>
                    <a:pt x="221" y="707"/>
                  </a:cubicBezTo>
                  <a:cubicBezTo>
                    <a:pt x="264" y="731"/>
                    <a:pt x="311" y="750"/>
                    <a:pt x="361" y="750"/>
                  </a:cubicBezTo>
                  <a:cubicBezTo>
                    <a:pt x="365" y="750"/>
                    <a:pt x="368" y="750"/>
                    <a:pt x="372" y="750"/>
                  </a:cubicBezTo>
                  <a:cubicBezTo>
                    <a:pt x="448" y="747"/>
                    <a:pt x="511" y="719"/>
                    <a:pt x="569" y="674"/>
                  </a:cubicBezTo>
                  <a:cubicBezTo>
                    <a:pt x="605" y="644"/>
                    <a:pt x="635" y="617"/>
                    <a:pt x="658" y="574"/>
                  </a:cubicBezTo>
                  <a:cubicBezTo>
                    <a:pt x="672" y="546"/>
                    <a:pt x="686" y="515"/>
                    <a:pt x="694" y="486"/>
                  </a:cubicBezTo>
                  <a:cubicBezTo>
                    <a:pt x="700" y="472"/>
                    <a:pt x="704" y="456"/>
                    <a:pt x="708" y="441"/>
                  </a:cubicBezTo>
                  <a:cubicBezTo>
                    <a:pt x="770" y="224"/>
                    <a:pt x="593" y="1"/>
                    <a:pt x="3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1"/>
            <p:cNvSpPr/>
            <p:nvPr/>
          </p:nvSpPr>
          <p:spPr>
            <a:xfrm>
              <a:off x="4570352" y="1049"/>
              <a:ext cx="42088" cy="38084"/>
            </a:xfrm>
            <a:custGeom>
              <a:avLst/>
              <a:gdLst/>
              <a:ahLst/>
              <a:cxnLst/>
              <a:rect l="l" t="t" r="r" b="b"/>
              <a:pathLst>
                <a:path w="883" h="799" extrusionOk="0">
                  <a:moveTo>
                    <a:pt x="383" y="0"/>
                  </a:moveTo>
                  <a:cubicBezTo>
                    <a:pt x="335" y="0"/>
                    <a:pt x="290" y="12"/>
                    <a:pt x="247" y="34"/>
                  </a:cubicBezTo>
                  <a:cubicBezTo>
                    <a:pt x="198" y="50"/>
                    <a:pt x="154" y="77"/>
                    <a:pt x="120" y="117"/>
                  </a:cubicBezTo>
                  <a:cubicBezTo>
                    <a:pt x="80" y="154"/>
                    <a:pt x="53" y="195"/>
                    <a:pt x="37" y="245"/>
                  </a:cubicBezTo>
                  <a:cubicBezTo>
                    <a:pt x="12" y="292"/>
                    <a:pt x="0" y="343"/>
                    <a:pt x="3" y="399"/>
                  </a:cubicBezTo>
                  <a:cubicBezTo>
                    <a:pt x="8" y="501"/>
                    <a:pt x="41" y="609"/>
                    <a:pt x="120" y="681"/>
                  </a:cubicBezTo>
                  <a:lnTo>
                    <a:pt x="200" y="744"/>
                  </a:lnTo>
                  <a:cubicBezTo>
                    <a:pt x="263" y="781"/>
                    <a:pt x="330" y="797"/>
                    <a:pt x="402" y="798"/>
                  </a:cubicBezTo>
                  <a:lnTo>
                    <a:pt x="465" y="791"/>
                  </a:lnTo>
                  <a:cubicBezTo>
                    <a:pt x="489" y="788"/>
                    <a:pt x="515" y="784"/>
                    <a:pt x="541" y="781"/>
                  </a:cubicBezTo>
                  <a:cubicBezTo>
                    <a:pt x="592" y="778"/>
                    <a:pt x="640" y="762"/>
                    <a:pt x="685" y="735"/>
                  </a:cubicBezTo>
                  <a:cubicBezTo>
                    <a:pt x="715" y="717"/>
                    <a:pt x="745" y="695"/>
                    <a:pt x="767" y="669"/>
                  </a:cubicBezTo>
                  <a:cubicBezTo>
                    <a:pt x="831" y="597"/>
                    <a:pt x="883" y="500"/>
                    <a:pt x="878" y="400"/>
                  </a:cubicBezTo>
                  <a:cubicBezTo>
                    <a:pt x="872" y="364"/>
                    <a:pt x="869" y="332"/>
                    <a:pt x="864" y="297"/>
                  </a:cubicBezTo>
                  <a:cubicBezTo>
                    <a:pt x="845" y="233"/>
                    <a:pt x="813" y="177"/>
                    <a:pt x="766" y="129"/>
                  </a:cubicBezTo>
                  <a:cubicBezTo>
                    <a:pt x="720" y="79"/>
                    <a:pt x="655" y="46"/>
                    <a:pt x="591" y="25"/>
                  </a:cubicBezTo>
                  <a:cubicBezTo>
                    <a:pt x="561" y="14"/>
                    <a:pt x="504" y="13"/>
                    <a:pt x="463" y="8"/>
                  </a:cubicBezTo>
                  <a:lnTo>
                    <a:pt x="400" y="1"/>
                  </a:lnTo>
                  <a:cubicBezTo>
                    <a:pt x="394" y="0"/>
                    <a:pt x="389" y="0"/>
                    <a:pt x="38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8" name="Google Shape;2468;p31"/>
          <p:cNvGrpSpPr/>
          <p:nvPr/>
        </p:nvGrpSpPr>
        <p:grpSpPr>
          <a:xfrm rot="-4707470" flipH="1">
            <a:off x="877104" y="4541304"/>
            <a:ext cx="620423" cy="782924"/>
            <a:chOff x="4198851" y="-806491"/>
            <a:chExt cx="163968" cy="206914"/>
          </a:xfrm>
        </p:grpSpPr>
        <p:sp>
          <p:nvSpPr>
            <p:cNvPr id="2469" name="Google Shape;2469;p31"/>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1"/>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1"/>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1"/>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1"/>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1"/>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1"/>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1"/>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1"/>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1"/>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9" name="Google Shape;2479;p31"/>
          <p:cNvGrpSpPr/>
          <p:nvPr/>
        </p:nvGrpSpPr>
        <p:grpSpPr>
          <a:xfrm flipH="1">
            <a:off x="4068760" y="4150624"/>
            <a:ext cx="1656877" cy="734403"/>
            <a:chOff x="4059002" y="793671"/>
            <a:chExt cx="401482" cy="177933"/>
          </a:xfrm>
        </p:grpSpPr>
        <p:sp>
          <p:nvSpPr>
            <p:cNvPr id="2480" name="Google Shape;2480;p31"/>
            <p:cNvSpPr/>
            <p:nvPr/>
          </p:nvSpPr>
          <p:spPr>
            <a:xfrm>
              <a:off x="4419301" y="862833"/>
              <a:ext cx="20925" cy="15014"/>
            </a:xfrm>
            <a:custGeom>
              <a:avLst/>
              <a:gdLst/>
              <a:ahLst/>
              <a:cxnLst/>
              <a:rect l="l" t="t" r="r" b="b"/>
              <a:pathLst>
                <a:path w="439" h="315" extrusionOk="0">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1"/>
            <p:cNvSpPr/>
            <p:nvPr/>
          </p:nvSpPr>
          <p:spPr>
            <a:xfrm>
              <a:off x="4359148" y="868123"/>
              <a:ext cx="21449" cy="19161"/>
            </a:xfrm>
            <a:custGeom>
              <a:avLst/>
              <a:gdLst/>
              <a:ahLst/>
              <a:cxnLst/>
              <a:rect l="l" t="t" r="r" b="b"/>
              <a:pathLst>
                <a:path w="450" h="402" extrusionOk="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1"/>
            <p:cNvSpPr/>
            <p:nvPr/>
          </p:nvSpPr>
          <p:spPr>
            <a:xfrm>
              <a:off x="4285649" y="845006"/>
              <a:ext cx="34748" cy="37036"/>
            </a:xfrm>
            <a:custGeom>
              <a:avLst/>
              <a:gdLst/>
              <a:ahLst/>
              <a:cxnLst/>
              <a:rect l="l" t="t" r="r" b="b"/>
              <a:pathLst>
                <a:path w="729" h="777" extrusionOk="0">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1"/>
            <p:cNvSpPr/>
            <p:nvPr/>
          </p:nvSpPr>
          <p:spPr>
            <a:xfrm>
              <a:off x="4214104" y="807065"/>
              <a:ext cx="32508" cy="30649"/>
            </a:xfrm>
            <a:custGeom>
              <a:avLst/>
              <a:gdLst/>
              <a:ahLst/>
              <a:cxnLst/>
              <a:rect l="l" t="t" r="r" b="b"/>
              <a:pathLst>
                <a:path w="682" h="643" extrusionOk="0">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1"/>
            <p:cNvSpPr/>
            <p:nvPr/>
          </p:nvSpPr>
          <p:spPr>
            <a:xfrm>
              <a:off x="4122587" y="793671"/>
              <a:ext cx="39085" cy="31602"/>
            </a:xfrm>
            <a:custGeom>
              <a:avLst/>
              <a:gdLst/>
              <a:ahLst/>
              <a:cxnLst/>
              <a:rect l="l" t="t" r="r" b="b"/>
              <a:pathLst>
                <a:path w="820" h="663" extrusionOk="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1"/>
            <p:cNvSpPr/>
            <p:nvPr/>
          </p:nvSpPr>
          <p:spPr>
            <a:xfrm>
              <a:off x="4059002" y="822651"/>
              <a:ext cx="31745" cy="27598"/>
            </a:xfrm>
            <a:custGeom>
              <a:avLst/>
              <a:gdLst/>
              <a:ahLst/>
              <a:cxnLst/>
              <a:rect l="l" t="t" r="r" b="b"/>
              <a:pathLst>
                <a:path w="666" h="579" extrusionOk="0">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1"/>
            <p:cNvSpPr/>
            <p:nvPr/>
          </p:nvSpPr>
          <p:spPr>
            <a:xfrm>
              <a:off x="4438415" y="889239"/>
              <a:ext cx="22069" cy="17159"/>
            </a:xfrm>
            <a:custGeom>
              <a:avLst/>
              <a:gdLst/>
              <a:ahLst/>
              <a:cxnLst/>
              <a:rect l="l" t="t" r="r" b="b"/>
              <a:pathLst>
                <a:path w="463" h="360" extrusionOk="0">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1"/>
            <p:cNvSpPr/>
            <p:nvPr/>
          </p:nvSpPr>
          <p:spPr>
            <a:xfrm>
              <a:off x="4383743" y="914883"/>
              <a:ext cx="31793" cy="27884"/>
            </a:xfrm>
            <a:custGeom>
              <a:avLst/>
              <a:gdLst/>
              <a:ahLst/>
              <a:cxnLst/>
              <a:rect l="l" t="t" r="r" b="b"/>
              <a:pathLst>
                <a:path w="667" h="585" extrusionOk="0">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1"/>
            <p:cNvSpPr/>
            <p:nvPr/>
          </p:nvSpPr>
          <p:spPr>
            <a:xfrm>
              <a:off x="4325878" y="935283"/>
              <a:ext cx="26645" cy="22450"/>
            </a:xfrm>
            <a:custGeom>
              <a:avLst/>
              <a:gdLst/>
              <a:ahLst/>
              <a:cxnLst/>
              <a:rect l="l" t="t" r="r" b="b"/>
              <a:pathLst>
                <a:path w="559" h="471" extrusionOk="0">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1"/>
            <p:cNvSpPr/>
            <p:nvPr/>
          </p:nvSpPr>
          <p:spPr>
            <a:xfrm>
              <a:off x="4274543" y="925512"/>
              <a:ext cx="15253" cy="13013"/>
            </a:xfrm>
            <a:custGeom>
              <a:avLst/>
              <a:gdLst/>
              <a:ahLst/>
              <a:cxnLst/>
              <a:rect l="l" t="t" r="r" b="b"/>
              <a:pathLst>
                <a:path w="320" h="273" extrusionOk="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1"/>
            <p:cNvSpPr/>
            <p:nvPr/>
          </p:nvSpPr>
          <p:spPr>
            <a:xfrm>
              <a:off x="4204857" y="894625"/>
              <a:ext cx="31173" cy="30982"/>
            </a:xfrm>
            <a:custGeom>
              <a:avLst/>
              <a:gdLst/>
              <a:ahLst/>
              <a:cxnLst/>
              <a:rect l="l" t="t" r="r" b="b"/>
              <a:pathLst>
                <a:path w="654" h="650" extrusionOk="0">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1"/>
            <p:cNvSpPr/>
            <p:nvPr/>
          </p:nvSpPr>
          <p:spPr>
            <a:xfrm>
              <a:off x="4139746" y="912214"/>
              <a:ext cx="27264" cy="24261"/>
            </a:xfrm>
            <a:custGeom>
              <a:avLst/>
              <a:gdLst/>
              <a:ahLst/>
              <a:cxnLst/>
              <a:rect l="l" t="t" r="r" b="b"/>
              <a:pathLst>
                <a:path w="572" h="509" extrusionOk="0">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1"/>
            <p:cNvSpPr/>
            <p:nvPr/>
          </p:nvSpPr>
          <p:spPr>
            <a:xfrm>
              <a:off x="4104712" y="950727"/>
              <a:ext cx="28933" cy="20877"/>
            </a:xfrm>
            <a:custGeom>
              <a:avLst/>
              <a:gdLst/>
              <a:ahLst/>
              <a:cxnLst/>
              <a:rect l="l" t="t" r="r" b="b"/>
              <a:pathLst>
                <a:path w="607" h="438" extrusionOk="0">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1"/>
            <p:cNvSpPr/>
            <p:nvPr/>
          </p:nvSpPr>
          <p:spPr>
            <a:xfrm>
              <a:off x="4393658" y="889620"/>
              <a:ext cx="14776" cy="12298"/>
            </a:xfrm>
            <a:custGeom>
              <a:avLst/>
              <a:gdLst/>
              <a:ahLst/>
              <a:cxnLst/>
              <a:rect l="l" t="t" r="r" b="b"/>
              <a:pathLst>
                <a:path w="310" h="258" extrusionOk="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1"/>
            <p:cNvSpPr/>
            <p:nvPr/>
          </p:nvSpPr>
          <p:spPr>
            <a:xfrm>
              <a:off x="4330930" y="896818"/>
              <a:ext cx="30124" cy="21640"/>
            </a:xfrm>
            <a:custGeom>
              <a:avLst/>
              <a:gdLst/>
              <a:ahLst/>
              <a:cxnLst/>
              <a:rect l="l" t="t" r="r" b="b"/>
              <a:pathLst>
                <a:path w="632" h="454" extrusionOk="0">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31"/>
            <p:cNvSpPr/>
            <p:nvPr/>
          </p:nvSpPr>
          <p:spPr>
            <a:xfrm>
              <a:off x="4256192" y="879706"/>
              <a:ext cx="29123" cy="27407"/>
            </a:xfrm>
            <a:custGeom>
              <a:avLst/>
              <a:gdLst/>
              <a:ahLst/>
              <a:cxnLst/>
              <a:rect l="l" t="t" r="r" b="b"/>
              <a:pathLst>
                <a:path w="611" h="575" extrusionOk="0">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31"/>
            <p:cNvSpPr/>
            <p:nvPr/>
          </p:nvSpPr>
          <p:spPr>
            <a:xfrm>
              <a:off x="4188984" y="856827"/>
              <a:ext cx="21497" cy="21926"/>
            </a:xfrm>
            <a:custGeom>
              <a:avLst/>
              <a:gdLst/>
              <a:ahLst/>
              <a:cxnLst/>
              <a:rect l="l" t="t" r="r" b="b"/>
              <a:pathLst>
                <a:path w="451" h="460" extrusionOk="0">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1"/>
            <p:cNvSpPr/>
            <p:nvPr/>
          </p:nvSpPr>
          <p:spPr>
            <a:xfrm>
              <a:off x="4124779" y="855349"/>
              <a:ext cx="24166" cy="22021"/>
            </a:xfrm>
            <a:custGeom>
              <a:avLst/>
              <a:gdLst/>
              <a:ahLst/>
              <a:cxnLst/>
              <a:rect l="l" t="t" r="r" b="b"/>
              <a:pathLst>
                <a:path w="507" h="462" extrusionOk="0">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1"/>
            <p:cNvSpPr/>
            <p:nvPr/>
          </p:nvSpPr>
          <p:spPr>
            <a:xfrm>
              <a:off x="4074207" y="888476"/>
              <a:ext cx="25024" cy="23642"/>
            </a:xfrm>
            <a:custGeom>
              <a:avLst/>
              <a:gdLst/>
              <a:ahLst/>
              <a:cxnLst/>
              <a:rect l="l" t="t" r="r" b="b"/>
              <a:pathLst>
                <a:path w="525" h="496" extrusionOk="0">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9" name="Google Shape;2499;p31"/>
          <p:cNvGrpSpPr/>
          <p:nvPr/>
        </p:nvGrpSpPr>
        <p:grpSpPr>
          <a:xfrm flipH="1">
            <a:off x="6779080" y="2920953"/>
            <a:ext cx="1189018" cy="1315352"/>
            <a:chOff x="4219108" y="-509347"/>
            <a:chExt cx="183510" cy="203005"/>
          </a:xfrm>
        </p:grpSpPr>
        <p:sp>
          <p:nvSpPr>
            <p:cNvPr id="2500" name="Google Shape;2500;p31"/>
            <p:cNvSpPr/>
            <p:nvPr/>
          </p:nvSpPr>
          <p:spPr>
            <a:xfrm>
              <a:off x="4252712" y="-441615"/>
              <a:ext cx="72308" cy="69114"/>
            </a:xfrm>
            <a:custGeom>
              <a:avLst/>
              <a:gdLst/>
              <a:ahLst/>
              <a:cxnLst/>
              <a:rect l="l" t="t" r="r" b="b"/>
              <a:pathLst>
                <a:path w="1517" h="1450" extrusionOk="0">
                  <a:moveTo>
                    <a:pt x="311" y="0"/>
                  </a:moveTo>
                  <a:cubicBezTo>
                    <a:pt x="159" y="0"/>
                    <a:pt x="1" y="67"/>
                    <a:pt x="126" y="236"/>
                  </a:cubicBezTo>
                  <a:cubicBezTo>
                    <a:pt x="130" y="241"/>
                    <a:pt x="136" y="243"/>
                    <a:pt x="142" y="243"/>
                  </a:cubicBezTo>
                  <a:cubicBezTo>
                    <a:pt x="154" y="243"/>
                    <a:pt x="165" y="235"/>
                    <a:pt x="159" y="221"/>
                  </a:cubicBezTo>
                  <a:cubicBezTo>
                    <a:pt x="228" y="142"/>
                    <a:pt x="295" y="103"/>
                    <a:pt x="361" y="103"/>
                  </a:cubicBezTo>
                  <a:cubicBezTo>
                    <a:pt x="401" y="103"/>
                    <a:pt x="440" y="117"/>
                    <a:pt x="479" y="145"/>
                  </a:cubicBezTo>
                  <a:cubicBezTo>
                    <a:pt x="500" y="156"/>
                    <a:pt x="522" y="169"/>
                    <a:pt x="542" y="181"/>
                  </a:cubicBezTo>
                  <a:cubicBezTo>
                    <a:pt x="624" y="229"/>
                    <a:pt x="703" y="285"/>
                    <a:pt x="775" y="346"/>
                  </a:cubicBezTo>
                  <a:cubicBezTo>
                    <a:pt x="912" y="465"/>
                    <a:pt x="1028" y="607"/>
                    <a:pt x="1121" y="764"/>
                  </a:cubicBezTo>
                  <a:cubicBezTo>
                    <a:pt x="1170" y="847"/>
                    <a:pt x="1210" y="932"/>
                    <a:pt x="1244" y="1022"/>
                  </a:cubicBezTo>
                  <a:cubicBezTo>
                    <a:pt x="1290" y="1141"/>
                    <a:pt x="1327" y="1176"/>
                    <a:pt x="1228" y="1272"/>
                  </a:cubicBezTo>
                  <a:cubicBezTo>
                    <a:pt x="1191" y="1309"/>
                    <a:pt x="1160" y="1324"/>
                    <a:pt x="1131" y="1324"/>
                  </a:cubicBezTo>
                  <a:cubicBezTo>
                    <a:pt x="1072" y="1324"/>
                    <a:pt x="1023" y="1262"/>
                    <a:pt x="952" y="1188"/>
                  </a:cubicBezTo>
                  <a:cubicBezTo>
                    <a:pt x="875" y="1106"/>
                    <a:pt x="819" y="1013"/>
                    <a:pt x="771" y="912"/>
                  </a:cubicBezTo>
                  <a:cubicBezTo>
                    <a:pt x="769" y="909"/>
                    <a:pt x="766" y="908"/>
                    <a:pt x="764" y="908"/>
                  </a:cubicBezTo>
                  <a:cubicBezTo>
                    <a:pt x="758" y="908"/>
                    <a:pt x="752" y="913"/>
                    <a:pt x="754" y="920"/>
                  </a:cubicBezTo>
                  <a:cubicBezTo>
                    <a:pt x="798" y="1074"/>
                    <a:pt x="872" y="1204"/>
                    <a:pt x="998" y="1308"/>
                  </a:cubicBezTo>
                  <a:cubicBezTo>
                    <a:pt x="1054" y="1353"/>
                    <a:pt x="1174" y="1450"/>
                    <a:pt x="1269" y="1450"/>
                  </a:cubicBezTo>
                  <a:cubicBezTo>
                    <a:pt x="1286" y="1450"/>
                    <a:pt x="1302" y="1447"/>
                    <a:pt x="1316" y="1441"/>
                  </a:cubicBezTo>
                  <a:cubicBezTo>
                    <a:pt x="1516" y="1350"/>
                    <a:pt x="1298" y="902"/>
                    <a:pt x="1239" y="782"/>
                  </a:cubicBezTo>
                  <a:cubicBezTo>
                    <a:pt x="1081" y="463"/>
                    <a:pt x="797" y="161"/>
                    <a:pt x="462" y="25"/>
                  </a:cubicBezTo>
                  <a:cubicBezTo>
                    <a:pt x="422" y="9"/>
                    <a:pt x="367" y="0"/>
                    <a:pt x="31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1"/>
            <p:cNvSpPr/>
            <p:nvPr/>
          </p:nvSpPr>
          <p:spPr>
            <a:xfrm>
              <a:off x="4258051" y="-421167"/>
              <a:ext cx="94234" cy="78409"/>
            </a:xfrm>
            <a:custGeom>
              <a:avLst/>
              <a:gdLst/>
              <a:ahLst/>
              <a:cxnLst/>
              <a:rect l="l" t="t" r="r" b="b"/>
              <a:pathLst>
                <a:path w="1977" h="1645" extrusionOk="0">
                  <a:moveTo>
                    <a:pt x="15" y="0"/>
                  </a:moveTo>
                  <a:cubicBezTo>
                    <a:pt x="8" y="0"/>
                    <a:pt x="1" y="7"/>
                    <a:pt x="3" y="15"/>
                  </a:cubicBezTo>
                  <a:cubicBezTo>
                    <a:pt x="190" y="574"/>
                    <a:pt x="577" y="1076"/>
                    <a:pt x="1048" y="1426"/>
                  </a:cubicBezTo>
                  <a:cubicBezTo>
                    <a:pt x="1191" y="1532"/>
                    <a:pt x="1376" y="1645"/>
                    <a:pt x="1560" y="1645"/>
                  </a:cubicBezTo>
                  <a:cubicBezTo>
                    <a:pt x="1623" y="1645"/>
                    <a:pt x="1685" y="1632"/>
                    <a:pt x="1745" y="1601"/>
                  </a:cubicBezTo>
                  <a:cubicBezTo>
                    <a:pt x="1898" y="1523"/>
                    <a:pt x="1977" y="1375"/>
                    <a:pt x="1952" y="1211"/>
                  </a:cubicBezTo>
                  <a:cubicBezTo>
                    <a:pt x="1950" y="1201"/>
                    <a:pt x="1942" y="1197"/>
                    <a:pt x="1933" y="1197"/>
                  </a:cubicBezTo>
                  <a:cubicBezTo>
                    <a:pt x="1923" y="1197"/>
                    <a:pt x="1912" y="1204"/>
                    <a:pt x="1912" y="1217"/>
                  </a:cubicBezTo>
                  <a:cubicBezTo>
                    <a:pt x="1914" y="1442"/>
                    <a:pt x="1749" y="1519"/>
                    <a:pt x="1580" y="1519"/>
                  </a:cubicBezTo>
                  <a:cubicBezTo>
                    <a:pt x="1512" y="1519"/>
                    <a:pt x="1442" y="1507"/>
                    <a:pt x="1383" y="1486"/>
                  </a:cubicBezTo>
                  <a:cubicBezTo>
                    <a:pt x="1294" y="1454"/>
                    <a:pt x="1218" y="1406"/>
                    <a:pt x="1140" y="1351"/>
                  </a:cubicBezTo>
                  <a:cubicBezTo>
                    <a:pt x="975" y="1234"/>
                    <a:pt x="822" y="1094"/>
                    <a:pt x="682" y="950"/>
                  </a:cubicBezTo>
                  <a:cubicBezTo>
                    <a:pt x="413" y="668"/>
                    <a:pt x="210" y="346"/>
                    <a:pt x="24" y="5"/>
                  </a:cubicBezTo>
                  <a:cubicBezTo>
                    <a:pt x="22" y="2"/>
                    <a:pt x="18" y="0"/>
                    <a:pt x="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1"/>
            <p:cNvSpPr/>
            <p:nvPr/>
          </p:nvSpPr>
          <p:spPr>
            <a:xfrm>
              <a:off x="4219108" y="-488232"/>
              <a:ext cx="130364" cy="108676"/>
            </a:xfrm>
            <a:custGeom>
              <a:avLst/>
              <a:gdLst/>
              <a:ahLst/>
              <a:cxnLst/>
              <a:rect l="l" t="t" r="r" b="b"/>
              <a:pathLst>
                <a:path w="2735" h="2280" extrusionOk="0">
                  <a:moveTo>
                    <a:pt x="656" y="1"/>
                  </a:moveTo>
                  <a:cubicBezTo>
                    <a:pt x="495" y="1"/>
                    <a:pt x="343" y="51"/>
                    <a:pt x="239" y="187"/>
                  </a:cubicBezTo>
                  <a:cubicBezTo>
                    <a:pt x="1" y="500"/>
                    <a:pt x="187" y="891"/>
                    <a:pt x="357" y="1181"/>
                  </a:cubicBezTo>
                  <a:cubicBezTo>
                    <a:pt x="361" y="1188"/>
                    <a:pt x="367" y="1191"/>
                    <a:pt x="372" y="1191"/>
                  </a:cubicBezTo>
                  <a:cubicBezTo>
                    <a:pt x="385" y="1191"/>
                    <a:pt x="396" y="1177"/>
                    <a:pt x="389" y="1161"/>
                  </a:cubicBezTo>
                  <a:cubicBezTo>
                    <a:pt x="231" y="789"/>
                    <a:pt x="70" y="132"/>
                    <a:pt x="688" y="132"/>
                  </a:cubicBezTo>
                  <a:cubicBezTo>
                    <a:pt x="696" y="132"/>
                    <a:pt x="703" y="132"/>
                    <a:pt x="710" y="132"/>
                  </a:cubicBezTo>
                  <a:cubicBezTo>
                    <a:pt x="1066" y="140"/>
                    <a:pt x="1377" y="405"/>
                    <a:pt x="1609" y="648"/>
                  </a:cubicBezTo>
                  <a:cubicBezTo>
                    <a:pt x="2063" y="1127"/>
                    <a:pt x="2406" y="1683"/>
                    <a:pt x="2697" y="2270"/>
                  </a:cubicBezTo>
                  <a:cubicBezTo>
                    <a:pt x="2701" y="2276"/>
                    <a:pt x="2707" y="2279"/>
                    <a:pt x="2713" y="2279"/>
                  </a:cubicBezTo>
                  <a:cubicBezTo>
                    <a:pt x="2724" y="2279"/>
                    <a:pt x="2735" y="2270"/>
                    <a:pt x="2731" y="2258"/>
                  </a:cubicBezTo>
                  <a:cubicBezTo>
                    <a:pt x="2564" y="1826"/>
                    <a:pt x="2335" y="1421"/>
                    <a:pt x="2068" y="1043"/>
                  </a:cubicBezTo>
                  <a:cubicBezTo>
                    <a:pt x="1823" y="694"/>
                    <a:pt x="1538" y="331"/>
                    <a:pt x="1152" y="132"/>
                  </a:cubicBezTo>
                  <a:cubicBezTo>
                    <a:pt x="1011" y="59"/>
                    <a:pt x="829" y="1"/>
                    <a:pt x="65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31"/>
            <p:cNvSpPr/>
            <p:nvPr/>
          </p:nvSpPr>
          <p:spPr>
            <a:xfrm>
              <a:off x="4241368" y="-417068"/>
              <a:ext cx="161251" cy="110726"/>
            </a:xfrm>
            <a:custGeom>
              <a:avLst/>
              <a:gdLst/>
              <a:ahLst/>
              <a:cxnLst/>
              <a:rect l="l" t="t" r="r" b="b"/>
              <a:pathLst>
                <a:path w="3383" h="2323" extrusionOk="0">
                  <a:moveTo>
                    <a:pt x="19" y="1"/>
                  </a:moveTo>
                  <a:cubicBezTo>
                    <a:pt x="10" y="1"/>
                    <a:pt x="1" y="11"/>
                    <a:pt x="6" y="22"/>
                  </a:cubicBezTo>
                  <a:cubicBezTo>
                    <a:pt x="274" y="563"/>
                    <a:pt x="572" y="1101"/>
                    <a:pt x="989" y="1545"/>
                  </a:cubicBezTo>
                  <a:cubicBezTo>
                    <a:pt x="1319" y="1896"/>
                    <a:pt x="1781" y="2264"/>
                    <a:pt x="2277" y="2317"/>
                  </a:cubicBezTo>
                  <a:cubicBezTo>
                    <a:pt x="2313" y="2321"/>
                    <a:pt x="2348" y="2323"/>
                    <a:pt x="2380" y="2323"/>
                  </a:cubicBezTo>
                  <a:cubicBezTo>
                    <a:pt x="3382" y="2323"/>
                    <a:pt x="2762" y="546"/>
                    <a:pt x="2401" y="94"/>
                  </a:cubicBezTo>
                  <a:cubicBezTo>
                    <a:pt x="2396" y="88"/>
                    <a:pt x="2390" y="85"/>
                    <a:pt x="2384" y="85"/>
                  </a:cubicBezTo>
                  <a:cubicBezTo>
                    <a:pt x="2367" y="85"/>
                    <a:pt x="2351" y="107"/>
                    <a:pt x="2359" y="127"/>
                  </a:cubicBezTo>
                  <a:cubicBezTo>
                    <a:pt x="2578" y="586"/>
                    <a:pt x="2774" y="1012"/>
                    <a:pt x="2810" y="1528"/>
                  </a:cubicBezTo>
                  <a:cubicBezTo>
                    <a:pt x="2832" y="1844"/>
                    <a:pt x="2811" y="2190"/>
                    <a:pt x="2422" y="2215"/>
                  </a:cubicBezTo>
                  <a:cubicBezTo>
                    <a:pt x="2405" y="2216"/>
                    <a:pt x="2389" y="2217"/>
                    <a:pt x="2372" y="2217"/>
                  </a:cubicBezTo>
                  <a:cubicBezTo>
                    <a:pt x="2173" y="2217"/>
                    <a:pt x="1984" y="2139"/>
                    <a:pt x="1811" y="2049"/>
                  </a:cubicBezTo>
                  <a:cubicBezTo>
                    <a:pt x="973" y="1620"/>
                    <a:pt x="507" y="776"/>
                    <a:pt x="30" y="7"/>
                  </a:cubicBezTo>
                  <a:cubicBezTo>
                    <a:pt x="27" y="3"/>
                    <a:pt x="23" y="1"/>
                    <a:pt x="1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31"/>
            <p:cNvSpPr/>
            <p:nvPr/>
          </p:nvSpPr>
          <p:spPr>
            <a:xfrm>
              <a:off x="4336555" y="-440519"/>
              <a:ext cx="7102" cy="8961"/>
            </a:xfrm>
            <a:custGeom>
              <a:avLst/>
              <a:gdLst/>
              <a:ahLst/>
              <a:cxnLst/>
              <a:rect l="l" t="t" r="r" b="b"/>
              <a:pathLst>
                <a:path w="149" h="188" extrusionOk="0">
                  <a:moveTo>
                    <a:pt x="38" y="0"/>
                  </a:moveTo>
                  <a:cubicBezTo>
                    <a:pt x="19" y="0"/>
                    <a:pt x="1" y="19"/>
                    <a:pt x="1" y="38"/>
                  </a:cubicBezTo>
                  <a:cubicBezTo>
                    <a:pt x="1" y="58"/>
                    <a:pt x="2" y="80"/>
                    <a:pt x="6" y="97"/>
                  </a:cubicBezTo>
                  <a:cubicBezTo>
                    <a:pt x="11" y="118"/>
                    <a:pt x="22" y="138"/>
                    <a:pt x="30" y="158"/>
                  </a:cubicBezTo>
                  <a:cubicBezTo>
                    <a:pt x="39" y="177"/>
                    <a:pt x="61" y="187"/>
                    <a:pt x="82" y="187"/>
                  </a:cubicBezTo>
                  <a:cubicBezTo>
                    <a:pt x="93" y="187"/>
                    <a:pt x="103" y="185"/>
                    <a:pt x="112" y="179"/>
                  </a:cubicBezTo>
                  <a:cubicBezTo>
                    <a:pt x="138" y="160"/>
                    <a:pt x="149" y="127"/>
                    <a:pt x="133" y="97"/>
                  </a:cubicBezTo>
                  <a:cubicBezTo>
                    <a:pt x="122" y="80"/>
                    <a:pt x="113" y="59"/>
                    <a:pt x="98" y="43"/>
                  </a:cubicBezTo>
                  <a:cubicBezTo>
                    <a:pt x="86" y="29"/>
                    <a:pt x="70" y="17"/>
                    <a:pt x="55" y="6"/>
                  </a:cubicBezTo>
                  <a:cubicBezTo>
                    <a:pt x="50" y="2"/>
                    <a:pt x="44" y="0"/>
                    <a:pt x="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1"/>
            <p:cNvSpPr/>
            <p:nvPr/>
          </p:nvSpPr>
          <p:spPr>
            <a:xfrm>
              <a:off x="4319062" y="-462207"/>
              <a:ext cx="6673" cy="6482"/>
            </a:xfrm>
            <a:custGeom>
              <a:avLst/>
              <a:gdLst/>
              <a:ahLst/>
              <a:cxnLst/>
              <a:rect l="l" t="t" r="r" b="b"/>
              <a:pathLst>
                <a:path w="140" h="136" extrusionOk="0">
                  <a:moveTo>
                    <a:pt x="49" y="1"/>
                  </a:moveTo>
                  <a:cubicBezTo>
                    <a:pt x="38" y="1"/>
                    <a:pt x="22" y="6"/>
                    <a:pt x="14" y="13"/>
                  </a:cubicBezTo>
                  <a:cubicBezTo>
                    <a:pt x="7" y="23"/>
                    <a:pt x="1" y="36"/>
                    <a:pt x="2" y="48"/>
                  </a:cubicBezTo>
                  <a:cubicBezTo>
                    <a:pt x="3" y="64"/>
                    <a:pt x="11" y="79"/>
                    <a:pt x="21" y="91"/>
                  </a:cubicBezTo>
                  <a:cubicBezTo>
                    <a:pt x="30" y="101"/>
                    <a:pt x="42" y="111"/>
                    <a:pt x="51" y="121"/>
                  </a:cubicBezTo>
                  <a:cubicBezTo>
                    <a:pt x="60" y="130"/>
                    <a:pt x="74" y="135"/>
                    <a:pt x="87" y="135"/>
                  </a:cubicBezTo>
                  <a:cubicBezTo>
                    <a:pt x="99" y="135"/>
                    <a:pt x="112" y="131"/>
                    <a:pt x="121" y="121"/>
                  </a:cubicBezTo>
                  <a:cubicBezTo>
                    <a:pt x="139" y="100"/>
                    <a:pt x="140" y="70"/>
                    <a:pt x="122" y="50"/>
                  </a:cubicBezTo>
                  <a:cubicBezTo>
                    <a:pt x="111" y="39"/>
                    <a:pt x="102" y="29"/>
                    <a:pt x="92" y="21"/>
                  </a:cubicBezTo>
                  <a:cubicBezTo>
                    <a:pt x="80" y="10"/>
                    <a:pt x="64" y="1"/>
                    <a:pt x="4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1"/>
            <p:cNvSpPr/>
            <p:nvPr/>
          </p:nvSpPr>
          <p:spPr>
            <a:xfrm>
              <a:off x="4237030" y="-466258"/>
              <a:ext cx="44567" cy="44948"/>
            </a:xfrm>
            <a:custGeom>
              <a:avLst/>
              <a:gdLst/>
              <a:ahLst/>
              <a:cxnLst/>
              <a:rect l="l" t="t" r="r" b="b"/>
              <a:pathLst>
                <a:path w="935" h="943" extrusionOk="0">
                  <a:moveTo>
                    <a:pt x="371" y="0"/>
                  </a:moveTo>
                  <a:cubicBezTo>
                    <a:pt x="308" y="0"/>
                    <a:pt x="249" y="23"/>
                    <a:pt x="196" y="79"/>
                  </a:cubicBezTo>
                  <a:cubicBezTo>
                    <a:pt x="0" y="291"/>
                    <a:pt x="162" y="725"/>
                    <a:pt x="270" y="940"/>
                  </a:cubicBezTo>
                  <a:cubicBezTo>
                    <a:pt x="271" y="942"/>
                    <a:pt x="273" y="943"/>
                    <a:pt x="275" y="943"/>
                  </a:cubicBezTo>
                  <a:cubicBezTo>
                    <a:pt x="278" y="943"/>
                    <a:pt x="282" y="939"/>
                    <a:pt x="280" y="935"/>
                  </a:cubicBezTo>
                  <a:cubicBezTo>
                    <a:pt x="198" y="745"/>
                    <a:pt x="6" y="155"/>
                    <a:pt x="316" y="56"/>
                  </a:cubicBezTo>
                  <a:cubicBezTo>
                    <a:pt x="339" y="49"/>
                    <a:pt x="362" y="46"/>
                    <a:pt x="385" y="46"/>
                  </a:cubicBezTo>
                  <a:cubicBezTo>
                    <a:pt x="571" y="46"/>
                    <a:pt x="734" y="270"/>
                    <a:pt x="902" y="318"/>
                  </a:cubicBezTo>
                  <a:cubicBezTo>
                    <a:pt x="904" y="319"/>
                    <a:pt x="906" y="319"/>
                    <a:pt x="908" y="319"/>
                  </a:cubicBezTo>
                  <a:cubicBezTo>
                    <a:pt x="924" y="319"/>
                    <a:pt x="934" y="293"/>
                    <a:pt x="916" y="281"/>
                  </a:cubicBezTo>
                  <a:cubicBezTo>
                    <a:pt x="780" y="205"/>
                    <a:pt x="561" y="0"/>
                    <a:pt x="37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31"/>
            <p:cNvSpPr/>
            <p:nvPr/>
          </p:nvSpPr>
          <p:spPr>
            <a:xfrm>
              <a:off x="4287984" y="-447764"/>
              <a:ext cx="7007" cy="6435"/>
            </a:xfrm>
            <a:custGeom>
              <a:avLst/>
              <a:gdLst/>
              <a:ahLst/>
              <a:cxnLst/>
              <a:rect l="l" t="t" r="r" b="b"/>
              <a:pathLst>
                <a:path w="147" h="135" extrusionOk="0">
                  <a:moveTo>
                    <a:pt x="60" y="0"/>
                  </a:moveTo>
                  <a:cubicBezTo>
                    <a:pt x="46" y="0"/>
                    <a:pt x="32" y="6"/>
                    <a:pt x="22" y="16"/>
                  </a:cubicBezTo>
                  <a:cubicBezTo>
                    <a:pt x="5" y="36"/>
                    <a:pt x="0" y="71"/>
                    <a:pt x="22" y="91"/>
                  </a:cubicBezTo>
                  <a:cubicBezTo>
                    <a:pt x="26" y="96"/>
                    <a:pt x="32" y="100"/>
                    <a:pt x="36" y="103"/>
                  </a:cubicBezTo>
                  <a:cubicBezTo>
                    <a:pt x="45" y="112"/>
                    <a:pt x="54" y="119"/>
                    <a:pt x="67" y="124"/>
                  </a:cubicBezTo>
                  <a:cubicBezTo>
                    <a:pt x="77" y="128"/>
                    <a:pt x="87" y="132"/>
                    <a:pt x="96" y="133"/>
                  </a:cubicBezTo>
                  <a:cubicBezTo>
                    <a:pt x="99" y="134"/>
                    <a:pt x="102" y="134"/>
                    <a:pt x="105" y="134"/>
                  </a:cubicBezTo>
                  <a:cubicBezTo>
                    <a:pt x="129" y="134"/>
                    <a:pt x="146" y="113"/>
                    <a:pt x="141" y="88"/>
                  </a:cubicBezTo>
                  <a:cubicBezTo>
                    <a:pt x="137" y="79"/>
                    <a:pt x="135" y="69"/>
                    <a:pt x="131" y="60"/>
                  </a:cubicBezTo>
                  <a:cubicBezTo>
                    <a:pt x="126" y="48"/>
                    <a:pt x="121" y="39"/>
                    <a:pt x="111" y="30"/>
                  </a:cubicBezTo>
                  <a:cubicBezTo>
                    <a:pt x="108" y="24"/>
                    <a:pt x="102" y="21"/>
                    <a:pt x="99" y="16"/>
                  </a:cubicBezTo>
                  <a:cubicBezTo>
                    <a:pt x="89" y="6"/>
                    <a:pt x="74"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31"/>
            <p:cNvSpPr/>
            <p:nvPr/>
          </p:nvSpPr>
          <p:spPr>
            <a:xfrm>
              <a:off x="4279452" y="-415114"/>
              <a:ext cx="5624" cy="4481"/>
            </a:xfrm>
            <a:custGeom>
              <a:avLst/>
              <a:gdLst/>
              <a:ahLst/>
              <a:cxnLst/>
              <a:rect l="l" t="t" r="r" b="b"/>
              <a:pathLst>
                <a:path w="118" h="94" extrusionOk="0">
                  <a:moveTo>
                    <a:pt x="59" y="1"/>
                  </a:moveTo>
                  <a:cubicBezTo>
                    <a:pt x="0" y="1"/>
                    <a:pt x="0" y="93"/>
                    <a:pt x="59" y="93"/>
                  </a:cubicBezTo>
                  <a:cubicBezTo>
                    <a:pt x="118" y="92"/>
                    <a:pt x="118" y="1"/>
                    <a:pt x="5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1"/>
            <p:cNvSpPr/>
            <p:nvPr/>
          </p:nvSpPr>
          <p:spPr>
            <a:xfrm>
              <a:off x="4317680" y="-407726"/>
              <a:ext cx="18303" cy="45854"/>
            </a:xfrm>
            <a:custGeom>
              <a:avLst/>
              <a:gdLst/>
              <a:ahLst/>
              <a:cxnLst/>
              <a:rect l="l" t="t" r="r" b="b"/>
              <a:pathLst>
                <a:path w="384" h="962" extrusionOk="0">
                  <a:moveTo>
                    <a:pt x="126" y="1"/>
                  </a:moveTo>
                  <a:cubicBezTo>
                    <a:pt x="114" y="1"/>
                    <a:pt x="102" y="9"/>
                    <a:pt x="103" y="24"/>
                  </a:cubicBezTo>
                  <a:cubicBezTo>
                    <a:pt x="115" y="176"/>
                    <a:pt x="207" y="299"/>
                    <a:pt x="247" y="444"/>
                  </a:cubicBezTo>
                  <a:cubicBezTo>
                    <a:pt x="299" y="626"/>
                    <a:pt x="277" y="937"/>
                    <a:pt x="20" y="937"/>
                  </a:cubicBezTo>
                  <a:cubicBezTo>
                    <a:pt x="18" y="937"/>
                    <a:pt x="17" y="937"/>
                    <a:pt x="16" y="937"/>
                  </a:cubicBezTo>
                  <a:cubicBezTo>
                    <a:pt x="0" y="937"/>
                    <a:pt x="1" y="959"/>
                    <a:pt x="16" y="961"/>
                  </a:cubicBezTo>
                  <a:cubicBezTo>
                    <a:pt x="21" y="961"/>
                    <a:pt x="25" y="961"/>
                    <a:pt x="30" y="961"/>
                  </a:cubicBezTo>
                  <a:cubicBezTo>
                    <a:pt x="187" y="961"/>
                    <a:pt x="290" y="843"/>
                    <a:pt x="328" y="696"/>
                  </a:cubicBezTo>
                  <a:cubicBezTo>
                    <a:pt x="383" y="474"/>
                    <a:pt x="245" y="203"/>
                    <a:pt x="146" y="11"/>
                  </a:cubicBezTo>
                  <a:cubicBezTo>
                    <a:pt x="142" y="4"/>
                    <a:pt x="134" y="1"/>
                    <a:pt x="12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1"/>
            <p:cNvSpPr/>
            <p:nvPr/>
          </p:nvSpPr>
          <p:spPr>
            <a:xfrm>
              <a:off x="4317108" y="-340899"/>
              <a:ext cx="45425" cy="15872"/>
            </a:xfrm>
            <a:custGeom>
              <a:avLst/>
              <a:gdLst/>
              <a:ahLst/>
              <a:cxnLst/>
              <a:rect l="l" t="t" r="r" b="b"/>
              <a:pathLst>
                <a:path w="953" h="333" extrusionOk="0">
                  <a:moveTo>
                    <a:pt x="923" y="0"/>
                  </a:moveTo>
                  <a:cubicBezTo>
                    <a:pt x="914" y="0"/>
                    <a:pt x="905" y="6"/>
                    <a:pt x="901" y="19"/>
                  </a:cubicBezTo>
                  <a:cubicBezTo>
                    <a:pt x="848" y="211"/>
                    <a:pt x="725" y="277"/>
                    <a:pt x="581" y="277"/>
                  </a:cubicBezTo>
                  <a:cubicBezTo>
                    <a:pt x="383" y="277"/>
                    <a:pt x="147" y="151"/>
                    <a:pt x="5" y="51"/>
                  </a:cubicBezTo>
                  <a:cubicBezTo>
                    <a:pt x="4" y="50"/>
                    <a:pt x="3" y="50"/>
                    <a:pt x="3" y="50"/>
                  </a:cubicBezTo>
                  <a:cubicBezTo>
                    <a:pt x="1" y="50"/>
                    <a:pt x="0" y="52"/>
                    <a:pt x="2" y="54"/>
                  </a:cubicBezTo>
                  <a:cubicBezTo>
                    <a:pt x="163" y="181"/>
                    <a:pt x="341" y="332"/>
                    <a:pt x="556" y="332"/>
                  </a:cubicBezTo>
                  <a:cubicBezTo>
                    <a:pt x="570" y="332"/>
                    <a:pt x="584" y="332"/>
                    <a:pt x="598" y="330"/>
                  </a:cubicBezTo>
                  <a:cubicBezTo>
                    <a:pt x="765" y="314"/>
                    <a:pt x="925" y="208"/>
                    <a:pt x="949" y="33"/>
                  </a:cubicBezTo>
                  <a:cubicBezTo>
                    <a:pt x="952" y="14"/>
                    <a:pt x="938" y="0"/>
                    <a:pt x="92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1"/>
            <p:cNvSpPr/>
            <p:nvPr/>
          </p:nvSpPr>
          <p:spPr>
            <a:xfrm>
              <a:off x="4274829" y="-509347"/>
              <a:ext cx="31078" cy="32555"/>
            </a:xfrm>
            <a:custGeom>
              <a:avLst/>
              <a:gdLst/>
              <a:ahLst/>
              <a:cxnLst/>
              <a:rect l="l" t="t" r="r" b="b"/>
              <a:pathLst>
                <a:path w="652" h="683" extrusionOk="0">
                  <a:moveTo>
                    <a:pt x="30" y="1"/>
                  </a:moveTo>
                  <a:cubicBezTo>
                    <a:pt x="14" y="1"/>
                    <a:pt x="0" y="20"/>
                    <a:pt x="16" y="33"/>
                  </a:cubicBezTo>
                  <a:cubicBezTo>
                    <a:pt x="250" y="228"/>
                    <a:pt x="461" y="423"/>
                    <a:pt x="633" y="678"/>
                  </a:cubicBezTo>
                  <a:cubicBezTo>
                    <a:pt x="636" y="681"/>
                    <a:pt x="639" y="682"/>
                    <a:pt x="641" y="682"/>
                  </a:cubicBezTo>
                  <a:cubicBezTo>
                    <a:pt x="647" y="682"/>
                    <a:pt x="651" y="676"/>
                    <a:pt x="648" y="669"/>
                  </a:cubicBezTo>
                  <a:cubicBezTo>
                    <a:pt x="522" y="395"/>
                    <a:pt x="311" y="142"/>
                    <a:pt x="38" y="3"/>
                  </a:cubicBezTo>
                  <a:cubicBezTo>
                    <a:pt x="35" y="1"/>
                    <a:pt x="32" y="1"/>
                    <a:pt x="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2" name="Google Shape;2512;p31"/>
          <p:cNvGrpSpPr/>
          <p:nvPr/>
        </p:nvGrpSpPr>
        <p:grpSpPr>
          <a:xfrm rot="-3476835">
            <a:off x="8473909" y="726009"/>
            <a:ext cx="999158" cy="1011762"/>
            <a:chOff x="3063709" y="-107293"/>
            <a:chExt cx="201909" cy="204435"/>
          </a:xfrm>
        </p:grpSpPr>
        <p:sp>
          <p:nvSpPr>
            <p:cNvPr id="2513" name="Google Shape;2513;p31"/>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1"/>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1"/>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1"/>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1"/>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31"/>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1"/>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31"/>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31"/>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31"/>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1"/>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1"/>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5" name="Google Shape;2525;p31"/>
          <p:cNvGrpSpPr/>
          <p:nvPr/>
        </p:nvGrpSpPr>
        <p:grpSpPr>
          <a:xfrm flipH="1">
            <a:off x="7399886" y="3448137"/>
            <a:ext cx="1438294" cy="1075716"/>
            <a:chOff x="574023" y="2653178"/>
            <a:chExt cx="667453" cy="499196"/>
          </a:xfrm>
        </p:grpSpPr>
        <p:sp>
          <p:nvSpPr>
            <p:cNvPr id="2526" name="Google Shape;2526;p31"/>
            <p:cNvSpPr/>
            <p:nvPr/>
          </p:nvSpPr>
          <p:spPr>
            <a:xfrm>
              <a:off x="676407" y="2676248"/>
              <a:ext cx="473075" cy="473075"/>
            </a:xfrm>
            <a:custGeom>
              <a:avLst/>
              <a:gdLst/>
              <a:ahLst/>
              <a:cxnLst/>
              <a:rect l="l" t="t" r="r" b="b"/>
              <a:pathLst>
                <a:path w="9925" h="9925" extrusionOk="0">
                  <a:moveTo>
                    <a:pt x="4962" y="1"/>
                  </a:moveTo>
                  <a:cubicBezTo>
                    <a:pt x="3647" y="1"/>
                    <a:pt x="2385" y="524"/>
                    <a:pt x="1454" y="1455"/>
                  </a:cubicBezTo>
                  <a:cubicBezTo>
                    <a:pt x="524" y="2386"/>
                    <a:pt x="0" y="3647"/>
                    <a:pt x="0" y="4963"/>
                  </a:cubicBezTo>
                  <a:cubicBezTo>
                    <a:pt x="0" y="6279"/>
                    <a:pt x="524" y="7541"/>
                    <a:pt x="1454" y="8472"/>
                  </a:cubicBezTo>
                  <a:cubicBezTo>
                    <a:pt x="2385" y="9403"/>
                    <a:pt x="3647" y="9925"/>
                    <a:pt x="4962" y="9925"/>
                  </a:cubicBezTo>
                  <a:cubicBezTo>
                    <a:pt x="6279" y="9925"/>
                    <a:pt x="7541" y="9403"/>
                    <a:pt x="8471" y="8472"/>
                  </a:cubicBezTo>
                  <a:cubicBezTo>
                    <a:pt x="9402" y="7541"/>
                    <a:pt x="9924" y="6279"/>
                    <a:pt x="9924" y="4963"/>
                  </a:cubicBezTo>
                  <a:cubicBezTo>
                    <a:pt x="9924" y="3647"/>
                    <a:pt x="9402" y="2386"/>
                    <a:pt x="8471" y="1455"/>
                  </a:cubicBezTo>
                  <a:cubicBezTo>
                    <a:pt x="7541" y="524"/>
                    <a:pt x="6279" y="1"/>
                    <a:pt x="4962"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31"/>
            <p:cNvSpPr/>
            <p:nvPr/>
          </p:nvSpPr>
          <p:spPr>
            <a:xfrm>
              <a:off x="893474" y="2676295"/>
              <a:ext cx="256438" cy="254293"/>
            </a:xfrm>
            <a:custGeom>
              <a:avLst/>
              <a:gdLst/>
              <a:ahLst/>
              <a:cxnLst/>
              <a:rect l="l" t="t" r="r" b="b"/>
              <a:pathLst>
                <a:path w="5380" h="5335" extrusionOk="0">
                  <a:moveTo>
                    <a:pt x="421" y="1"/>
                  </a:moveTo>
                  <a:cubicBezTo>
                    <a:pt x="280" y="1"/>
                    <a:pt x="140" y="7"/>
                    <a:pt x="0" y="19"/>
                  </a:cubicBezTo>
                  <a:cubicBezTo>
                    <a:pt x="85" y="328"/>
                    <a:pt x="186" y="633"/>
                    <a:pt x="318" y="926"/>
                  </a:cubicBezTo>
                  <a:cubicBezTo>
                    <a:pt x="431" y="1175"/>
                    <a:pt x="566" y="1413"/>
                    <a:pt x="728" y="1635"/>
                  </a:cubicBezTo>
                  <a:cubicBezTo>
                    <a:pt x="906" y="1878"/>
                    <a:pt x="1114" y="2101"/>
                    <a:pt x="1332" y="2310"/>
                  </a:cubicBezTo>
                  <a:cubicBezTo>
                    <a:pt x="1763" y="2729"/>
                    <a:pt x="2249" y="3087"/>
                    <a:pt x="2760" y="3402"/>
                  </a:cubicBezTo>
                  <a:cubicBezTo>
                    <a:pt x="3017" y="3562"/>
                    <a:pt x="3281" y="3710"/>
                    <a:pt x="3549" y="3851"/>
                  </a:cubicBezTo>
                  <a:cubicBezTo>
                    <a:pt x="3802" y="3985"/>
                    <a:pt x="4059" y="4107"/>
                    <a:pt x="4300" y="4263"/>
                  </a:cubicBezTo>
                  <a:cubicBezTo>
                    <a:pt x="4726" y="4537"/>
                    <a:pt x="5106" y="4896"/>
                    <a:pt x="5359" y="5335"/>
                  </a:cubicBezTo>
                  <a:cubicBezTo>
                    <a:pt x="5380" y="5040"/>
                    <a:pt x="5376" y="4747"/>
                    <a:pt x="5345" y="4459"/>
                  </a:cubicBezTo>
                  <a:cubicBezTo>
                    <a:pt x="5126" y="4039"/>
                    <a:pt x="4858" y="3644"/>
                    <a:pt x="4538" y="3292"/>
                  </a:cubicBezTo>
                  <a:cubicBezTo>
                    <a:pt x="4223" y="2945"/>
                    <a:pt x="3863" y="2639"/>
                    <a:pt x="3482" y="2364"/>
                  </a:cubicBezTo>
                  <a:cubicBezTo>
                    <a:pt x="3041" y="2044"/>
                    <a:pt x="2579" y="1751"/>
                    <a:pt x="2157" y="1404"/>
                  </a:cubicBezTo>
                  <a:cubicBezTo>
                    <a:pt x="1954" y="1238"/>
                    <a:pt x="1763" y="1055"/>
                    <a:pt x="1598" y="849"/>
                  </a:cubicBezTo>
                  <a:cubicBezTo>
                    <a:pt x="1449" y="663"/>
                    <a:pt x="1318" y="464"/>
                    <a:pt x="1203" y="255"/>
                  </a:cubicBezTo>
                  <a:cubicBezTo>
                    <a:pt x="1165" y="186"/>
                    <a:pt x="1130" y="117"/>
                    <a:pt x="1095" y="47"/>
                  </a:cubicBezTo>
                  <a:cubicBezTo>
                    <a:pt x="870" y="16"/>
                    <a:pt x="645" y="1"/>
                    <a:pt x="42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31"/>
            <p:cNvSpPr/>
            <p:nvPr/>
          </p:nvSpPr>
          <p:spPr>
            <a:xfrm>
              <a:off x="756723" y="2700223"/>
              <a:ext cx="370738" cy="341234"/>
            </a:xfrm>
            <a:custGeom>
              <a:avLst/>
              <a:gdLst/>
              <a:ahLst/>
              <a:cxnLst/>
              <a:rect l="l" t="t" r="r" b="b"/>
              <a:pathLst>
                <a:path w="7778" h="7159" extrusionOk="0">
                  <a:moveTo>
                    <a:pt x="1109" y="0"/>
                  </a:moveTo>
                  <a:cubicBezTo>
                    <a:pt x="711" y="196"/>
                    <a:pt x="338" y="442"/>
                    <a:pt x="1" y="737"/>
                  </a:cubicBezTo>
                  <a:cubicBezTo>
                    <a:pt x="120" y="955"/>
                    <a:pt x="249" y="1166"/>
                    <a:pt x="395" y="1369"/>
                  </a:cubicBezTo>
                  <a:cubicBezTo>
                    <a:pt x="890" y="2045"/>
                    <a:pt x="1544" y="2600"/>
                    <a:pt x="2236" y="3065"/>
                  </a:cubicBezTo>
                  <a:cubicBezTo>
                    <a:pt x="2924" y="3528"/>
                    <a:pt x="3658" y="3913"/>
                    <a:pt x="4376" y="4328"/>
                  </a:cubicBezTo>
                  <a:cubicBezTo>
                    <a:pt x="4743" y="4540"/>
                    <a:pt x="5107" y="4760"/>
                    <a:pt x="5462" y="4994"/>
                  </a:cubicBezTo>
                  <a:cubicBezTo>
                    <a:pt x="5806" y="5221"/>
                    <a:pt x="6137" y="5469"/>
                    <a:pt x="6423" y="5766"/>
                  </a:cubicBezTo>
                  <a:cubicBezTo>
                    <a:pt x="6556" y="5903"/>
                    <a:pt x="6671" y="6054"/>
                    <a:pt x="6790" y="6203"/>
                  </a:cubicBezTo>
                  <a:cubicBezTo>
                    <a:pt x="6894" y="6334"/>
                    <a:pt x="6999" y="6467"/>
                    <a:pt x="7097" y="6603"/>
                  </a:cubicBezTo>
                  <a:cubicBezTo>
                    <a:pt x="7224" y="6778"/>
                    <a:pt x="7348" y="6962"/>
                    <a:pt x="7446" y="7159"/>
                  </a:cubicBezTo>
                  <a:cubicBezTo>
                    <a:pt x="7568" y="6969"/>
                    <a:pt x="7679" y="6768"/>
                    <a:pt x="7778" y="6558"/>
                  </a:cubicBezTo>
                  <a:cubicBezTo>
                    <a:pt x="7651" y="5887"/>
                    <a:pt x="7381" y="5239"/>
                    <a:pt x="7012" y="4667"/>
                  </a:cubicBezTo>
                  <a:cubicBezTo>
                    <a:pt x="6616" y="4057"/>
                    <a:pt x="6099" y="3539"/>
                    <a:pt x="5448" y="3208"/>
                  </a:cubicBezTo>
                  <a:cubicBezTo>
                    <a:pt x="5080" y="3020"/>
                    <a:pt x="4691" y="2884"/>
                    <a:pt x="4311" y="2727"/>
                  </a:cubicBezTo>
                  <a:cubicBezTo>
                    <a:pt x="3945" y="2578"/>
                    <a:pt x="3590" y="2402"/>
                    <a:pt x="3254" y="2193"/>
                  </a:cubicBezTo>
                  <a:cubicBezTo>
                    <a:pt x="2916" y="1986"/>
                    <a:pt x="2597" y="1746"/>
                    <a:pt x="2301" y="1482"/>
                  </a:cubicBezTo>
                  <a:cubicBezTo>
                    <a:pt x="2031" y="1243"/>
                    <a:pt x="1775" y="987"/>
                    <a:pt x="1557" y="701"/>
                  </a:cubicBezTo>
                  <a:cubicBezTo>
                    <a:pt x="1390" y="481"/>
                    <a:pt x="1240" y="245"/>
                    <a:pt x="1109"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1"/>
            <p:cNvSpPr/>
            <p:nvPr/>
          </p:nvSpPr>
          <p:spPr>
            <a:xfrm>
              <a:off x="704816" y="2780539"/>
              <a:ext cx="391473" cy="352721"/>
            </a:xfrm>
            <a:custGeom>
              <a:avLst/>
              <a:gdLst/>
              <a:ahLst/>
              <a:cxnLst/>
              <a:rect l="l" t="t" r="r" b="b"/>
              <a:pathLst>
                <a:path w="8213" h="7400" extrusionOk="0">
                  <a:moveTo>
                    <a:pt x="256" y="1"/>
                  </a:moveTo>
                  <a:cubicBezTo>
                    <a:pt x="165" y="137"/>
                    <a:pt x="79" y="278"/>
                    <a:pt x="0" y="425"/>
                  </a:cubicBezTo>
                  <a:cubicBezTo>
                    <a:pt x="487" y="800"/>
                    <a:pt x="980" y="1167"/>
                    <a:pt x="1460" y="1551"/>
                  </a:cubicBezTo>
                  <a:cubicBezTo>
                    <a:pt x="2069" y="2038"/>
                    <a:pt x="2649" y="2559"/>
                    <a:pt x="3181" y="3129"/>
                  </a:cubicBezTo>
                  <a:cubicBezTo>
                    <a:pt x="3693" y="3675"/>
                    <a:pt x="4184" y="4255"/>
                    <a:pt x="4536" y="4921"/>
                  </a:cubicBezTo>
                  <a:cubicBezTo>
                    <a:pt x="4700" y="5236"/>
                    <a:pt x="4847" y="5561"/>
                    <a:pt x="5025" y="5869"/>
                  </a:cubicBezTo>
                  <a:cubicBezTo>
                    <a:pt x="5196" y="6166"/>
                    <a:pt x="5375" y="6455"/>
                    <a:pt x="5576" y="6730"/>
                  </a:cubicBezTo>
                  <a:cubicBezTo>
                    <a:pt x="5752" y="6971"/>
                    <a:pt x="5947" y="7196"/>
                    <a:pt x="6162" y="7400"/>
                  </a:cubicBezTo>
                  <a:cubicBezTo>
                    <a:pt x="6952" y="7093"/>
                    <a:pt x="7664" y="6585"/>
                    <a:pt x="8213" y="5911"/>
                  </a:cubicBezTo>
                  <a:cubicBezTo>
                    <a:pt x="7931" y="5282"/>
                    <a:pt x="7521" y="4709"/>
                    <a:pt x="7031" y="4226"/>
                  </a:cubicBezTo>
                  <a:cubicBezTo>
                    <a:pt x="6748" y="3947"/>
                    <a:pt x="6436" y="3696"/>
                    <a:pt x="6098" y="3487"/>
                  </a:cubicBezTo>
                  <a:cubicBezTo>
                    <a:pt x="5717" y="3251"/>
                    <a:pt x="5300" y="3074"/>
                    <a:pt x="4879" y="2926"/>
                  </a:cubicBezTo>
                  <a:cubicBezTo>
                    <a:pt x="4437" y="2768"/>
                    <a:pt x="3977" y="2659"/>
                    <a:pt x="3549" y="2460"/>
                  </a:cubicBezTo>
                  <a:cubicBezTo>
                    <a:pt x="3135" y="2267"/>
                    <a:pt x="2744" y="2026"/>
                    <a:pt x="2366" y="1771"/>
                  </a:cubicBezTo>
                  <a:cubicBezTo>
                    <a:pt x="1995" y="1522"/>
                    <a:pt x="1623" y="1268"/>
                    <a:pt x="1276" y="988"/>
                  </a:cubicBezTo>
                  <a:cubicBezTo>
                    <a:pt x="958" y="729"/>
                    <a:pt x="661" y="446"/>
                    <a:pt x="385" y="145"/>
                  </a:cubicBezTo>
                  <a:cubicBezTo>
                    <a:pt x="341" y="98"/>
                    <a:pt x="298" y="49"/>
                    <a:pt x="256"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1"/>
            <p:cNvSpPr/>
            <p:nvPr/>
          </p:nvSpPr>
          <p:spPr>
            <a:xfrm>
              <a:off x="675263" y="2861760"/>
              <a:ext cx="295523" cy="284512"/>
            </a:xfrm>
            <a:custGeom>
              <a:avLst/>
              <a:gdLst/>
              <a:ahLst/>
              <a:cxnLst/>
              <a:rect l="l" t="t" r="r" b="b"/>
              <a:pathLst>
                <a:path w="6200" h="5969" extrusionOk="0">
                  <a:moveTo>
                    <a:pt x="144" y="1"/>
                  </a:moveTo>
                  <a:cubicBezTo>
                    <a:pt x="24" y="535"/>
                    <a:pt x="0" y="1074"/>
                    <a:pt x="56" y="1600"/>
                  </a:cubicBezTo>
                  <a:cubicBezTo>
                    <a:pt x="398" y="1960"/>
                    <a:pt x="771" y="2289"/>
                    <a:pt x="1171" y="2583"/>
                  </a:cubicBezTo>
                  <a:cubicBezTo>
                    <a:pt x="1692" y="2966"/>
                    <a:pt x="2253" y="3278"/>
                    <a:pt x="2844" y="3539"/>
                  </a:cubicBezTo>
                  <a:cubicBezTo>
                    <a:pt x="3481" y="3822"/>
                    <a:pt x="4173" y="4052"/>
                    <a:pt x="4699" y="4528"/>
                  </a:cubicBezTo>
                  <a:cubicBezTo>
                    <a:pt x="5142" y="4927"/>
                    <a:pt x="5526" y="5423"/>
                    <a:pt x="5773" y="5968"/>
                  </a:cubicBezTo>
                  <a:cubicBezTo>
                    <a:pt x="5916" y="5944"/>
                    <a:pt x="6058" y="5916"/>
                    <a:pt x="6200" y="5880"/>
                  </a:cubicBezTo>
                  <a:cubicBezTo>
                    <a:pt x="5845" y="5478"/>
                    <a:pt x="5536" y="5041"/>
                    <a:pt x="5249" y="4586"/>
                  </a:cubicBezTo>
                  <a:cubicBezTo>
                    <a:pt x="5052" y="4273"/>
                    <a:pt x="4865" y="3954"/>
                    <a:pt x="4672" y="3638"/>
                  </a:cubicBezTo>
                  <a:cubicBezTo>
                    <a:pt x="4477" y="3313"/>
                    <a:pt x="4280" y="2989"/>
                    <a:pt x="4052" y="2686"/>
                  </a:cubicBezTo>
                  <a:cubicBezTo>
                    <a:pt x="3602" y="2094"/>
                    <a:pt x="3054" y="1578"/>
                    <a:pt x="2446" y="1151"/>
                  </a:cubicBezTo>
                  <a:cubicBezTo>
                    <a:pt x="2138" y="935"/>
                    <a:pt x="1814" y="741"/>
                    <a:pt x="1479" y="573"/>
                  </a:cubicBezTo>
                  <a:cubicBezTo>
                    <a:pt x="1180" y="421"/>
                    <a:pt x="868" y="298"/>
                    <a:pt x="558" y="173"/>
                  </a:cubicBezTo>
                  <a:cubicBezTo>
                    <a:pt x="421" y="116"/>
                    <a:pt x="283" y="60"/>
                    <a:pt x="144"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1"/>
            <p:cNvSpPr/>
            <p:nvPr/>
          </p:nvSpPr>
          <p:spPr>
            <a:xfrm>
              <a:off x="722166" y="3052372"/>
              <a:ext cx="101622" cy="79505"/>
            </a:xfrm>
            <a:custGeom>
              <a:avLst/>
              <a:gdLst/>
              <a:ahLst/>
              <a:cxnLst/>
              <a:rect l="l" t="t" r="r" b="b"/>
              <a:pathLst>
                <a:path w="2132" h="1668" extrusionOk="0">
                  <a:moveTo>
                    <a:pt x="0" y="1"/>
                  </a:moveTo>
                  <a:cubicBezTo>
                    <a:pt x="525" y="720"/>
                    <a:pt x="1247" y="1308"/>
                    <a:pt x="2132" y="1668"/>
                  </a:cubicBezTo>
                  <a:cubicBezTo>
                    <a:pt x="1791" y="1290"/>
                    <a:pt x="1417" y="945"/>
                    <a:pt x="1016" y="634"/>
                  </a:cubicBezTo>
                  <a:cubicBezTo>
                    <a:pt x="810" y="473"/>
                    <a:pt x="602" y="310"/>
                    <a:pt x="373" y="184"/>
                  </a:cubicBezTo>
                  <a:cubicBezTo>
                    <a:pt x="253" y="116"/>
                    <a:pt x="127" y="57"/>
                    <a:pt x="0"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31"/>
            <p:cNvSpPr/>
            <p:nvPr/>
          </p:nvSpPr>
          <p:spPr>
            <a:xfrm>
              <a:off x="687799" y="2984735"/>
              <a:ext cx="215875" cy="164444"/>
            </a:xfrm>
            <a:custGeom>
              <a:avLst/>
              <a:gdLst/>
              <a:ahLst/>
              <a:cxnLst/>
              <a:rect l="l" t="t" r="r" b="b"/>
              <a:pathLst>
                <a:path w="4529" h="3450" extrusionOk="0">
                  <a:moveTo>
                    <a:pt x="0" y="0"/>
                  </a:moveTo>
                  <a:lnTo>
                    <a:pt x="0" y="0"/>
                  </a:lnTo>
                  <a:cubicBezTo>
                    <a:pt x="90" y="281"/>
                    <a:pt x="205" y="555"/>
                    <a:pt x="344" y="815"/>
                  </a:cubicBezTo>
                  <a:cubicBezTo>
                    <a:pt x="403" y="872"/>
                    <a:pt x="463" y="928"/>
                    <a:pt x="529" y="980"/>
                  </a:cubicBezTo>
                  <a:cubicBezTo>
                    <a:pt x="697" y="1116"/>
                    <a:pt x="879" y="1236"/>
                    <a:pt x="1067" y="1347"/>
                  </a:cubicBezTo>
                  <a:cubicBezTo>
                    <a:pt x="1724" y="1736"/>
                    <a:pt x="2459" y="2024"/>
                    <a:pt x="3054" y="2516"/>
                  </a:cubicBezTo>
                  <a:cubicBezTo>
                    <a:pt x="3335" y="2749"/>
                    <a:pt x="3570" y="3029"/>
                    <a:pt x="3736" y="3354"/>
                  </a:cubicBezTo>
                  <a:cubicBezTo>
                    <a:pt x="4000" y="3407"/>
                    <a:pt x="4266" y="3439"/>
                    <a:pt x="4529" y="3450"/>
                  </a:cubicBezTo>
                  <a:cubicBezTo>
                    <a:pt x="4461" y="3070"/>
                    <a:pt x="4276" y="2707"/>
                    <a:pt x="4071" y="2390"/>
                  </a:cubicBezTo>
                  <a:cubicBezTo>
                    <a:pt x="3812" y="1993"/>
                    <a:pt x="3480" y="1605"/>
                    <a:pt x="3053" y="1383"/>
                  </a:cubicBezTo>
                  <a:cubicBezTo>
                    <a:pt x="2475" y="1081"/>
                    <a:pt x="1826" y="964"/>
                    <a:pt x="1221" y="730"/>
                  </a:cubicBezTo>
                  <a:cubicBezTo>
                    <a:pt x="773" y="558"/>
                    <a:pt x="366" y="306"/>
                    <a:pt x="0"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1"/>
            <p:cNvSpPr/>
            <p:nvPr/>
          </p:nvSpPr>
          <p:spPr>
            <a:xfrm>
              <a:off x="986706" y="2688164"/>
              <a:ext cx="153052" cy="157771"/>
            </a:xfrm>
            <a:custGeom>
              <a:avLst/>
              <a:gdLst/>
              <a:ahLst/>
              <a:cxnLst/>
              <a:rect l="l" t="t" r="r" b="b"/>
              <a:pathLst>
                <a:path w="3211" h="3310" extrusionOk="0">
                  <a:moveTo>
                    <a:pt x="1" y="1"/>
                  </a:moveTo>
                  <a:lnTo>
                    <a:pt x="1" y="1"/>
                  </a:lnTo>
                  <a:cubicBezTo>
                    <a:pt x="215" y="241"/>
                    <a:pt x="442" y="468"/>
                    <a:pt x="677" y="687"/>
                  </a:cubicBezTo>
                  <a:cubicBezTo>
                    <a:pt x="1020" y="1006"/>
                    <a:pt x="1377" y="1311"/>
                    <a:pt x="1729" y="1619"/>
                  </a:cubicBezTo>
                  <a:cubicBezTo>
                    <a:pt x="2095" y="1942"/>
                    <a:pt x="2453" y="2265"/>
                    <a:pt x="2754" y="2650"/>
                  </a:cubicBezTo>
                  <a:cubicBezTo>
                    <a:pt x="2919" y="2860"/>
                    <a:pt x="3068" y="3082"/>
                    <a:pt x="3210" y="3309"/>
                  </a:cubicBezTo>
                  <a:cubicBezTo>
                    <a:pt x="2794" y="1901"/>
                    <a:pt x="1759" y="692"/>
                    <a:pt x="290" y="106"/>
                  </a:cubicBezTo>
                  <a:cubicBezTo>
                    <a:pt x="194" y="67"/>
                    <a:pt x="98" y="32"/>
                    <a:pt x="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1"/>
            <p:cNvSpPr/>
            <p:nvPr/>
          </p:nvSpPr>
          <p:spPr>
            <a:xfrm>
              <a:off x="574023" y="2653178"/>
              <a:ext cx="667453" cy="499196"/>
            </a:xfrm>
            <a:custGeom>
              <a:avLst/>
              <a:gdLst/>
              <a:ahLst/>
              <a:cxnLst/>
              <a:rect l="l" t="t" r="r" b="b"/>
              <a:pathLst>
                <a:path w="14003" h="10473" extrusionOk="0">
                  <a:moveTo>
                    <a:pt x="2477" y="1"/>
                  </a:moveTo>
                  <a:cubicBezTo>
                    <a:pt x="1967" y="1"/>
                    <a:pt x="1491" y="212"/>
                    <a:pt x="1058" y="734"/>
                  </a:cubicBezTo>
                  <a:cubicBezTo>
                    <a:pt x="0" y="2006"/>
                    <a:pt x="551" y="3871"/>
                    <a:pt x="5251" y="7430"/>
                  </a:cubicBezTo>
                  <a:cubicBezTo>
                    <a:pt x="8134" y="9612"/>
                    <a:pt x="10158" y="10473"/>
                    <a:pt x="11480" y="10473"/>
                  </a:cubicBezTo>
                  <a:cubicBezTo>
                    <a:pt x="12284" y="10473"/>
                    <a:pt x="12828" y="10155"/>
                    <a:pt x="13151" y="9624"/>
                  </a:cubicBezTo>
                  <a:cubicBezTo>
                    <a:pt x="14003" y="8218"/>
                    <a:pt x="12683" y="6906"/>
                    <a:pt x="11968" y="6476"/>
                  </a:cubicBezTo>
                  <a:cubicBezTo>
                    <a:pt x="11877" y="6862"/>
                    <a:pt x="11818" y="7046"/>
                    <a:pt x="11722" y="7284"/>
                  </a:cubicBezTo>
                  <a:cubicBezTo>
                    <a:pt x="11921" y="7363"/>
                    <a:pt x="12248" y="7771"/>
                    <a:pt x="11989" y="8251"/>
                  </a:cubicBezTo>
                  <a:cubicBezTo>
                    <a:pt x="11874" y="8464"/>
                    <a:pt x="11670" y="8587"/>
                    <a:pt x="11347" y="8587"/>
                  </a:cubicBezTo>
                  <a:cubicBezTo>
                    <a:pt x="10576" y="8587"/>
                    <a:pt x="9133" y="7886"/>
                    <a:pt x="6636" y="6038"/>
                  </a:cubicBezTo>
                  <a:cubicBezTo>
                    <a:pt x="3094" y="3418"/>
                    <a:pt x="2215" y="2023"/>
                    <a:pt x="2607" y="1623"/>
                  </a:cubicBezTo>
                  <a:cubicBezTo>
                    <a:pt x="2724" y="1503"/>
                    <a:pt x="2874" y="1457"/>
                    <a:pt x="3030" y="1457"/>
                  </a:cubicBezTo>
                  <a:cubicBezTo>
                    <a:pt x="3332" y="1457"/>
                    <a:pt x="3655" y="1627"/>
                    <a:pt x="3795" y="1756"/>
                  </a:cubicBezTo>
                  <a:cubicBezTo>
                    <a:pt x="4079" y="1511"/>
                    <a:pt x="4460" y="1244"/>
                    <a:pt x="4869" y="1022"/>
                  </a:cubicBezTo>
                  <a:cubicBezTo>
                    <a:pt x="4016" y="439"/>
                    <a:pt x="3211" y="1"/>
                    <a:pt x="2477"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1"/>
            <p:cNvSpPr/>
            <p:nvPr/>
          </p:nvSpPr>
          <p:spPr>
            <a:xfrm>
              <a:off x="743520" y="2721339"/>
              <a:ext cx="15014" cy="13728"/>
            </a:xfrm>
            <a:custGeom>
              <a:avLst/>
              <a:gdLst/>
              <a:ahLst/>
              <a:cxnLst/>
              <a:rect l="l" t="t" r="r" b="b"/>
              <a:pathLst>
                <a:path w="315" h="288" extrusionOk="0">
                  <a:moveTo>
                    <a:pt x="0" y="0"/>
                  </a:moveTo>
                  <a:lnTo>
                    <a:pt x="0" y="0"/>
                  </a:lnTo>
                  <a:cubicBezTo>
                    <a:pt x="25" y="21"/>
                    <a:pt x="50" y="42"/>
                    <a:pt x="73" y="64"/>
                  </a:cubicBezTo>
                  <a:cubicBezTo>
                    <a:pt x="147" y="133"/>
                    <a:pt x="218" y="209"/>
                    <a:pt x="285" y="288"/>
                  </a:cubicBezTo>
                  <a:cubicBezTo>
                    <a:pt x="293" y="282"/>
                    <a:pt x="303" y="272"/>
                    <a:pt x="314" y="264"/>
                  </a:cubicBezTo>
                  <a:cubicBezTo>
                    <a:pt x="212" y="174"/>
                    <a:pt x="108" y="85"/>
                    <a:pt x="0" y="0"/>
                  </a:cubicBezTo>
                  <a:close/>
                </a:path>
              </a:pathLst>
            </a:custGeom>
            <a:solidFill>
              <a:srgbClr val="D77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1"/>
            <p:cNvSpPr/>
            <p:nvPr/>
          </p:nvSpPr>
          <p:spPr>
            <a:xfrm>
              <a:off x="665444" y="2694837"/>
              <a:ext cx="70830" cy="108343"/>
            </a:xfrm>
            <a:custGeom>
              <a:avLst/>
              <a:gdLst/>
              <a:ahLst/>
              <a:cxnLst/>
              <a:rect l="l" t="t" r="r" b="b"/>
              <a:pathLst>
                <a:path w="1486" h="2273" extrusionOk="0">
                  <a:moveTo>
                    <a:pt x="530" y="1"/>
                  </a:moveTo>
                  <a:cubicBezTo>
                    <a:pt x="515" y="1"/>
                    <a:pt x="500" y="1"/>
                    <a:pt x="485" y="2"/>
                  </a:cubicBezTo>
                  <a:cubicBezTo>
                    <a:pt x="282" y="18"/>
                    <a:pt x="103" y="168"/>
                    <a:pt x="52" y="367"/>
                  </a:cubicBezTo>
                  <a:cubicBezTo>
                    <a:pt x="0" y="578"/>
                    <a:pt x="78" y="809"/>
                    <a:pt x="160" y="1003"/>
                  </a:cubicBezTo>
                  <a:cubicBezTo>
                    <a:pt x="266" y="1253"/>
                    <a:pt x="411" y="1485"/>
                    <a:pt x="567" y="1708"/>
                  </a:cubicBezTo>
                  <a:cubicBezTo>
                    <a:pt x="705" y="1902"/>
                    <a:pt x="851" y="2091"/>
                    <a:pt x="1007" y="2273"/>
                  </a:cubicBezTo>
                  <a:cubicBezTo>
                    <a:pt x="715" y="1903"/>
                    <a:pt x="449" y="1495"/>
                    <a:pt x="344" y="1030"/>
                  </a:cubicBezTo>
                  <a:cubicBezTo>
                    <a:pt x="302" y="835"/>
                    <a:pt x="282" y="600"/>
                    <a:pt x="398" y="424"/>
                  </a:cubicBezTo>
                  <a:cubicBezTo>
                    <a:pt x="497" y="273"/>
                    <a:pt x="676" y="220"/>
                    <a:pt x="850" y="220"/>
                  </a:cubicBezTo>
                  <a:cubicBezTo>
                    <a:pt x="903" y="220"/>
                    <a:pt x="957" y="225"/>
                    <a:pt x="1007" y="234"/>
                  </a:cubicBezTo>
                  <a:cubicBezTo>
                    <a:pt x="1181" y="265"/>
                    <a:pt x="1340" y="341"/>
                    <a:pt x="1486" y="441"/>
                  </a:cubicBezTo>
                  <a:cubicBezTo>
                    <a:pt x="1361" y="349"/>
                    <a:pt x="1234" y="264"/>
                    <a:pt x="1101" y="190"/>
                  </a:cubicBezTo>
                  <a:cubicBezTo>
                    <a:pt x="931" y="93"/>
                    <a:pt x="731" y="1"/>
                    <a:pt x="530"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1"/>
            <p:cNvSpPr/>
            <p:nvPr/>
          </p:nvSpPr>
          <p:spPr>
            <a:xfrm>
              <a:off x="584032" y="2713283"/>
              <a:ext cx="599959" cy="439090"/>
            </a:xfrm>
            <a:custGeom>
              <a:avLst/>
              <a:gdLst/>
              <a:ahLst/>
              <a:cxnLst/>
              <a:rect l="l" t="t" r="r" b="b"/>
              <a:pathLst>
                <a:path w="12587" h="9212" extrusionOk="0">
                  <a:moveTo>
                    <a:pt x="521" y="1"/>
                  </a:moveTo>
                  <a:lnTo>
                    <a:pt x="521" y="1"/>
                  </a:lnTo>
                  <a:cubicBezTo>
                    <a:pt x="1" y="1258"/>
                    <a:pt x="948" y="3073"/>
                    <a:pt x="5040" y="6170"/>
                  </a:cubicBezTo>
                  <a:cubicBezTo>
                    <a:pt x="7923" y="8351"/>
                    <a:pt x="9946" y="9212"/>
                    <a:pt x="11269" y="9212"/>
                  </a:cubicBezTo>
                  <a:cubicBezTo>
                    <a:pt x="11830" y="9212"/>
                    <a:pt x="12265" y="9057"/>
                    <a:pt x="12587" y="8783"/>
                  </a:cubicBezTo>
                  <a:lnTo>
                    <a:pt x="12587" y="8783"/>
                  </a:lnTo>
                  <a:cubicBezTo>
                    <a:pt x="12191" y="9049"/>
                    <a:pt x="11711" y="9162"/>
                    <a:pt x="11239" y="9171"/>
                  </a:cubicBezTo>
                  <a:cubicBezTo>
                    <a:pt x="11218" y="9171"/>
                    <a:pt x="11197" y="9172"/>
                    <a:pt x="11176" y="9172"/>
                  </a:cubicBezTo>
                  <a:cubicBezTo>
                    <a:pt x="10629" y="9172"/>
                    <a:pt x="10113" y="9028"/>
                    <a:pt x="9607" y="8821"/>
                  </a:cubicBezTo>
                  <a:cubicBezTo>
                    <a:pt x="8887" y="8526"/>
                    <a:pt x="8207" y="8145"/>
                    <a:pt x="7549" y="7729"/>
                  </a:cubicBezTo>
                  <a:cubicBezTo>
                    <a:pt x="6270" y="6921"/>
                    <a:pt x="5016" y="6047"/>
                    <a:pt x="3885" y="5037"/>
                  </a:cubicBezTo>
                  <a:cubicBezTo>
                    <a:pt x="2951" y="4202"/>
                    <a:pt x="2105" y="3277"/>
                    <a:pt x="1470" y="2191"/>
                  </a:cubicBezTo>
                  <a:cubicBezTo>
                    <a:pt x="1067" y="1500"/>
                    <a:pt x="758" y="762"/>
                    <a:pt x="521"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1"/>
            <p:cNvSpPr/>
            <p:nvPr/>
          </p:nvSpPr>
          <p:spPr>
            <a:xfrm>
              <a:off x="630411" y="2653225"/>
              <a:ext cx="571074" cy="481131"/>
            </a:xfrm>
            <a:custGeom>
              <a:avLst/>
              <a:gdLst/>
              <a:ahLst/>
              <a:cxnLst/>
              <a:rect l="l" t="t" r="r" b="b"/>
              <a:pathLst>
                <a:path w="11981" h="10094" extrusionOk="0">
                  <a:moveTo>
                    <a:pt x="1294" y="0"/>
                  </a:moveTo>
                  <a:cubicBezTo>
                    <a:pt x="941" y="0"/>
                    <a:pt x="606" y="101"/>
                    <a:pt x="289" y="335"/>
                  </a:cubicBezTo>
                  <a:cubicBezTo>
                    <a:pt x="196" y="491"/>
                    <a:pt x="143" y="671"/>
                    <a:pt x="118" y="847"/>
                  </a:cubicBezTo>
                  <a:cubicBezTo>
                    <a:pt x="0" y="1728"/>
                    <a:pt x="521" y="2549"/>
                    <a:pt x="1000" y="3240"/>
                  </a:cubicBezTo>
                  <a:cubicBezTo>
                    <a:pt x="1553" y="4040"/>
                    <a:pt x="2172" y="4795"/>
                    <a:pt x="2855" y="5487"/>
                  </a:cubicBezTo>
                  <a:cubicBezTo>
                    <a:pt x="3553" y="6194"/>
                    <a:pt x="4317" y="6830"/>
                    <a:pt x="5124" y="7408"/>
                  </a:cubicBezTo>
                  <a:cubicBezTo>
                    <a:pt x="5560" y="7721"/>
                    <a:pt x="6010" y="8013"/>
                    <a:pt x="6467" y="8295"/>
                  </a:cubicBezTo>
                  <a:cubicBezTo>
                    <a:pt x="6927" y="8580"/>
                    <a:pt x="7398" y="8848"/>
                    <a:pt x="7854" y="9141"/>
                  </a:cubicBezTo>
                  <a:cubicBezTo>
                    <a:pt x="8308" y="9432"/>
                    <a:pt x="8758" y="9728"/>
                    <a:pt x="9261" y="9928"/>
                  </a:cubicBezTo>
                  <a:cubicBezTo>
                    <a:pt x="9539" y="10038"/>
                    <a:pt x="9839" y="10093"/>
                    <a:pt x="10138" y="10093"/>
                  </a:cubicBezTo>
                  <a:cubicBezTo>
                    <a:pt x="10203" y="10093"/>
                    <a:pt x="10269" y="10091"/>
                    <a:pt x="10334" y="10086"/>
                  </a:cubicBezTo>
                  <a:cubicBezTo>
                    <a:pt x="10688" y="10056"/>
                    <a:pt x="11043" y="9947"/>
                    <a:pt x="11332" y="9736"/>
                  </a:cubicBezTo>
                  <a:cubicBezTo>
                    <a:pt x="11630" y="9518"/>
                    <a:pt x="11823" y="9202"/>
                    <a:pt x="11899" y="8843"/>
                  </a:cubicBezTo>
                  <a:cubicBezTo>
                    <a:pt x="11980" y="8456"/>
                    <a:pt x="11904" y="8046"/>
                    <a:pt x="11757" y="7684"/>
                  </a:cubicBezTo>
                  <a:cubicBezTo>
                    <a:pt x="11603" y="7302"/>
                    <a:pt x="11363" y="6944"/>
                    <a:pt x="11050" y="6674"/>
                  </a:cubicBezTo>
                  <a:cubicBezTo>
                    <a:pt x="10967" y="6602"/>
                    <a:pt x="10878" y="6538"/>
                    <a:pt x="10784" y="6481"/>
                  </a:cubicBezTo>
                  <a:cubicBezTo>
                    <a:pt x="10770" y="6538"/>
                    <a:pt x="10758" y="6588"/>
                    <a:pt x="10746" y="6637"/>
                  </a:cubicBezTo>
                  <a:cubicBezTo>
                    <a:pt x="10809" y="6685"/>
                    <a:pt x="10870" y="6732"/>
                    <a:pt x="10929" y="6784"/>
                  </a:cubicBezTo>
                  <a:cubicBezTo>
                    <a:pt x="11064" y="6899"/>
                    <a:pt x="11187" y="7032"/>
                    <a:pt x="11282" y="7183"/>
                  </a:cubicBezTo>
                  <a:cubicBezTo>
                    <a:pt x="11444" y="7436"/>
                    <a:pt x="11526" y="7732"/>
                    <a:pt x="11516" y="8033"/>
                  </a:cubicBezTo>
                  <a:cubicBezTo>
                    <a:pt x="11505" y="8330"/>
                    <a:pt x="11406" y="8620"/>
                    <a:pt x="11253" y="8872"/>
                  </a:cubicBezTo>
                  <a:cubicBezTo>
                    <a:pt x="11097" y="9130"/>
                    <a:pt x="10875" y="9384"/>
                    <a:pt x="10611" y="9533"/>
                  </a:cubicBezTo>
                  <a:cubicBezTo>
                    <a:pt x="10434" y="9633"/>
                    <a:pt x="10245" y="9674"/>
                    <a:pt x="10054" y="9674"/>
                  </a:cubicBezTo>
                  <a:cubicBezTo>
                    <a:pt x="9671" y="9674"/>
                    <a:pt x="9278" y="9511"/>
                    <a:pt x="8947" y="9340"/>
                  </a:cubicBezTo>
                  <a:cubicBezTo>
                    <a:pt x="8652" y="9190"/>
                    <a:pt x="8370" y="9019"/>
                    <a:pt x="8078" y="8863"/>
                  </a:cubicBezTo>
                  <a:cubicBezTo>
                    <a:pt x="7666" y="8643"/>
                    <a:pt x="7256" y="8422"/>
                    <a:pt x="6850" y="8194"/>
                  </a:cubicBezTo>
                  <a:cubicBezTo>
                    <a:pt x="6036" y="7736"/>
                    <a:pt x="5241" y="7245"/>
                    <a:pt x="4507" y="6669"/>
                  </a:cubicBezTo>
                  <a:cubicBezTo>
                    <a:pt x="4138" y="6380"/>
                    <a:pt x="3788" y="6064"/>
                    <a:pt x="3444" y="5746"/>
                  </a:cubicBezTo>
                  <a:cubicBezTo>
                    <a:pt x="3104" y="5432"/>
                    <a:pt x="2771" y="5109"/>
                    <a:pt x="2446" y="4780"/>
                  </a:cubicBezTo>
                  <a:cubicBezTo>
                    <a:pt x="2133" y="4465"/>
                    <a:pt x="1827" y="4146"/>
                    <a:pt x="1536" y="3811"/>
                  </a:cubicBezTo>
                  <a:cubicBezTo>
                    <a:pt x="1264" y="3497"/>
                    <a:pt x="1008" y="3167"/>
                    <a:pt x="808" y="2802"/>
                  </a:cubicBezTo>
                  <a:cubicBezTo>
                    <a:pt x="646" y="2507"/>
                    <a:pt x="478" y="2210"/>
                    <a:pt x="362" y="1894"/>
                  </a:cubicBezTo>
                  <a:cubicBezTo>
                    <a:pt x="259" y="1609"/>
                    <a:pt x="179" y="1268"/>
                    <a:pt x="310" y="979"/>
                  </a:cubicBezTo>
                  <a:cubicBezTo>
                    <a:pt x="414" y="749"/>
                    <a:pt x="645" y="580"/>
                    <a:pt x="882" y="507"/>
                  </a:cubicBezTo>
                  <a:cubicBezTo>
                    <a:pt x="1011" y="466"/>
                    <a:pt x="1145" y="449"/>
                    <a:pt x="1279" y="449"/>
                  </a:cubicBezTo>
                  <a:cubicBezTo>
                    <a:pt x="1399" y="449"/>
                    <a:pt x="1518" y="463"/>
                    <a:pt x="1634" y="486"/>
                  </a:cubicBezTo>
                  <a:cubicBezTo>
                    <a:pt x="2157" y="588"/>
                    <a:pt x="2664" y="857"/>
                    <a:pt x="3059" y="1211"/>
                  </a:cubicBezTo>
                  <a:cubicBezTo>
                    <a:pt x="3101" y="1248"/>
                    <a:pt x="3141" y="1287"/>
                    <a:pt x="3179" y="1326"/>
                  </a:cubicBezTo>
                  <a:cubicBezTo>
                    <a:pt x="3259" y="1274"/>
                    <a:pt x="3342" y="1221"/>
                    <a:pt x="3426" y="1169"/>
                  </a:cubicBezTo>
                  <a:cubicBezTo>
                    <a:pt x="3362" y="1114"/>
                    <a:pt x="3296" y="1057"/>
                    <a:pt x="3228" y="1004"/>
                  </a:cubicBezTo>
                  <a:cubicBezTo>
                    <a:pt x="3041" y="855"/>
                    <a:pt x="2849" y="713"/>
                    <a:pt x="2651" y="581"/>
                  </a:cubicBezTo>
                  <a:cubicBezTo>
                    <a:pt x="2326" y="365"/>
                    <a:pt x="1966" y="147"/>
                    <a:pt x="1586" y="22"/>
                  </a:cubicBezTo>
                  <a:cubicBezTo>
                    <a:pt x="1487" y="8"/>
                    <a:pt x="1390" y="0"/>
                    <a:pt x="129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1"/>
            <p:cNvSpPr/>
            <p:nvPr/>
          </p:nvSpPr>
          <p:spPr>
            <a:xfrm>
              <a:off x="851242" y="2924725"/>
              <a:ext cx="321119" cy="167066"/>
            </a:xfrm>
            <a:custGeom>
              <a:avLst/>
              <a:gdLst/>
              <a:ahLst/>
              <a:cxnLst/>
              <a:rect l="l" t="t" r="r" b="b"/>
              <a:pathLst>
                <a:path w="6737" h="3505" extrusionOk="0">
                  <a:moveTo>
                    <a:pt x="1" y="0"/>
                  </a:moveTo>
                  <a:cubicBezTo>
                    <a:pt x="204" y="163"/>
                    <a:pt x="404" y="330"/>
                    <a:pt x="600" y="503"/>
                  </a:cubicBezTo>
                  <a:cubicBezTo>
                    <a:pt x="911" y="776"/>
                    <a:pt x="1217" y="1049"/>
                    <a:pt x="1549" y="1299"/>
                  </a:cubicBezTo>
                  <a:cubicBezTo>
                    <a:pt x="2205" y="1794"/>
                    <a:pt x="2909" y="2223"/>
                    <a:pt x="3590" y="2679"/>
                  </a:cubicBezTo>
                  <a:cubicBezTo>
                    <a:pt x="4066" y="2997"/>
                    <a:pt x="4563" y="3355"/>
                    <a:pt x="5133" y="3471"/>
                  </a:cubicBezTo>
                  <a:cubicBezTo>
                    <a:pt x="5240" y="3493"/>
                    <a:pt x="5348" y="3505"/>
                    <a:pt x="5456" y="3505"/>
                  </a:cubicBezTo>
                  <a:cubicBezTo>
                    <a:pt x="5633" y="3505"/>
                    <a:pt x="5809" y="3474"/>
                    <a:pt x="5976" y="3407"/>
                  </a:cubicBezTo>
                  <a:cubicBezTo>
                    <a:pt x="6244" y="3299"/>
                    <a:pt x="6532" y="3107"/>
                    <a:pt x="6644" y="2829"/>
                  </a:cubicBezTo>
                  <a:cubicBezTo>
                    <a:pt x="6737" y="2603"/>
                    <a:pt x="6680" y="2358"/>
                    <a:pt x="6579" y="2145"/>
                  </a:cubicBezTo>
                  <a:cubicBezTo>
                    <a:pt x="6517" y="2015"/>
                    <a:pt x="6439" y="1894"/>
                    <a:pt x="6353" y="1778"/>
                  </a:cubicBezTo>
                  <a:lnTo>
                    <a:pt x="6353" y="1778"/>
                  </a:lnTo>
                  <a:cubicBezTo>
                    <a:pt x="6533" y="2068"/>
                    <a:pt x="6583" y="2419"/>
                    <a:pt x="6337" y="2712"/>
                  </a:cubicBezTo>
                  <a:cubicBezTo>
                    <a:pt x="6092" y="3005"/>
                    <a:pt x="5735" y="3109"/>
                    <a:pt x="5369" y="3109"/>
                  </a:cubicBezTo>
                  <a:cubicBezTo>
                    <a:pt x="5284" y="3109"/>
                    <a:pt x="5200" y="3104"/>
                    <a:pt x="5115" y="3094"/>
                  </a:cubicBezTo>
                  <a:cubicBezTo>
                    <a:pt x="4656" y="3037"/>
                    <a:pt x="4211" y="2867"/>
                    <a:pt x="3801" y="2659"/>
                  </a:cubicBezTo>
                  <a:cubicBezTo>
                    <a:pt x="3135" y="2322"/>
                    <a:pt x="2510" y="1910"/>
                    <a:pt x="1908" y="1469"/>
                  </a:cubicBezTo>
                  <a:cubicBezTo>
                    <a:pt x="1313" y="1031"/>
                    <a:pt x="740" y="565"/>
                    <a:pt x="153" y="116"/>
                  </a:cubicBezTo>
                  <a:cubicBezTo>
                    <a:pt x="103" y="78"/>
                    <a:pt x="52" y="40"/>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1"/>
            <p:cNvSpPr/>
            <p:nvPr/>
          </p:nvSpPr>
          <p:spPr>
            <a:xfrm>
              <a:off x="999671" y="2874820"/>
              <a:ext cx="160154" cy="189087"/>
            </a:xfrm>
            <a:custGeom>
              <a:avLst/>
              <a:gdLst/>
              <a:ahLst/>
              <a:cxnLst/>
              <a:rect l="l" t="t" r="r" b="b"/>
              <a:pathLst>
                <a:path w="3360" h="3967" extrusionOk="0">
                  <a:moveTo>
                    <a:pt x="3096" y="0"/>
                  </a:moveTo>
                  <a:cubicBezTo>
                    <a:pt x="3093" y="0"/>
                    <a:pt x="3090" y="3"/>
                    <a:pt x="3090" y="6"/>
                  </a:cubicBezTo>
                  <a:cubicBezTo>
                    <a:pt x="3154" y="717"/>
                    <a:pt x="3119" y="1411"/>
                    <a:pt x="2916" y="2098"/>
                  </a:cubicBezTo>
                  <a:cubicBezTo>
                    <a:pt x="2731" y="2727"/>
                    <a:pt x="2408" y="3251"/>
                    <a:pt x="2051" y="3790"/>
                  </a:cubicBezTo>
                  <a:cubicBezTo>
                    <a:pt x="1852" y="3749"/>
                    <a:pt x="1664" y="3690"/>
                    <a:pt x="1525" y="3643"/>
                  </a:cubicBezTo>
                  <a:cubicBezTo>
                    <a:pt x="1012" y="3469"/>
                    <a:pt x="522" y="3210"/>
                    <a:pt x="53" y="2942"/>
                  </a:cubicBezTo>
                  <a:cubicBezTo>
                    <a:pt x="49" y="2939"/>
                    <a:pt x="44" y="2938"/>
                    <a:pt x="40" y="2938"/>
                  </a:cubicBezTo>
                  <a:cubicBezTo>
                    <a:pt x="18" y="2938"/>
                    <a:pt x="1" y="2967"/>
                    <a:pt x="25" y="2984"/>
                  </a:cubicBezTo>
                  <a:cubicBezTo>
                    <a:pt x="409" y="3214"/>
                    <a:pt x="801" y="3414"/>
                    <a:pt x="1210" y="3596"/>
                  </a:cubicBezTo>
                  <a:cubicBezTo>
                    <a:pt x="1561" y="3752"/>
                    <a:pt x="1922" y="3942"/>
                    <a:pt x="2312" y="3966"/>
                  </a:cubicBezTo>
                  <a:cubicBezTo>
                    <a:pt x="2328" y="3967"/>
                    <a:pt x="2343" y="3967"/>
                    <a:pt x="2359" y="3967"/>
                  </a:cubicBezTo>
                  <a:cubicBezTo>
                    <a:pt x="2774" y="3967"/>
                    <a:pt x="3262" y="3661"/>
                    <a:pt x="3129" y="3191"/>
                  </a:cubicBezTo>
                  <a:cubicBezTo>
                    <a:pt x="3127" y="3183"/>
                    <a:pt x="3121" y="3180"/>
                    <a:pt x="3116" y="3180"/>
                  </a:cubicBezTo>
                  <a:cubicBezTo>
                    <a:pt x="3109" y="3180"/>
                    <a:pt x="3103" y="3185"/>
                    <a:pt x="3104" y="3194"/>
                  </a:cubicBezTo>
                  <a:cubicBezTo>
                    <a:pt x="3151" y="3695"/>
                    <a:pt x="2848" y="3840"/>
                    <a:pt x="2478" y="3840"/>
                  </a:cubicBezTo>
                  <a:cubicBezTo>
                    <a:pt x="2377" y="3840"/>
                    <a:pt x="2272" y="3829"/>
                    <a:pt x="2167" y="3812"/>
                  </a:cubicBezTo>
                  <a:cubicBezTo>
                    <a:pt x="3041" y="2820"/>
                    <a:pt x="3359" y="1275"/>
                    <a:pt x="3103" y="5"/>
                  </a:cubicBezTo>
                  <a:cubicBezTo>
                    <a:pt x="3102" y="2"/>
                    <a:pt x="3099" y="0"/>
                    <a:pt x="3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31"/>
            <p:cNvSpPr/>
            <p:nvPr/>
          </p:nvSpPr>
          <p:spPr>
            <a:xfrm>
              <a:off x="590324" y="2659565"/>
              <a:ext cx="157533" cy="395381"/>
            </a:xfrm>
            <a:custGeom>
              <a:avLst/>
              <a:gdLst/>
              <a:ahLst/>
              <a:cxnLst/>
              <a:rect l="l" t="t" r="r" b="b"/>
              <a:pathLst>
                <a:path w="3305" h="8295" extrusionOk="0">
                  <a:moveTo>
                    <a:pt x="1447" y="1"/>
                  </a:moveTo>
                  <a:cubicBezTo>
                    <a:pt x="1443" y="1"/>
                    <a:pt x="1439" y="2"/>
                    <a:pt x="1435" y="4"/>
                  </a:cubicBezTo>
                  <a:cubicBezTo>
                    <a:pt x="482" y="524"/>
                    <a:pt x="1" y="1674"/>
                    <a:pt x="406" y="2702"/>
                  </a:cubicBezTo>
                  <a:cubicBezTo>
                    <a:pt x="662" y="3358"/>
                    <a:pt x="1156" y="3927"/>
                    <a:pt x="1618" y="4447"/>
                  </a:cubicBezTo>
                  <a:cubicBezTo>
                    <a:pt x="1679" y="4513"/>
                    <a:pt x="1738" y="4579"/>
                    <a:pt x="1799" y="4644"/>
                  </a:cubicBezTo>
                  <a:cubicBezTo>
                    <a:pt x="1779" y="4651"/>
                    <a:pt x="1764" y="4665"/>
                    <a:pt x="1762" y="4691"/>
                  </a:cubicBezTo>
                  <a:cubicBezTo>
                    <a:pt x="1658" y="5914"/>
                    <a:pt x="1812" y="7416"/>
                    <a:pt x="2783" y="8294"/>
                  </a:cubicBezTo>
                  <a:cubicBezTo>
                    <a:pt x="2783" y="8295"/>
                    <a:pt x="2784" y="8295"/>
                    <a:pt x="2784" y="8295"/>
                  </a:cubicBezTo>
                  <a:cubicBezTo>
                    <a:pt x="2785" y="8295"/>
                    <a:pt x="2786" y="8292"/>
                    <a:pt x="2785" y="8291"/>
                  </a:cubicBezTo>
                  <a:cubicBezTo>
                    <a:pt x="2405" y="7756"/>
                    <a:pt x="2109" y="7247"/>
                    <a:pt x="1967" y="6598"/>
                  </a:cubicBezTo>
                  <a:cubicBezTo>
                    <a:pt x="1830" y="5983"/>
                    <a:pt x="1823" y="5354"/>
                    <a:pt x="1875" y="4728"/>
                  </a:cubicBezTo>
                  <a:lnTo>
                    <a:pt x="1875" y="4728"/>
                  </a:lnTo>
                  <a:cubicBezTo>
                    <a:pt x="2309" y="5185"/>
                    <a:pt x="2778" y="5605"/>
                    <a:pt x="3281" y="5984"/>
                  </a:cubicBezTo>
                  <a:cubicBezTo>
                    <a:pt x="3284" y="5986"/>
                    <a:pt x="3287" y="5987"/>
                    <a:pt x="3289" y="5987"/>
                  </a:cubicBezTo>
                  <a:cubicBezTo>
                    <a:pt x="3299" y="5987"/>
                    <a:pt x="3304" y="5974"/>
                    <a:pt x="3296" y="5966"/>
                  </a:cubicBezTo>
                  <a:cubicBezTo>
                    <a:pt x="2406" y="5158"/>
                    <a:pt x="1517" y="4274"/>
                    <a:pt x="854" y="3264"/>
                  </a:cubicBezTo>
                  <a:cubicBezTo>
                    <a:pt x="515" y="2748"/>
                    <a:pt x="281" y="2143"/>
                    <a:pt x="401" y="1518"/>
                  </a:cubicBezTo>
                  <a:cubicBezTo>
                    <a:pt x="521" y="902"/>
                    <a:pt x="909" y="358"/>
                    <a:pt x="1456" y="55"/>
                  </a:cubicBezTo>
                  <a:cubicBezTo>
                    <a:pt x="1482" y="39"/>
                    <a:pt x="1470"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1"/>
            <p:cNvSpPr/>
            <p:nvPr/>
          </p:nvSpPr>
          <p:spPr>
            <a:xfrm>
              <a:off x="1059110" y="2859424"/>
              <a:ext cx="35224" cy="31078"/>
            </a:xfrm>
            <a:custGeom>
              <a:avLst/>
              <a:gdLst/>
              <a:ahLst/>
              <a:cxnLst/>
              <a:rect l="l" t="t" r="r" b="b"/>
              <a:pathLst>
                <a:path w="739" h="652" extrusionOk="0">
                  <a:moveTo>
                    <a:pt x="370" y="0"/>
                  </a:moveTo>
                  <a:cubicBezTo>
                    <a:pt x="241" y="0"/>
                    <a:pt x="119" y="78"/>
                    <a:pt x="68" y="206"/>
                  </a:cubicBezTo>
                  <a:cubicBezTo>
                    <a:pt x="1" y="373"/>
                    <a:pt x="82" y="562"/>
                    <a:pt x="250" y="628"/>
                  </a:cubicBezTo>
                  <a:cubicBezTo>
                    <a:pt x="290" y="644"/>
                    <a:pt x="331" y="651"/>
                    <a:pt x="371" y="651"/>
                  </a:cubicBezTo>
                  <a:cubicBezTo>
                    <a:pt x="500" y="651"/>
                    <a:pt x="622" y="574"/>
                    <a:pt x="673" y="447"/>
                  </a:cubicBezTo>
                  <a:cubicBezTo>
                    <a:pt x="739" y="279"/>
                    <a:pt x="658" y="91"/>
                    <a:pt x="491" y="24"/>
                  </a:cubicBezTo>
                  <a:cubicBezTo>
                    <a:pt x="451" y="8"/>
                    <a:pt x="410"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1"/>
            <p:cNvSpPr/>
            <p:nvPr/>
          </p:nvSpPr>
          <p:spPr>
            <a:xfrm>
              <a:off x="1048862" y="2908471"/>
              <a:ext cx="59534" cy="52574"/>
            </a:xfrm>
            <a:custGeom>
              <a:avLst/>
              <a:gdLst/>
              <a:ahLst/>
              <a:cxnLst/>
              <a:rect l="l" t="t" r="r" b="b"/>
              <a:pathLst>
                <a:path w="1249" h="1103" extrusionOk="0">
                  <a:moveTo>
                    <a:pt x="623" y="1"/>
                  </a:moveTo>
                  <a:cubicBezTo>
                    <a:pt x="405" y="1"/>
                    <a:pt x="198" y="132"/>
                    <a:pt x="113" y="347"/>
                  </a:cubicBezTo>
                  <a:cubicBezTo>
                    <a:pt x="0" y="630"/>
                    <a:pt x="137" y="951"/>
                    <a:pt x="420" y="1063"/>
                  </a:cubicBezTo>
                  <a:cubicBezTo>
                    <a:pt x="487" y="1090"/>
                    <a:pt x="556" y="1103"/>
                    <a:pt x="624" y="1103"/>
                  </a:cubicBezTo>
                  <a:cubicBezTo>
                    <a:pt x="843" y="1103"/>
                    <a:pt x="1050" y="971"/>
                    <a:pt x="1136" y="756"/>
                  </a:cubicBezTo>
                  <a:cubicBezTo>
                    <a:pt x="1249" y="473"/>
                    <a:pt x="1111" y="153"/>
                    <a:pt x="828" y="41"/>
                  </a:cubicBezTo>
                  <a:cubicBezTo>
                    <a:pt x="761" y="14"/>
                    <a:pt x="692" y="1"/>
                    <a:pt x="6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1"/>
            <p:cNvSpPr/>
            <p:nvPr/>
          </p:nvSpPr>
          <p:spPr>
            <a:xfrm>
              <a:off x="961635" y="2820530"/>
              <a:ext cx="35272" cy="31125"/>
            </a:xfrm>
            <a:custGeom>
              <a:avLst/>
              <a:gdLst/>
              <a:ahLst/>
              <a:cxnLst/>
              <a:rect l="l" t="t" r="r" b="b"/>
              <a:pathLst>
                <a:path w="740" h="653" extrusionOk="0">
                  <a:moveTo>
                    <a:pt x="369" y="1"/>
                  </a:moveTo>
                  <a:cubicBezTo>
                    <a:pt x="240" y="1"/>
                    <a:pt x="118" y="79"/>
                    <a:pt x="67" y="206"/>
                  </a:cubicBezTo>
                  <a:cubicBezTo>
                    <a:pt x="0" y="374"/>
                    <a:pt x="82" y="562"/>
                    <a:pt x="249" y="629"/>
                  </a:cubicBezTo>
                  <a:cubicBezTo>
                    <a:pt x="289" y="645"/>
                    <a:pt x="329" y="652"/>
                    <a:pt x="369" y="652"/>
                  </a:cubicBezTo>
                  <a:cubicBezTo>
                    <a:pt x="498" y="652"/>
                    <a:pt x="621" y="575"/>
                    <a:pt x="672" y="447"/>
                  </a:cubicBezTo>
                  <a:cubicBezTo>
                    <a:pt x="739" y="280"/>
                    <a:pt x="658" y="91"/>
                    <a:pt x="490" y="24"/>
                  </a:cubicBezTo>
                  <a:cubicBezTo>
                    <a:pt x="450" y="8"/>
                    <a:pt x="409" y="1"/>
                    <a:pt x="3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1"/>
            <p:cNvSpPr/>
            <p:nvPr/>
          </p:nvSpPr>
          <p:spPr>
            <a:xfrm>
              <a:off x="907011" y="2851988"/>
              <a:ext cx="59534" cy="52574"/>
            </a:xfrm>
            <a:custGeom>
              <a:avLst/>
              <a:gdLst/>
              <a:ahLst/>
              <a:cxnLst/>
              <a:rect l="l" t="t" r="r" b="b"/>
              <a:pathLst>
                <a:path w="1249" h="1103" extrusionOk="0">
                  <a:moveTo>
                    <a:pt x="625" y="0"/>
                  </a:moveTo>
                  <a:cubicBezTo>
                    <a:pt x="406" y="0"/>
                    <a:pt x="199" y="131"/>
                    <a:pt x="113" y="347"/>
                  </a:cubicBezTo>
                  <a:cubicBezTo>
                    <a:pt x="1" y="630"/>
                    <a:pt x="138" y="950"/>
                    <a:pt x="421" y="1063"/>
                  </a:cubicBezTo>
                  <a:cubicBezTo>
                    <a:pt x="487" y="1090"/>
                    <a:pt x="556" y="1102"/>
                    <a:pt x="624" y="1102"/>
                  </a:cubicBezTo>
                  <a:cubicBezTo>
                    <a:pt x="843" y="1102"/>
                    <a:pt x="1050" y="971"/>
                    <a:pt x="1137" y="756"/>
                  </a:cubicBezTo>
                  <a:cubicBezTo>
                    <a:pt x="1249" y="473"/>
                    <a:pt x="1112" y="153"/>
                    <a:pt x="829" y="40"/>
                  </a:cubicBezTo>
                  <a:cubicBezTo>
                    <a:pt x="762" y="13"/>
                    <a:pt x="693" y="0"/>
                    <a:pt x="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1"/>
            <p:cNvSpPr/>
            <p:nvPr/>
          </p:nvSpPr>
          <p:spPr>
            <a:xfrm>
              <a:off x="998480" y="2862141"/>
              <a:ext cx="43470" cy="35177"/>
            </a:xfrm>
            <a:custGeom>
              <a:avLst/>
              <a:gdLst/>
              <a:ahLst/>
              <a:cxnLst/>
              <a:rect l="l" t="t" r="r" b="b"/>
              <a:pathLst>
                <a:path w="912" h="738" extrusionOk="0">
                  <a:moveTo>
                    <a:pt x="125" y="1"/>
                  </a:moveTo>
                  <a:cubicBezTo>
                    <a:pt x="91" y="1"/>
                    <a:pt x="59" y="22"/>
                    <a:pt x="47" y="55"/>
                  </a:cubicBezTo>
                  <a:cubicBezTo>
                    <a:pt x="46" y="58"/>
                    <a:pt x="1" y="172"/>
                    <a:pt x="1" y="304"/>
                  </a:cubicBezTo>
                  <a:cubicBezTo>
                    <a:pt x="1" y="492"/>
                    <a:pt x="93" y="634"/>
                    <a:pt x="259" y="700"/>
                  </a:cubicBezTo>
                  <a:cubicBezTo>
                    <a:pt x="327" y="726"/>
                    <a:pt x="391" y="737"/>
                    <a:pt x="451" y="737"/>
                  </a:cubicBezTo>
                  <a:cubicBezTo>
                    <a:pt x="663" y="737"/>
                    <a:pt x="821" y="595"/>
                    <a:pt x="885" y="502"/>
                  </a:cubicBezTo>
                  <a:cubicBezTo>
                    <a:pt x="912" y="463"/>
                    <a:pt x="901" y="411"/>
                    <a:pt x="862" y="385"/>
                  </a:cubicBezTo>
                  <a:cubicBezTo>
                    <a:pt x="848" y="374"/>
                    <a:pt x="831" y="369"/>
                    <a:pt x="814" y="369"/>
                  </a:cubicBezTo>
                  <a:cubicBezTo>
                    <a:pt x="787" y="369"/>
                    <a:pt x="760" y="382"/>
                    <a:pt x="744" y="406"/>
                  </a:cubicBezTo>
                  <a:cubicBezTo>
                    <a:pt x="739" y="414"/>
                    <a:pt x="630" y="569"/>
                    <a:pt x="451" y="569"/>
                  </a:cubicBezTo>
                  <a:cubicBezTo>
                    <a:pt x="411" y="569"/>
                    <a:pt x="368" y="561"/>
                    <a:pt x="322" y="543"/>
                  </a:cubicBezTo>
                  <a:cubicBezTo>
                    <a:pt x="79" y="445"/>
                    <a:pt x="200" y="131"/>
                    <a:pt x="205" y="119"/>
                  </a:cubicBezTo>
                  <a:cubicBezTo>
                    <a:pt x="224" y="74"/>
                    <a:pt x="202" y="24"/>
                    <a:pt x="158" y="8"/>
                  </a:cubicBezTo>
                  <a:cubicBezTo>
                    <a:pt x="147" y="3"/>
                    <a:pt x="136" y="1"/>
                    <a:pt x="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7" name="Google Shape;2547;p31"/>
          <p:cNvGrpSpPr/>
          <p:nvPr/>
        </p:nvGrpSpPr>
        <p:grpSpPr>
          <a:xfrm flipH="1">
            <a:off x="-262328" y="397130"/>
            <a:ext cx="929359" cy="850044"/>
            <a:chOff x="7078965" y="5331432"/>
            <a:chExt cx="404914" cy="370357"/>
          </a:xfrm>
        </p:grpSpPr>
        <p:sp>
          <p:nvSpPr>
            <p:cNvPr id="2548" name="Google Shape;2548;p31"/>
            <p:cNvSpPr/>
            <p:nvPr/>
          </p:nvSpPr>
          <p:spPr>
            <a:xfrm>
              <a:off x="7078965" y="5331432"/>
              <a:ext cx="383417" cy="365495"/>
            </a:xfrm>
            <a:custGeom>
              <a:avLst/>
              <a:gdLst/>
              <a:ahLst/>
              <a:cxnLst/>
              <a:rect l="l" t="t" r="r" b="b"/>
              <a:pathLst>
                <a:path w="8044" h="7668" extrusionOk="0">
                  <a:moveTo>
                    <a:pt x="4210" y="0"/>
                  </a:moveTo>
                  <a:cubicBezTo>
                    <a:pt x="3228" y="0"/>
                    <a:pt x="2247" y="374"/>
                    <a:pt x="1498" y="1123"/>
                  </a:cubicBezTo>
                  <a:cubicBezTo>
                    <a:pt x="1" y="2620"/>
                    <a:pt x="1" y="5048"/>
                    <a:pt x="1498" y="6546"/>
                  </a:cubicBezTo>
                  <a:cubicBezTo>
                    <a:pt x="2217" y="7264"/>
                    <a:pt x="3193" y="7668"/>
                    <a:pt x="4209" y="7668"/>
                  </a:cubicBezTo>
                  <a:cubicBezTo>
                    <a:pt x="5226" y="7668"/>
                    <a:pt x="6201" y="7264"/>
                    <a:pt x="6921" y="6546"/>
                  </a:cubicBezTo>
                  <a:cubicBezTo>
                    <a:pt x="7640" y="5826"/>
                    <a:pt x="8044" y="4851"/>
                    <a:pt x="8044" y="3834"/>
                  </a:cubicBezTo>
                  <a:cubicBezTo>
                    <a:pt x="8044" y="2818"/>
                    <a:pt x="7640" y="1842"/>
                    <a:pt x="6921" y="1123"/>
                  </a:cubicBezTo>
                  <a:cubicBezTo>
                    <a:pt x="6172" y="374"/>
                    <a:pt x="5191" y="0"/>
                    <a:pt x="4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1"/>
            <p:cNvSpPr/>
            <p:nvPr/>
          </p:nvSpPr>
          <p:spPr>
            <a:xfrm>
              <a:off x="7099032" y="5460747"/>
              <a:ext cx="145235" cy="229459"/>
            </a:xfrm>
            <a:custGeom>
              <a:avLst/>
              <a:gdLst/>
              <a:ahLst/>
              <a:cxnLst/>
              <a:rect l="l" t="t" r="r" b="b"/>
              <a:pathLst>
                <a:path w="3047" h="4814" extrusionOk="0">
                  <a:moveTo>
                    <a:pt x="124" y="0"/>
                  </a:moveTo>
                  <a:cubicBezTo>
                    <a:pt x="69" y="179"/>
                    <a:pt x="28" y="360"/>
                    <a:pt x="1" y="542"/>
                  </a:cubicBezTo>
                  <a:cubicBezTo>
                    <a:pt x="28" y="543"/>
                    <a:pt x="54" y="544"/>
                    <a:pt x="82" y="548"/>
                  </a:cubicBezTo>
                  <a:cubicBezTo>
                    <a:pt x="618" y="595"/>
                    <a:pt x="1115" y="833"/>
                    <a:pt x="1449" y="1260"/>
                  </a:cubicBezTo>
                  <a:cubicBezTo>
                    <a:pt x="1771" y="1674"/>
                    <a:pt x="1925" y="2196"/>
                    <a:pt x="1970" y="2712"/>
                  </a:cubicBezTo>
                  <a:cubicBezTo>
                    <a:pt x="2017" y="3259"/>
                    <a:pt x="1948" y="3820"/>
                    <a:pt x="1771" y="4338"/>
                  </a:cubicBezTo>
                  <a:cubicBezTo>
                    <a:pt x="1768" y="4350"/>
                    <a:pt x="1763" y="4361"/>
                    <a:pt x="1758" y="4374"/>
                  </a:cubicBezTo>
                  <a:lnTo>
                    <a:pt x="1770" y="4381"/>
                  </a:lnTo>
                  <a:cubicBezTo>
                    <a:pt x="2083" y="4575"/>
                    <a:pt x="2414" y="4717"/>
                    <a:pt x="2752" y="4813"/>
                  </a:cubicBezTo>
                  <a:cubicBezTo>
                    <a:pt x="2818" y="4622"/>
                    <a:pt x="2880" y="4431"/>
                    <a:pt x="2930" y="4238"/>
                  </a:cubicBezTo>
                  <a:cubicBezTo>
                    <a:pt x="2973" y="4067"/>
                    <a:pt x="3008" y="3893"/>
                    <a:pt x="3027" y="3717"/>
                  </a:cubicBezTo>
                  <a:cubicBezTo>
                    <a:pt x="3046" y="3555"/>
                    <a:pt x="3036" y="3388"/>
                    <a:pt x="3022" y="3225"/>
                  </a:cubicBezTo>
                  <a:cubicBezTo>
                    <a:pt x="2993" y="2877"/>
                    <a:pt x="2917" y="2529"/>
                    <a:pt x="2806" y="2198"/>
                  </a:cubicBezTo>
                  <a:cubicBezTo>
                    <a:pt x="2590" y="1550"/>
                    <a:pt x="2224" y="937"/>
                    <a:pt x="1656" y="540"/>
                  </a:cubicBezTo>
                  <a:cubicBezTo>
                    <a:pt x="1205" y="224"/>
                    <a:pt x="670" y="50"/>
                    <a:pt x="1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1"/>
            <p:cNvSpPr/>
            <p:nvPr/>
          </p:nvSpPr>
          <p:spPr>
            <a:xfrm>
              <a:off x="7192408" y="5331623"/>
              <a:ext cx="158629" cy="80506"/>
            </a:xfrm>
            <a:custGeom>
              <a:avLst/>
              <a:gdLst/>
              <a:ahLst/>
              <a:cxnLst/>
              <a:rect l="l" t="t" r="r" b="b"/>
              <a:pathLst>
                <a:path w="3328" h="1689" extrusionOk="0">
                  <a:moveTo>
                    <a:pt x="1955" y="1"/>
                  </a:moveTo>
                  <a:cubicBezTo>
                    <a:pt x="1867" y="400"/>
                    <a:pt x="1599" y="826"/>
                    <a:pt x="1183" y="919"/>
                  </a:cubicBezTo>
                  <a:cubicBezTo>
                    <a:pt x="1134" y="930"/>
                    <a:pt x="1086" y="935"/>
                    <a:pt x="1041" y="935"/>
                  </a:cubicBezTo>
                  <a:cubicBezTo>
                    <a:pt x="694" y="935"/>
                    <a:pt x="462" y="633"/>
                    <a:pt x="319" y="310"/>
                  </a:cubicBezTo>
                  <a:cubicBezTo>
                    <a:pt x="210" y="355"/>
                    <a:pt x="104" y="407"/>
                    <a:pt x="0" y="464"/>
                  </a:cubicBezTo>
                  <a:cubicBezTo>
                    <a:pt x="147" y="762"/>
                    <a:pt x="343" y="1039"/>
                    <a:pt x="586" y="1264"/>
                  </a:cubicBezTo>
                  <a:cubicBezTo>
                    <a:pt x="860" y="1517"/>
                    <a:pt x="1209" y="1689"/>
                    <a:pt x="1582" y="1689"/>
                  </a:cubicBezTo>
                  <a:cubicBezTo>
                    <a:pt x="1635" y="1689"/>
                    <a:pt x="1689" y="1685"/>
                    <a:pt x="1743" y="1678"/>
                  </a:cubicBezTo>
                  <a:cubicBezTo>
                    <a:pt x="2136" y="1624"/>
                    <a:pt x="2473" y="1421"/>
                    <a:pt x="2746" y="1142"/>
                  </a:cubicBezTo>
                  <a:cubicBezTo>
                    <a:pt x="2984" y="898"/>
                    <a:pt x="3175" y="608"/>
                    <a:pt x="3327" y="302"/>
                  </a:cubicBezTo>
                  <a:cubicBezTo>
                    <a:pt x="2884" y="114"/>
                    <a:pt x="2418" y="14"/>
                    <a:pt x="1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1"/>
            <p:cNvSpPr/>
            <p:nvPr/>
          </p:nvSpPr>
          <p:spPr>
            <a:xfrm>
              <a:off x="7146316" y="5364655"/>
              <a:ext cx="288612" cy="120020"/>
            </a:xfrm>
            <a:custGeom>
              <a:avLst/>
              <a:gdLst/>
              <a:ahLst/>
              <a:cxnLst/>
              <a:rect l="l" t="t" r="r" b="b"/>
              <a:pathLst>
                <a:path w="6055" h="2518" extrusionOk="0">
                  <a:moveTo>
                    <a:pt x="594" y="1"/>
                  </a:moveTo>
                  <a:cubicBezTo>
                    <a:pt x="381" y="149"/>
                    <a:pt x="182" y="321"/>
                    <a:pt x="0" y="515"/>
                  </a:cubicBezTo>
                  <a:cubicBezTo>
                    <a:pt x="368" y="1099"/>
                    <a:pt x="862" y="1616"/>
                    <a:pt x="1431" y="1993"/>
                  </a:cubicBezTo>
                  <a:cubicBezTo>
                    <a:pt x="1747" y="2202"/>
                    <a:pt x="2092" y="2365"/>
                    <a:pt x="2463" y="2448"/>
                  </a:cubicBezTo>
                  <a:cubicBezTo>
                    <a:pt x="2669" y="2495"/>
                    <a:pt x="2880" y="2517"/>
                    <a:pt x="3091" y="2517"/>
                  </a:cubicBezTo>
                  <a:cubicBezTo>
                    <a:pt x="3195" y="2517"/>
                    <a:pt x="3299" y="2512"/>
                    <a:pt x="3402" y="2501"/>
                  </a:cubicBezTo>
                  <a:cubicBezTo>
                    <a:pt x="4034" y="2433"/>
                    <a:pt x="4625" y="2168"/>
                    <a:pt x="5151" y="1823"/>
                  </a:cubicBezTo>
                  <a:cubicBezTo>
                    <a:pt x="5472" y="1614"/>
                    <a:pt x="5771" y="1373"/>
                    <a:pt x="6054" y="1115"/>
                  </a:cubicBezTo>
                  <a:cubicBezTo>
                    <a:pt x="5853" y="788"/>
                    <a:pt x="5600" y="490"/>
                    <a:pt x="5299" y="231"/>
                  </a:cubicBezTo>
                  <a:cubicBezTo>
                    <a:pt x="5274" y="260"/>
                    <a:pt x="5250" y="289"/>
                    <a:pt x="5226" y="316"/>
                  </a:cubicBezTo>
                  <a:cubicBezTo>
                    <a:pt x="4893" y="692"/>
                    <a:pt x="4507" y="1026"/>
                    <a:pt x="4080" y="1289"/>
                  </a:cubicBezTo>
                  <a:cubicBezTo>
                    <a:pt x="3705" y="1521"/>
                    <a:pt x="3280" y="1712"/>
                    <a:pt x="2835" y="1739"/>
                  </a:cubicBezTo>
                  <a:cubicBezTo>
                    <a:pt x="2803" y="1740"/>
                    <a:pt x="2772" y="1741"/>
                    <a:pt x="2740" y="1741"/>
                  </a:cubicBezTo>
                  <a:cubicBezTo>
                    <a:pt x="2185" y="1741"/>
                    <a:pt x="1695" y="1448"/>
                    <a:pt x="1319" y="1049"/>
                  </a:cubicBezTo>
                  <a:cubicBezTo>
                    <a:pt x="1028" y="738"/>
                    <a:pt x="796" y="377"/>
                    <a:pt x="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1"/>
            <p:cNvSpPr/>
            <p:nvPr/>
          </p:nvSpPr>
          <p:spPr>
            <a:xfrm>
              <a:off x="7277442" y="5449260"/>
              <a:ext cx="179983" cy="247667"/>
            </a:xfrm>
            <a:custGeom>
              <a:avLst/>
              <a:gdLst/>
              <a:ahLst/>
              <a:cxnLst/>
              <a:rect l="l" t="t" r="r" b="b"/>
              <a:pathLst>
                <a:path w="3776" h="5196" extrusionOk="0">
                  <a:moveTo>
                    <a:pt x="3628" y="0"/>
                  </a:moveTo>
                  <a:cubicBezTo>
                    <a:pt x="3178" y="211"/>
                    <a:pt x="2739" y="449"/>
                    <a:pt x="2346" y="755"/>
                  </a:cubicBezTo>
                  <a:cubicBezTo>
                    <a:pt x="1873" y="1125"/>
                    <a:pt x="1497" y="1586"/>
                    <a:pt x="1165" y="2085"/>
                  </a:cubicBezTo>
                  <a:cubicBezTo>
                    <a:pt x="816" y="2610"/>
                    <a:pt x="528" y="3175"/>
                    <a:pt x="324" y="3770"/>
                  </a:cubicBezTo>
                  <a:cubicBezTo>
                    <a:pt x="166" y="4234"/>
                    <a:pt x="58" y="4711"/>
                    <a:pt x="0" y="5196"/>
                  </a:cubicBezTo>
                  <a:cubicBezTo>
                    <a:pt x="9" y="5196"/>
                    <a:pt x="17" y="5196"/>
                    <a:pt x="26" y="5196"/>
                  </a:cubicBezTo>
                  <a:cubicBezTo>
                    <a:pt x="188" y="5196"/>
                    <a:pt x="348" y="5186"/>
                    <a:pt x="507" y="5168"/>
                  </a:cubicBezTo>
                  <a:cubicBezTo>
                    <a:pt x="694" y="4346"/>
                    <a:pt x="1051" y="3563"/>
                    <a:pt x="1469" y="2835"/>
                  </a:cubicBezTo>
                  <a:cubicBezTo>
                    <a:pt x="1592" y="2622"/>
                    <a:pt x="1721" y="2411"/>
                    <a:pt x="1856" y="2204"/>
                  </a:cubicBezTo>
                  <a:cubicBezTo>
                    <a:pt x="1912" y="2119"/>
                    <a:pt x="1968" y="2037"/>
                    <a:pt x="2037" y="1962"/>
                  </a:cubicBezTo>
                  <a:cubicBezTo>
                    <a:pt x="2173" y="1814"/>
                    <a:pt x="2322" y="1678"/>
                    <a:pt x="2471" y="1544"/>
                  </a:cubicBezTo>
                  <a:cubicBezTo>
                    <a:pt x="2890" y="1171"/>
                    <a:pt x="3328" y="820"/>
                    <a:pt x="3775" y="482"/>
                  </a:cubicBezTo>
                  <a:cubicBezTo>
                    <a:pt x="3738" y="318"/>
                    <a:pt x="3688" y="157"/>
                    <a:pt x="36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1"/>
            <p:cNvSpPr/>
            <p:nvPr/>
          </p:nvSpPr>
          <p:spPr>
            <a:xfrm>
              <a:off x="7347605" y="5514132"/>
              <a:ext cx="114777" cy="169687"/>
            </a:xfrm>
            <a:custGeom>
              <a:avLst/>
              <a:gdLst/>
              <a:ahLst/>
              <a:cxnLst/>
              <a:rect l="l" t="t" r="r" b="b"/>
              <a:pathLst>
                <a:path w="2408" h="3560" extrusionOk="0">
                  <a:moveTo>
                    <a:pt x="2408" y="0"/>
                  </a:moveTo>
                  <a:cubicBezTo>
                    <a:pt x="1766" y="422"/>
                    <a:pt x="1180" y="940"/>
                    <a:pt x="737" y="1568"/>
                  </a:cubicBezTo>
                  <a:cubicBezTo>
                    <a:pt x="479" y="1936"/>
                    <a:pt x="271" y="2341"/>
                    <a:pt x="142" y="2773"/>
                  </a:cubicBezTo>
                  <a:cubicBezTo>
                    <a:pt x="66" y="3030"/>
                    <a:pt x="19" y="3294"/>
                    <a:pt x="0" y="3559"/>
                  </a:cubicBezTo>
                  <a:cubicBezTo>
                    <a:pt x="180" y="3487"/>
                    <a:pt x="354" y="3403"/>
                    <a:pt x="522" y="3304"/>
                  </a:cubicBezTo>
                  <a:cubicBezTo>
                    <a:pt x="522" y="3214"/>
                    <a:pt x="527" y="3124"/>
                    <a:pt x="538" y="3035"/>
                  </a:cubicBezTo>
                  <a:cubicBezTo>
                    <a:pt x="614" y="2464"/>
                    <a:pt x="909" y="1947"/>
                    <a:pt x="1282" y="1518"/>
                  </a:cubicBezTo>
                  <a:cubicBezTo>
                    <a:pt x="1586" y="1168"/>
                    <a:pt x="1954" y="867"/>
                    <a:pt x="2358" y="632"/>
                  </a:cubicBezTo>
                  <a:cubicBezTo>
                    <a:pt x="2392" y="422"/>
                    <a:pt x="2408" y="211"/>
                    <a:pt x="2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1"/>
            <p:cNvSpPr/>
            <p:nvPr/>
          </p:nvSpPr>
          <p:spPr>
            <a:xfrm>
              <a:off x="7096840" y="5502835"/>
              <a:ext cx="70354" cy="135512"/>
            </a:xfrm>
            <a:custGeom>
              <a:avLst/>
              <a:gdLst/>
              <a:ahLst/>
              <a:cxnLst/>
              <a:rect l="l" t="t" r="r" b="b"/>
              <a:pathLst>
                <a:path w="1476" h="2843" extrusionOk="0">
                  <a:moveTo>
                    <a:pt x="11" y="1"/>
                  </a:moveTo>
                  <a:lnTo>
                    <a:pt x="11" y="1"/>
                  </a:lnTo>
                  <a:cubicBezTo>
                    <a:pt x="1" y="164"/>
                    <a:pt x="1" y="326"/>
                    <a:pt x="12" y="488"/>
                  </a:cubicBezTo>
                  <a:cubicBezTo>
                    <a:pt x="53" y="481"/>
                    <a:pt x="94" y="477"/>
                    <a:pt x="136" y="477"/>
                  </a:cubicBezTo>
                  <a:cubicBezTo>
                    <a:pt x="271" y="477"/>
                    <a:pt x="407" y="518"/>
                    <a:pt x="529" y="599"/>
                  </a:cubicBezTo>
                  <a:cubicBezTo>
                    <a:pt x="739" y="739"/>
                    <a:pt x="893" y="961"/>
                    <a:pt x="950" y="1205"/>
                  </a:cubicBezTo>
                  <a:cubicBezTo>
                    <a:pt x="1011" y="1470"/>
                    <a:pt x="950" y="1737"/>
                    <a:pt x="837" y="1978"/>
                  </a:cubicBezTo>
                  <a:cubicBezTo>
                    <a:pt x="779" y="2105"/>
                    <a:pt x="707" y="2222"/>
                    <a:pt x="631" y="2336"/>
                  </a:cubicBezTo>
                  <a:cubicBezTo>
                    <a:pt x="744" y="2515"/>
                    <a:pt x="877" y="2685"/>
                    <a:pt x="1024" y="2843"/>
                  </a:cubicBezTo>
                  <a:cubicBezTo>
                    <a:pt x="1077" y="2740"/>
                    <a:pt x="1130" y="2635"/>
                    <a:pt x="1177" y="2530"/>
                  </a:cubicBezTo>
                  <a:cubicBezTo>
                    <a:pt x="1252" y="2360"/>
                    <a:pt x="1307" y="2179"/>
                    <a:pt x="1355" y="2000"/>
                  </a:cubicBezTo>
                  <a:cubicBezTo>
                    <a:pt x="1424" y="1748"/>
                    <a:pt x="1476" y="1481"/>
                    <a:pt x="1445" y="1217"/>
                  </a:cubicBezTo>
                  <a:cubicBezTo>
                    <a:pt x="1416" y="953"/>
                    <a:pt x="1294" y="694"/>
                    <a:pt x="1111" y="500"/>
                  </a:cubicBezTo>
                  <a:cubicBezTo>
                    <a:pt x="828" y="198"/>
                    <a:pt x="423" y="48"/>
                    <a:pt x="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1"/>
            <p:cNvSpPr/>
            <p:nvPr/>
          </p:nvSpPr>
          <p:spPr>
            <a:xfrm>
              <a:off x="7090548" y="5331432"/>
              <a:ext cx="173739" cy="370357"/>
            </a:xfrm>
            <a:custGeom>
              <a:avLst/>
              <a:gdLst/>
              <a:ahLst/>
              <a:cxnLst/>
              <a:rect l="l" t="t" r="r" b="b"/>
              <a:pathLst>
                <a:path w="3645" h="7770" extrusionOk="0">
                  <a:moveTo>
                    <a:pt x="3303" y="0"/>
                  </a:moveTo>
                  <a:cubicBezTo>
                    <a:pt x="3302" y="0"/>
                    <a:pt x="3301" y="0"/>
                    <a:pt x="3299" y="1"/>
                  </a:cubicBezTo>
                  <a:cubicBezTo>
                    <a:pt x="1384" y="298"/>
                    <a:pt x="1" y="2094"/>
                    <a:pt x="78" y="4005"/>
                  </a:cubicBezTo>
                  <a:cubicBezTo>
                    <a:pt x="158" y="5942"/>
                    <a:pt x="1665" y="7576"/>
                    <a:pt x="3605" y="7769"/>
                  </a:cubicBezTo>
                  <a:cubicBezTo>
                    <a:pt x="3606" y="7769"/>
                    <a:pt x="3607" y="7769"/>
                    <a:pt x="3608" y="7769"/>
                  </a:cubicBezTo>
                  <a:cubicBezTo>
                    <a:pt x="3637" y="7769"/>
                    <a:pt x="3644" y="7720"/>
                    <a:pt x="3614" y="7715"/>
                  </a:cubicBezTo>
                  <a:cubicBezTo>
                    <a:pt x="1733" y="7408"/>
                    <a:pt x="245" y="5890"/>
                    <a:pt x="203" y="3944"/>
                  </a:cubicBezTo>
                  <a:cubicBezTo>
                    <a:pt x="161" y="2027"/>
                    <a:pt x="1504" y="507"/>
                    <a:pt x="3305" y="22"/>
                  </a:cubicBezTo>
                  <a:cubicBezTo>
                    <a:pt x="3317" y="18"/>
                    <a:pt x="3315" y="0"/>
                    <a:pt x="3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31"/>
            <p:cNvSpPr/>
            <p:nvPr/>
          </p:nvSpPr>
          <p:spPr>
            <a:xfrm>
              <a:off x="7370866" y="5355312"/>
              <a:ext cx="113014" cy="211537"/>
            </a:xfrm>
            <a:custGeom>
              <a:avLst/>
              <a:gdLst/>
              <a:ahLst/>
              <a:cxnLst/>
              <a:rect l="l" t="t" r="r" b="b"/>
              <a:pathLst>
                <a:path w="2371" h="4438" extrusionOk="0">
                  <a:moveTo>
                    <a:pt x="26" y="1"/>
                  </a:moveTo>
                  <a:cubicBezTo>
                    <a:pt x="10" y="1"/>
                    <a:pt x="1" y="22"/>
                    <a:pt x="17" y="34"/>
                  </a:cubicBezTo>
                  <a:cubicBezTo>
                    <a:pt x="744" y="572"/>
                    <a:pt x="1326" y="1202"/>
                    <a:pt x="1647" y="2063"/>
                  </a:cubicBezTo>
                  <a:cubicBezTo>
                    <a:pt x="1935" y="2839"/>
                    <a:pt x="1934" y="3604"/>
                    <a:pt x="1814" y="4411"/>
                  </a:cubicBezTo>
                  <a:cubicBezTo>
                    <a:pt x="1812" y="4428"/>
                    <a:pt x="1825" y="4438"/>
                    <a:pt x="1839" y="4438"/>
                  </a:cubicBezTo>
                  <a:cubicBezTo>
                    <a:pt x="1850" y="4438"/>
                    <a:pt x="1861" y="4432"/>
                    <a:pt x="1866" y="4420"/>
                  </a:cubicBezTo>
                  <a:cubicBezTo>
                    <a:pt x="2370" y="2783"/>
                    <a:pt x="1533" y="812"/>
                    <a:pt x="35" y="3"/>
                  </a:cubicBezTo>
                  <a:cubicBezTo>
                    <a:pt x="31" y="2"/>
                    <a:pt x="28" y="1"/>
                    <a:pt x="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31"/>
            <p:cNvSpPr/>
            <p:nvPr/>
          </p:nvSpPr>
          <p:spPr>
            <a:xfrm>
              <a:off x="7181350" y="5521711"/>
              <a:ext cx="35272" cy="30935"/>
            </a:xfrm>
            <a:custGeom>
              <a:avLst/>
              <a:gdLst/>
              <a:ahLst/>
              <a:cxnLst/>
              <a:rect l="l" t="t" r="r" b="b"/>
              <a:pathLst>
                <a:path w="740" h="649" extrusionOk="0">
                  <a:moveTo>
                    <a:pt x="370" y="1"/>
                  </a:moveTo>
                  <a:cubicBezTo>
                    <a:pt x="262" y="1"/>
                    <a:pt x="156" y="55"/>
                    <a:pt x="94" y="154"/>
                  </a:cubicBezTo>
                  <a:cubicBezTo>
                    <a:pt x="0" y="306"/>
                    <a:pt x="47" y="506"/>
                    <a:pt x="199" y="600"/>
                  </a:cubicBezTo>
                  <a:cubicBezTo>
                    <a:pt x="252" y="633"/>
                    <a:pt x="311" y="648"/>
                    <a:pt x="369" y="648"/>
                  </a:cubicBezTo>
                  <a:cubicBezTo>
                    <a:pt x="478" y="648"/>
                    <a:pt x="584" y="594"/>
                    <a:pt x="645" y="495"/>
                  </a:cubicBezTo>
                  <a:cubicBezTo>
                    <a:pt x="739" y="344"/>
                    <a:pt x="692" y="144"/>
                    <a:pt x="540" y="49"/>
                  </a:cubicBezTo>
                  <a:cubicBezTo>
                    <a:pt x="487" y="17"/>
                    <a:pt x="42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1"/>
            <p:cNvSpPr/>
            <p:nvPr/>
          </p:nvSpPr>
          <p:spPr>
            <a:xfrm>
              <a:off x="7120243" y="5544924"/>
              <a:ext cx="59629" cy="52289"/>
            </a:xfrm>
            <a:custGeom>
              <a:avLst/>
              <a:gdLst/>
              <a:ahLst/>
              <a:cxnLst/>
              <a:rect l="l" t="t" r="r" b="b"/>
              <a:pathLst>
                <a:path w="1251" h="1097" extrusionOk="0">
                  <a:moveTo>
                    <a:pt x="626" y="1"/>
                  </a:moveTo>
                  <a:cubicBezTo>
                    <a:pt x="443" y="1"/>
                    <a:pt x="264" y="93"/>
                    <a:pt x="161" y="260"/>
                  </a:cubicBezTo>
                  <a:cubicBezTo>
                    <a:pt x="1" y="517"/>
                    <a:pt x="80" y="855"/>
                    <a:pt x="337" y="1014"/>
                  </a:cubicBezTo>
                  <a:cubicBezTo>
                    <a:pt x="426" y="1070"/>
                    <a:pt x="526" y="1097"/>
                    <a:pt x="625" y="1097"/>
                  </a:cubicBezTo>
                  <a:cubicBezTo>
                    <a:pt x="808" y="1097"/>
                    <a:pt x="987" y="1005"/>
                    <a:pt x="1091" y="836"/>
                  </a:cubicBezTo>
                  <a:cubicBezTo>
                    <a:pt x="1251" y="579"/>
                    <a:pt x="1171" y="242"/>
                    <a:pt x="915" y="83"/>
                  </a:cubicBezTo>
                  <a:cubicBezTo>
                    <a:pt x="824" y="27"/>
                    <a:pt x="725" y="1"/>
                    <a:pt x="6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1"/>
            <p:cNvSpPr/>
            <p:nvPr/>
          </p:nvSpPr>
          <p:spPr>
            <a:xfrm>
              <a:off x="7270150" y="5576716"/>
              <a:ext cx="35272" cy="30982"/>
            </a:xfrm>
            <a:custGeom>
              <a:avLst/>
              <a:gdLst/>
              <a:ahLst/>
              <a:cxnLst/>
              <a:rect l="l" t="t" r="r" b="b"/>
              <a:pathLst>
                <a:path w="740" h="650" extrusionOk="0">
                  <a:moveTo>
                    <a:pt x="371" y="1"/>
                  </a:moveTo>
                  <a:cubicBezTo>
                    <a:pt x="262" y="1"/>
                    <a:pt x="156" y="55"/>
                    <a:pt x="95" y="154"/>
                  </a:cubicBezTo>
                  <a:cubicBezTo>
                    <a:pt x="0" y="306"/>
                    <a:pt x="48" y="507"/>
                    <a:pt x="199" y="601"/>
                  </a:cubicBezTo>
                  <a:cubicBezTo>
                    <a:pt x="252" y="634"/>
                    <a:pt x="311" y="649"/>
                    <a:pt x="369" y="649"/>
                  </a:cubicBezTo>
                  <a:cubicBezTo>
                    <a:pt x="478" y="649"/>
                    <a:pt x="584" y="595"/>
                    <a:pt x="645" y="496"/>
                  </a:cubicBezTo>
                  <a:cubicBezTo>
                    <a:pt x="740" y="344"/>
                    <a:pt x="692" y="143"/>
                    <a:pt x="541" y="49"/>
                  </a:cubicBezTo>
                  <a:cubicBezTo>
                    <a:pt x="488" y="16"/>
                    <a:pt x="429"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31"/>
            <p:cNvSpPr/>
            <p:nvPr/>
          </p:nvSpPr>
          <p:spPr>
            <a:xfrm>
              <a:off x="7249368" y="5625001"/>
              <a:ext cx="59581" cy="52289"/>
            </a:xfrm>
            <a:custGeom>
              <a:avLst/>
              <a:gdLst/>
              <a:ahLst/>
              <a:cxnLst/>
              <a:rect l="l" t="t" r="r" b="b"/>
              <a:pathLst>
                <a:path w="1250" h="1097" extrusionOk="0">
                  <a:moveTo>
                    <a:pt x="625" y="1"/>
                  </a:moveTo>
                  <a:cubicBezTo>
                    <a:pt x="442" y="1"/>
                    <a:pt x="263" y="92"/>
                    <a:pt x="159" y="260"/>
                  </a:cubicBezTo>
                  <a:cubicBezTo>
                    <a:pt x="1" y="516"/>
                    <a:pt x="80" y="854"/>
                    <a:pt x="336" y="1014"/>
                  </a:cubicBezTo>
                  <a:cubicBezTo>
                    <a:pt x="426" y="1070"/>
                    <a:pt x="526" y="1097"/>
                    <a:pt x="625" y="1097"/>
                  </a:cubicBezTo>
                  <a:cubicBezTo>
                    <a:pt x="808" y="1097"/>
                    <a:pt x="987" y="1005"/>
                    <a:pt x="1091" y="837"/>
                  </a:cubicBezTo>
                  <a:cubicBezTo>
                    <a:pt x="1250" y="580"/>
                    <a:pt x="1171" y="243"/>
                    <a:pt x="914" y="83"/>
                  </a:cubicBezTo>
                  <a:cubicBezTo>
                    <a:pt x="824" y="27"/>
                    <a:pt x="724" y="1"/>
                    <a:pt x="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1"/>
            <p:cNvSpPr/>
            <p:nvPr/>
          </p:nvSpPr>
          <p:spPr>
            <a:xfrm>
              <a:off x="7199510" y="5571378"/>
              <a:ext cx="33937" cy="26549"/>
            </a:xfrm>
            <a:custGeom>
              <a:avLst/>
              <a:gdLst/>
              <a:ahLst/>
              <a:cxnLst/>
              <a:rect l="l" t="t" r="r" b="b"/>
              <a:pathLst>
                <a:path w="712" h="557" extrusionOk="0">
                  <a:moveTo>
                    <a:pt x="112" y="0"/>
                  </a:moveTo>
                  <a:cubicBezTo>
                    <a:pt x="86" y="0"/>
                    <a:pt x="62" y="16"/>
                    <a:pt x="52" y="42"/>
                  </a:cubicBezTo>
                  <a:cubicBezTo>
                    <a:pt x="14" y="146"/>
                    <a:pt x="0" y="377"/>
                    <a:pt x="211" y="508"/>
                  </a:cubicBezTo>
                  <a:cubicBezTo>
                    <a:pt x="265" y="542"/>
                    <a:pt x="319" y="557"/>
                    <a:pt x="370" y="557"/>
                  </a:cubicBezTo>
                  <a:cubicBezTo>
                    <a:pt x="518" y="557"/>
                    <a:pt x="639" y="435"/>
                    <a:pt x="693" y="348"/>
                  </a:cubicBezTo>
                  <a:cubicBezTo>
                    <a:pt x="712" y="318"/>
                    <a:pt x="703" y="279"/>
                    <a:pt x="672" y="261"/>
                  </a:cubicBezTo>
                  <a:cubicBezTo>
                    <a:pt x="662" y="254"/>
                    <a:pt x="650" y="252"/>
                    <a:pt x="639" y="252"/>
                  </a:cubicBezTo>
                  <a:cubicBezTo>
                    <a:pt x="618" y="252"/>
                    <a:pt x="597" y="262"/>
                    <a:pt x="584" y="281"/>
                  </a:cubicBezTo>
                  <a:cubicBezTo>
                    <a:pt x="579" y="289"/>
                    <a:pt x="492" y="428"/>
                    <a:pt x="372" y="428"/>
                  </a:cubicBezTo>
                  <a:cubicBezTo>
                    <a:pt x="342" y="428"/>
                    <a:pt x="311" y="420"/>
                    <a:pt x="279" y="400"/>
                  </a:cubicBezTo>
                  <a:cubicBezTo>
                    <a:pt x="103" y="291"/>
                    <a:pt x="170" y="93"/>
                    <a:pt x="173" y="86"/>
                  </a:cubicBezTo>
                  <a:cubicBezTo>
                    <a:pt x="183" y="53"/>
                    <a:pt x="166" y="16"/>
                    <a:pt x="133" y="4"/>
                  </a:cubicBezTo>
                  <a:cubicBezTo>
                    <a:pt x="126" y="2"/>
                    <a:pt x="119"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1"/>
            <p:cNvSpPr/>
            <p:nvPr/>
          </p:nvSpPr>
          <p:spPr>
            <a:xfrm>
              <a:off x="7222961" y="5586011"/>
              <a:ext cx="33842" cy="26454"/>
            </a:xfrm>
            <a:custGeom>
              <a:avLst/>
              <a:gdLst/>
              <a:ahLst/>
              <a:cxnLst/>
              <a:rect l="l" t="t" r="r" b="b"/>
              <a:pathLst>
                <a:path w="710" h="555" extrusionOk="0">
                  <a:moveTo>
                    <a:pt x="112" y="0"/>
                  </a:moveTo>
                  <a:cubicBezTo>
                    <a:pt x="86" y="0"/>
                    <a:pt x="62" y="16"/>
                    <a:pt x="53" y="41"/>
                  </a:cubicBezTo>
                  <a:cubicBezTo>
                    <a:pt x="14" y="145"/>
                    <a:pt x="0" y="375"/>
                    <a:pt x="211" y="506"/>
                  </a:cubicBezTo>
                  <a:cubicBezTo>
                    <a:pt x="262" y="539"/>
                    <a:pt x="316" y="554"/>
                    <a:pt x="370" y="554"/>
                  </a:cubicBezTo>
                  <a:cubicBezTo>
                    <a:pt x="435" y="554"/>
                    <a:pt x="500" y="532"/>
                    <a:pt x="562" y="487"/>
                  </a:cubicBezTo>
                  <a:cubicBezTo>
                    <a:pt x="642" y="429"/>
                    <a:pt x="689" y="351"/>
                    <a:pt x="692" y="349"/>
                  </a:cubicBezTo>
                  <a:cubicBezTo>
                    <a:pt x="710" y="319"/>
                    <a:pt x="702" y="280"/>
                    <a:pt x="671" y="261"/>
                  </a:cubicBezTo>
                  <a:cubicBezTo>
                    <a:pt x="660" y="254"/>
                    <a:pt x="648" y="251"/>
                    <a:pt x="637" y="251"/>
                  </a:cubicBezTo>
                  <a:cubicBezTo>
                    <a:pt x="616" y="251"/>
                    <a:pt x="595" y="262"/>
                    <a:pt x="583" y="281"/>
                  </a:cubicBezTo>
                  <a:cubicBezTo>
                    <a:pt x="579" y="289"/>
                    <a:pt x="490" y="427"/>
                    <a:pt x="370" y="427"/>
                  </a:cubicBezTo>
                  <a:cubicBezTo>
                    <a:pt x="341" y="427"/>
                    <a:pt x="310" y="418"/>
                    <a:pt x="278" y="398"/>
                  </a:cubicBezTo>
                  <a:cubicBezTo>
                    <a:pt x="103" y="292"/>
                    <a:pt x="168" y="95"/>
                    <a:pt x="171" y="84"/>
                  </a:cubicBezTo>
                  <a:cubicBezTo>
                    <a:pt x="183" y="52"/>
                    <a:pt x="166" y="15"/>
                    <a:pt x="133" y="4"/>
                  </a:cubicBezTo>
                  <a:cubicBezTo>
                    <a:pt x="126" y="1"/>
                    <a:pt x="119"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3" name="Google Shape;2563;p31"/>
          <p:cNvGrpSpPr/>
          <p:nvPr/>
        </p:nvGrpSpPr>
        <p:grpSpPr>
          <a:xfrm flipH="1">
            <a:off x="5868484" y="397125"/>
            <a:ext cx="581028" cy="581052"/>
            <a:chOff x="2787299" y="187324"/>
            <a:chExt cx="1165552" cy="1165600"/>
          </a:xfrm>
        </p:grpSpPr>
        <p:sp>
          <p:nvSpPr>
            <p:cNvPr id="2564" name="Google Shape;2564;p31"/>
            <p:cNvSpPr/>
            <p:nvPr/>
          </p:nvSpPr>
          <p:spPr>
            <a:xfrm>
              <a:off x="2787299" y="187324"/>
              <a:ext cx="1165552" cy="1165600"/>
            </a:xfrm>
            <a:custGeom>
              <a:avLst/>
              <a:gdLst/>
              <a:ahLst/>
              <a:cxnLst/>
              <a:rect l="l" t="t" r="r" b="b"/>
              <a:pathLst>
                <a:path w="24453" h="24454" extrusionOk="0">
                  <a:moveTo>
                    <a:pt x="12226" y="1"/>
                  </a:moveTo>
                  <a:cubicBezTo>
                    <a:pt x="8983" y="1"/>
                    <a:pt x="5874" y="1289"/>
                    <a:pt x="3582" y="3582"/>
                  </a:cubicBezTo>
                  <a:cubicBezTo>
                    <a:pt x="1288" y="5875"/>
                    <a:pt x="0" y="8985"/>
                    <a:pt x="0" y="12227"/>
                  </a:cubicBezTo>
                  <a:cubicBezTo>
                    <a:pt x="0" y="15469"/>
                    <a:pt x="1288" y="18579"/>
                    <a:pt x="3582" y="20872"/>
                  </a:cubicBezTo>
                  <a:cubicBezTo>
                    <a:pt x="5874" y="23164"/>
                    <a:pt x="8983" y="24453"/>
                    <a:pt x="12226" y="24453"/>
                  </a:cubicBezTo>
                  <a:cubicBezTo>
                    <a:pt x="15469" y="24453"/>
                    <a:pt x="18579" y="23164"/>
                    <a:pt x="20871" y="20872"/>
                  </a:cubicBezTo>
                  <a:cubicBezTo>
                    <a:pt x="23164" y="18579"/>
                    <a:pt x="24453" y="15469"/>
                    <a:pt x="24453" y="12227"/>
                  </a:cubicBezTo>
                  <a:cubicBezTo>
                    <a:pt x="24453" y="8985"/>
                    <a:pt x="23164" y="5875"/>
                    <a:pt x="20871" y="3582"/>
                  </a:cubicBezTo>
                  <a:cubicBezTo>
                    <a:pt x="18579" y="1289"/>
                    <a:pt x="15469" y="1"/>
                    <a:pt x="1222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1"/>
            <p:cNvSpPr/>
            <p:nvPr/>
          </p:nvSpPr>
          <p:spPr>
            <a:xfrm>
              <a:off x="3426916" y="190089"/>
              <a:ext cx="398575" cy="216971"/>
            </a:xfrm>
            <a:custGeom>
              <a:avLst/>
              <a:gdLst/>
              <a:ahLst/>
              <a:cxnLst/>
              <a:rect l="l" t="t" r="r" b="b"/>
              <a:pathLst>
                <a:path w="8362" h="4552" extrusionOk="0">
                  <a:moveTo>
                    <a:pt x="1" y="0"/>
                  </a:moveTo>
                  <a:lnTo>
                    <a:pt x="1" y="0"/>
                  </a:lnTo>
                  <a:cubicBezTo>
                    <a:pt x="207" y="303"/>
                    <a:pt x="434" y="591"/>
                    <a:pt x="675" y="859"/>
                  </a:cubicBezTo>
                  <a:cubicBezTo>
                    <a:pt x="1389" y="1658"/>
                    <a:pt x="2226" y="2348"/>
                    <a:pt x="3120" y="2939"/>
                  </a:cubicBezTo>
                  <a:cubicBezTo>
                    <a:pt x="3544" y="3218"/>
                    <a:pt x="3982" y="3489"/>
                    <a:pt x="4444" y="3705"/>
                  </a:cubicBezTo>
                  <a:cubicBezTo>
                    <a:pt x="5041" y="3986"/>
                    <a:pt x="5675" y="4187"/>
                    <a:pt x="6321" y="4318"/>
                  </a:cubicBezTo>
                  <a:cubicBezTo>
                    <a:pt x="6995" y="4458"/>
                    <a:pt x="7676" y="4519"/>
                    <a:pt x="8361" y="4552"/>
                  </a:cubicBezTo>
                  <a:cubicBezTo>
                    <a:pt x="6356" y="2035"/>
                    <a:pt x="3382" y="329"/>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1"/>
            <p:cNvSpPr/>
            <p:nvPr/>
          </p:nvSpPr>
          <p:spPr>
            <a:xfrm>
              <a:off x="3177771" y="196476"/>
              <a:ext cx="739570" cy="373837"/>
            </a:xfrm>
            <a:custGeom>
              <a:avLst/>
              <a:gdLst/>
              <a:ahLst/>
              <a:cxnLst/>
              <a:rect l="l" t="t" r="r" b="b"/>
              <a:pathLst>
                <a:path w="15516" h="7843" extrusionOk="0">
                  <a:moveTo>
                    <a:pt x="1888" y="0"/>
                  </a:moveTo>
                  <a:cubicBezTo>
                    <a:pt x="1240" y="116"/>
                    <a:pt x="610" y="282"/>
                    <a:pt x="1" y="494"/>
                  </a:cubicBezTo>
                  <a:cubicBezTo>
                    <a:pt x="1003" y="1837"/>
                    <a:pt x="2199" y="3036"/>
                    <a:pt x="3537" y="4042"/>
                  </a:cubicBezTo>
                  <a:cubicBezTo>
                    <a:pt x="5003" y="5144"/>
                    <a:pt x="6638" y="6026"/>
                    <a:pt x="8379" y="6606"/>
                  </a:cubicBezTo>
                  <a:cubicBezTo>
                    <a:pt x="10102" y="7181"/>
                    <a:pt x="11912" y="7432"/>
                    <a:pt x="13712" y="7641"/>
                  </a:cubicBezTo>
                  <a:cubicBezTo>
                    <a:pt x="14311" y="7710"/>
                    <a:pt x="14915" y="7775"/>
                    <a:pt x="15515" y="7842"/>
                  </a:cubicBezTo>
                  <a:cubicBezTo>
                    <a:pt x="15356" y="7406"/>
                    <a:pt x="15172" y="6979"/>
                    <a:pt x="14966" y="6566"/>
                  </a:cubicBezTo>
                  <a:cubicBezTo>
                    <a:pt x="14857" y="6580"/>
                    <a:pt x="14749" y="6592"/>
                    <a:pt x="14640" y="6603"/>
                  </a:cubicBezTo>
                  <a:cubicBezTo>
                    <a:pt x="14129" y="6653"/>
                    <a:pt x="13616" y="6680"/>
                    <a:pt x="13105" y="6680"/>
                  </a:cubicBezTo>
                  <a:cubicBezTo>
                    <a:pt x="11998" y="6680"/>
                    <a:pt x="10897" y="6555"/>
                    <a:pt x="9819" y="6272"/>
                  </a:cubicBezTo>
                  <a:cubicBezTo>
                    <a:pt x="9095" y="6082"/>
                    <a:pt x="8374" y="5844"/>
                    <a:pt x="7721" y="5469"/>
                  </a:cubicBezTo>
                  <a:cubicBezTo>
                    <a:pt x="7191" y="5163"/>
                    <a:pt x="6705" y="4781"/>
                    <a:pt x="6256" y="4366"/>
                  </a:cubicBezTo>
                  <a:cubicBezTo>
                    <a:pt x="5345" y="3520"/>
                    <a:pt x="4584" y="2534"/>
                    <a:pt x="3742" y="1624"/>
                  </a:cubicBezTo>
                  <a:cubicBezTo>
                    <a:pt x="3183" y="1020"/>
                    <a:pt x="2576" y="447"/>
                    <a:pt x="1888"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1"/>
            <p:cNvSpPr/>
            <p:nvPr/>
          </p:nvSpPr>
          <p:spPr>
            <a:xfrm>
              <a:off x="2938254" y="302340"/>
              <a:ext cx="1014502" cy="504200"/>
            </a:xfrm>
            <a:custGeom>
              <a:avLst/>
              <a:gdLst/>
              <a:ahLst/>
              <a:cxnLst/>
              <a:rect l="l" t="t" r="r" b="b"/>
              <a:pathLst>
                <a:path w="21284" h="10578" extrusionOk="0">
                  <a:moveTo>
                    <a:pt x="1772" y="1"/>
                  </a:moveTo>
                  <a:cubicBezTo>
                    <a:pt x="1131" y="479"/>
                    <a:pt x="535" y="1016"/>
                    <a:pt x="0" y="1610"/>
                  </a:cubicBezTo>
                  <a:cubicBezTo>
                    <a:pt x="1921" y="2134"/>
                    <a:pt x="3936" y="2330"/>
                    <a:pt x="5774" y="3131"/>
                  </a:cubicBezTo>
                  <a:cubicBezTo>
                    <a:pt x="6648" y="3512"/>
                    <a:pt x="7479" y="4026"/>
                    <a:pt x="8221" y="4621"/>
                  </a:cubicBezTo>
                  <a:cubicBezTo>
                    <a:pt x="8945" y="5202"/>
                    <a:pt x="9600" y="5860"/>
                    <a:pt x="10268" y="6501"/>
                  </a:cubicBezTo>
                  <a:cubicBezTo>
                    <a:pt x="10940" y="7145"/>
                    <a:pt x="11631" y="7783"/>
                    <a:pt x="12414" y="8295"/>
                  </a:cubicBezTo>
                  <a:cubicBezTo>
                    <a:pt x="13236" y="8833"/>
                    <a:pt x="14136" y="9263"/>
                    <a:pt x="15062" y="9590"/>
                  </a:cubicBezTo>
                  <a:cubicBezTo>
                    <a:pt x="16932" y="10251"/>
                    <a:pt x="18918" y="10490"/>
                    <a:pt x="20890" y="10567"/>
                  </a:cubicBezTo>
                  <a:cubicBezTo>
                    <a:pt x="21012" y="10572"/>
                    <a:pt x="21137" y="10574"/>
                    <a:pt x="21261" y="10577"/>
                  </a:cubicBezTo>
                  <a:cubicBezTo>
                    <a:pt x="21276" y="10325"/>
                    <a:pt x="21284" y="10070"/>
                    <a:pt x="21284" y="9813"/>
                  </a:cubicBezTo>
                  <a:cubicBezTo>
                    <a:pt x="21284" y="9585"/>
                    <a:pt x="21276" y="9358"/>
                    <a:pt x="21264" y="9133"/>
                  </a:cubicBezTo>
                  <a:cubicBezTo>
                    <a:pt x="20770" y="9239"/>
                    <a:pt x="20265" y="9310"/>
                    <a:pt x="19757" y="9335"/>
                  </a:cubicBezTo>
                  <a:cubicBezTo>
                    <a:pt x="19582" y="9344"/>
                    <a:pt x="19407" y="9349"/>
                    <a:pt x="19232" y="9349"/>
                  </a:cubicBezTo>
                  <a:cubicBezTo>
                    <a:pt x="17727" y="9349"/>
                    <a:pt x="16222" y="9027"/>
                    <a:pt x="14832" y="8461"/>
                  </a:cubicBezTo>
                  <a:cubicBezTo>
                    <a:pt x="14055" y="8145"/>
                    <a:pt x="13310" y="7755"/>
                    <a:pt x="12614" y="7290"/>
                  </a:cubicBezTo>
                  <a:cubicBezTo>
                    <a:pt x="11912" y="6821"/>
                    <a:pt x="11280" y="6274"/>
                    <a:pt x="10678" y="5684"/>
                  </a:cubicBezTo>
                  <a:cubicBezTo>
                    <a:pt x="9300" y="4333"/>
                    <a:pt x="8114" y="2767"/>
                    <a:pt x="6507" y="1665"/>
                  </a:cubicBezTo>
                  <a:cubicBezTo>
                    <a:pt x="5626" y="1061"/>
                    <a:pt x="4647" y="675"/>
                    <a:pt x="3615" y="411"/>
                  </a:cubicBezTo>
                  <a:cubicBezTo>
                    <a:pt x="3004" y="255"/>
                    <a:pt x="2388" y="132"/>
                    <a:pt x="1772"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1"/>
            <p:cNvSpPr/>
            <p:nvPr/>
          </p:nvSpPr>
          <p:spPr>
            <a:xfrm>
              <a:off x="2852553" y="470454"/>
              <a:ext cx="1079803" cy="509301"/>
            </a:xfrm>
            <a:custGeom>
              <a:avLst/>
              <a:gdLst/>
              <a:ahLst/>
              <a:cxnLst/>
              <a:rect l="l" t="t" r="r" b="b"/>
              <a:pathLst>
                <a:path w="22654" h="10685" extrusionOk="0">
                  <a:moveTo>
                    <a:pt x="374" y="0"/>
                  </a:moveTo>
                  <a:cubicBezTo>
                    <a:pt x="243" y="219"/>
                    <a:pt x="118" y="441"/>
                    <a:pt x="1" y="668"/>
                  </a:cubicBezTo>
                  <a:cubicBezTo>
                    <a:pt x="844" y="2434"/>
                    <a:pt x="2218" y="3935"/>
                    <a:pt x="3788" y="5098"/>
                  </a:cubicBezTo>
                  <a:cubicBezTo>
                    <a:pt x="5787" y="6578"/>
                    <a:pt x="8151" y="7623"/>
                    <a:pt x="10600" y="8075"/>
                  </a:cubicBezTo>
                  <a:cubicBezTo>
                    <a:pt x="11843" y="8303"/>
                    <a:pt x="13105" y="8437"/>
                    <a:pt x="14355" y="8622"/>
                  </a:cubicBezTo>
                  <a:cubicBezTo>
                    <a:pt x="15554" y="8800"/>
                    <a:pt x="16750" y="8997"/>
                    <a:pt x="17933" y="9259"/>
                  </a:cubicBezTo>
                  <a:cubicBezTo>
                    <a:pt x="19420" y="9588"/>
                    <a:pt x="20890" y="10033"/>
                    <a:pt x="22264" y="10685"/>
                  </a:cubicBezTo>
                  <a:cubicBezTo>
                    <a:pt x="22415" y="10295"/>
                    <a:pt x="22543" y="9893"/>
                    <a:pt x="22653" y="9485"/>
                  </a:cubicBezTo>
                  <a:cubicBezTo>
                    <a:pt x="22368" y="9302"/>
                    <a:pt x="22074" y="9125"/>
                    <a:pt x="21776" y="8957"/>
                  </a:cubicBezTo>
                  <a:cubicBezTo>
                    <a:pt x="20658" y="8329"/>
                    <a:pt x="19463" y="7814"/>
                    <a:pt x="18207" y="7537"/>
                  </a:cubicBezTo>
                  <a:cubicBezTo>
                    <a:pt x="17243" y="7323"/>
                    <a:pt x="16265" y="7171"/>
                    <a:pt x="15286" y="7047"/>
                  </a:cubicBezTo>
                  <a:cubicBezTo>
                    <a:pt x="13262" y="6789"/>
                    <a:pt x="11224" y="6627"/>
                    <a:pt x="9216" y="6253"/>
                  </a:cubicBezTo>
                  <a:cubicBezTo>
                    <a:pt x="7308" y="5898"/>
                    <a:pt x="5383" y="5343"/>
                    <a:pt x="3754" y="4254"/>
                  </a:cubicBezTo>
                  <a:cubicBezTo>
                    <a:pt x="2942" y="3712"/>
                    <a:pt x="2225" y="3043"/>
                    <a:pt x="1634" y="2267"/>
                  </a:cubicBezTo>
                  <a:cubicBezTo>
                    <a:pt x="1107" y="1575"/>
                    <a:pt x="695" y="807"/>
                    <a:pt x="37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1"/>
            <p:cNvSpPr/>
            <p:nvPr/>
          </p:nvSpPr>
          <p:spPr>
            <a:xfrm>
              <a:off x="2790970" y="661925"/>
              <a:ext cx="1029421" cy="585994"/>
            </a:xfrm>
            <a:custGeom>
              <a:avLst/>
              <a:gdLst/>
              <a:ahLst/>
              <a:cxnLst/>
              <a:rect l="l" t="t" r="r" b="b"/>
              <a:pathLst>
                <a:path w="21597" h="12294" extrusionOk="0">
                  <a:moveTo>
                    <a:pt x="137" y="0"/>
                  </a:moveTo>
                  <a:cubicBezTo>
                    <a:pt x="79" y="304"/>
                    <a:pt x="36" y="613"/>
                    <a:pt x="1" y="925"/>
                  </a:cubicBezTo>
                  <a:cubicBezTo>
                    <a:pt x="861" y="1109"/>
                    <a:pt x="1680" y="1459"/>
                    <a:pt x="2418" y="1936"/>
                  </a:cubicBezTo>
                  <a:cubicBezTo>
                    <a:pt x="3199" y="2442"/>
                    <a:pt x="3891" y="3073"/>
                    <a:pt x="4529" y="3747"/>
                  </a:cubicBezTo>
                  <a:cubicBezTo>
                    <a:pt x="5876" y="5169"/>
                    <a:pt x="7007" y="6787"/>
                    <a:pt x="8430" y="8137"/>
                  </a:cubicBezTo>
                  <a:cubicBezTo>
                    <a:pt x="9911" y="9542"/>
                    <a:pt x="11747" y="10561"/>
                    <a:pt x="13663" y="11240"/>
                  </a:cubicBezTo>
                  <a:cubicBezTo>
                    <a:pt x="15423" y="11864"/>
                    <a:pt x="17280" y="12215"/>
                    <a:pt x="19147" y="12294"/>
                  </a:cubicBezTo>
                  <a:cubicBezTo>
                    <a:pt x="20063" y="11653"/>
                    <a:pt x="20888" y="10889"/>
                    <a:pt x="21596" y="10026"/>
                  </a:cubicBezTo>
                  <a:lnTo>
                    <a:pt x="21596" y="10026"/>
                  </a:lnTo>
                  <a:cubicBezTo>
                    <a:pt x="21399" y="10063"/>
                    <a:pt x="21204" y="10095"/>
                    <a:pt x="21006" y="10122"/>
                  </a:cubicBezTo>
                  <a:cubicBezTo>
                    <a:pt x="20555" y="10184"/>
                    <a:pt x="20106" y="10215"/>
                    <a:pt x="19658" y="10215"/>
                  </a:cubicBezTo>
                  <a:cubicBezTo>
                    <a:pt x="19022" y="10215"/>
                    <a:pt x="18389" y="10153"/>
                    <a:pt x="17755" y="10026"/>
                  </a:cubicBezTo>
                  <a:cubicBezTo>
                    <a:pt x="16674" y="9809"/>
                    <a:pt x="15615" y="9498"/>
                    <a:pt x="14579" y="9120"/>
                  </a:cubicBezTo>
                  <a:cubicBezTo>
                    <a:pt x="12484" y="8355"/>
                    <a:pt x="10461" y="7322"/>
                    <a:pt x="8663" y="5997"/>
                  </a:cubicBezTo>
                  <a:cubicBezTo>
                    <a:pt x="7114" y="4855"/>
                    <a:pt x="5806" y="3438"/>
                    <a:pt x="4336" y="2205"/>
                  </a:cubicBezTo>
                  <a:cubicBezTo>
                    <a:pt x="3641" y="1621"/>
                    <a:pt x="2902" y="1086"/>
                    <a:pt x="2089" y="676"/>
                  </a:cubicBezTo>
                  <a:cubicBezTo>
                    <a:pt x="1471" y="365"/>
                    <a:pt x="813" y="140"/>
                    <a:pt x="137"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1"/>
            <p:cNvSpPr/>
            <p:nvPr/>
          </p:nvSpPr>
          <p:spPr>
            <a:xfrm>
              <a:off x="2831676" y="993339"/>
              <a:ext cx="686710" cy="359442"/>
            </a:xfrm>
            <a:custGeom>
              <a:avLst/>
              <a:gdLst/>
              <a:ahLst/>
              <a:cxnLst/>
              <a:rect l="l" t="t" r="r" b="b"/>
              <a:pathLst>
                <a:path w="14407" h="7541" extrusionOk="0">
                  <a:moveTo>
                    <a:pt x="1" y="0"/>
                  </a:moveTo>
                  <a:lnTo>
                    <a:pt x="1" y="0"/>
                  </a:lnTo>
                  <a:cubicBezTo>
                    <a:pt x="348" y="834"/>
                    <a:pt x="784" y="1620"/>
                    <a:pt x="1297" y="2349"/>
                  </a:cubicBezTo>
                  <a:cubicBezTo>
                    <a:pt x="2205" y="2658"/>
                    <a:pt x="3126" y="2923"/>
                    <a:pt x="4038" y="3221"/>
                  </a:cubicBezTo>
                  <a:cubicBezTo>
                    <a:pt x="5220" y="3605"/>
                    <a:pt x="6376" y="4066"/>
                    <a:pt x="7443" y="4708"/>
                  </a:cubicBezTo>
                  <a:cubicBezTo>
                    <a:pt x="7971" y="5026"/>
                    <a:pt x="8453" y="5409"/>
                    <a:pt x="8931" y="5797"/>
                  </a:cubicBezTo>
                  <a:cubicBezTo>
                    <a:pt x="9405" y="6183"/>
                    <a:pt x="9865" y="6587"/>
                    <a:pt x="10297" y="7021"/>
                  </a:cubicBezTo>
                  <a:cubicBezTo>
                    <a:pt x="10462" y="7186"/>
                    <a:pt x="10620" y="7356"/>
                    <a:pt x="10774" y="7529"/>
                  </a:cubicBezTo>
                  <a:cubicBezTo>
                    <a:pt x="10947" y="7538"/>
                    <a:pt x="11122" y="7541"/>
                    <a:pt x="11295" y="7541"/>
                  </a:cubicBezTo>
                  <a:cubicBezTo>
                    <a:pt x="12371" y="7541"/>
                    <a:pt x="13414" y="7402"/>
                    <a:pt x="14407" y="7140"/>
                  </a:cubicBezTo>
                  <a:cubicBezTo>
                    <a:pt x="13669" y="6379"/>
                    <a:pt x="12866" y="5686"/>
                    <a:pt x="11981" y="5100"/>
                  </a:cubicBezTo>
                  <a:cubicBezTo>
                    <a:pt x="11243" y="4612"/>
                    <a:pt x="10453" y="4195"/>
                    <a:pt x="9623" y="3886"/>
                  </a:cubicBezTo>
                  <a:cubicBezTo>
                    <a:pt x="8803" y="3583"/>
                    <a:pt x="7966" y="3325"/>
                    <a:pt x="7128" y="3080"/>
                  </a:cubicBezTo>
                  <a:cubicBezTo>
                    <a:pt x="5519" y="2609"/>
                    <a:pt x="3890" y="2176"/>
                    <a:pt x="2367" y="1467"/>
                  </a:cubicBezTo>
                  <a:cubicBezTo>
                    <a:pt x="1517" y="1070"/>
                    <a:pt x="723" y="579"/>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1"/>
            <p:cNvSpPr/>
            <p:nvPr/>
          </p:nvSpPr>
          <p:spPr>
            <a:xfrm>
              <a:off x="3351033" y="438519"/>
              <a:ext cx="61726" cy="54147"/>
            </a:xfrm>
            <a:custGeom>
              <a:avLst/>
              <a:gdLst/>
              <a:ahLst/>
              <a:cxnLst/>
              <a:rect l="l" t="t" r="r" b="b"/>
              <a:pathLst>
                <a:path w="1295" h="1136" extrusionOk="0">
                  <a:moveTo>
                    <a:pt x="648" y="0"/>
                  </a:moveTo>
                  <a:cubicBezTo>
                    <a:pt x="565" y="0"/>
                    <a:pt x="480" y="19"/>
                    <a:pt x="401" y="57"/>
                  </a:cubicBezTo>
                  <a:cubicBezTo>
                    <a:pt x="118" y="193"/>
                    <a:pt x="1" y="532"/>
                    <a:pt x="137" y="815"/>
                  </a:cubicBezTo>
                  <a:cubicBezTo>
                    <a:pt x="234" y="1018"/>
                    <a:pt x="436" y="1135"/>
                    <a:pt x="647" y="1135"/>
                  </a:cubicBezTo>
                  <a:cubicBezTo>
                    <a:pt x="729" y="1135"/>
                    <a:pt x="814" y="1117"/>
                    <a:pt x="894" y="1079"/>
                  </a:cubicBezTo>
                  <a:cubicBezTo>
                    <a:pt x="1175" y="943"/>
                    <a:pt x="1295" y="602"/>
                    <a:pt x="1158" y="321"/>
                  </a:cubicBezTo>
                  <a:cubicBezTo>
                    <a:pt x="1061" y="118"/>
                    <a:pt x="859" y="0"/>
                    <a:pt x="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1"/>
            <p:cNvSpPr/>
            <p:nvPr/>
          </p:nvSpPr>
          <p:spPr>
            <a:xfrm>
              <a:off x="3333683" y="524077"/>
              <a:ext cx="104529" cy="91660"/>
            </a:xfrm>
            <a:custGeom>
              <a:avLst/>
              <a:gdLst/>
              <a:ahLst/>
              <a:cxnLst/>
              <a:rect l="l" t="t" r="r" b="b"/>
              <a:pathLst>
                <a:path w="2193" h="1923" extrusionOk="0">
                  <a:moveTo>
                    <a:pt x="1096" y="0"/>
                  </a:moveTo>
                  <a:cubicBezTo>
                    <a:pt x="956" y="0"/>
                    <a:pt x="814" y="31"/>
                    <a:pt x="680" y="96"/>
                  </a:cubicBezTo>
                  <a:cubicBezTo>
                    <a:pt x="202" y="326"/>
                    <a:pt x="0" y="901"/>
                    <a:pt x="232" y="1379"/>
                  </a:cubicBezTo>
                  <a:cubicBezTo>
                    <a:pt x="397" y="1722"/>
                    <a:pt x="740" y="1923"/>
                    <a:pt x="1097" y="1923"/>
                  </a:cubicBezTo>
                  <a:cubicBezTo>
                    <a:pt x="1237" y="1923"/>
                    <a:pt x="1380" y="1892"/>
                    <a:pt x="1514" y="1827"/>
                  </a:cubicBezTo>
                  <a:cubicBezTo>
                    <a:pt x="1992" y="1596"/>
                    <a:pt x="2192" y="1022"/>
                    <a:pt x="1962" y="544"/>
                  </a:cubicBezTo>
                  <a:cubicBezTo>
                    <a:pt x="1797" y="201"/>
                    <a:pt x="1453"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1"/>
            <p:cNvSpPr/>
            <p:nvPr/>
          </p:nvSpPr>
          <p:spPr>
            <a:xfrm>
              <a:off x="3516002" y="358918"/>
              <a:ext cx="61726" cy="54147"/>
            </a:xfrm>
            <a:custGeom>
              <a:avLst/>
              <a:gdLst/>
              <a:ahLst/>
              <a:cxnLst/>
              <a:rect l="l" t="t" r="r" b="b"/>
              <a:pathLst>
                <a:path w="1295" h="1136" extrusionOk="0">
                  <a:moveTo>
                    <a:pt x="647" y="1"/>
                  </a:moveTo>
                  <a:cubicBezTo>
                    <a:pt x="564" y="1"/>
                    <a:pt x="480" y="19"/>
                    <a:pt x="400" y="57"/>
                  </a:cubicBezTo>
                  <a:cubicBezTo>
                    <a:pt x="120" y="193"/>
                    <a:pt x="0" y="533"/>
                    <a:pt x="137" y="815"/>
                  </a:cubicBezTo>
                  <a:cubicBezTo>
                    <a:pt x="234" y="1018"/>
                    <a:pt x="436" y="1136"/>
                    <a:pt x="647" y="1136"/>
                  </a:cubicBezTo>
                  <a:cubicBezTo>
                    <a:pt x="730" y="1136"/>
                    <a:pt x="815" y="1117"/>
                    <a:pt x="895" y="1079"/>
                  </a:cubicBezTo>
                  <a:cubicBezTo>
                    <a:pt x="1175" y="943"/>
                    <a:pt x="1294" y="604"/>
                    <a:pt x="1158" y="321"/>
                  </a:cubicBezTo>
                  <a:cubicBezTo>
                    <a:pt x="1061" y="119"/>
                    <a:pt x="858"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1"/>
            <p:cNvSpPr/>
            <p:nvPr/>
          </p:nvSpPr>
          <p:spPr>
            <a:xfrm>
              <a:off x="3573677" y="408347"/>
              <a:ext cx="104482" cy="91660"/>
            </a:xfrm>
            <a:custGeom>
              <a:avLst/>
              <a:gdLst/>
              <a:ahLst/>
              <a:cxnLst/>
              <a:rect l="l" t="t" r="r" b="b"/>
              <a:pathLst>
                <a:path w="2192" h="1923" extrusionOk="0">
                  <a:moveTo>
                    <a:pt x="1095" y="0"/>
                  </a:moveTo>
                  <a:cubicBezTo>
                    <a:pt x="955" y="0"/>
                    <a:pt x="813" y="31"/>
                    <a:pt x="679" y="95"/>
                  </a:cubicBezTo>
                  <a:cubicBezTo>
                    <a:pt x="201" y="326"/>
                    <a:pt x="1" y="900"/>
                    <a:pt x="231" y="1378"/>
                  </a:cubicBezTo>
                  <a:cubicBezTo>
                    <a:pt x="396" y="1722"/>
                    <a:pt x="739" y="1922"/>
                    <a:pt x="1096" y="1922"/>
                  </a:cubicBezTo>
                  <a:cubicBezTo>
                    <a:pt x="1236" y="1922"/>
                    <a:pt x="1379" y="1891"/>
                    <a:pt x="1513" y="1826"/>
                  </a:cubicBezTo>
                  <a:cubicBezTo>
                    <a:pt x="1991" y="1596"/>
                    <a:pt x="2192" y="1021"/>
                    <a:pt x="1961" y="543"/>
                  </a:cubicBezTo>
                  <a:cubicBezTo>
                    <a:pt x="1796" y="200"/>
                    <a:pt x="1452" y="0"/>
                    <a:pt x="10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1"/>
            <p:cNvSpPr/>
            <p:nvPr/>
          </p:nvSpPr>
          <p:spPr>
            <a:xfrm>
              <a:off x="3443456" y="428271"/>
              <a:ext cx="98333" cy="77122"/>
            </a:xfrm>
            <a:custGeom>
              <a:avLst/>
              <a:gdLst/>
              <a:ahLst/>
              <a:cxnLst/>
              <a:rect l="l" t="t" r="r" b="b"/>
              <a:pathLst>
                <a:path w="2063" h="1618" extrusionOk="0">
                  <a:moveTo>
                    <a:pt x="1720" y="0"/>
                  </a:moveTo>
                  <a:cubicBezTo>
                    <a:pt x="1696" y="0"/>
                    <a:pt x="1670" y="6"/>
                    <a:pt x="1647" y="20"/>
                  </a:cubicBezTo>
                  <a:cubicBezTo>
                    <a:pt x="1575" y="60"/>
                    <a:pt x="1550" y="151"/>
                    <a:pt x="1591" y="222"/>
                  </a:cubicBezTo>
                  <a:cubicBezTo>
                    <a:pt x="1592" y="225"/>
                    <a:pt x="1741" y="502"/>
                    <a:pt x="1664" y="780"/>
                  </a:cubicBezTo>
                  <a:cubicBezTo>
                    <a:pt x="1617" y="946"/>
                    <a:pt x="1493" y="1085"/>
                    <a:pt x="1300" y="1194"/>
                  </a:cubicBezTo>
                  <a:cubicBezTo>
                    <a:pt x="1150" y="1278"/>
                    <a:pt x="1009" y="1320"/>
                    <a:pt x="880" y="1320"/>
                  </a:cubicBezTo>
                  <a:cubicBezTo>
                    <a:pt x="822" y="1320"/>
                    <a:pt x="766" y="1312"/>
                    <a:pt x="713" y="1295"/>
                  </a:cubicBezTo>
                  <a:cubicBezTo>
                    <a:pt x="444" y="1211"/>
                    <a:pt x="307" y="939"/>
                    <a:pt x="304" y="934"/>
                  </a:cubicBezTo>
                  <a:cubicBezTo>
                    <a:pt x="278" y="880"/>
                    <a:pt x="225" y="850"/>
                    <a:pt x="170" y="850"/>
                  </a:cubicBezTo>
                  <a:cubicBezTo>
                    <a:pt x="148" y="850"/>
                    <a:pt x="126" y="854"/>
                    <a:pt x="105" y="865"/>
                  </a:cubicBezTo>
                  <a:cubicBezTo>
                    <a:pt x="31" y="900"/>
                    <a:pt x="0" y="989"/>
                    <a:pt x="36" y="1063"/>
                  </a:cubicBezTo>
                  <a:cubicBezTo>
                    <a:pt x="42" y="1079"/>
                    <a:pt x="226" y="1454"/>
                    <a:pt x="621" y="1577"/>
                  </a:cubicBezTo>
                  <a:cubicBezTo>
                    <a:pt x="705" y="1604"/>
                    <a:pt x="791" y="1617"/>
                    <a:pt x="880" y="1617"/>
                  </a:cubicBezTo>
                  <a:cubicBezTo>
                    <a:pt x="1061" y="1617"/>
                    <a:pt x="1249" y="1562"/>
                    <a:pt x="1445" y="1455"/>
                  </a:cubicBezTo>
                  <a:cubicBezTo>
                    <a:pt x="1712" y="1305"/>
                    <a:pt x="1881" y="1105"/>
                    <a:pt x="1951" y="859"/>
                  </a:cubicBezTo>
                  <a:cubicBezTo>
                    <a:pt x="2063" y="459"/>
                    <a:pt x="1859" y="91"/>
                    <a:pt x="1849" y="75"/>
                  </a:cubicBezTo>
                  <a:cubicBezTo>
                    <a:pt x="1822" y="27"/>
                    <a:pt x="1772" y="0"/>
                    <a:pt x="17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6" name="Google Shape;2576;p31"/>
          <p:cNvGrpSpPr/>
          <p:nvPr/>
        </p:nvGrpSpPr>
        <p:grpSpPr>
          <a:xfrm rot="-369687" flipH="1">
            <a:off x="-19147" y="2739648"/>
            <a:ext cx="1023952" cy="1251372"/>
            <a:chOff x="1562309" y="2509229"/>
            <a:chExt cx="347240" cy="424361"/>
          </a:xfrm>
        </p:grpSpPr>
        <p:sp>
          <p:nvSpPr>
            <p:cNvPr id="2577" name="Google Shape;2577;p31"/>
            <p:cNvSpPr/>
            <p:nvPr/>
          </p:nvSpPr>
          <p:spPr>
            <a:xfrm>
              <a:off x="1571270" y="2673626"/>
              <a:ext cx="92232" cy="113300"/>
            </a:xfrm>
            <a:custGeom>
              <a:avLst/>
              <a:gdLst/>
              <a:ahLst/>
              <a:cxnLst/>
              <a:rect l="l" t="t" r="r" b="b"/>
              <a:pathLst>
                <a:path w="1935" h="2377" extrusionOk="0">
                  <a:moveTo>
                    <a:pt x="1890" y="63"/>
                  </a:moveTo>
                  <a:lnTo>
                    <a:pt x="1890" y="1332"/>
                  </a:lnTo>
                  <a:lnTo>
                    <a:pt x="828" y="2300"/>
                  </a:lnTo>
                  <a:lnTo>
                    <a:pt x="64" y="630"/>
                  </a:lnTo>
                  <a:lnTo>
                    <a:pt x="1890" y="63"/>
                  </a:lnTo>
                  <a:close/>
                  <a:moveTo>
                    <a:pt x="1934" y="0"/>
                  </a:moveTo>
                  <a:lnTo>
                    <a:pt x="26" y="594"/>
                  </a:lnTo>
                  <a:lnTo>
                    <a:pt x="1" y="602"/>
                  </a:lnTo>
                  <a:lnTo>
                    <a:pt x="812" y="2377"/>
                  </a:lnTo>
                  <a:lnTo>
                    <a:pt x="1927" y="1358"/>
                  </a:lnTo>
                  <a:lnTo>
                    <a:pt x="1934" y="1352"/>
                  </a:lnTo>
                  <a:lnTo>
                    <a:pt x="1934" y="0"/>
                  </a:ln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1"/>
            <p:cNvSpPr/>
            <p:nvPr/>
          </p:nvSpPr>
          <p:spPr>
            <a:xfrm>
              <a:off x="1661643" y="2520335"/>
              <a:ext cx="238802" cy="403580"/>
            </a:xfrm>
            <a:custGeom>
              <a:avLst/>
              <a:gdLst/>
              <a:ahLst/>
              <a:cxnLst/>
              <a:rect l="l" t="t" r="r" b="b"/>
              <a:pathLst>
                <a:path w="5010" h="8467" extrusionOk="0">
                  <a:moveTo>
                    <a:pt x="3577" y="0"/>
                  </a:moveTo>
                  <a:lnTo>
                    <a:pt x="2130" y="1243"/>
                  </a:lnTo>
                  <a:lnTo>
                    <a:pt x="0" y="3230"/>
                  </a:lnTo>
                  <a:lnTo>
                    <a:pt x="32" y="3264"/>
                  </a:lnTo>
                  <a:lnTo>
                    <a:pt x="2161" y="1276"/>
                  </a:lnTo>
                  <a:lnTo>
                    <a:pt x="3567" y="70"/>
                  </a:lnTo>
                  <a:lnTo>
                    <a:pt x="4946" y="2277"/>
                  </a:lnTo>
                  <a:lnTo>
                    <a:pt x="3239" y="3234"/>
                  </a:lnTo>
                  <a:lnTo>
                    <a:pt x="3327" y="5553"/>
                  </a:lnTo>
                  <a:lnTo>
                    <a:pt x="3239" y="7123"/>
                  </a:lnTo>
                  <a:lnTo>
                    <a:pt x="4965" y="8466"/>
                  </a:lnTo>
                  <a:lnTo>
                    <a:pt x="4992" y="8431"/>
                  </a:lnTo>
                  <a:lnTo>
                    <a:pt x="3286" y="7102"/>
                  </a:lnTo>
                  <a:lnTo>
                    <a:pt x="3372" y="5553"/>
                  </a:lnTo>
                  <a:lnTo>
                    <a:pt x="3286" y="3260"/>
                  </a:lnTo>
                  <a:lnTo>
                    <a:pt x="4989" y="2307"/>
                  </a:lnTo>
                  <a:lnTo>
                    <a:pt x="5010" y="2295"/>
                  </a:lnTo>
                  <a:lnTo>
                    <a:pt x="3577" y="0"/>
                  </a:ln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1"/>
            <p:cNvSpPr/>
            <p:nvPr/>
          </p:nvSpPr>
          <p:spPr>
            <a:xfrm>
              <a:off x="1562309" y="2692406"/>
              <a:ext cx="21068" cy="21163"/>
            </a:xfrm>
            <a:custGeom>
              <a:avLst/>
              <a:gdLst/>
              <a:ahLst/>
              <a:cxnLst/>
              <a:rect l="l" t="t" r="r" b="b"/>
              <a:pathLst>
                <a:path w="442" h="444" extrusionOk="0">
                  <a:moveTo>
                    <a:pt x="221" y="1"/>
                  </a:moveTo>
                  <a:cubicBezTo>
                    <a:pt x="100" y="1"/>
                    <a:pt x="0" y="100"/>
                    <a:pt x="0" y="222"/>
                  </a:cubicBezTo>
                  <a:cubicBezTo>
                    <a:pt x="0" y="344"/>
                    <a:pt x="100" y="444"/>
                    <a:pt x="221" y="444"/>
                  </a:cubicBezTo>
                  <a:cubicBezTo>
                    <a:pt x="343" y="444"/>
                    <a:pt x="442" y="344"/>
                    <a:pt x="442" y="222"/>
                  </a:cubicBezTo>
                  <a:cubicBezTo>
                    <a:pt x="442" y="100"/>
                    <a:pt x="34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1"/>
            <p:cNvSpPr/>
            <p:nvPr/>
          </p:nvSpPr>
          <p:spPr>
            <a:xfrm>
              <a:off x="1753350" y="2569716"/>
              <a:ext cx="21116" cy="21163"/>
            </a:xfrm>
            <a:custGeom>
              <a:avLst/>
              <a:gdLst/>
              <a:ahLst/>
              <a:cxnLst/>
              <a:rect l="l" t="t" r="r" b="b"/>
              <a:pathLst>
                <a:path w="443" h="444" extrusionOk="0">
                  <a:moveTo>
                    <a:pt x="221" y="1"/>
                  </a:moveTo>
                  <a:cubicBezTo>
                    <a:pt x="99" y="1"/>
                    <a:pt x="1" y="100"/>
                    <a:pt x="1" y="222"/>
                  </a:cubicBezTo>
                  <a:cubicBezTo>
                    <a:pt x="1" y="344"/>
                    <a:pt x="99" y="444"/>
                    <a:pt x="221" y="444"/>
                  </a:cubicBezTo>
                  <a:cubicBezTo>
                    <a:pt x="344" y="444"/>
                    <a:pt x="442" y="344"/>
                    <a:pt x="442" y="222"/>
                  </a:cubicBezTo>
                  <a:cubicBezTo>
                    <a:pt x="442" y="100"/>
                    <a:pt x="344"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1"/>
            <p:cNvSpPr/>
            <p:nvPr/>
          </p:nvSpPr>
          <p:spPr>
            <a:xfrm>
              <a:off x="1888099" y="2618811"/>
              <a:ext cx="21211" cy="21116"/>
            </a:xfrm>
            <a:custGeom>
              <a:avLst/>
              <a:gdLst/>
              <a:ahLst/>
              <a:cxnLst/>
              <a:rect l="l" t="t" r="r" b="b"/>
              <a:pathLst>
                <a:path w="445" h="443" extrusionOk="0">
                  <a:moveTo>
                    <a:pt x="223" y="1"/>
                  </a:moveTo>
                  <a:cubicBezTo>
                    <a:pt x="102" y="1"/>
                    <a:pt x="2" y="98"/>
                    <a:pt x="1" y="220"/>
                  </a:cubicBezTo>
                  <a:cubicBezTo>
                    <a:pt x="0" y="342"/>
                    <a:pt x="97" y="442"/>
                    <a:pt x="220" y="443"/>
                  </a:cubicBezTo>
                  <a:cubicBezTo>
                    <a:pt x="221" y="443"/>
                    <a:pt x="222" y="443"/>
                    <a:pt x="224" y="443"/>
                  </a:cubicBezTo>
                  <a:cubicBezTo>
                    <a:pt x="344" y="443"/>
                    <a:pt x="442" y="345"/>
                    <a:pt x="444" y="224"/>
                  </a:cubicBezTo>
                  <a:cubicBezTo>
                    <a:pt x="445" y="102"/>
                    <a:pt x="347" y="2"/>
                    <a:pt x="225" y="1"/>
                  </a:cubicBezTo>
                  <a:cubicBezTo>
                    <a:pt x="224" y="1"/>
                    <a:pt x="224" y="1"/>
                    <a:pt x="2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1"/>
            <p:cNvSpPr/>
            <p:nvPr/>
          </p:nvSpPr>
          <p:spPr>
            <a:xfrm>
              <a:off x="1810787" y="2774533"/>
              <a:ext cx="21163" cy="21116"/>
            </a:xfrm>
            <a:custGeom>
              <a:avLst/>
              <a:gdLst/>
              <a:ahLst/>
              <a:cxnLst/>
              <a:rect l="l" t="t" r="r" b="b"/>
              <a:pathLst>
                <a:path w="444" h="443" extrusionOk="0">
                  <a:moveTo>
                    <a:pt x="221" y="0"/>
                  </a:moveTo>
                  <a:cubicBezTo>
                    <a:pt x="100" y="0"/>
                    <a:pt x="0" y="99"/>
                    <a:pt x="0" y="221"/>
                  </a:cubicBezTo>
                  <a:cubicBezTo>
                    <a:pt x="0" y="343"/>
                    <a:pt x="100" y="443"/>
                    <a:pt x="221" y="443"/>
                  </a:cubicBezTo>
                  <a:cubicBezTo>
                    <a:pt x="344" y="443"/>
                    <a:pt x="443" y="343"/>
                    <a:pt x="443" y="221"/>
                  </a:cubicBezTo>
                  <a:cubicBezTo>
                    <a:pt x="443" y="99"/>
                    <a:pt x="344" y="0"/>
                    <a:pt x="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1"/>
            <p:cNvSpPr/>
            <p:nvPr/>
          </p:nvSpPr>
          <p:spPr>
            <a:xfrm>
              <a:off x="1888385" y="2912475"/>
              <a:ext cx="21163" cy="21116"/>
            </a:xfrm>
            <a:custGeom>
              <a:avLst/>
              <a:gdLst/>
              <a:ahLst/>
              <a:cxnLst/>
              <a:rect l="l" t="t" r="r" b="b"/>
              <a:pathLst>
                <a:path w="444" h="443" extrusionOk="0">
                  <a:moveTo>
                    <a:pt x="221" y="1"/>
                  </a:moveTo>
                  <a:cubicBezTo>
                    <a:pt x="100" y="1"/>
                    <a:pt x="0" y="100"/>
                    <a:pt x="0" y="221"/>
                  </a:cubicBezTo>
                  <a:cubicBezTo>
                    <a:pt x="0" y="344"/>
                    <a:pt x="100" y="442"/>
                    <a:pt x="221" y="442"/>
                  </a:cubicBezTo>
                  <a:cubicBezTo>
                    <a:pt x="343" y="442"/>
                    <a:pt x="443" y="344"/>
                    <a:pt x="443" y="221"/>
                  </a:cubicBezTo>
                  <a:cubicBezTo>
                    <a:pt x="443" y="100"/>
                    <a:pt x="34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1"/>
            <p:cNvSpPr/>
            <p:nvPr/>
          </p:nvSpPr>
          <p:spPr>
            <a:xfrm>
              <a:off x="1597772" y="2772531"/>
              <a:ext cx="25119" cy="25119"/>
            </a:xfrm>
            <a:custGeom>
              <a:avLst/>
              <a:gdLst/>
              <a:ahLst/>
              <a:cxnLst/>
              <a:rect l="l" t="t" r="r" b="b"/>
              <a:pathLst>
                <a:path w="527" h="527" extrusionOk="0">
                  <a:moveTo>
                    <a:pt x="263" y="0"/>
                  </a:moveTo>
                  <a:cubicBezTo>
                    <a:pt x="119" y="0"/>
                    <a:pt x="0" y="117"/>
                    <a:pt x="0" y="263"/>
                  </a:cubicBezTo>
                  <a:cubicBezTo>
                    <a:pt x="0" y="408"/>
                    <a:pt x="119" y="527"/>
                    <a:pt x="263" y="527"/>
                  </a:cubicBezTo>
                  <a:cubicBezTo>
                    <a:pt x="409" y="527"/>
                    <a:pt x="527" y="408"/>
                    <a:pt x="527" y="263"/>
                  </a:cubicBezTo>
                  <a:cubicBezTo>
                    <a:pt x="527" y="117"/>
                    <a:pt x="409"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1"/>
            <p:cNvSpPr/>
            <p:nvPr/>
          </p:nvSpPr>
          <p:spPr>
            <a:xfrm>
              <a:off x="1656114" y="2731158"/>
              <a:ext cx="12774" cy="12774"/>
            </a:xfrm>
            <a:custGeom>
              <a:avLst/>
              <a:gdLst/>
              <a:ahLst/>
              <a:cxnLst/>
              <a:rect l="l" t="t" r="r" b="b"/>
              <a:pathLst>
                <a:path w="268" h="268" extrusionOk="0">
                  <a:moveTo>
                    <a:pt x="134" y="0"/>
                  </a:moveTo>
                  <a:cubicBezTo>
                    <a:pt x="59" y="0"/>
                    <a:pt x="0" y="61"/>
                    <a:pt x="0" y="134"/>
                  </a:cubicBezTo>
                  <a:cubicBezTo>
                    <a:pt x="0" y="209"/>
                    <a:pt x="61" y="267"/>
                    <a:pt x="134" y="267"/>
                  </a:cubicBezTo>
                  <a:cubicBezTo>
                    <a:pt x="135" y="267"/>
                    <a:pt x="137" y="267"/>
                    <a:pt x="138" y="267"/>
                  </a:cubicBezTo>
                  <a:cubicBezTo>
                    <a:pt x="209" y="267"/>
                    <a:pt x="267" y="207"/>
                    <a:pt x="267" y="134"/>
                  </a:cubicBezTo>
                  <a:cubicBezTo>
                    <a:pt x="267" y="60"/>
                    <a:pt x="206"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1"/>
            <p:cNvSpPr/>
            <p:nvPr/>
          </p:nvSpPr>
          <p:spPr>
            <a:xfrm>
              <a:off x="1656114" y="2668716"/>
              <a:ext cx="12774" cy="12774"/>
            </a:xfrm>
            <a:custGeom>
              <a:avLst/>
              <a:gdLst/>
              <a:ahLst/>
              <a:cxnLst/>
              <a:rect l="l" t="t" r="r" b="b"/>
              <a:pathLst>
                <a:path w="268" h="268" extrusionOk="0">
                  <a:moveTo>
                    <a:pt x="134" y="1"/>
                  </a:moveTo>
                  <a:cubicBezTo>
                    <a:pt x="59" y="1"/>
                    <a:pt x="0" y="61"/>
                    <a:pt x="0" y="135"/>
                  </a:cubicBezTo>
                  <a:cubicBezTo>
                    <a:pt x="0" y="209"/>
                    <a:pt x="61" y="268"/>
                    <a:pt x="134" y="268"/>
                  </a:cubicBezTo>
                  <a:cubicBezTo>
                    <a:pt x="207" y="268"/>
                    <a:pt x="267" y="209"/>
                    <a:pt x="267" y="135"/>
                  </a:cubicBezTo>
                  <a:cubicBezTo>
                    <a:pt x="267" y="59"/>
                    <a:pt x="206"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1"/>
            <p:cNvSpPr/>
            <p:nvPr/>
          </p:nvSpPr>
          <p:spPr>
            <a:xfrm>
              <a:off x="1825515" y="2509229"/>
              <a:ext cx="12774" cy="12774"/>
            </a:xfrm>
            <a:custGeom>
              <a:avLst/>
              <a:gdLst/>
              <a:ahLst/>
              <a:cxnLst/>
              <a:rect l="l" t="t" r="r" b="b"/>
              <a:pathLst>
                <a:path w="268" h="268" extrusionOk="0">
                  <a:moveTo>
                    <a:pt x="134" y="1"/>
                  </a:moveTo>
                  <a:cubicBezTo>
                    <a:pt x="60" y="1"/>
                    <a:pt x="0" y="61"/>
                    <a:pt x="0" y="134"/>
                  </a:cubicBezTo>
                  <a:cubicBezTo>
                    <a:pt x="0" y="208"/>
                    <a:pt x="60" y="268"/>
                    <a:pt x="134" y="268"/>
                  </a:cubicBezTo>
                  <a:cubicBezTo>
                    <a:pt x="208" y="268"/>
                    <a:pt x="267" y="208"/>
                    <a:pt x="267" y="134"/>
                  </a:cubicBezTo>
                  <a:cubicBezTo>
                    <a:pt x="267" y="61"/>
                    <a:pt x="208"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1"/>
            <p:cNvSpPr/>
            <p:nvPr/>
          </p:nvSpPr>
          <p:spPr>
            <a:xfrm>
              <a:off x="1810787" y="2668716"/>
              <a:ext cx="12774" cy="12774"/>
            </a:xfrm>
            <a:custGeom>
              <a:avLst/>
              <a:gdLst/>
              <a:ahLst/>
              <a:cxnLst/>
              <a:rect l="l" t="t" r="r" b="b"/>
              <a:pathLst>
                <a:path w="268" h="268" extrusionOk="0">
                  <a:moveTo>
                    <a:pt x="134" y="1"/>
                  </a:moveTo>
                  <a:cubicBezTo>
                    <a:pt x="59" y="1"/>
                    <a:pt x="0" y="61"/>
                    <a:pt x="0" y="135"/>
                  </a:cubicBezTo>
                  <a:cubicBezTo>
                    <a:pt x="0" y="209"/>
                    <a:pt x="61" y="268"/>
                    <a:pt x="134" y="268"/>
                  </a:cubicBezTo>
                  <a:cubicBezTo>
                    <a:pt x="209" y="268"/>
                    <a:pt x="267" y="209"/>
                    <a:pt x="267" y="135"/>
                  </a:cubicBezTo>
                  <a:cubicBezTo>
                    <a:pt x="267" y="59"/>
                    <a:pt x="207"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1"/>
            <p:cNvSpPr/>
            <p:nvPr/>
          </p:nvSpPr>
          <p:spPr>
            <a:xfrm>
              <a:off x="1810787" y="2852989"/>
              <a:ext cx="12774" cy="12774"/>
            </a:xfrm>
            <a:custGeom>
              <a:avLst/>
              <a:gdLst/>
              <a:ahLst/>
              <a:cxnLst/>
              <a:rect l="l" t="t" r="r" b="b"/>
              <a:pathLst>
                <a:path w="268" h="268" extrusionOk="0">
                  <a:moveTo>
                    <a:pt x="134" y="1"/>
                  </a:moveTo>
                  <a:cubicBezTo>
                    <a:pt x="59" y="1"/>
                    <a:pt x="0" y="60"/>
                    <a:pt x="0" y="134"/>
                  </a:cubicBezTo>
                  <a:cubicBezTo>
                    <a:pt x="0" y="208"/>
                    <a:pt x="61" y="268"/>
                    <a:pt x="134" y="268"/>
                  </a:cubicBezTo>
                  <a:cubicBezTo>
                    <a:pt x="209" y="268"/>
                    <a:pt x="267" y="207"/>
                    <a:pt x="267" y="134"/>
                  </a:cubicBezTo>
                  <a:cubicBezTo>
                    <a:pt x="267" y="59"/>
                    <a:pt x="207"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0" name="Google Shape;2590;p31"/>
          <p:cNvGrpSpPr/>
          <p:nvPr/>
        </p:nvGrpSpPr>
        <p:grpSpPr>
          <a:xfrm rot="1079400">
            <a:off x="5103018" y="970542"/>
            <a:ext cx="1827104" cy="1992440"/>
            <a:chOff x="4518826" y="55435"/>
            <a:chExt cx="440758" cy="480654"/>
          </a:xfrm>
        </p:grpSpPr>
        <p:sp>
          <p:nvSpPr>
            <p:cNvPr id="2591" name="Google Shape;2591;p31"/>
            <p:cNvSpPr/>
            <p:nvPr/>
          </p:nvSpPr>
          <p:spPr>
            <a:xfrm>
              <a:off x="4525547" y="89182"/>
              <a:ext cx="377411" cy="446907"/>
            </a:xfrm>
            <a:custGeom>
              <a:avLst/>
              <a:gdLst/>
              <a:ahLst/>
              <a:cxnLst/>
              <a:rect l="l" t="t" r="r" b="b"/>
              <a:pathLst>
                <a:path w="7918" h="9376" extrusionOk="0">
                  <a:moveTo>
                    <a:pt x="7153" y="0"/>
                  </a:moveTo>
                  <a:cubicBezTo>
                    <a:pt x="7067" y="0"/>
                    <a:pt x="6980" y="71"/>
                    <a:pt x="7008" y="181"/>
                  </a:cubicBezTo>
                  <a:cubicBezTo>
                    <a:pt x="7606" y="2623"/>
                    <a:pt x="4898" y="3897"/>
                    <a:pt x="3242" y="4962"/>
                  </a:cubicBezTo>
                  <a:cubicBezTo>
                    <a:pt x="1660" y="5979"/>
                    <a:pt x="418" y="7482"/>
                    <a:pt x="4" y="9350"/>
                  </a:cubicBezTo>
                  <a:cubicBezTo>
                    <a:pt x="0" y="9366"/>
                    <a:pt x="13" y="9376"/>
                    <a:pt x="25" y="9376"/>
                  </a:cubicBezTo>
                  <a:cubicBezTo>
                    <a:pt x="33" y="9376"/>
                    <a:pt x="41" y="9371"/>
                    <a:pt x="44" y="9361"/>
                  </a:cubicBezTo>
                  <a:cubicBezTo>
                    <a:pt x="386" y="8298"/>
                    <a:pt x="889" y="7336"/>
                    <a:pt x="1642" y="6501"/>
                  </a:cubicBezTo>
                  <a:cubicBezTo>
                    <a:pt x="2410" y="5648"/>
                    <a:pt x="3373" y="5096"/>
                    <a:pt x="4361" y="4539"/>
                  </a:cubicBezTo>
                  <a:cubicBezTo>
                    <a:pt x="5895" y="3670"/>
                    <a:pt x="7918" y="2156"/>
                    <a:pt x="7290" y="104"/>
                  </a:cubicBezTo>
                  <a:cubicBezTo>
                    <a:pt x="7267" y="32"/>
                    <a:pt x="7210" y="0"/>
                    <a:pt x="71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1"/>
            <p:cNvSpPr/>
            <p:nvPr/>
          </p:nvSpPr>
          <p:spPr>
            <a:xfrm>
              <a:off x="4518826" y="55435"/>
              <a:ext cx="277220" cy="458108"/>
            </a:xfrm>
            <a:custGeom>
              <a:avLst/>
              <a:gdLst/>
              <a:ahLst/>
              <a:cxnLst/>
              <a:rect l="l" t="t" r="r" b="b"/>
              <a:pathLst>
                <a:path w="5816" h="9611" extrusionOk="0">
                  <a:moveTo>
                    <a:pt x="5509" y="1"/>
                  </a:moveTo>
                  <a:cubicBezTo>
                    <a:pt x="5434" y="1"/>
                    <a:pt x="5355" y="52"/>
                    <a:pt x="5358" y="140"/>
                  </a:cubicBezTo>
                  <a:cubicBezTo>
                    <a:pt x="5394" y="1168"/>
                    <a:pt x="5571" y="2258"/>
                    <a:pt x="4997" y="3184"/>
                  </a:cubicBezTo>
                  <a:cubicBezTo>
                    <a:pt x="4475" y="4023"/>
                    <a:pt x="3501" y="4432"/>
                    <a:pt x="2746" y="5020"/>
                  </a:cubicBezTo>
                  <a:cubicBezTo>
                    <a:pt x="1348" y="6107"/>
                    <a:pt x="251" y="7824"/>
                    <a:pt x="2" y="9593"/>
                  </a:cubicBezTo>
                  <a:cubicBezTo>
                    <a:pt x="0" y="9604"/>
                    <a:pt x="8" y="9611"/>
                    <a:pt x="16" y="9611"/>
                  </a:cubicBezTo>
                  <a:cubicBezTo>
                    <a:pt x="21" y="9611"/>
                    <a:pt x="26" y="9608"/>
                    <a:pt x="28" y="9600"/>
                  </a:cubicBezTo>
                  <a:cubicBezTo>
                    <a:pt x="282" y="8613"/>
                    <a:pt x="628" y="7669"/>
                    <a:pt x="1230" y="6837"/>
                  </a:cubicBezTo>
                  <a:cubicBezTo>
                    <a:pt x="1867" y="5957"/>
                    <a:pt x="2672" y="5277"/>
                    <a:pt x="3591" y="4710"/>
                  </a:cubicBezTo>
                  <a:cubicBezTo>
                    <a:pt x="4352" y="4242"/>
                    <a:pt x="5107" y="3751"/>
                    <a:pt x="5459" y="2891"/>
                  </a:cubicBezTo>
                  <a:cubicBezTo>
                    <a:pt x="5815" y="2035"/>
                    <a:pt x="5777" y="1003"/>
                    <a:pt x="5636" y="102"/>
                  </a:cubicBezTo>
                  <a:cubicBezTo>
                    <a:pt x="5625" y="33"/>
                    <a:pt x="5569" y="1"/>
                    <a:pt x="550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1"/>
            <p:cNvSpPr/>
            <p:nvPr/>
          </p:nvSpPr>
          <p:spPr>
            <a:xfrm>
              <a:off x="4571019" y="177267"/>
              <a:ext cx="377697" cy="314684"/>
            </a:xfrm>
            <a:custGeom>
              <a:avLst/>
              <a:gdLst/>
              <a:ahLst/>
              <a:cxnLst/>
              <a:rect l="l" t="t" r="r" b="b"/>
              <a:pathLst>
                <a:path w="7924" h="6602" extrusionOk="0">
                  <a:moveTo>
                    <a:pt x="7553" y="0"/>
                  </a:moveTo>
                  <a:cubicBezTo>
                    <a:pt x="7507" y="0"/>
                    <a:pt x="7461" y="34"/>
                    <a:pt x="7453" y="96"/>
                  </a:cubicBezTo>
                  <a:cubicBezTo>
                    <a:pt x="7394" y="570"/>
                    <a:pt x="7393" y="953"/>
                    <a:pt x="7136" y="1378"/>
                  </a:cubicBezTo>
                  <a:cubicBezTo>
                    <a:pt x="6896" y="1779"/>
                    <a:pt x="6549" y="2114"/>
                    <a:pt x="6159" y="2367"/>
                  </a:cubicBezTo>
                  <a:cubicBezTo>
                    <a:pt x="5339" y="2901"/>
                    <a:pt x="4353" y="3100"/>
                    <a:pt x="3453" y="3457"/>
                  </a:cubicBezTo>
                  <a:cubicBezTo>
                    <a:pt x="1977" y="4042"/>
                    <a:pt x="689" y="5130"/>
                    <a:pt x="6" y="6580"/>
                  </a:cubicBezTo>
                  <a:cubicBezTo>
                    <a:pt x="1" y="6591"/>
                    <a:pt x="9" y="6601"/>
                    <a:pt x="19" y="6601"/>
                  </a:cubicBezTo>
                  <a:cubicBezTo>
                    <a:pt x="23" y="6601"/>
                    <a:pt x="27" y="6599"/>
                    <a:pt x="30" y="6594"/>
                  </a:cubicBezTo>
                  <a:cubicBezTo>
                    <a:pt x="548" y="5775"/>
                    <a:pt x="1175" y="5050"/>
                    <a:pt x="1971" y="4491"/>
                  </a:cubicBezTo>
                  <a:cubicBezTo>
                    <a:pt x="2814" y="3900"/>
                    <a:pt x="3768" y="3616"/>
                    <a:pt x="4735" y="3298"/>
                  </a:cubicBezTo>
                  <a:cubicBezTo>
                    <a:pt x="5555" y="3028"/>
                    <a:pt x="6372" y="2692"/>
                    <a:pt x="6975" y="2056"/>
                  </a:cubicBezTo>
                  <a:cubicBezTo>
                    <a:pt x="7425" y="1581"/>
                    <a:pt x="7924" y="743"/>
                    <a:pt x="7649" y="70"/>
                  </a:cubicBezTo>
                  <a:cubicBezTo>
                    <a:pt x="7630" y="23"/>
                    <a:pt x="7591" y="0"/>
                    <a:pt x="75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1"/>
            <p:cNvSpPr/>
            <p:nvPr/>
          </p:nvSpPr>
          <p:spPr>
            <a:xfrm>
              <a:off x="4586987" y="386469"/>
              <a:ext cx="255389" cy="130554"/>
            </a:xfrm>
            <a:custGeom>
              <a:avLst/>
              <a:gdLst/>
              <a:ahLst/>
              <a:cxnLst/>
              <a:rect l="l" t="t" r="r" b="b"/>
              <a:pathLst>
                <a:path w="5358" h="2739" extrusionOk="0">
                  <a:moveTo>
                    <a:pt x="5269" y="1"/>
                  </a:moveTo>
                  <a:cubicBezTo>
                    <a:pt x="5262" y="1"/>
                    <a:pt x="5255" y="2"/>
                    <a:pt x="5248" y="5"/>
                  </a:cubicBezTo>
                  <a:cubicBezTo>
                    <a:pt x="4898" y="144"/>
                    <a:pt x="4576" y="281"/>
                    <a:pt x="4195" y="302"/>
                  </a:cubicBezTo>
                  <a:cubicBezTo>
                    <a:pt x="4131" y="306"/>
                    <a:pt x="4067" y="307"/>
                    <a:pt x="4004" y="307"/>
                  </a:cubicBezTo>
                  <a:cubicBezTo>
                    <a:pt x="3848" y="307"/>
                    <a:pt x="3692" y="299"/>
                    <a:pt x="3537" y="299"/>
                  </a:cubicBezTo>
                  <a:cubicBezTo>
                    <a:pt x="3480" y="299"/>
                    <a:pt x="3423" y="300"/>
                    <a:pt x="3367" y="303"/>
                  </a:cubicBezTo>
                  <a:cubicBezTo>
                    <a:pt x="2879" y="329"/>
                    <a:pt x="2402" y="458"/>
                    <a:pt x="1962" y="667"/>
                  </a:cubicBezTo>
                  <a:cubicBezTo>
                    <a:pt x="1087" y="1082"/>
                    <a:pt x="352" y="1816"/>
                    <a:pt x="3" y="2726"/>
                  </a:cubicBezTo>
                  <a:cubicBezTo>
                    <a:pt x="0" y="2733"/>
                    <a:pt x="8" y="2738"/>
                    <a:pt x="15" y="2738"/>
                  </a:cubicBezTo>
                  <a:cubicBezTo>
                    <a:pt x="18" y="2738"/>
                    <a:pt x="21" y="2737"/>
                    <a:pt x="23" y="2734"/>
                  </a:cubicBezTo>
                  <a:cubicBezTo>
                    <a:pt x="532" y="1751"/>
                    <a:pt x="1363" y="1002"/>
                    <a:pt x="2432" y="682"/>
                  </a:cubicBezTo>
                  <a:cubicBezTo>
                    <a:pt x="2976" y="518"/>
                    <a:pt x="3495" y="546"/>
                    <a:pt x="4054" y="540"/>
                  </a:cubicBezTo>
                  <a:cubicBezTo>
                    <a:pt x="4515" y="535"/>
                    <a:pt x="4968" y="435"/>
                    <a:pt x="5316" y="118"/>
                  </a:cubicBezTo>
                  <a:cubicBezTo>
                    <a:pt x="5358" y="81"/>
                    <a:pt x="5323" y="1"/>
                    <a:pt x="52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1"/>
            <p:cNvSpPr/>
            <p:nvPr/>
          </p:nvSpPr>
          <p:spPr>
            <a:xfrm>
              <a:off x="4764205" y="144855"/>
              <a:ext cx="65682" cy="107866"/>
            </a:xfrm>
            <a:custGeom>
              <a:avLst/>
              <a:gdLst/>
              <a:ahLst/>
              <a:cxnLst/>
              <a:rect l="l" t="t" r="r" b="b"/>
              <a:pathLst>
                <a:path w="1378" h="2263" extrusionOk="0">
                  <a:moveTo>
                    <a:pt x="1301" y="1"/>
                  </a:moveTo>
                  <a:cubicBezTo>
                    <a:pt x="1263" y="1"/>
                    <a:pt x="1223" y="26"/>
                    <a:pt x="1220" y="75"/>
                  </a:cubicBezTo>
                  <a:cubicBezTo>
                    <a:pt x="1165" y="948"/>
                    <a:pt x="718" y="1716"/>
                    <a:pt x="15" y="2230"/>
                  </a:cubicBezTo>
                  <a:cubicBezTo>
                    <a:pt x="0" y="2240"/>
                    <a:pt x="8" y="2262"/>
                    <a:pt x="23" y="2262"/>
                  </a:cubicBezTo>
                  <a:cubicBezTo>
                    <a:pt x="26" y="2262"/>
                    <a:pt x="29" y="2261"/>
                    <a:pt x="32" y="2260"/>
                  </a:cubicBezTo>
                  <a:cubicBezTo>
                    <a:pt x="830" y="1800"/>
                    <a:pt x="1306" y="988"/>
                    <a:pt x="1374" y="77"/>
                  </a:cubicBezTo>
                  <a:cubicBezTo>
                    <a:pt x="1378" y="26"/>
                    <a:pt x="1340" y="1"/>
                    <a:pt x="130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1"/>
            <p:cNvSpPr/>
            <p:nvPr/>
          </p:nvSpPr>
          <p:spPr>
            <a:xfrm>
              <a:off x="4824788" y="97094"/>
              <a:ext cx="12298" cy="14204"/>
            </a:xfrm>
            <a:custGeom>
              <a:avLst/>
              <a:gdLst/>
              <a:ahLst/>
              <a:cxnLst/>
              <a:rect l="l" t="t" r="r" b="b"/>
              <a:pathLst>
                <a:path w="258" h="298" extrusionOk="0">
                  <a:moveTo>
                    <a:pt x="133" y="1"/>
                  </a:moveTo>
                  <a:cubicBezTo>
                    <a:pt x="131" y="1"/>
                    <a:pt x="130" y="1"/>
                    <a:pt x="128" y="1"/>
                  </a:cubicBezTo>
                  <a:cubicBezTo>
                    <a:pt x="98" y="2"/>
                    <a:pt x="69" y="12"/>
                    <a:pt x="48" y="33"/>
                  </a:cubicBezTo>
                  <a:cubicBezTo>
                    <a:pt x="32" y="50"/>
                    <a:pt x="22" y="71"/>
                    <a:pt x="14" y="93"/>
                  </a:cubicBezTo>
                  <a:cubicBezTo>
                    <a:pt x="6" y="118"/>
                    <a:pt x="6" y="145"/>
                    <a:pt x="2" y="172"/>
                  </a:cubicBezTo>
                  <a:cubicBezTo>
                    <a:pt x="0" y="202"/>
                    <a:pt x="19" y="240"/>
                    <a:pt x="39" y="261"/>
                  </a:cubicBezTo>
                  <a:cubicBezTo>
                    <a:pt x="60" y="282"/>
                    <a:pt x="92" y="297"/>
                    <a:pt x="122" y="297"/>
                  </a:cubicBezTo>
                  <a:cubicBezTo>
                    <a:pt x="124" y="297"/>
                    <a:pt x="126" y="297"/>
                    <a:pt x="128" y="297"/>
                  </a:cubicBezTo>
                  <a:cubicBezTo>
                    <a:pt x="160" y="296"/>
                    <a:pt x="195" y="286"/>
                    <a:pt x="217" y="261"/>
                  </a:cubicBezTo>
                  <a:cubicBezTo>
                    <a:pt x="238" y="238"/>
                    <a:pt x="258" y="205"/>
                    <a:pt x="254" y="172"/>
                  </a:cubicBezTo>
                  <a:cubicBezTo>
                    <a:pt x="252" y="147"/>
                    <a:pt x="252" y="119"/>
                    <a:pt x="243" y="96"/>
                  </a:cubicBezTo>
                  <a:cubicBezTo>
                    <a:pt x="237" y="76"/>
                    <a:pt x="229" y="61"/>
                    <a:pt x="217" y="45"/>
                  </a:cubicBezTo>
                  <a:cubicBezTo>
                    <a:pt x="198" y="20"/>
                    <a:pt x="166" y="1"/>
                    <a:pt x="13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1"/>
            <p:cNvSpPr/>
            <p:nvPr/>
          </p:nvSpPr>
          <p:spPr>
            <a:xfrm>
              <a:off x="4811346" y="278984"/>
              <a:ext cx="16015" cy="11440"/>
            </a:xfrm>
            <a:custGeom>
              <a:avLst/>
              <a:gdLst/>
              <a:ahLst/>
              <a:cxnLst/>
              <a:rect l="l" t="t" r="r" b="b"/>
              <a:pathLst>
                <a:path w="336" h="240" extrusionOk="0">
                  <a:moveTo>
                    <a:pt x="260" y="1"/>
                  </a:moveTo>
                  <a:cubicBezTo>
                    <a:pt x="255" y="1"/>
                    <a:pt x="250" y="1"/>
                    <a:pt x="246" y="2"/>
                  </a:cubicBezTo>
                  <a:lnTo>
                    <a:pt x="202" y="9"/>
                  </a:lnTo>
                  <a:cubicBezTo>
                    <a:pt x="195" y="11"/>
                    <a:pt x="188" y="13"/>
                    <a:pt x="181" y="14"/>
                  </a:cubicBezTo>
                  <a:cubicBezTo>
                    <a:pt x="174" y="17"/>
                    <a:pt x="171" y="18"/>
                    <a:pt x="170" y="18"/>
                  </a:cubicBezTo>
                  <a:cubicBezTo>
                    <a:pt x="170" y="18"/>
                    <a:pt x="171" y="17"/>
                    <a:pt x="173" y="16"/>
                  </a:cubicBezTo>
                  <a:lnTo>
                    <a:pt x="173" y="16"/>
                  </a:lnTo>
                  <a:cubicBezTo>
                    <a:pt x="133" y="23"/>
                    <a:pt x="99" y="39"/>
                    <a:pt x="64" y="59"/>
                  </a:cubicBezTo>
                  <a:cubicBezTo>
                    <a:pt x="19" y="84"/>
                    <a:pt x="1" y="149"/>
                    <a:pt x="28" y="192"/>
                  </a:cubicBezTo>
                  <a:cubicBezTo>
                    <a:pt x="49" y="225"/>
                    <a:pt x="78" y="239"/>
                    <a:pt x="111" y="239"/>
                  </a:cubicBezTo>
                  <a:cubicBezTo>
                    <a:pt x="127" y="239"/>
                    <a:pt x="145" y="235"/>
                    <a:pt x="162" y="228"/>
                  </a:cubicBezTo>
                  <a:cubicBezTo>
                    <a:pt x="175" y="222"/>
                    <a:pt x="189" y="216"/>
                    <a:pt x="202" y="208"/>
                  </a:cubicBezTo>
                  <a:lnTo>
                    <a:pt x="222" y="196"/>
                  </a:lnTo>
                  <a:cubicBezTo>
                    <a:pt x="236" y="187"/>
                    <a:pt x="248" y="177"/>
                    <a:pt x="256" y="163"/>
                  </a:cubicBezTo>
                  <a:lnTo>
                    <a:pt x="256" y="163"/>
                  </a:lnTo>
                  <a:cubicBezTo>
                    <a:pt x="255" y="166"/>
                    <a:pt x="255" y="167"/>
                    <a:pt x="255" y="167"/>
                  </a:cubicBezTo>
                  <a:cubicBezTo>
                    <a:pt x="256" y="167"/>
                    <a:pt x="259" y="164"/>
                    <a:pt x="262" y="159"/>
                  </a:cubicBezTo>
                  <a:cubicBezTo>
                    <a:pt x="268" y="155"/>
                    <a:pt x="273" y="149"/>
                    <a:pt x="279" y="145"/>
                  </a:cubicBezTo>
                  <a:cubicBezTo>
                    <a:pt x="290" y="137"/>
                    <a:pt x="300" y="125"/>
                    <a:pt x="311" y="115"/>
                  </a:cubicBezTo>
                  <a:cubicBezTo>
                    <a:pt x="332" y="93"/>
                    <a:pt x="336" y="59"/>
                    <a:pt x="321" y="33"/>
                  </a:cubicBezTo>
                  <a:cubicBezTo>
                    <a:pt x="308" y="10"/>
                    <a:pt x="284" y="1"/>
                    <a:pt x="26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1"/>
            <p:cNvSpPr/>
            <p:nvPr/>
          </p:nvSpPr>
          <p:spPr>
            <a:xfrm>
              <a:off x="4861966" y="242663"/>
              <a:ext cx="17255" cy="13442"/>
            </a:xfrm>
            <a:custGeom>
              <a:avLst/>
              <a:gdLst/>
              <a:ahLst/>
              <a:cxnLst/>
              <a:rect l="l" t="t" r="r" b="b"/>
              <a:pathLst>
                <a:path w="362" h="282" extrusionOk="0">
                  <a:moveTo>
                    <a:pt x="180" y="1"/>
                  </a:moveTo>
                  <a:cubicBezTo>
                    <a:pt x="0" y="1"/>
                    <a:pt x="0" y="281"/>
                    <a:pt x="180" y="281"/>
                  </a:cubicBezTo>
                  <a:cubicBezTo>
                    <a:pt x="181" y="281"/>
                    <a:pt x="181" y="281"/>
                    <a:pt x="181" y="281"/>
                  </a:cubicBezTo>
                  <a:cubicBezTo>
                    <a:pt x="359" y="281"/>
                    <a:pt x="361" y="1"/>
                    <a:pt x="18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1"/>
            <p:cNvSpPr/>
            <p:nvPr/>
          </p:nvSpPr>
          <p:spPr>
            <a:xfrm>
              <a:off x="4892519" y="136084"/>
              <a:ext cx="27455" cy="78171"/>
            </a:xfrm>
            <a:custGeom>
              <a:avLst/>
              <a:gdLst/>
              <a:ahLst/>
              <a:cxnLst/>
              <a:rect l="l" t="t" r="r" b="b"/>
              <a:pathLst>
                <a:path w="576" h="1640" extrusionOk="0">
                  <a:moveTo>
                    <a:pt x="462" y="0"/>
                  </a:moveTo>
                  <a:cubicBezTo>
                    <a:pt x="446" y="0"/>
                    <a:pt x="429" y="9"/>
                    <a:pt x="424" y="26"/>
                  </a:cubicBezTo>
                  <a:cubicBezTo>
                    <a:pt x="350" y="287"/>
                    <a:pt x="342" y="563"/>
                    <a:pt x="273" y="828"/>
                  </a:cubicBezTo>
                  <a:cubicBezTo>
                    <a:pt x="205" y="1090"/>
                    <a:pt x="114" y="1350"/>
                    <a:pt x="10" y="1599"/>
                  </a:cubicBezTo>
                  <a:cubicBezTo>
                    <a:pt x="1" y="1622"/>
                    <a:pt x="22" y="1639"/>
                    <a:pt x="42" y="1639"/>
                  </a:cubicBezTo>
                  <a:cubicBezTo>
                    <a:pt x="53" y="1639"/>
                    <a:pt x="63" y="1635"/>
                    <a:pt x="69" y="1624"/>
                  </a:cubicBezTo>
                  <a:cubicBezTo>
                    <a:pt x="330" y="1173"/>
                    <a:pt x="576" y="555"/>
                    <a:pt x="493" y="26"/>
                  </a:cubicBezTo>
                  <a:cubicBezTo>
                    <a:pt x="490" y="8"/>
                    <a:pt x="477" y="0"/>
                    <a:pt x="46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1"/>
            <p:cNvSpPr/>
            <p:nvPr/>
          </p:nvSpPr>
          <p:spPr>
            <a:xfrm>
              <a:off x="4753433" y="308250"/>
              <a:ext cx="179840" cy="62870"/>
            </a:xfrm>
            <a:custGeom>
              <a:avLst/>
              <a:gdLst/>
              <a:ahLst/>
              <a:cxnLst/>
              <a:rect l="l" t="t" r="r" b="b"/>
              <a:pathLst>
                <a:path w="3773" h="1319" extrusionOk="0">
                  <a:moveTo>
                    <a:pt x="3696" y="0"/>
                  </a:moveTo>
                  <a:cubicBezTo>
                    <a:pt x="3686" y="0"/>
                    <a:pt x="3676" y="3"/>
                    <a:pt x="3665" y="10"/>
                  </a:cubicBezTo>
                  <a:cubicBezTo>
                    <a:pt x="3392" y="179"/>
                    <a:pt x="3179" y="425"/>
                    <a:pt x="2893" y="589"/>
                  </a:cubicBezTo>
                  <a:cubicBezTo>
                    <a:pt x="2614" y="750"/>
                    <a:pt x="2316" y="870"/>
                    <a:pt x="2008" y="962"/>
                  </a:cubicBezTo>
                  <a:cubicBezTo>
                    <a:pt x="1363" y="1153"/>
                    <a:pt x="687" y="1216"/>
                    <a:pt x="21" y="1287"/>
                  </a:cubicBezTo>
                  <a:cubicBezTo>
                    <a:pt x="2" y="1289"/>
                    <a:pt x="0" y="1318"/>
                    <a:pt x="20" y="1318"/>
                  </a:cubicBezTo>
                  <a:cubicBezTo>
                    <a:pt x="21" y="1318"/>
                    <a:pt x="21" y="1318"/>
                    <a:pt x="21" y="1318"/>
                  </a:cubicBezTo>
                  <a:cubicBezTo>
                    <a:pt x="740" y="1294"/>
                    <a:pt x="1464" y="1240"/>
                    <a:pt x="2162" y="1049"/>
                  </a:cubicBezTo>
                  <a:cubicBezTo>
                    <a:pt x="2702" y="902"/>
                    <a:pt x="3472" y="622"/>
                    <a:pt x="3750" y="94"/>
                  </a:cubicBezTo>
                  <a:cubicBezTo>
                    <a:pt x="3772" y="52"/>
                    <a:pt x="3739" y="0"/>
                    <a:pt x="36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1"/>
            <p:cNvSpPr/>
            <p:nvPr/>
          </p:nvSpPr>
          <p:spPr>
            <a:xfrm>
              <a:off x="4947287" y="280652"/>
              <a:ext cx="12298" cy="9533"/>
            </a:xfrm>
            <a:custGeom>
              <a:avLst/>
              <a:gdLst/>
              <a:ahLst/>
              <a:cxnLst/>
              <a:rect l="l" t="t" r="r" b="b"/>
              <a:pathLst>
                <a:path w="258" h="200" extrusionOk="0">
                  <a:moveTo>
                    <a:pt x="128" y="0"/>
                  </a:moveTo>
                  <a:cubicBezTo>
                    <a:pt x="0" y="0"/>
                    <a:pt x="0" y="199"/>
                    <a:pt x="128" y="199"/>
                  </a:cubicBezTo>
                  <a:cubicBezTo>
                    <a:pt x="129" y="199"/>
                    <a:pt x="129" y="199"/>
                    <a:pt x="130" y="199"/>
                  </a:cubicBezTo>
                  <a:cubicBezTo>
                    <a:pt x="257" y="199"/>
                    <a:pt x="257" y="0"/>
                    <a:pt x="12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1"/>
            <p:cNvSpPr/>
            <p:nvPr/>
          </p:nvSpPr>
          <p:spPr>
            <a:xfrm>
              <a:off x="4873549" y="378556"/>
              <a:ext cx="11011" cy="8341"/>
            </a:xfrm>
            <a:custGeom>
              <a:avLst/>
              <a:gdLst/>
              <a:ahLst/>
              <a:cxnLst/>
              <a:rect l="l" t="t" r="r" b="b"/>
              <a:pathLst>
                <a:path w="231" h="175" extrusionOk="0">
                  <a:moveTo>
                    <a:pt x="87" y="0"/>
                  </a:moveTo>
                  <a:cubicBezTo>
                    <a:pt x="41" y="0"/>
                    <a:pt x="0" y="39"/>
                    <a:pt x="0" y="87"/>
                  </a:cubicBezTo>
                  <a:cubicBezTo>
                    <a:pt x="0" y="136"/>
                    <a:pt x="41" y="174"/>
                    <a:pt x="87" y="174"/>
                  </a:cubicBezTo>
                  <a:cubicBezTo>
                    <a:pt x="95" y="174"/>
                    <a:pt x="102" y="173"/>
                    <a:pt x="110" y="171"/>
                  </a:cubicBezTo>
                  <a:lnTo>
                    <a:pt x="181" y="152"/>
                  </a:lnTo>
                  <a:cubicBezTo>
                    <a:pt x="208" y="144"/>
                    <a:pt x="230" y="116"/>
                    <a:pt x="229" y="87"/>
                  </a:cubicBezTo>
                  <a:cubicBezTo>
                    <a:pt x="229" y="59"/>
                    <a:pt x="211" y="32"/>
                    <a:pt x="181" y="23"/>
                  </a:cubicBezTo>
                  <a:lnTo>
                    <a:pt x="110" y="3"/>
                  </a:lnTo>
                  <a:cubicBezTo>
                    <a:pt x="102" y="1"/>
                    <a:pt x="95" y="0"/>
                    <a:pt x="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3" name="Google Shape;2603;p31"/>
          <p:cNvGrpSpPr/>
          <p:nvPr/>
        </p:nvGrpSpPr>
        <p:grpSpPr>
          <a:xfrm rot="586813">
            <a:off x="4687942" y="1882778"/>
            <a:ext cx="1020672" cy="970119"/>
            <a:chOff x="5626143" y="-593747"/>
            <a:chExt cx="318949" cy="303152"/>
          </a:xfrm>
        </p:grpSpPr>
        <p:sp>
          <p:nvSpPr>
            <p:cNvPr id="2604" name="Google Shape;2604;p31"/>
            <p:cNvSpPr/>
            <p:nvPr/>
          </p:nvSpPr>
          <p:spPr>
            <a:xfrm>
              <a:off x="5626143" y="-593747"/>
              <a:ext cx="318949" cy="302337"/>
            </a:xfrm>
            <a:custGeom>
              <a:avLst/>
              <a:gdLst/>
              <a:ahLst/>
              <a:cxnLst/>
              <a:rect l="l" t="t" r="r" b="b"/>
              <a:pathLst>
                <a:path w="5472" h="5187" extrusionOk="0">
                  <a:moveTo>
                    <a:pt x="5451" y="1"/>
                  </a:moveTo>
                  <a:cubicBezTo>
                    <a:pt x="5274" y="1"/>
                    <a:pt x="3933" y="64"/>
                    <a:pt x="2037" y="1893"/>
                  </a:cubicBezTo>
                  <a:cubicBezTo>
                    <a:pt x="0" y="3858"/>
                    <a:pt x="1169" y="4799"/>
                    <a:pt x="1581" y="5058"/>
                  </a:cubicBezTo>
                  <a:cubicBezTo>
                    <a:pt x="1711" y="5139"/>
                    <a:pt x="1924" y="5187"/>
                    <a:pt x="2161" y="5187"/>
                  </a:cubicBezTo>
                  <a:cubicBezTo>
                    <a:pt x="2672" y="5187"/>
                    <a:pt x="3293" y="4963"/>
                    <a:pt x="3435" y="4362"/>
                  </a:cubicBezTo>
                  <a:cubicBezTo>
                    <a:pt x="3641" y="3484"/>
                    <a:pt x="3717" y="3038"/>
                    <a:pt x="4069" y="2684"/>
                  </a:cubicBezTo>
                  <a:cubicBezTo>
                    <a:pt x="4423" y="2332"/>
                    <a:pt x="4618" y="2218"/>
                    <a:pt x="4618" y="2218"/>
                  </a:cubicBezTo>
                  <a:lnTo>
                    <a:pt x="3858" y="2148"/>
                  </a:lnTo>
                  <a:cubicBezTo>
                    <a:pt x="3858" y="2148"/>
                    <a:pt x="4308" y="1713"/>
                    <a:pt x="4618" y="1589"/>
                  </a:cubicBezTo>
                  <a:cubicBezTo>
                    <a:pt x="4928" y="1467"/>
                    <a:pt x="5356" y="1342"/>
                    <a:pt x="5356" y="1342"/>
                  </a:cubicBezTo>
                  <a:cubicBezTo>
                    <a:pt x="5356" y="1342"/>
                    <a:pt x="5076" y="1280"/>
                    <a:pt x="4742" y="1280"/>
                  </a:cubicBezTo>
                  <a:cubicBezTo>
                    <a:pt x="4602" y="1280"/>
                    <a:pt x="4452" y="1291"/>
                    <a:pt x="4310" y="1322"/>
                  </a:cubicBezTo>
                  <a:cubicBezTo>
                    <a:pt x="3830" y="1427"/>
                    <a:pt x="3645" y="1640"/>
                    <a:pt x="3645" y="1640"/>
                  </a:cubicBezTo>
                  <a:cubicBezTo>
                    <a:pt x="3645" y="1640"/>
                    <a:pt x="3875" y="1301"/>
                    <a:pt x="4174" y="1116"/>
                  </a:cubicBezTo>
                  <a:cubicBezTo>
                    <a:pt x="4488" y="920"/>
                    <a:pt x="5002" y="889"/>
                    <a:pt x="5002" y="889"/>
                  </a:cubicBezTo>
                  <a:cubicBezTo>
                    <a:pt x="5002" y="889"/>
                    <a:pt x="4694" y="855"/>
                    <a:pt x="4370" y="855"/>
                  </a:cubicBezTo>
                  <a:cubicBezTo>
                    <a:pt x="4156" y="855"/>
                    <a:pt x="3934" y="870"/>
                    <a:pt x="3793" y="920"/>
                  </a:cubicBezTo>
                  <a:cubicBezTo>
                    <a:pt x="4174" y="448"/>
                    <a:pt x="4837" y="88"/>
                    <a:pt x="5471" y="1"/>
                  </a:cubicBezTo>
                  <a:cubicBezTo>
                    <a:pt x="5471" y="1"/>
                    <a:pt x="5464" y="1"/>
                    <a:pt x="5451"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1"/>
            <p:cNvSpPr/>
            <p:nvPr/>
          </p:nvSpPr>
          <p:spPr>
            <a:xfrm>
              <a:off x="5736367" y="-464700"/>
              <a:ext cx="159475" cy="174105"/>
            </a:xfrm>
            <a:custGeom>
              <a:avLst/>
              <a:gdLst/>
              <a:ahLst/>
              <a:cxnLst/>
              <a:rect l="l" t="t" r="r" b="b"/>
              <a:pathLst>
                <a:path w="2736" h="2987" extrusionOk="0">
                  <a:moveTo>
                    <a:pt x="2699" y="0"/>
                  </a:moveTo>
                  <a:cubicBezTo>
                    <a:pt x="2695" y="0"/>
                    <a:pt x="2690" y="1"/>
                    <a:pt x="2686" y="3"/>
                  </a:cubicBezTo>
                  <a:cubicBezTo>
                    <a:pt x="2156" y="292"/>
                    <a:pt x="1843" y="802"/>
                    <a:pt x="1682" y="1373"/>
                  </a:cubicBezTo>
                  <a:cubicBezTo>
                    <a:pt x="1570" y="1772"/>
                    <a:pt x="1597" y="2213"/>
                    <a:pt x="1288" y="2531"/>
                  </a:cubicBezTo>
                  <a:cubicBezTo>
                    <a:pt x="942" y="2885"/>
                    <a:pt x="471" y="2919"/>
                    <a:pt x="7" y="2964"/>
                  </a:cubicBezTo>
                  <a:cubicBezTo>
                    <a:pt x="1" y="2965"/>
                    <a:pt x="1" y="2974"/>
                    <a:pt x="7" y="2974"/>
                  </a:cubicBezTo>
                  <a:cubicBezTo>
                    <a:pt x="81" y="2982"/>
                    <a:pt x="156" y="2987"/>
                    <a:pt x="232" y="2987"/>
                  </a:cubicBezTo>
                  <a:cubicBezTo>
                    <a:pt x="796" y="2987"/>
                    <a:pt x="1406" y="2756"/>
                    <a:pt x="1602" y="2187"/>
                  </a:cubicBezTo>
                  <a:cubicBezTo>
                    <a:pt x="1729" y="1814"/>
                    <a:pt x="1715" y="1411"/>
                    <a:pt x="1864" y="1040"/>
                  </a:cubicBezTo>
                  <a:cubicBezTo>
                    <a:pt x="2032" y="622"/>
                    <a:pt x="2310" y="263"/>
                    <a:pt x="2711" y="46"/>
                  </a:cubicBezTo>
                  <a:cubicBezTo>
                    <a:pt x="2735" y="34"/>
                    <a:pt x="2721" y="0"/>
                    <a:pt x="26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1"/>
            <p:cNvSpPr/>
            <p:nvPr/>
          </p:nvSpPr>
          <p:spPr>
            <a:xfrm>
              <a:off x="5699645" y="-423258"/>
              <a:ext cx="110338" cy="109872"/>
            </a:xfrm>
            <a:custGeom>
              <a:avLst/>
              <a:gdLst/>
              <a:ahLst/>
              <a:cxnLst/>
              <a:rect l="l" t="t" r="r" b="b"/>
              <a:pathLst>
                <a:path w="1893" h="1885" extrusionOk="0">
                  <a:moveTo>
                    <a:pt x="947" y="0"/>
                  </a:moveTo>
                  <a:cubicBezTo>
                    <a:pt x="945" y="0"/>
                    <a:pt x="943" y="0"/>
                    <a:pt x="941" y="0"/>
                  </a:cubicBezTo>
                  <a:cubicBezTo>
                    <a:pt x="421" y="3"/>
                    <a:pt x="1" y="427"/>
                    <a:pt x="4" y="947"/>
                  </a:cubicBezTo>
                  <a:cubicBezTo>
                    <a:pt x="8" y="1466"/>
                    <a:pt x="429" y="1884"/>
                    <a:pt x="947" y="1884"/>
                  </a:cubicBezTo>
                  <a:cubicBezTo>
                    <a:pt x="948" y="1884"/>
                    <a:pt x="950" y="1884"/>
                    <a:pt x="952" y="1884"/>
                  </a:cubicBezTo>
                  <a:cubicBezTo>
                    <a:pt x="1473" y="1881"/>
                    <a:pt x="1892" y="1456"/>
                    <a:pt x="1888" y="936"/>
                  </a:cubicBezTo>
                  <a:cubicBezTo>
                    <a:pt x="1885" y="418"/>
                    <a:pt x="1464" y="0"/>
                    <a:pt x="947" y="0"/>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1"/>
            <p:cNvSpPr/>
            <p:nvPr/>
          </p:nvSpPr>
          <p:spPr>
            <a:xfrm>
              <a:off x="5692592" y="-389219"/>
              <a:ext cx="25064" cy="36488"/>
            </a:xfrm>
            <a:custGeom>
              <a:avLst/>
              <a:gdLst/>
              <a:ahLst/>
              <a:cxnLst/>
              <a:rect l="l" t="t" r="r" b="b"/>
              <a:pathLst>
                <a:path w="430" h="626" extrusionOk="0">
                  <a:moveTo>
                    <a:pt x="215" y="0"/>
                  </a:moveTo>
                  <a:cubicBezTo>
                    <a:pt x="97" y="0"/>
                    <a:pt x="0" y="141"/>
                    <a:pt x="0" y="313"/>
                  </a:cubicBezTo>
                  <a:cubicBezTo>
                    <a:pt x="0" y="485"/>
                    <a:pt x="97" y="625"/>
                    <a:pt x="215" y="625"/>
                  </a:cubicBezTo>
                  <a:cubicBezTo>
                    <a:pt x="334" y="625"/>
                    <a:pt x="430" y="485"/>
                    <a:pt x="430" y="313"/>
                  </a:cubicBezTo>
                  <a:cubicBezTo>
                    <a:pt x="430" y="141"/>
                    <a:pt x="334"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1"/>
            <p:cNvSpPr/>
            <p:nvPr/>
          </p:nvSpPr>
          <p:spPr>
            <a:xfrm>
              <a:off x="5772098" y="-421743"/>
              <a:ext cx="34623" cy="34681"/>
            </a:xfrm>
            <a:custGeom>
              <a:avLst/>
              <a:gdLst/>
              <a:ahLst/>
              <a:cxnLst/>
              <a:rect l="l" t="t" r="r" b="b"/>
              <a:pathLst>
                <a:path w="594" h="595" extrusionOk="0">
                  <a:moveTo>
                    <a:pt x="298" y="0"/>
                  </a:moveTo>
                  <a:cubicBezTo>
                    <a:pt x="133" y="0"/>
                    <a:pt x="0" y="133"/>
                    <a:pt x="0" y="298"/>
                  </a:cubicBezTo>
                  <a:cubicBezTo>
                    <a:pt x="0" y="462"/>
                    <a:pt x="133" y="595"/>
                    <a:pt x="298" y="595"/>
                  </a:cubicBezTo>
                  <a:cubicBezTo>
                    <a:pt x="461" y="595"/>
                    <a:pt x="594" y="462"/>
                    <a:pt x="594" y="298"/>
                  </a:cubicBezTo>
                  <a:cubicBezTo>
                    <a:pt x="594" y="133"/>
                    <a:pt x="461" y="0"/>
                    <a:pt x="2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1"/>
            <p:cNvSpPr/>
            <p:nvPr/>
          </p:nvSpPr>
          <p:spPr>
            <a:xfrm>
              <a:off x="5696789" y="-383157"/>
              <a:ext cx="16729" cy="24306"/>
            </a:xfrm>
            <a:custGeom>
              <a:avLst/>
              <a:gdLst/>
              <a:ahLst/>
              <a:cxnLst/>
              <a:rect l="l" t="t" r="r" b="b"/>
              <a:pathLst>
                <a:path w="287" h="417" extrusionOk="0">
                  <a:moveTo>
                    <a:pt x="144" y="1"/>
                  </a:moveTo>
                  <a:cubicBezTo>
                    <a:pt x="65" y="1"/>
                    <a:pt x="1" y="94"/>
                    <a:pt x="1" y="209"/>
                  </a:cubicBezTo>
                  <a:cubicBezTo>
                    <a:pt x="1" y="324"/>
                    <a:pt x="65" y="417"/>
                    <a:pt x="144" y="417"/>
                  </a:cubicBezTo>
                  <a:cubicBezTo>
                    <a:pt x="223" y="417"/>
                    <a:pt x="286" y="324"/>
                    <a:pt x="286" y="209"/>
                  </a:cubicBezTo>
                  <a:cubicBezTo>
                    <a:pt x="286" y="94"/>
                    <a:pt x="223" y="1"/>
                    <a:pt x="144"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1"/>
            <p:cNvSpPr/>
            <p:nvPr/>
          </p:nvSpPr>
          <p:spPr>
            <a:xfrm>
              <a:off x="5777111" y="-416672"/>
              <a:ext cx="24656" cy="24539"/>
            </a:xfrm>
            <a:custGeom>
              <a:avLst/>
              <a:gdLst/>
              <a:ahLst/>
              <a:cxnLst/>
              <a:rect l="l" t="t" r="r" b="b"/>
              <a:pathLst>
                <a:path w="423" h="421" extrusionOk="0">
                  <a:moveTo>
                    <a:pt x="212" y="0"/>
                  </a:moveTo>
                  <a:cubicBezTo>
                    <a:pt x="95" y="0"/>
                    <a:pt x="0" y="94"/>
                    <a:pt x="0" y="211"/>
                  </a:cubicBezTo>
                  <a:cubicBezTo>
                    <a:pt x="0" y="327"/>
                    <a:pt x="95" y="421"/>
                    <a:pt x="212" y="421"/>
                  </a:cubicBezTo>
                  <a:cubicBezTo>
                    <a:pt x="328" y="421"/>
                    <a:pt x="422" y="327"/>
                    <a:pt x="422" y="211"/>
                  </a:cubicBezTo>
                  <a:cubicBezTo>
                    <a:pt x="422" y="94"/>
                    <a:pt x="328" y="0"/>
                    <a:pt x="212"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1"/>
            <p:cNvSpPr/>
            <p:nvPr/>
          </p:nvSpPr>
          <p:spPr>
            <a:xfrm>
              <a:off x="5752630" y="-358502"/>
              <a:ext cx="41209" cy="29435"/>
            </a:xfrm>
            <a:custGeom>
              <a:avLst/>
              <a:gdLst/>
              <a:ahLst/>
              <a:cxnLst/>
              <a:rect l="l" t="t" r="r" b="b"/>
              <a:pathLst>
                <a:path w="707" h="505" extrusionOk="0">
                  <a:moveTo>
                    <a:pt x="440" y="1"/>
                  </a:moveTo>
                  <a:cubicBezTo>
                    <a:pt x="381" y="1"/>
                    <a:pt x="316" y="15"/>
                    <a:pt x="254" y="45"/>
                  </a:cubicBezTo>
                  <a:cubicBezTo>
                    <a:pt x="88" y="123"/>
                    <a:pt x="0" y="280"/>
                    <a:pt x="56" y="396"/>
                  </a:cubicBezTo>
                  <a:cubicBezTo>
                    <a:pt x="90" y="467"/>
                    <a:pt x="170" y="505"/>
                    <a:pt x="266" y="505"/>
                  </a:cubicBezTo>
                  <a:cubicBezTo>
                    <a:pt x="325" y="505"/>
                    <a:pt x="390" y="490"/>
                    <a:pt x="454" y="459"/>
                  </a:cubicBezTo>
                  <a:cubicBezTo>
                    <a:pt x="618" y="381"/>
                    <a:pt x="706" y="224"/>
                    <a:pt x="652" y="109"/>
                  </a:cubicBezTo>
                  <a:cubicBezTo>
                    <a:pt x="617" y="39"/>
                    <a:pt x="536" y="1"/>
                    <a:pt x="440"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1"/>
            <p:cNvSpPr/>
            <p:nvPr/>
          </p:nvSpPr>
          <p:spPr>
            <a:xfrm>
              <a:off x="5687813" y="-387004"/>
              <a:ext cx="28444" cy="57005"/>
            </a:xfrm>
            <a:custGeom>
              <a:avLst/>
              <a:gdLst/>
              <a:ahLst/>
              <a:cxnLst/>
              <a:rect l="l" t="t" r="r" b="b"/>
              <a:pathLst>
                <a:path w="488" h="978" extrusionOk="0">
                  <a:moveTo>
                    <a:pt x="173" y="0"/>
                  </a:moveTo>
                  <a:cubicBezTo>
                    <a:pt x="172" y="0"/>
                    <a:pt x="171" y="0"/>
                    <a:pt x="169" y="1"/>
                  </a:cubicBezTo>
                  <a:cubicBezTo>
                    <a:pt x="1" y="84"/>
                    <a:pt x="15" y="322"/>
                    <a:pt x="74" y="471"/>
                  </a:cubicBezTo>
                  <a:cubicBezTo>
                    <a:pt x="102" y="544"/>
                    <a:pt x="173" y="589"/>
                    <a:pt x="249" y="601"/>
                  </a:cubicBezTo>
                  <a:cubicBezTo>
                    <a:pt x="270" y="758"/>
                    <a:pt x="346" y="888"/>
                    <a:pt x="478" y="977"/>
                  </a:cubicBezTo>
                  <a:cubicBezTo>
                    <a:pt x="479" y="977"/>
                    <a:pt x="480" y="977"/>
                    <a:pt x="481" y="977"/>
                  </a:cubicBezTo>
                  <a:cubicBezTo>
                    <a:pt x="485" y="977"/>
                    <a:pt x="488" y="973"/>
                    <a:pt x="484" y="969"/>
                  </a:cubicBezTo>
                  <a:cubicBezTo>
                    <a:pt x="384" y="873"/>
                    <a:pt x="316" y="744"/>
                    <a:pt x="298" y="605"/>
                  </a:cubicBezTo>
                  <a:cubicBezTo>
                    <a:pt x="333" y="605"/>
                    <a:pt x="368" y="597"/>
                    <a:pt x="400" y="582"/>
                  </a:cubicBezTo>
                  <a:cubicBezTo>
                    <a:pt x="404" y="581"/>
                    <a:pt x="403" y="575"/>
                    <a:pt x="398" y="575"/>
                  </a:cubicBezTo>
                  <a:cubicBezTo>
                    <a:pt x="279" y="545"/>
                    <a:pt x="163" y="582"/>
                    <a:pt x="125" y="427"/>
                  </a:cubicBezTo>
                  <a:cubicBezTo>
                    <a:pt x="91" y="289"/>
                    <a:pt x="70" y="121"/>
                    <a:pt x="180" y="15"/>
                  </a:cubicBezTo>
                  <a:cubicBezTo>
                    <a:pt x="185" y="9"/>
                    <a:pt x="181" y="0"/>
                    <a:pt x="173"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1"/>
            <p:cNvSpPr/>
            <p:nvPr/>
          </p:nvSpPr>
          <p:spPr>
            <a:xfrm>
              <a:off x="5696090" y="-383040"/>
              <a:ext cx="15621" cy="16670"/>
            </a:xfrm>
            <a:custGeom>
              <a:avLst/>
              <a:gdLst/>
              <a:ahLst/>
              <a:cxnLst/>
              <a:rect l="l" t="t" r="r" b="b"/>
              <a:pathLst>
                <a:path w="268" h="286" extrusionOk="0">
                  <a:moveTo>
                    <a:pt x="170" y="1"/>
                  </a:moveTo>
                  <a:cubicBezTo>
                    <a:pt x="137" y="1"/>
                    <a:pt x="103" y="12"/>
                    <a:pt x="77" y="32"/>
                  </a:cubicBezTo>
                  <a:cubicBezTo>
                    <a:pt x="0" y="93"/>
                    <a:pt x="9" y="202"/>
                    <a:pt x="43" y="283"/>
                  </a:cubicBezTo>
                  <a:cubicBezTo>
                    <a:pt x="44" y="285"/>
                    <a:pt x="47" y="286"/>
                    <a:pt x="49" y="286"/>
                  </a:cubicBezTo>
                  <a:cubicBezTo>
                    <a:pt x="51" y="286"/>
                    <a:pt x="54" y="284"/>
                    <a:pt x="52" y="281"/>
                  </a:cubicBezTo>
                  <a:cubicBezTo>
                    <a:pt x="38" y="215"/>
                    <a:pt x="30" y="123"/>
                    <a:pt x="79" y="69"/>
                  </a:cubicBezTo>
                  <a:cubicBezTo>
                    <a:pt x="102" y="43"/>
                    <a:pt x="135" y="29"/>
                    <a:pt x="167" y="29"/>
                  </a:cubicBezTo>
                  <a:cubicBezTo>
                    <a:pt x="194" y="29"/>
                    <a:pt x="222" y="39"/>
                    <a:pt x="243" y="62"/>
                  </a:cubicBezTo>
                  <a:cubicBezTo>
                    <a:pt x="245" y="64"/>
                    <a:pt x="248" y="65"/>
                    <a:pt x="251" y="65"/>
                  </a:cubicBezTo>
                  <a:cubicBezTo>
                    <a:pt x="259" y="65"/>
                    <a:pt x="267" y="56"/>
                    <a:pt x="262" y="47"/>
                  </a:cubicBezTo>
                  <a:cubicBezTo>
                    <a:pt x="240" y="15"/>
                    <a:pt x="206" y="1"/>
                    <a:pt x="170"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1"/>
            <p:cNvSpPr/>
            <p:nvPr/>
          </p:nvSpPr>
          <p:spPr>
            <a:xfrm>
              <a:off x="5744702" y="-343405"/>
              <a:ext cx="12240" cy="20692"/>
            </a:xfrm>
            <a:custGeom>
              <a:avLst/>
              <a:gdLst/>
              <a:ahLst/>
              <a:cxnLst/>
              <a:rect l="l" t="t" r="r" b="b"/>
              <a:pathLst>
                <a:path w="210" h="355" extrusionOk="0">
                  <a:moveTo>
                    <a:pt x="66" y="0"/>
                  </a:moveTo>
                  <a:cubicBezTo>
                    <a:pt x="62" y="0"/>
                    <a:pt x="59" y="2"/>
                    <a:pt x="57" y="7"/>
                  </a:cubicBezTo>
                  <a:cubicBezTo>
                    <a:pt x="0" y="138"/>
                    <a:pt x="76" y="295"/>
                    <a:pt x="199" y="354"/>
                  </a:cubicBezTo>
                  <a:cubicBezTo>
                    <a:pt x="200" y="354"/>
                    <a:pt x="200" y="355"/>
                    <a:pt x="201" y="355"/>
                  </a:cubicBezTo>
                  <a:cubicBezTo>
                    <a:pt x="205" y="355"/>
                    <a:pt x="209" y="347"/>
                    <a:pt x="204" y="344"/>
                  </a:cubicBezTo>
                  <a:cubicBezTo>
                    <a:pt x="91" y="271"/>
                    <a:pt x="55" y="145"/>
                    <a:pt x="79" y="16"/>
                  </a:cubicBezTo>
                  <a:cubicBezTo>
                    <a:pt x="81" y="8"/>
                    <a:pt x="73" y="0"/>
                    <a:pt x="66"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1"/>
            <p:cNvSpPr/>
            <p:nvPr/>
          </p:nvSpPr>
          <p:spPr>
            <a:xfrm>
              <a:off x="5788594" y="-369401"/>
              <a:ext cx="11541" cy="22557"/>
            </a:xfrm>
            <a:custGeom>
              <a:avLst/>
              <a:gdLst/>
              <a:ahLst/>
              <a:cxnLst/>
              <a:rect l="l" t="t" r="r" b="b"/>
              <a:pathLst>
                <a:path w="198" h="387" extrusionOk="0">
                  <a:moveTo>
                    <a:pt x="18" y="1"/>
                  </a:moveTo>
                  <a:cubicBezTo>
                    <a:pt x="7" y="1"/>
                    <a:pt x="1" y="17"/>
                    <a:pt x="8" y="26"/>
                  </a:cubicBezTo>
                  <a:cubicBezTo>
                    <a:pt x="51" y="78"/>
                    <a:pt x="99" y="115"/>
                    <a:pt x="126" y="181"/>
                  </a:cubicBezTo>
                  <a:cubicBezTo>
                    <a:pt x="151" y="243"/>
                    <a:pt x="155" y="311"/>
                    <a:pt x="141" y="377"/>
                  </a:cubicBezTo>
                  <a:cubicBezTo>
                    <a:pt x="141" y="383"/>
                    <a:pt x="145" y="386"/>
                    <a:pt x="149" y="386"/>
                  </a:cubicBezTo>
                  <a:cubicBezTo>
                    <a:pt x="151" y="386"/>
                    <a:pt x="154" y="385"/>
                    <a:pt x="156" y="382"/>
                  </a:cubicBezTo>
                  <a:cubicBezTo>
                    <a:pt x="198" y="258"/>
                    <a:pt x="162" y="54"/>
                    <a:pt x="22" y="2"/>
                  </a:cubicBezTo>
                  <a:cubicBezTo>
                    <a:pt x="20" y="1"/>
                    <a:pt x="19" y="1"/>
                    <a:pt x="18"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1"/>
            <p:cNvSpPr/>
            <p:nvPr/>
          </p:nvSpPr>
          <p:spPr>
            <a:xfrm>
              <a:off x="5772506" y="-423958"/>
              <a:ext cx="38411" cy="38819"/>
            </a:xfrm>
            <a:custGeom>
              <a:avLst/>
              <a:gdLst/>
              <a:ahLst/>
              <a:cxnLst/>
              <a:rect l="l" t="t" r="r" b="b"/>
              <a:pathLst>
                <a:path w="659" h="666" extrusionOk="0">
                  <a:moveTo>
                    <a:pt x="284" y="0"/>
                  </a:moveTo>
                  <a:cubicBezTo>
                    <a:pt x="187" y="0"/>
                    <a:pt x="87" y="41"/>
                    <a:pt x="14" y="117"/>
                  </a:cubicBezTo>
                  <a:cubicBezTo>
                    <a:pt x="0" y="132"/>
                    <a:pt x="13" y="151"/>
                    <a:pt x="29" y="151"/>
                  </a:cubicBezTo>
                  <a:cubicBezTo>
                    <a:pt x="32" y="151"/>
                    <a:pt x="36" y="150"/>
                    <a:pt x="39" y="148"/>
                  </a:cubicBezTo>
                  <a:cubicBezTo>
                    <a:pt x="110" y="116"/>
                    <a:pt x="169" y="72"/>
                    <a:pt x="248" y="57"/>
                  </a:cubicBezTo>
                  <a:cubicBezTo>
                    <a:pt x="264" y="54"/>
                    <a:pt x="280" y="53"/>
                    <a:pt x="296" y="53"/>
                  </a:cubicBezTo>
                  <a:cubicBezTo>
                    <a:pt x="393" y="53"/>
                    <a:pt x="467" y="110"/>
                    <a:pt x="518" y="195"/>
                  </a:cubicBezTo>
                  <a:cubicBezTo>
                    <a:pt x="616" y="361"/>
                    <a:pt x="547" y="551"/>
                    <a:pt x="394" y="653"/>
                  </a:cubicBezTo>
                  <a:cubicBezTo>
                    <a:pt x="387" y="657"/>
                    <a:pt x="391" y="665"/>
                    <a:pt x="397" y="665"/>
                  </a:cubicBezTo>
                  <a:cubicBezTo>
                    <a:pt x="398" y="665"/>
                    <a:pt x="399" y="665"/>
                    <a:pt x="401" y="664"/>
                  </a:cubicBezTo>
                  <a:cubicBezTo>
                    <a:pt x="589" y="567"/>
                    <a:pt x="658" y="340"/>
                    <a:pt x="552" y="153"/>
                  </a:cubicBezTo>
                  <a:cubicBezTo>
                    <a:pt x="492" y="49"/>
                    <a:pt x="389" y="0"/>
                    <a:pt x="284"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1"/>
            <p:cNvSpPr/>
            <p:nvPr/>
          </p:nvSpPr>
          <p:spPr>
            <a:xfrm>
              <a:off x="5773905" y="-416730"/>
              <a:ext cx="12182" cy="17661"/>
            </a:xfrm>
            <a:custGeom>
              <a:avLst/>
              <a:gdLst/>
              <a:ahLst/>
              <a:cxnLst/>
              <a:rect l="l" t="t" r="r" b="b"/>
              <a:pathLst>
                <a:path w="209" h="303" extrusionOk="0">
                  <a:moveTo>
                    <a:pt x="200" y="1"/>
                  </a:moveTo>
                  <a:cubicBezTo>
                    <a:pt x="199" y="1"/>
                    <a:pt x="199" y="1"/>
                    <a:pt x="198" y="1"/>
                  </a:cubicBezTo>
                  <a:cubicBezTo>
                    <a:pt x="79" y="33"/>
                    <a:pt x="1" y="179"/>
                    <a:pt x="52" y="294"/>
                  </a:cubicBezTo>
                  <a:cubicBezTo>
                    <a:pt x="55" y="300"/>
                    <a:pt x="59" y="302"/>
                    <a:pt x="63" y="302"/>
                  </a:cubicBezTo>
                  <a:cubicBezTo>
                    <a:pt x="71" y="302"/>
                    <a:pt x="81" y="293"/>
                    <a:pt x="79" y="283"/>
                  </a:cubicBezTo>
                  <a:cubicBezTo>
                    <a:pt x="63" y="171"/>
                    <a:pt x="100" y="71"/>
                    <a:pt x="203" y="13"/>
                  </a:cubicBezTo>
                  <a:cubicBezTo>
                    <a:pt x="208" y="9"/>
                    <a:pt x="206" y="1"/>
                    <a:pt x="200"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1"/>
            <p:cNvSpPr/>
            <p:nvPr/>
          </p:nvSpPr>
          <p:spPr>
            <a:xfrm>
              <a:off x="5756535" y="-424249"/>
              <a:ext cx="19235" cy="5829"/>
            </a:xfrm>
            <a:custGeom>
              <a:avLst/>
              <a:gdLst/>
              <a:ahLst/>
              <a:cxnLst/>
              <a:rect l="l" t="t" r="r" b="b"/>
              <a:pathLst>
                <a:path w="330" h="100" extrusionOk="0">
                  <a:moveTo>
                    <a:pt x="85" y="0"/>
                  </a:moveTo>
                  <a:cubicBezTo>
                    <a:pt x="60" y="0"/>
                    <a:pt x="35" y="3"/>
                    <a:pt x="10" y="9"/>
                  </a:cubicBezTo>
                  <a:cubicBezTo>
                    <a:pt x="0" y="11"/>
                    <a:pt x="4" y="24"/>
                    <a:pt x="12" y="24"/>
                  </a:cubicBezTo>
                  <a:cubicBezTo>
                    <a:pt x="23" y="24"/>
                    <a:pt x="34" y="24"/>
                    <a:pt x="45" y="24"/>
                  </a:cubicBezTo>
                  <a:cubicBezTo>
                    <a:pt x="134" y="24"/>
                    <a:pt x="220" y="40"/>
                    <a:pt x="293" y="96"/>
                  </a:cubicBezTo>
                  <a:cubicBezTo>
                    <a:pt x="296" y="98"/>
                    <a:pt x="300" y="100"/>
                    <a:pt x="304" y="100"/>
                  </a:cubicBezTo>
                  <a:cubicBezTo>
                    <a:pt x="319" y="100"/>
                    <a:pt x="329" y="78"/>
                    <a:pt x="312" y="68"/>
                  </a:cubicBezTo>
                  <a:cubicBezTo>
                    <a:pt x="241" y="28"/>
                    <a:pt x="165" y="0"/>
                    <a:pt x="85"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9" name="Google Shape;2619;p31"/>
          <p:cNvGrpSpPr/>
          <p:nvPr/>
        </p:nvGrpSpPr>
        <p:grpSpPr>
          <a:xfrm rot="881175" flipH="1">
            <a:off x="7443728" y="2201050"/>
            <a:ext cx="1994571" cy="442619"/>
            <a:chOff x="4339891" y="1046343"/>
            <a:chExt cx="651056" cy="144473"/>
          </a:xfrm>
        </p:grpSpPr>
        <p:sp>
          <p:nvSpPr>
            <p:cNvPr id="2620" name="Google Shape;2620;p31"/>
            <p:cNvSpPr/>
            <p:nvPr/>
          </p:nvSpPr>
          <p:spPr>
            <a:xfrm>
              <a:off x="4351093" y="1055399"/>
              <a:ext cx="633325" cy="130411"/>
            </a:xfrm>
            <a:custGeom>
              <a:avLst/>
              <a:gdLst/>
              <a:ahLst/>
              <a:cxnLst/>
              <a:rect l="l" t="t" r="r" b="b"/>
              <a:pathLst>
                <a:path w="13287" h="2736" extrusionOk="0">
                  <a:moveTo>
                    <a:pt x="9261" y="1"/>
                  </a:moveTo>
                  <a:lnTo>
                    <a:pt x="5089" y="458"/>
                  </a:lnTo>
                  <a:lnTo>
                    <a:pt x="5083" y="458"/>
                  </a:lnTo>
                  <a:lnTo>
                    <a:pt x="2126" y="2687"/>
                  </a:lnTo>
                  <a:lnTo>
                    <a:pt x="11" y="2142"/>
                  </a:lnTo>
                  <a:lnTo>
                    <a:pt x="1" y="2182"/>
                  </a:lnTo>
                  <a:lnTo>
                    <a:pt x="2125" y="2733"/>
                  </a:lnTo>
                  <a:lnTo>
                    <a:pt x="2135" y="2735"/>
                  </a:lnTo>
                  <a:lnTo>
                    <a:pt x="5100" y="501"/>
                  </a:lnTo>
                  <a:lnTo>
                    <a:pt x="9250" y="46"/>
                  </a:lnTo>
                  <a:lnTo>
                    <a:pt x="11584" y="1573"/>
                  </a:lnTo>
                  <a:lnTo>
                    <a:pt x="11593" y="1579"/>
                  </a:lnTo>
                  <a:lnTo>
                    <a:pt x="13286" y="972"/>
                  </a:lnTo>
                  <a:lnTo>
                    <a:pt x="13272" y="930"/>
                  </a:lnTo>
                  <a:lnTo>
                    <a:pt x="11600" y="1531"/>
                  </a:lnTo>
                  <a:lnTo>
                    <a:pt x="9267" y="6"/>
                  </a:lnTo>
                  <a:lnTo>
                    <a:pt x="92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1"/>
            <p:cNvSpPr/>
            <p:nvPr/>
          </p:nvSpPr>
          <p:spPr>
            <a:xfrm>
              <a:off x="4780793" y="1046343"/>
              <a:ext cx="22927" cy="20305"/>
            </a:xfrm>
            <a:custGeom>
              <a:avLst/>
              <a:gdLst/>
              <a:ahLst/>
              <a:cxnLst/>
              <a:rect l="l" t="t" r="r" b="b"/>
              <a:pathLst>
                <a:path w="481" h="426" extrusionOk="0">
                  <a:moveTo>
                    <a:pt x="240" y="1"/>
                  </a:moveTo>
                  <a:cubicBezTo>
                    <a:pt x="177" y="1"/>
                    <a:pt x="114" y="30"/>
                    <a:pt x="72" y="84"/>
                  </a:cubicBezTo>
                  <a:cubicBezTo>
                    <a:pt x="0" y="177"/>
                    <a:pt x="19" y="311"/>
                    <a:pt x="112" y="381"/>
                  </a:cubicBezTo>
                  <a:cubicBezTo>
                    <a:pt x="150" y="411"/>
                    <a:pt x="195" y="425"/>
                    <a:pt x="240" y="425"/>
                  </a:cubicBezTo>
                  <a:cubicBezTo>
                    <a:pt x="304" y="425"/>
                    <a:pt x="367" y="397"/>
                    <a:pt x="408" y="343"/>
                  </a:cubicBezTo>
                  <a:cubicBezTo>
                    <a:pt x="481" y="249"/>
                    <a:pt x="463" y="115"/>
                    <a:pt x="370" y="45"/>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1"/>
            <p:cNvSpPr/>
            <p:nvPr/>
          </p:nvSpPr>
          <p:spPr>
            <a:xfrm>
              <a:off x="4339891" y="1148298"/>
              <a:ext cx="22927" cy="20258"/>
            </a:xfrm>
            <a:custGeom>
              <a:avLst/>
              <a:gdLst/>
              <a:ahLst/>
              <a:cxnLst/>
              <a:rect l="l" t="t" r="r" b="b"/>
              <a:pathLst>
                <a:path w="481" h="425" extrusionOk="0">
                  <a:moveTo>
                    <a:pt x="241" y="1"/>
                  </a:moveTo>
                  <a:cubicBezTo>
                    <a:pt x="178" y="1"/>
                    <a:pt x="115" y="29"/>
                    <a:pt x="72" y="84"/>
                  </a:cubicBezTo>
                  <a:cubicBezTo>
                    <a:pt x="0" y="177"/>
                    <a:pt x="19" y="310"/>
                    <a:pt x="111" y="380"/>
                  </a:cubicBezTo>
                  <a:cubicBezTo>
                    <a:pt x="150" y="410"/>
                    <a:pt x="195" y="424"/>
                    <a:pt x="241" y="424"/>
                  </a:cubicBezTo>
                  <a:cubicBezTo>
                    <a:pt x="304" y="424"/>
                    <a:pt x="367" y="396"/>
                    <a:pt x="408" y="341"/>
                  </a:cubicBezTo>
                  <a:cubicBezTo>
                    <a:pt x="481" y="248"/>
                    <a:pt x="462" y="115"/>
                    <a:pt x="370" y="44"/>
                  </a:cubicBezTo>
                  <a:cubicBezTo>
                    <a:pt x="331" y="15"/>
                    <a:pt x="286" y="1"/>
                    <a:pt x="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1"/>
            <p:cNvSpPr/>
            <p:nvPr/>
          </p:nvSpPr>
          <p:spPr>
            <a:xfrm>
              <a:off x="4582316" y="1068173"/>
              <a:ext cx="22879" cy="20258"/>
            </a:xfrm>
            <a:custGeom>
              <a:avLst/>
              <a:gdLst/>
              <a:ahLst/>
              <a:cxnLst/>
              <a:rect l="l" t="t" r="r" b="b"/>
              <a:pathLst>
                <a:path w="480" h="425" extrusionOk="0">
                  <a:moveTo>
                    <a:pt x="240" y="0"/>
                  </a:moveTo>
                  <a:cubicBezTo>
                    <a:pt x="177" y="0"/>
                    <a:pt x="114" y="29"/>
                    <a:pt x="72" y="82"/>
                  </a:cubicBezTo>
                  <a:cubicBezTo>
                    <a:pt x="1" y="176"/>
                    <a:pt x="18" y="310"/>
                    <a:pt x="112" y="380"/>
                  </a:cubicBezTo>
                  <a:cubicBezTo>
                    <a:pt x="150" y="410"/>
                    <a:pt x="196" y="424"/>
                    <a:pt x="241" y="424"/>
                  </a:cubicBezTo>
                  <a:cubicBezTo>
                    <a:pt x="305" y="424"/>
                    <a:pt x="367" y="395"/>
                    <a:pt x="409" y="341"/>
                  </a:cubicBezTo>
                  <a:cubicBezTo>
                    <a:pt x="479" y="248"/>
                    <a:pt x="462" y="114"/>
                    <a:pt x="369" y="44"/>
                  </a:cubicBezTo>
                  <a:cubicBezTo>
                    <a:pt x="331" y="15"/>
                    <a:pt x="285"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1"/>
            <p:cNvSpPr/>
            <p:nvPr/>
          </p:nvSpPr>
          <p:spPr>
            <a:xfrm>
              <a:off x="4892376" y="1119366"/>
              <a:ext cx="22927" cy="20258"/>
            </a:xfrm>
            <a:custGeom>
              <a:avLst/>
              <a:gdLst/>
              <a:ahLst/>
              <a:cxnLst/>
              <a:rect l="l" t="t" r="r" b="b"/>
              <a:pathLst>
                <a:path w="481" h="425" extrusionOk="0">
                  <a:moveTo>
                    <a:pt x="240" y="1"/>
                  </a:moveTo>
                  <a:cubicBezTo>
                    <a:pt x="177" y="1"/>
                    <a:pt x="114" y="29"/>
                    <a:pt x="72" y="84"/>
                  </a:cubicBezTo>
                  <a:cubicBezTo>
                    <a:pt x="1" y="177"/>
                    <a:pt x="19" y="310"/>
                    <a:pt x="112" y="381"/>
                  </a:cubicBezTo>
                  <a:cubicBezTo>
                    <a:pt x="150" y="410"/>
                    <a:pt x="196" y="424"/>
                    <a:pt x="241" y="424"/>
                  </a:cubicBezTo>
                  <a:cubicBezTo>
                    <a:pt x="304" y="424"/>
                    <a:pt x="367" y="396"/>
                    <a:pt x="409" y="341"/>
                  </a:cubicBezTo>
                  <a:cubicBezTo>
                    <a:pt x="480" y="248"/>
                    <a:pt x="462" y="115"/>
                    <a:pt x="369" y="44"/>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1"/>
            <p:cNvSpPr/>
            <p:nvPr/>
          </p:nvSpPr>
          <p:spPr>
            <a:xfrm>
              <a:off x="4445660" y="1178518"/>
              <a:ext cx="13871" cy="12298"/>
            </a:xfrm>
            <a:custGeom>
              <a:avLst/>
              <a:gdLst/>
              <a:ahLst/>
              <a:cxnLst/>
              <a:rect l="l" t="t" r="r" b="b"/>
              <a:pathLst>
                <a:path w="291" h="258" extrusionOk="0">
                  <a:moveTo>
                    <a:pt x="146" y="0"/>
                  </a:moveTo>
                  <a:cubicBezTo>
                    <a:pt x="107" y="0"/>
                    <a:pt x="68" y="17"/>
                    <a:pt x="43" y="51"/>
                  </a:cubicBezTo>
                  <a:cubicBezTo>
                    <a:pt x="0" y="106"/>
                    <a:pt x="11" y="188"/>
                    <a:pt x="67" y="231"/>
                  </a:cubicBezTo>
                  <a:cubicBezTo>
                    <a:pt x="90" y="249"/>
                    <a:pt x="118" y="257"/>
                    <a:pt x="145" y="257"/>
                  </a:cubicBezTo>
                  <a:cubicBezTo>
                    <a:pt x="184" y="257"/>
                    <a:pt x="222" y="240"/>
                    <a:pt x="247" y="208"/>
                  </a:cubicBezTo>
                  <a:cubicBezTo>
                    <a:pt x="290" y="151"/>
                    <a:pt x="280" y="69"/>
                    <a:pt x="224" y="27"/>
                  </a:cubicBezTo>
                  <a:cubicBezTo>
                    <a:pt x="201" y="9"/>
                    <a:pt x="173"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1"/>
            <p:cNvSpPr/>
            <p:nvPr/>
          </p:nvSpPr>
          <p:spPr>
            <a:xfrm>
              <a:off x="4977077" y="1094628"/>
              <a:ext cx="13871" cy="12298"/>
            </a:xfrm>
            <a:custGeom>
              <a:avLst/>
              <a:gdLst/>
              <a:ahLst/>
              <a:cxnLst/>
              <a:rect l="l" t="t" r="r" b="b"/>
              <a:pathLst>
                <a:path w="291" h="258" extrusionOk="0">
                  <a:moveTo>
                    <a:pt x="145" y="0"/>
                  </a:moveTo>
                  <a:cubicBezTo>
                    <a:pt x="107" y="0"/>
                    <a:pt x="68" y="17"/>
                    <a:pt x="43" y="50"/>
                  </a:cubicBezTo>
                  <a:cubicBezTo>
                    <a:pt x="0" y="106"/>
                    <a:pt x="11" y="188"/>
                    <a:pt x="67" y="231"/>
                  </a:cubicBezTo>
                  <a:cubicBezTo>
                    <a:pt x="90" y="249"/>
                    <a:pt x="118" y="257"/>
                    <a:pt x="145" y="257"/>
                  </a:cubicBezTo>
                  <a:cubicBezTo>
                    <a:pt x="184" y="257"/>
                    <a:pt x="222" y="240"/>
                    <a:pt x="247" y="207"/>
                  </a:cubicBezTo>
                  <a:cubicBezTo>
                    <a:pt x="290" y="151"/>
                    <a:pt x="280" y="70"/>
                    <a:pt x="224" y="27"/>
                  </a:cubicBezTo>
                  <a:cubicBezTo>
                    <a:pt x="201" y="9"/>
                    <a:pt x="173"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7" name="Google Shape;2627;p31"/>
          <p:cNvGrpSpPr/>
          <p:nvPr/>
        </p:nvGrpSpPr>
        <p:grpSpPr>
          <a:xfrm>
            <a:off x="316664" y="283017"/>
            <a:ext cx="8674101" cy="4560453"/>
            <a:chOff x="3149414" y="-766106"/>
            <a:chExt cx="3770528" cy="1982375"/>
          </a:xfrm>
        </p:grpSpPr>
        <p:sp>
          <p:nvSpPr>
            <p:cNvPr id="2628" name="Google Shape;2628;p31"/>
            <p:cNvSpPr/>
            <p:nvPr/>
          </p:nvSpPr>
          <p:spPr>
            <a:xfrm>
              <a:off x="6580346" y="231855"/>
              <a:ext cx="24929" cy="24976"/>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1"/>
            <p:cNvSpPr/>
            <p:nvPr/>
          </p:nvSpPr>
          <p:spPr>
            <a:xfrm>
              <a:off x="3237208" y="461239"/>
              <a:ext cx="24976" cy="24976"/>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1"/>
            <p:cNvSpPr/>
            <p:nvPr/>
          </p:nvSpPr>
          <p:spPr>
            <a:xfrm>
              <a:off x="3465973" y="-766106"/>
              <a:ext cx="24976" cy="25024"/>
            </a:xfrm>
            <a:custGeom>
              <a:avLst/>
              <a:gdLst/>
              <a:ahLst/>
              <a:cxnLst/>
              <a:rect l="l" t="t" r="r" b="b"/>
              <a:pathLst>
                <a:path w="524" h="525" extrusionOk="0">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1"/>
            <p:cNvSpPr/>
            <p:nvPr/>
          </p:nvSpPr>
          <p:spPr>
            <a:xfrm>
              <a:off x="6895013" y="810331"/>
              <a:ext cx="24929" cy="25024"/>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1"/>
            <p:cNvSpPr/>
            <p:nvPr/>
          </p:nvSpPr>
          <p:spPr>
            <a:xfrm>
              <a:off x="6174076" y="1142993"/>
              <a:ext cx="56435" cy="56435"/>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1"/>
            <p:cNvSpPr/>
            <p:nvPr/>
          </p:nvSpPr>
          <p:spPr>
            <a:xfrm>
              <a:off x="5384173" y="-710831"/>
              <a:ext cx="56435" cy="56435"/>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1"/>
            <p:cNvSpPr/>
            <p:nvPr/>
          </p:nvSpPr>
          <p:spPr>
            <a:xfrm>
              <a:off x="3818442" y="1188051"/>
              <a:ext cx="28218" cy="28218"/>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1"/>
            <p:cNvSpPr/>
            <p:nvPr/>
          </p:nvSpPr>
          <p:spPr>
            <a:xfrm>
              <a:off x="3149414" y="1055593"/>
              <a:ext cx="112775" cy="11272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1"/>
            <p:cNvSpPr/>
            <p:nvPr/>
          </p:nvSpPr>
          <p:spPr>
            <a:xfrm>
              <a:off x="6786571" y="-654776"/>
              <a:ext cx="56435" cy="56435"/>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1"/>
            <p:cNvSpPr/>
            <p:nvPr/>
          </p:nvSpPr>
          <p:spPr>
            <a:xfrm>
              <a:off x="3310630" y="892023"/>
              <a:ext cx="28218" cy="28170"/>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1"/>
            <p:cNvSpPr/>
            <p:nvPr/>
          </p:nvSpPr>
          <p:spPr>
            <a:xfrm>
              <a:off x="6726151" y="253242"/>
              <a:ext cx="112728" cy="112680"/>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639"/>
        <p:cNvGrpSpPr/>
        <p:nvPr/>
      </p:nvGrpSpPr>
      <p:grpSpPr>
        <a:xfrm>
          <a:off x="0" y="0"/>
          <a:ext cx="0" cy="0"/>
          <a:chOff x="0" y="0"/>
          <a:chExt cx="0" cy="0"/>
        </a:xfrm>
      </p:grpSpPr>
      <p:grpSp>
        <p:nvGrpSpPr>
          <p:cNvPr id="2640" name="Google Shape;2640;p32"/>
          <p:cNvGrpSpPr/>
          <p:nvPr/>
        </p:nvGrpSpPr>
        <p:grpSpPr>
          <a:xfrm>
            <a:off x="236931" y="-407859"/>
            <a:ext cx="1444789" cy="1740692"/>
            <a:chOff x="5234039" y="-267543"/>
            <a:chExt cx="313064" cy="377173"/>
          </a:xfrm>
        </p:grpSpPr>
        <p:sp>
          <p:nvSpPr>
            <p:cNvPr id="2641" name="Google Shape;2641;p32"/>
            <p:cNvSpPr/>
            <p:nvPr/>
          </p:nvSpPr>
          <p:spPr>
            <a:xfrm>
              <a:off x="5316071" y="-114967"/>
              <a:ext cx="106293" cy="94996"/>
            </a:xfrm>
            <a:custGeom>
              <a:avLst/>
              <a:gdLst/>
              <a:ahLst/>
              <a:cxnLst/>
              <a:rect l="l" t="t" r="r" b="b"/>
              <a:pathLst>
                <a:path w="2230" h="1993" extrusionOk="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2"/>
            <p:cNvSpPr/>
            <p:nvPr/>
          </p:nvSpPr>
          <p:spPr>
            <a:xfrm>
              <a:off x="5309255" y="-154720"/>
              <a:ext cx="67398" cy="95473"/>
            </a:xfrm>
            <a:custGeom>
              <a:avLst/>
              <a:gdLst/>
              <a:ahLst/>
              <a:cxnLst/>
              <a:rect l="l" t="t" r="r" b="b"/>
              <a:pathLst>
                <a:path w="1414" h="2003" extrusionOk="0">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2"/>
            <p:cNvSpPr/>
            <p:nvPr/>
          </p:nvSpPr>
          <p:spPr>
            <a:xfrm>
              <a:off x="5370218" y="-141517"/>
              <a:ext cx="15348" cy="24976"/>
            </a:xfrm>
            <a:custGeom>
              <a:avLst/>
              <a:gdLst/>
              <a:ahLst/>
              <a:cxnLst/>
              <a:rect l="l" t="t" r="r" b="b"/>
              <a:pathLst>
                <a:path w="322" h="524" extrusionOk="0">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2"/>
            <p:cNvSpPr/>
            <p:nvPr/>
          </p:nvSpPr>
          <p:spPr>
            <a:xfrm>
              <a:off x="5308778" y="-181936"/>
              <a:ext cx="123309" cy="105387"/>
            </a:xfrm>
            <a:custGeom>
              <a:avLst/>
              <a:gdLst/>
              <a:ahLst/>
              <a:cxnLst/>
              <a:rect l="l" t="t" r="r" b="b"/>
              <a:pathLst>
                <a:path w="2587" h="2211" extrusionOk="0">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2"/>
            <p:cNvSpPr/>
            <p:nvPr/>
          </p:nvSpPr>
          <p:spPr>
            <a:xfrm>
              <a:off x="5267548" y="-181031"/>
              <a:ext cx="172500" cy="200479"/>
            </a:xfrm>
            <a:custGeom>
              <a:avLst/>
              <a:gdLst/>
              <a:ahLst/>
              <a:cxnLst/>
              <a:rect l="l" t="t" r="r" b="b"/>
              <a:pathLst>
                <a:path w="3619" h="4206" extrusionOk="0">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2"/>
            <p:cNvSpPr/>
            <p:nvPr/>
          </p:nvSpPr>
          <p:spPr>
            <a:xfrm>
              <a:off x="5301485" y="-226170"/>
              <a:ext cx="183558" cy="268592"/>
            </a:xfrm>
            <a:custGeom>
              <a:avLst/>
              <a:gdLst/>
              <a:ahLst/>
              <a:cxnLst/>
              <a:rect l="l" t="t" r="r" b="b"/>
              <a:pathLst>
                <a:path w="3851" h="5635" extrusionOk="0">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2"/>
            <p:cNvSpPr/>
            <p:nvPr/>
          </p:nvSpPr>
          <p:spPr>
            <a:xfrm>
              <a:off x="5407730" y="37180"/>
              <a:ext cx="9438" cy="6387"/>
            </a:xfrm>
            <a:custGeom>
              <a:avLst/>
              <a:gdLst/>
              <a:ahLst/>
              <a:cxnLst/>
              <a:rect l="l" t="t" r="r" b="b"/>
              <a:pathLst>
                <a:path w="198" h="134" extrusionOk="0">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2"/>
            <p:cNvSpPr/>
            <p:nvPr/>
          </p:nvSpPr>
          <p:spPr>
            <a:xfrm>
              <a:off x="5371791" y="26407"/>
              <a:ext cx="6435" cy="9438"/>
            </a:xfrm>
            <a:custGeom>
              <a:avLst/>
              <a:gdLst/>
              <a:ahLst/>
              <a:cxnLst/>
              <a:rect l="l" t="t" r="r" b="b"/>
              <a:pathLst>
                <a:path w="135" h="198" extrusionOk="0">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2"/>
            <p:cNvSpPr/>
            <p:nvPr/>
          </p:nvSpPr>
          <p:spPr>
            <a:xfrm>
              <a:off x="5256156" y="-232938"/>
              <a:ext cx="83938" cy="240136"/>
            </a:xfrm>
            <a:custGeom>
              <a:avLst/>
              <a:gdLst/>
              <a:ahLst/>
              <a:cxnLst/>
              <a:rect l="l" t="t" r="r" b="b"/>
              <a:pathLst>
                <a:path w="1761" h="5038" extrusionOk="0">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2"/>
            <p:cNvSpPr/>
            <p:nvPr/>
          </p:nvSpPr>
          <p:spPr>
            <a:xfrm>
              <a:off x="5353297" y="-244282"/>
              <a:ext cx="9819" cy="7293"/>
            </a:xfrm>
            <a:custGeom>
              <a:avLst/>
              <a:gdLst/>
              <a:ahLst/>
              <a:cxnLst/>
              <a:rect l="l" t="t" r="r" b="b"/>
              <a:pathLst>
                <a:path w="206" h="153" extrusionOk="0">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2"/>
            <p:cNvSpPr/>
            <p:nvPr/>
          </p:nvSpPr>
          <p:spPr>
            <a:xfrm>
              <a:off x="5389618" y="-236799"/>
              <a:ext cx="9342" cy="6673"/>
            </a:xfrm>
            <a:custGeom>
              <a:avLst/>
              <a:gdLst/>
              <a:ahLst/>
              <a:cxnLst/>
              <a:rect l="l" t="t" r="r" b="b"/>
              <a:pathLst>
                <a:path w="196" h="140" extrusionOk="0">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2"/>
            <p:cNvSpPr/>
            <p:nvPr/>
          </p:nvSpPr>
          <p:spPr>
            <a:xfrm>
              <a:off x="5429084" y="-211775"/>
              <a:ext cx="7150" cy="9914"/>
            </a:xfrm>
            <a:custGeom>
              <a:avLst/>
              <a:gdLst/>
              <a:ahLst/>
              <a:cxnLst/>
              <a:rect l="l" t="t" r="r" b="b"/>
              <a:pathLst>
                <a:path w="150" h="208" extrusionOk="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2"/>
            <p:cNvSpPr/>
            <p:nvPr/>
          </p:nvSpPr>
          <p:spPr>
            <a:xfrm>
              <a:off x="5287519" y="-173738"/>
              <a:ext cx="259584" cy="283368"/>
            </a:xfrm>
            <a:custGeom>
              <a:avLst/>
              <a:gdLst/>
              <a:ahLst/>
              <a:cxnLst/>
              <a:rect l="l" t="t" r="r" b="b"/>
              <a:pathLst>
                <a:path w="5446" h="5945" extrusionOk="0">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2"/>
            <p:cNvSpPr/>
            <p:nvPr/>
          </p:nvSpPr>
          <p:spPr>
            <a:xfrm>
              <a:off x="5412688" y="32127"/>
              <a:ext cx="94663" cy="49810"/>
            </a:xfrm>
            <a:custGeom>
              <a:avLst/>
              <a:gdLst/>
              <a:ahLst/>
              <a:cxnLst/>
              <a:rect l="l" t="t" r="r" b="b"/>
              <a:pathLst>
                <a:path w="1986" h="1045" extrusionOk="0">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2"/>
            <p:cNvSpPr/>
            <p:nvPr/>
          </p:nvSpPr>
          <p:spPr>
            <a:xfrm>
              <a:off x="5411258" y="-177027"/>
              <a:ext cx="60725" cy="181890"/>
            </a:xfrm>
            <a:custGeom>
              <a:avLst/>
              <a:gdLst/>
              <a:ahLst/>
              <a:cxnLst/>
              <a:rect l="l" t="t" r="r" b="b"/>
              <a:pathLst>
                <a:path w="1274" h="3816" extrusionOk="0">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2"/>
            <p:cNvSpPr/>
            <p:nvPr/>
          </p:nvSpPr>
          <p:spPr>
            <a:xfrm>
              <a:off x="5377892" y="-197618"/>
              <a:ext cx="8675" cy="11773"/>
            </a:xfrm>
            <a:custGeom>
              <a:avLst/>
              <a:gdLst/>
              <a:ahLst/>
              <a:cxnLst/>
              <a:rect l="l" t="t" r="r" b="b"/>
              <a:pathLst>
                <a:path w="182" h="247" extrusionOk="0">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2"/>
            <p:cNvSpPr/>
            <p:nvPr/>
          </p:nvSpPr>
          <p:spPr>
            <a:xfrm>
              <a:off x="5338426" y="-89895"/>
              <a:ext cx="37465" cy="45091"/>
            </a:xfrm>
            <a:custGeom>
              <a:avLst/>
              <a:gdLst/>
              <a:ahLst/>
              <a:cxnLst/>
              <a:rect l="l" t="t" r="r" b="b"/>
              <a:pathLst>
                <a:path w="786" h="946" extrusionOk="0">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2"/>
            <p:cNvSpPr/>
            <p:nvPr/>
          </p:nvSpPr>
          <p:spPr>
            <a:xfrm>
              <a:off x="5431706" y="-63537"/>
              <a:ext cx="9152" cy="10772"/>
            </a:xfrm>
            <a:custGeom>
              <a:avLst/>
              <a:gdLst/>
              <a:ahLst/>
              <a:cxnLst/>
              <a:rect l="l" t="t" r="r" b="b"/>
              <a:pathLst>
                <a:path w="192" h="226" extrusionOk="0">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2"/>
            <p:cNvSpPr/>
            <p:nvPr/>
          </p:nvSpPr>
          <p:spPr>
            <a:xfrm>
              <a:off x="5234039" y="-267543"/>
              <a:ext cx="161155" cy="218830"/>
            </a:xfrm>
            <a:custGeom>
              <a:avLst/>
              <a:gdLst/>
              <a:ahLst/>
              <a:cxnLst/>
              <a:rect l="l" t="t" r="r" b="b"/>
              <a:pathLst>
                <a:path w="3381" h="4591" extrusionOk="0">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0" name="Google Shape;2660;p32"/>
          <p:cNvGrpSpPr/>
          <p:nvPr/>
        </p:nvGrpSpPr>
        <p:grpSpPr>
          <a:xfrm>
            <a:off x="6611118" y="1388899"/>
            <a:ext cx="2471458" cy="1069504"/>
            <a:chOff x="3758998" y="-241279"/>
            <a:chExt cx="873461" cy="377983"/>
          </a:xfrm>
        </p:grpSpPr>
        <p:sp>
          <p:nvSpPr>
            <p:cNvPr id="2661" name="Google Shape;2661;p32"/>
            <p:cNvSpPr/>
            <p:nvPr/>
          </p:nvSpPr>
          <p:spPr>
            <a:xfrm>
              <a:off x="3758998" y="-241279"/>
              <a:ext cx="20448" cy="24643"/>
            </a:xfrm>
            <a:custGeom>
              <a:avLst/>
              <a:gdLst/>
              <a:ahLst/>
              <a:cxnLst/>
              <a:rect l="l" t="t" r="r" b="b"/>
              <a:pathLst>
                <a:path w="429" h="517" extrusionOk="0">
                  <a:moveTo>
                    <a:pt x="215" y="0"/>
                  </a:moveTo>
                  <a:cubicBezTo>
                    <a:pt x="162" y="0"/>
                    <a:pt x="106" y="24"/>
                    <a:pt x="69" y="61"/>
                  </a:cubicBezTo>
                  <a:cubicBezTo>
                    <a:pt x="13" y="115"/>
                    <a:pt x="1" y="188"/>
                    <a:pt x="15" y="262"/>
                  </a:cubicBezTo>
                  <a:cubicBezTo>
                    <a:pt x="23" y="302"/>
                    <a:pt x="31" y="342"/>
                    <a:pt x="38" y="381"/>
                  </a:cubicBezTo>
                  <a:cubicBezTo>
                    <a:pt x="47" y="419"/>
                    <a:pt x="75" y="453"/>
                    <a:pt x="104" y="476"/>
                  </a:cubicBezTo>
                  <a:cubicBezTo>
                    <a:pt x="135" y="500"/>
                    <a:pt x="172" y="516"/>
                    <a:pt x="212" y="516"/>
                  </a:cubicBezTo>
                  <a:cubicBezTo>
                    <a:pt x="213" y="516"/>
                    <a:pt x="214" y="516"/>
                    <a:pt x="215" y="516"/>
                  </a:cubicBezTo>
                  <a:cubicBezTo>
                    <a:pt x="248" y="515"/>
                    <a:pt x="279" y="507"/>
                    <a:pt x="308" y="491"/>
                  </a:cubicBezTo>
                  <a:cubicBezTo>
                    <a:pt x="345" y="471"/>
                    <a:pt x="384" y="423"/>
                    <a:pt x="392" y="381"/>
                  </a:cubicBezTo>
                  <a:cubicBezTo>
                    <a:pt x="400" y="342"/>
                    <a:pt x="408" y="302"/>
                    <a:pt x="415" y="262"/>
                  </a:cubicBezTo>
                  <a:cubicBezTo>
                    <a:pt x="429" y="191"/>
                    <a:pt x="419" y="113"/>
                    <a:pt x="362" y="61"/>
                  </a:cubicBezTo>
                  <a:cubicBezTo>
                    <a:pt x="321" y="24"/>
                    <a:pt x="272" y="0"/>
                    <a:pt x="2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2"/>
            <p:cNvSpPr/>
            <p:nvPr/>
          </p:nvSpPr>
          <p:spPr>
            <a:xfrm>
              <a:off x="3769770" y="-168495"/>
              <a:ext cx="22927" cy="17779"/>
            </a:xfrm>
            <a:custGeom>
              <a:avLst/>
              <a:gdLst/>
              <a:ahLst/>
              <a:cxnLst/>
              <a:rect l="l" t="t" r="r" b="b"/>
              <a:pathLst>
                <a:path w="481" h="373" extrusionOk="0">
                  <a:moveTo>
                    <a:pt x="241" y="1"/>
                  </a:moveTo>
                  <a:cubicBezTo>
                    <a:pt x="1" y="1"/>
                    <a:pt x="1" y="372"/>
                    <a:pt x="241" y="372"/>
                  </a:cubicBezTo>
                  <a:cubicBezTo>
                    <a:pt x="241" y="372"/>
                    <a:pt x="241" y="372"/>
                    <a:pt x="242" y="372"/>
                  </a:cubicBezTo>
                  <a:cubicBezTo>
                    <a:pt x="480" y="372"/>
                    <a:pt x="480" y="1"/>
                    <a:pt x="2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2"/>
            <p:cNvSpPr/>
            <p:nvPr/>
          </p:nvSpPr>
          <p:spPr>
            <a:xfrm>
              <a:off x="3806472" y="-111583"/>
              <a:ext cx="53909" cy="47808"/>
            </a:xfrm>
            <a:custGeom>
              <a:avLst/>
              <a:gdLst/>
              <a:ahLst/>
              <a:cxnLst/>
              <a:rect l="l" t="t" r="r" b="b"/>
              <a:pathLst>
                <a:path w="1131" h="1003" extrusionOk="0">
                  <a:moveTo>
                    <a:pt x="630" y="1"/>
                  </a:moveTo>
                  <a:cubicBezTo>
                    <a:pt x="586" y="1"/>
                    <a:pt x="541" y="7"/>
                    <a:pt x="497" y="19"/>
                  </a:cubicBezTo>
                  <a:cubicBezTo>
                    <a:pt x="449" y="27"/>
                    <a:pt x="399" y="37"/>
                    <a:pt x="351" y="47"/>
                  </a:cubicBezTo>
                  <a:cubicBezTo>
                    <a:pt x="313" y="63"/>
                    <a:pt x="277" y="78"/>
                    <a:pt x="239" y="94"/>
                  </a:cubicBezTo>
                  <a:cubicBezTo>
                    <a:pt x="183" y="125"/>
                    <a:pt x="139" y="165"/>
                    <a:pt x="106" y="216"/>
                  </a:cubicBezTo>
                  <a:cubicBezTo>
                    <a:pt x="45" y="296"/>
                    <a:pt x="0" y="398"/>
                    <a:pt x="5" y="501"/>
                  </a:cubicBezTo>
                  <a:cubicBezTo>
                    <a:pt x="10" y="585"/>
                    <a:pt x="31" y="665"/>
                    <a:pt x="69" y="739"/>
                  </a:cubicBezTo>
                  <a:cubicBezTo>
                    <a:pt x="120" y="833"/>
                    <a:pt x="245" y="936"/>
                    <a:pt x="351" y="956"/>
                  </a:cubicBezTo>
                  <a:cubicBezTo>
                    <a:pt x="399" y="964"/>
                    <a:pt x="449" y="975"/>
                    <a:pt x="497" y="984"/>
                  </a:cubicBezTo>
                  <a:cubicBezTo>
                    <a:pt x="542" y="996"/>
                    <a:pt x="586" y="1002"/>
                    <a:pt x="631" y="1002"/>
                  </a:cubicBezTo>
                  <a:cubicBezTo>
                    <a:pt x="675" y="1002"/>
                    <a:pt x="719" y="996"/>
                    <a:pt x="763" y="984"/>
                  </a:cubicBezTo>
                  <a:cubicBezTo>
                    <a:pt x="848" y="960"/>
                    <a:pt x="921" y="917"/>
                    <a:pt x="984" y="855"/>
                  </a:cubicBezTo>
                  <a:cubicBezTo>
                    <a:pt x="1074" y="758"/>
                    <a:pt x="1131" y="637"/>
                    <a:pt x="1131" y="502"/>
                  </a:cubicBezTo>
                  <a:cubicBezTo>
                    <a:pt x="1131" y="372"/>
                    <a:pt x="1074" y="237"/>
                    <a:pt x="984" y="146"/>
                  </a:cubicBezTo>
                  <a:cubicBezTo>
                    <a:pt x="921" y="85"/>
                    <a:pt x="848" y="42"/>
                    <a:pt x="763" y="19"/>
                  </a:cubicBezTo>
                  <a:cubicBezTo>
                    <a:pt x="719" y="7"/>
                    <a:pt x="674" y="1"/>
                    <a:pt x="6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2"/>
            <p:cNvSpPr/>
            <p:nvPr/>
          </p:nvSpPr>
          <p:spPr>
            <a:xfrm>
              <a:off x="3884166" y="-38465"/>
              <a:ext cx="37322" cy="33270"/>
            </a:xfrm>
            <a:custGeom>
              <a:avLst/>
              <a:gdLst/>
              <a:ahLst/>
              <a:cxnLst/>
              <a:rect l="l" t="t" r="r" b="b"/>
              <a:pathLst>
                <a:path w="783" h="698" extrusionOk="0">
                  <a:moveTo>
                    <a:pt x="346" y="1"/>
                  </a:moveTo>
                  <a:cubicBezTo>
                    <a:pt x="299" y="1"/>
                    <a:pt x="258" y="10"/>
                    <a:pt x="219" y="31"/>
                  </a:cubicBezTo>
                  <a:cubicBezTo>
                    <a:pt x="176" y="46"/>
                    <a:pt x="139" y="69"/>
                    <a:pt x="107" y="103"/>
                  </a:cubicBezTo>
                  <a:cubicBezTo>
                    <a:pt x="46" y="163"/>
                    <a:pt x="0" y="262"/>
                    <a:pt x="4" y="349"/>
                  </a:cubicBezTo>
                  <a:cubicBezTo>
                    <a:pt x="9" y="439"/>
                    <a:pt x="39" y="532"/>
                    <a:pt x="107" y="595"/>
                  </a:cubicBezTo>
                  <a:cubicBezTo>
                    <a:pt x="166" y="649"/>
                    <a:pt x="248" y="698"/>
                    <a:pt x="331" y="698"/>
                  </a:cubicBezTo>
                  <a:cubicBezTo>
                    <a:pt x="339" y="698"/>
                    <a:pt x="346" y="698"/>
                    <a:pt x="353" y="697"/>
                  </a:cubicBezTo>
                  <a:cubicBezTo>
                    <a:pt x="381" y="695"/>
                    <a:pt x="411" y="692"/>
                    <a:pt x="439" y="688"/>
                  </a:cubicBezTo>
                  <a:cubicBezTo>
                    <a:pt x="441" y="688"/>
                    <a:pt x="443" y="688"/>
                    <a:pt x="446" y="688"/>
                  </a:cubicBezTo>
                  <a:cubicBezTo>
                    <a:pt x="490" y="688"/>
                    <a:pt x="531" y="679"/>
                    <a:pt x="570" y="659"/>
                  </a:cubicBezTo>
                  <a:cubicBezTo>
                    <a:pt x="612" y="647"/>
                    <a:pt x="648" y="622"/>
                    <a:pt x="679" y="589"/>
                  </a:cubicBezTo>
                  <a:cubicBezTo>
                    <a:pt x="737" y="529"/>
                    <a:pt x="782" y="433"/>
                    <a:pt x="778" y="349"/>
                  </a:cubicBezTo>
                  <a:cubicBezTo>
                    <a:pt x="774" y="260"/>
                    <a:pt x="746" y="170"/>
                    <a:pt x="679" y="108"/>
                  </a:cubicBezTo>
                  <a:cubicBezTo>
                    <a:pt x="657" y="92"/>
                    <a:pt x="632" y="73"/>
                    <a:pt x="610" y="56"/>
                  </a:cubicBezTo>
                  <a:cubicBezTo>
                    <a:pt x="558" y="26"/>
                    <a:pt x="501" y="10"/>
                    <a:pt x="439" y="10"/>
                  </a:cubicBezTo>
                  <a:cubicBezTo>
                    <a:pt x="411" y="6"/>
                    <a:pt x="381" y="4"/>
                    <a:pt x="353" y="1"/>
                  </a:cubicBezTo>
                  <a:cubicBezTo>
                    <a:pt x="350" y="1"/>
                    <a:pt x="348" y="1"/>
                    <a:pt x="3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2"/>
            <p:cNvSpPr/>
            <p:nvPr/>
          </p:nvSpPr>
          <p:spPr>
            <a:xfrm>
              <a:off x="3943748" y="-20924"/>
              <a:ext cx="49810" cy="49619"/>
            </a:xfrm>
            <a:custGeom>
              <a:avLst/>
              <a:gdLst/>
              <a:ahLst/>
              <a:cxnLst/>
              <a:rect l="l" t="t" r="r" b="b"/>
              <a:pathLst>
                <a:path w="1045" h="1041" extrusionOk="0">
                  <a:moveTo>
                    <a:pt x="469" y="1"/>
                  </a:moveTo>
                  <a:cubicBezTo>
                    <a:pt x="410" y="1"/>
                    <a:pt x="353" y="15"/>
                    <a:pt x="302" y="43"/>
                  </a:cubicBezTo>
                  <a:cubicBezTo>
                    <a:pt x="243" y="62"/>
                    <a:pt x="191" y="95"/>
                    <a:pt x="147" y="142"/>
                  </a:cubicBezTo>
                  <a:cubicBezTo>
                    <a:pt x="63" y="234"/>
                    <a:pt x="0" y="354"/>
                    <a:pt x="7" y="481"/>
                  </a:cubicBezTo>
                  <a:cubicBezTo>
                    <a:pt x="13" y="522"/>
                    <a:pt x="19" y="566"/>
                    <a:pt x="24" y="609"/>
                  </a:cubicBezTo>
                  <a:cubicBezTo>
                    <a:pt x="46" y="690"/>
                    <a:pt x="88" y="761"/>
                    <a:pt x="147" y="821"/>
                  </a:cubicBezTo>
                  <a:cubicBezTo>
                    <a:pt x="170" y="841"/>
                    <a:pt x="190" y="862"/>
                    <a:pt x="213" y="882"/>
                  </a:cubicBezTo>
                  <a:cubicBezTo>
                    <a:pt x="242" y="909"/>
                    <a:pt x="283" y="939"/>
                    <a:pt x="317" y="961"/>
                  </a:cubicBezTo>
                  <a:cubicBezTo>
                    <a:pt x="323" y="965"/>
                    <a:pt x="328" y="967"/>
                    <a:pt x="333" y="972"/>
                  </a:cubicBezTo>
                  <a:cubicBezTo>
                    <a:pt x="335" y="973"/>
                    <a:pt x="338" y="975"/>
                    <a:pt x="340" y="977"/>
                  </a:cubicBezTo>
                  <a:cubicBezTo>
                    <a:pt x="395" y="1011"/>
                    <a:pt x="452" y="1029"/>
                    <a:pt x="514" y="1032"/>
                  </a:cubicBezTo>
                  <a:cubicBezTo>
                    <a:pt x="547" y="1037"/>
                    <a:pt x="557" y="1040"/>
                    <a:pt x="571" y="1040"/>
                  </a:cubicBezTo>
                  <a:cubicBezTo>
                    <a:pt x="577" y="1040"/>
                    <a:pt x="583" y="1040"/>
                    <a:pt x="591" y="1039"/>
                  </a:cubicBezTo>
                  <a:cubicBezTo>
                    <a:pt x="595" y="1039"/>
                    <a:pt x="599" y="1039"/>
                    <a:pt x="604" y="1039"/>
                  </a:cubicBezTo>
                  <a:cubicBezTo>
                    <a:pt x="661" y="1039"/>
                    <a:pt x="715" y="1026"/>
                    <a:pt x="764" y="999"/>
                  </a:cubicBezTo>
                  <a:cubicBezTo>
                    <a:pt x="821" y="981"/>
                    <a:pt x="869" y="950"/>
                    <a:pt x="910" y="907"/>
                  </a:cubicBezTo>
                  <a:cubicBezTo>
                    <a:pt x="933" y="876"/>
                    <a:pt x="957" y="845"/>
                    <a:pt x="980" y="815"/>
                  </a:cubicBezTo>
                  <a:cubicBezTo>
                    <a:pt x="1021" y="744"/>
                    <a:pt x="1042" y="668"/>
                    <a:pt x="1042" y="587"/>
                  </a:cubicBezTo>
                  <a:cubicBezTo>
                    <a:pt x="1042" y="582"/>
                    <a:pt x="1043" y="578"/>
                    <a:pt x="1043" y="573"/>
                  </a:cubicBezTo>
                  <a:cubicBezTo>
                    <a:pt x="1045" y="509"/>
                    <a:pt x="1031" y="448"/>
                    <a:pt x="1003" y="394"/>
                  </a:cubicBezTo>
                  <a:cubicBezTo>
                    <a:pt x="997" y="373"/>
                    <a:pt x="988" y="353"/>
                    <a:pt x="977" y="333"/>
                  </a:cubicBezTo>
                  <a:cubicBezTo>
                    <a:pt x="952" y="289"/>
                    <a:pt x="918" y="244"/>
                    <a:pt x="885" y="207"/>
                  </a:cubicBezTo>
                  <a:cubicBezTo>
                    <a:pt x="866" y="185"/>
                    <a:pt x="845" y="164"/>
                    <a:pt x="825" y="142"/>
                  </a:cubicBezTo>
                  <a:cubicBezTo>
                    <a:pt x="782" y="95"/>
                    <a:pt x="730" y="62"/>
                    <a:pt x="670" y="43"/>
                  </a:cubicBezTo>
                  <a:cubicBezTo>
                    <a:pt x="616" y="15"/>
                    <a:pt x="560" y="1"/>
                    <a:pt x="499" y="1"/>
                  </a:cubicBezTo>
                  <a:cubicBezTo>
                    <a:pt x="495" y="1"/>
                    <a:pt x="490" y="1"/>
                    <a:pt x="486" y="1"/>
                  </a:cubicBezTo>
                  <a:cubicBezTo>
                    <a:pt x="480" y="1"/>
                    <a:pt x="474" y="1"/>
                    <a:pt x="4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2"/>
            <p:cNvSpPr/>
            <p:nvPr/>
          </p:nvSpPr>
          <p:spPr>
            <a:xfrm>
              <a:off x="4040794" y="9438"/>
              <a:ext cx="49905" cy="44996"/>
            </a:xfrm>
            <a:custGeom>
              <a:avLst/>
              <a:gdLst/>
              <a:ahLst/>
              <a:cxnLst/>
              <a:rect l="l" t="t" r="r" b="b"/>
              <a:pathLst>
                <a:path w="1047" h="944" extrusionOk="0">
                  <a:moveTo>
                    <a:pt x="582" y="1"/>
                  </a:moveTo>
                  <a:cubicBezTo>
                    <a:pt x="534" y="1"/>
                    <a:pt x="487" y="9"/>
                    <a:pt x="429" y="18"/>
                  </a:cubicBezTo>
                  <a:lnTo>
                    <a:pt x="402" y="22"/>
                  </a:lnTo>
                  <a:cubicBezTo>
                    <a:pt x="381" y="26"/>
                    <a:pt x="359" y="29"/>
                    <a:pt x="338" y="32"/>
                  </a:cubicBezTo>
                  <a:cubicBezTo>
                    <a:pt x="302" y="48"/>
                    <a:pt x="266" y="62"/>
                    <a:pt x="229" y="78"/>
                  </a:cubicBezTo>
                  <a:cubicBezTo>
                    <a:pt x="176" y="107"/>
                    <a:pt x="134" y="146"/>
                    <a:pt x="102" y="196"/>
                  </a:cubicBezTo>
                  <a:cubicBezTo>
                    <a:pt x="72" y="225"/>
                    <a:pt x="53" y="257"/>
                    <a:pt x="42" y="297"/>
                  </a:cubicBezTo>
                  <a:cubicBezTo>
                    <a:pt x="14" y="351"/>
                    <a:pt x="0" y="409"/>
                    <a:pt x="3" y="472"/>
                  </a:cubicBezTo>
                  <a:lnTo>
                    <a:pt x="19" y="594"/>
                  </a:lnTo>
                  <a:cubicBezTo>
                    <a:pt x="35" y="631"/>
                    <a:pt x="49" y="665"/>
                    <a:pt x="65" y="702"/>
                  </a:cubicBezTo>
                  <a:cubicBezTo>
                    <a:pt x="93" y="756"/>
                    <a:pt x="133" y="798"/>
                    <a:pt x="182" y="831"/>
                  </a:cubicBezTo>
                  <a:cubicBezTo>
                    <a:pt x="227" y="872"/>
                    <a:pt x="278" y="899"/>
                    <a:pt x="337" y="911"/>
                  </a:cubicBezTo>
                  <a:cubicBezTo>
                    <a:pt x="358" y="916"/>
                    <a:pt x="380" y="919"/>
                    <a:pt x="401" y="922"/>
                  </a:cubicBezTo>
                  <a:lnTo>
                    <a:pt x="428" y="926"/>
                  </a:lnTo>
                  <a:cubicBezTo>
                    <a:pt x="485" y="935"/>
                    <a:pt x="531" y="944"/>
                    <a:pt x="579" y="944"/>
                  </a:cubicBezTo>
                  <a:cubicBezTo>
                    <a:pt x="616" y="944"/>
                    <a:pt x="654" y="939"/>
                    <a:pt x="698" y="925"/>
                  </a:cubicBezTo>
                  <a:cubicBezTo>
                    <a:pt x="736" y="909"/>
                    <a:pt x="773" y="894"/>
                    <a:pt x="810" y="878"/>
                  </a:cubicBezTo>
                  <a:cubicBezTo>
                    <a:pt x="866" y="848"/>
                    <a:pt x="909" y="809"/>
                    <a:pt x="942" y="756"/>
                  </a:cubicBezTo>
                  <a:cubicBezTo>
                    <a:pt x="972" y="727"/>
                    <a:pt x="993" y="692"/>
                    <a:pt x="1003" y="653"/>
                  </a:cubicBezTo>
                  <a:cubicBezTo>
                    <a:pt x="1033" y="596"/>
                    <a:pt x="1046" y="537"/>
                    <a:pt x="1044" y="472"/>
                  </a:cubicBezTo>
                  <a:cubicBezTo>
                    <a:pt x="1039" y="432"/>
                    <a:pt x="1033" y="390"/>
                    <a:pt x="1028" y="348"/>
                  </a:cubicBezTo>
                  <a:cubicBezTo>
                    <a:pt x="1013" y="309"/>
                    <a:pt x="997" y="273"/>
                    <a:pt x="981" y="235"/>
                  </a:cubicBezTo>
                  <a:cubicBezTo>
                    <a:pt x="951" y="181"/>
                    <a:pt x="911" y="136"/>
                    <a:pt x="859" y="103"/>
                  </a:cubicBezTo>
                  <a:cubicBezTo>
                    <a:pt x="814" y="61"/>
                    <a:pt x="761" y="34"/>
                    <a:pt x="700" y="19"/>
                  </a:cubicBezTo>
                  <a:cubicBezTo>
                    <a:pt x="656" y="6"/>
                    <a:pt x="618" y="1"/>
                    <a:pt x="5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2"/>
            <p:cNvSpPr/>
            <p:nvPr/>
          </p:nvSpPr>
          <p:spPr>
            <a:xfrm>
              <a:off x="4181739" y="5673"/>
              <a:ext cx="45043" cy="40754"/>
            </a:xfrm>
            <a:custGeom>
              <a:avLst/>
              <a:gdLst/>
              <a:ahLst/>
              <a:cxnLst/>
              <a:rect l="l" t="t" r="r" b="b"/>
              <a:pathLst>
                <a:path w="945" h="855" extrusionOk="0">
                  <a:moveTo>
                    <a:pt x="528" y="1"/>
                  </a:moveTo>
                  <a:cubicBezTo>
                    <a:pt x="524" y="1"/>
                    <a:pt x="520" y="1"/>
                    <a:pt x="516" y="1"/>
                  </a:cubicBezTo>
                  <a:lnTo>
                    <a:pt x="506" y="1"/>
                  </a:lnTo>
                  <a:cubicBezTo>
                    <a:pt x="467" y="6"/>
                    <a:pt x="430" y="12"/>
                    <a:pt x="393" y="17"/>
                  </a:cubicBezTo>
                  <a:cubicBezTo>
                    <a:pt x="366" y="23"/>
                    <a:pt x="340" y="35"/>
                    <a:pt x="315" y="47"/>
                  </a:cubicBezTo>
                  <a:lnTo>
                    <a:pt x="287" y="56"/>
                  </a:lnTo>
                  <a:cubicBezTo>
                    <a:pt x="256" y="68"/>
                    <a:pt x="226" y="82"/>
                    <a:pt x="194" y="94"/>
                  </a:cubicBezTo>
                  <a:cubicBezTo>
                    <a:pt x="150" y="119"/>
                    <a:pt x="114" y="152"/>
                    <a:pt x="85" y="194"/>
                  </a:cubicBezTo>
                  <a:cubicBezTo>
                    <a:pt x="62" y="218"/>
                    <a:pt x="46" y="246"/>
                    <a:pt x="36" y="279"/>
                  </a:cubicBezTo>
                  <a:cubicBezTo>
                    <a:pt x="11" y="325"/>
                    <a:pt x="1" y="375"/>
                    <a:pt x="4" y="428"/>
                  </a:cubicBezTo>
                  <a:cubicBezTo>
                    <a:pt x="9" y="462"/>
                    <a:pt x="13" y="496"/>
                    <a:pt x="18" y="532"/>
                  </a:cubicBezTo>
                  <a:cubicBezTo>
                    <a:pt x="31" y="563"/>
                    <a:pt x="45" y="593"/>
                    <a:pt x="57" y="624"/>
                  </a:cubicBezTo>
                  <a:cubicBezTo>
                    <a:pt x="82" y="669"/>
                    <a:pt x="115" y="706"/>
                    <a:pt x="157" y="733"/>
                  </a:cubicBezTo>
                  <a:cubicBezTo>
                    <a:pt x="194" y="767"/>
                    <a:pt x="238" y="790"/>
                    <a:pt x="288" y="802"/>
                  </a:cubicBezTo>
                  <a:cubicBezTo>
                    <a:pt x="307" y="807"/>
                    <a:pt x="324" y="812"/>
                    <a:pt x="343" y="818"/>
                  </a:cubicBezTo>
                  <a:lnTo>
                    <a:pt x="344" y="818"/>
                  </a:lnTo>
                  <a:cubicBezTo>
                    <a:pt x="390" y="841"/>
                    <a:pt x="439" y="855"/>
                    <a:pt x="491" y="855"/>
                  </a:cubicBezTo>
                  <a:cubicBezTo>
                    <a:pt x="496" y="855"/>
                    <a:pt x="502" y="855"/>
                    <a:pt x="507" y="854"/>
                  </a:cubicBezTo>
                  <a:lnTo>
                    <a:pt x="517" y="854"/>
                  </a:lnTo>
                  <a:cubicBezTo>
                    <a:pt x="522" y="855"/>
                    <a:pt x="528" y="855"/>
                    <a:pt x="533" y="855"/>
                  </a:cubicBezTo>
                  <a:cubicBezTo>
                    <a:pt x="586" y="855"/>
                    <a:pt x="635" y="841"/>
                    <a:pt x="680" y="818"/>
                  </a:cubicBezTo>
                  <a:cubicBezTo>
                    <a:pt x="732" y="801"/>
                    <a:pt x="778" y="771"/>
                    <a:pt x="817" y="731"/>
                  </a:cubicBezTo>
                  <a:cubicBezTo>
                    <a:pt x="859" y="692"/>
                    <a:pt x="888" y="647"/>
                    <a:pt x="905" y="593"/>
                  </a:cubicBezTo>
                  <a:cubicBezTo>
                    <a:pt x="931" y="542"/>
                    <a:pt x="945" y="487"/>
                    <a:pt x="942" y="429"/>
                  </a:cubicBezTo>
                  <a:cubicBezTo>
                    <a:pt x="936" y="317"/>
                    <a:pt x="900" y="203"/>
                    <a:pt x="816" y="126"/>
                  </a:cubicBezTo>
                  <a:cubicBezTo>
                    <a:pt x="737" y="54"/>
                    <a:pt x="636" y="1"/>
                    <a:pt x="5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2"/>
            <p:cNvSpPr/>
            <p:nvPr/>
          </p:nvSpPr>
          <p:spPr>
            <a:xfrm>
              <a:off x="4279881" y="-11153"/>
              <a:ext cx="80363" cy="62298"/>
            </a:xfrm>
            <a:custGeom>
              <a:avLst/>
              <a:gdLst/>
              <a:ahLst/>
              <a:cxnLst/>
              <a:rect l="l" t="t" r="r" b="b"/>
              <a:pathLst>
                <a:path w="1686" h="1307" extrusionOk="0">
                  <a:moveTo>
                    <a:pt x="842" y="0"/>
                  </a:moveTo>
                  <a:cubicBezTo>
                    <a:pt x="2" y="0"/>
                    <a:pt x="1" y="1307"/>
                    <a:pt x="842" y="1307"/>
                  </a:cubicBezTo>
                  <a:cubicBezTo>
                    <a:pt x="843" y="1307"/>
                    <a:pt x="844" y="1307"/>
                    <a:pt x="844" y="1307"/>
                  </a:cubicBezTo>
                  <a:cubicBezTo>
                    <a:pt x="1684" y="1307"/>
                    <a:pt x="1685"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2"/>
            <p:cNvSpPr/>
            <p:nvPr/>
          </p:nvSpPr>
          <p:spPr>
            <a:xfrm>
              <a:off x="4419444" y="47856"/>
              <a:ext cx="28694" cy="28504"/>
            </a:xfrm>
            <a:custGeom>
              <a:avLst/>
              <a:gdLst/>
              <a:ahLst/>
              <a:cxnLst/>
              <a:rect l="l" t="t" r="r" b="b"/>
              <a:pathLst>
                <a:path w="602" h="598" extrusionOk="0">
                  <a:moveTo>
                    <a:pt x="301" y="0"/>
                  </a:moveTo>
                  <a:cubicBezTo>
                    <a:pt x="275" y="0"/>
                    <a:pt x="248" y="3"/>
                    <a:pt x="222" y="9"/>
                  </a:cubicBezTo>
                  <a:cubicBezTo>
                    <a:pt x="159" y="24"/>
                    <a:pt x="105" y="67"/>
                    <a:pt x="68" y="115"/>
                  </a:cubicBezTo>
                  <a:cubicBezTo>
                    <a:pt x="28" y="165"/>
                    <a:pt x="1" y="230"/>
                    <a:pt x="4" y="294"/>
                  </a:cubicBezTo>
                  <a:cubicBezTo>
                    <a:pt x="6" y="346"/>
                    <a:pt x="20" y="397"/>
                    <a:pt x="44" y="445"/>
                  </a:cubicBezTo>
                  <a:cubicBezTo>
                    <a:pt x="63" y="479"/>
                    <a:pt x="89" y="507"/>
                    <a:pt x="120" y="528"/>
                  </a:cubicBezTo>
                  <a:cubicBezTo>
                    <a:pt x="148" y="554"/>
                    <a:pt x="183" y="573"/>
                    <a:pt x="221" y="582"/>
                  </a:cubicBezTo>
                  <a:cubicBezTo>
                    <a:pt x="245" y="592"/>
                    <a:pt x="273" y="597"/>
                    <a:pt x="301" y="597"/>
                  </a:cubicBezTo>
                  <a:cubicBezTo>
                    <a:pt x="322" y="597"/>
                    <a:pt x="344" y="594"/>
                    <a:pt x="363" y="587"/>
                  </a:cubicBezTo>
                  <a:cubicBezTo>
                    <a:pt x="439" y="563"/>
                    <a:pt x="518" y="519"/>
                    <a:pt x="557" y="445"/>
                  </a:cubicBezTo>
                  <a:cubicBezTo>
                    <a:pt x="582" y="397"/>
                    <a:pt x="595" y="348"/>
                    <a:pt x="597" y="294"/>
                  </a:cubicBezTo>
                  <a:cubicBezTo>
                    <a:pt x="602" y="230"/>
                    <a:pt x="572" y="166"/>
                    <a:pt x="535" y="115"/>
                  </a:cubicBezTo>
                  <a:cubicBezTo>
                    <a:pt x="497" y="67"/>
                    <a:pt x="444" y="22"/>
                    <a:pt x="381" y="9"/>
                  </a:cubicBezTo>
                  <a:cubicBezTo>
                    <a:pt x="355" y="3"/>
                    <a:pt x="328" y="0"/>
                    <a:pt x="30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2"/>
            <p:cNvSpPr/>
            <p:nvPr/>
          </p:nvSpPr>
          <p:spPr>
            <a:xfrm>
              <a:off x="4468444" y="106913"/>
              <a:ext cx="38418" cy="29791"/>
            </a:xfrm>
            <a:custGeom>
              <a:avLst/>
              <a:gdLst/>
              <a:ahLst/>
              <a:cxnLst/>
              <a:rect l="l" t="t" r="r" b="b"/>
              <a:pathLst>
                <a:path w="806" h="625" extrusionOk="0">
                  <a:moveTo>
                    <a:pt x="403" y="0"/>
                  </a:moveTo>
                  <a:cubicBezTo>
                    <a:pt x="1" y="0"/>
                    <a:pt x="1" y="624"/>
                    <a:pt x="403" y="624"/>
                  </a:cubicBezTo>
                  <a:cubicBezTo>
                    <a:pt x="805" y="624"/>
                    <a:pt x="806" y="0"/>
                    <a:pt x="40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2"/>
            <p:cNvSpPr/>
            <p:nvPr/>
          </p:nvSpPr>
          <p:spPr>
            <a:xfrm>
              <a:off x="3818484" y="-232366"/>
              <a:ext cx="33223" cy="25787"/>
            </a:xfrm>
            <a:custGeom>
              <a:avLst/>
              <a:gdLst/>
              <a:ahLst/>
              <a:cxnLst/>
              <a:rect l="l" t="t" r="r" b="b"/>
              <a:pathLst>
                <a:path w="697" h="541" extrusionOk="0">
                  <a:moveTo>
                    <a:pt x="349" y="1"/>
                  </a:moveTo>
                  <a:cubicBezTo>
                    <a:pt x="3" y="1"/>
                    <a:pt x="1" y="541"/>
                    <a:pt x="349" y="541"/>
                  </a:cubicBezTo>
                  <a:cubicBezTo>
                    <a:pt x="697" y="541"/>
                    <a:pt x="697" y="1"/>
                    <a:pt x="34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2"/>
            <p:cNvSpPr/>
            <p:nvPr/>
          </p:nvSpPr>
          <p:spPr>
            <a:xfrm>
              <a:off x="3851182" y="-185559"/>
              <a:ext cx="51669" cy="40086"/>
            </a:xfrm>
            <a:custGeom>
              <a:avLst/>
              <a:gdLst/>
              <a:ahLst/>
              <a:cxnLst/>
              <a:rect l="l" t="t" r="r" b="b"/>
              <a:pathLst>
                <a:path w="1084" h="841" extrusionOk="0">
                  <a:moveTo>
                    <a:pt x="542" y="0"/>
                  </a:moveTo>
                  <a:cubicBezTo>
                    <a:pt x="2" y="0"/>
                    <a:pt x="0" y="840"/>
                    <a:pt x="542" y="840"/>
                  </a:cubicBezTo>
                  <a:cubicBezTo>
                    <a:pt x="1083" y="839"/>
                    <a:pt x="1084" y="0"/>
                    <a:pt x="5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2"/>
            <p:cNvSpPr/>
            <p:nvPr/>
          </p:nvSpPr>
          <p:spPr>
            <a:xfrm>
              <a:off x="3918962" y="-131555"/>
              <a:ext cx="35796" cy="27789"/>
            </a:xfrm>
            <a:custGeom>
              <a:avLst/>
              <a:gdLst/>
              <a:ahLst/>
              <a:cxnLst/>
              <a:rect l="l" t="t" r="r" b="b"/>
              <a:pathLst>
                <a:path w="751" h="583" extrusionOk="0">
                  <a:moveTo>
                    <a:pt x="377" y="0"/>
                  </a:moveTo>
                  <a:cubicBezTo>
                    <a:pt x="2" y="0"/>
                    <a:pt x="1" y="582"/>
                    <a:pt x="377" y="582"/>
                  </a:cubicBezTo>
                  <a:cubicBezTo>
                    <a:pt x="750" y="582"/>
                    <a:pt x="750" y="0"/>
                    <a:pt x="3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2"/>
            <p:cNvSpPr/>
            <p:nvPr/>
          </p:nvSpPr>
          <p:spPr>
            <a:xfrm>
              <a:off x="4005855" y="-91945"/>
              <a:ext cx="41659" cy="32317"/>
            </a:xfrm>
            <a:custGeom>
              <a:avLst/>
              <a:gdLst/>
              <a:ahLst/>
              <a:cxnLst/>
              <a:rect l="l" t="t" r="r" b="b"/>
              <a:pathLst>
                <a:path w="874" h="678" extrusionOk="0">
                  <a:moveTo>
                    <a:pt x="438" y="0"/>
                  </a:moveTo>
                  <a:cubicBezTo>
                    <a:pt x="3" y="0"/>
                    <a:pt x="0" y="678"/>
                    <a:pt x="438" y="678"/>
                  </a:cubicBezTo>
                  <a:cubicBezTo>
                    <a:pt x="873" y="678"/>
                    <a:pt x="873" y="0"/>
                    <a:pt x="4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2"/>
            <p:cNvSpPr/>
            <p:nvPr/>
          </p:nvSpPr>
          <p:spPr>
            <a:xfrm>
              <a:off x="4090270" y="-113680"/>
              <a:ext cx="69829" cy="63823"/>
            </a:xfrm>
            <a:custGeom>
              <a:avLst/>
              <a:gdLst/>
              <a:ahLst/>
              <a:cxnLst/>
              <a:rect l="l" t="t" r="r" b="b"/>
              <a:pathLst>
                <a:path w="1465" h="1339" extrusionOk="0">
                  <a:moveTo>
                    <a:pt x="663" y="1"/>
                  </a:moveTo>
                  <a:cubicBezTo>
                    <a:pt x="497" y="1"/>
                    <a:pt x="318" y="81"/>
                    <a:pt x="203" y="197"/>
                  </a:cubicBezTo>
                  <a:cubicBezTo>
                    <a:pt x="87" y="314"/>
                    <a:pt x="1" y="504"/>
                    <a:pt x="7" y="670"/>
                  </a:cubicBezTo>
                  <a:cubicBezTo>
                    <a:pt x="14" y="843"/>
                    <a:pt x="71" y="1022"/>
                    <a:pt x="203" y="1142"/>
                  </a:cubicBezTo>
                  <a:cubicBezTo>
                    <a:pt x="329" y="1258"/>
                    <a:pt x="488" y="1338"/>
                    <a:pt x="663" y="1338"/>
                  </a:cubicBezTo>
                  <a:cubicBezTo>
                    <a:pt x="667" y="1338"/>
                    <a:pt x="671" y="1338"/>
                    <a:pt x="676" y="1338"/>
                  </a:cubicBezTo>
                  <a:cubicBezTo>
                    <a:pt x="773" y="1336"/>
                    <a:pt x="873" y="1338"/>
                    <a:pt x="969" y="1312"/>
                  </a:cubicBezTo>
                  <a:cubicBezTo>
                    <a:pt x="1250" y="1235"/>
                    <a:pt x="1464" y="963"/>
                    <a:pt x="1464" y="670"/>
                  </a:cubicBezTo>
                  <a:cubicBezTo>
                    <a:pt x="1464" y="385"/>
                    <a:pt x="1252" y="92"/>
                    <a:pt x="969" y="27"/>
                  </a:cubicBezTo>
                  <a:cubicBezTo>
                    <a:pt x="873" y="5"/>
                    <a:pt x="773" y="2"/>
                    <a:pt x="676" y="1"/>
                  </a:cubicBezTo>
                  <a:cubicBezTo>
                    <a:pt x="672" y="1"/>
                    <a:pt x="668" y="1"/>
                    <a:pt x="66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2"/>
            <p:cNvSpPr/>
            <p:nvPr/>
          </p:nvSpPr>
          <p:spPr>
            <a:xfrm>
              <a:off x="4193608" y="-136083"/>
              <a:ext cx="65158" cy="60773"/>
            </a:xfrm>
            <a:custGeom>
              <a:avLst/>
              <a:gdLst/>
              <a:ahLst/>
              <a:cxnLst/>
              <a:rect l="l" t="t" r="r" b="b"/>
              <a:pathLst>
                <a:path w="1367" h="1275" extrusionOk="0">
                  <a:moveTo>
                    <a:pt x="620" y="0"/>
                  </a:moveTo>
                  <a:cubicBezTo>
                    <a:pt x="541" y="0"/>
                    <a:pt x="467" y="19"/>
                    <a:pt x="399" y="55"/>
                  </a:cubicBezTo>
                  <a:cubicBezTo>
                    <a:pt x="320" y="82"/>
                    <a:pt x="252" y="126"/>
                    <a:pt x="194" y="186"/>
                  </a:cubicBezTo>
                  <a:cubicBezTo>
                    <a:pt x="84" y="296"/>
                    <a:pt x="1" y="478"/>
                    <a:pt x="8" y="636"/>
                  </a:cubicBezTo>
                  <a:cubicBezTo>
                    <a:pt x="16" y="802"/>
                    <a:pt x="70" y="971"/>
                    <a:pt x="194" y="1087"/>
                  </a:cubicBezTo>
                  <a:cubicBezTo>
                    <a:pt x="303" y="1187"/>
                    <a:pt x="454" y="1275"/>
                    <a:pt x="607" y="1275"/>
                  </a:cubicBezTo>
                  <a:cubicBezTo>
                    <a:pt x="620" y="1275"/>
                    <a:pt x="632" y="1274"/>
                    <a:pt x="645" y="1273"/>
                  </a:cubicBezTo>
                  <a:cubicBezTo>
                    <a:pt x="730" y="1265"/>
                    <a:pt x="824" y="1262"/>
                    <a:pt x="906" y="1235"/>
                  </a:cubicBezTo>
                  <a:cubicBezTo>
                    <a:pt x="955" y="1214"/>
                    <a:pt x="1004" y="1193"/>
                    <a:pt x="1054" y="1172"/>
                  </a:cubicBezTo>
                  <a:cubicBezTo>
                    <a:pt x="1126" y="1133"/>
                    <a:pt x="1185" y="1080"/>
                    <a:pt x="1228" y="1012"/>
                  </a:cubicBezTo>
                  <a:cubicBezTo>
                    <a:pt x="1309" y="908"/>
                    <a:pt x="1367" y="773"/>
                    <a:pt x="1362" y="636"/>
                  </a:cubicBezTo>
                  <a:cubicBezTo>
                    <a:pt x="1355" y="528"/>
                    <a:pt x="1326" y="423"/>
                    <a:pt x="1275" y="324"/>
                  </a:cubicBezTo>
                  <a:cubicBezTo>
                    <a:pt x="1200" y="183"/>
                    <a:pt x="1052" y="89"/>
                    <a:pt x="905" y="39"/>
                  </a:cubicBezTo>
                  <a:cubicBezTo>
                    <a:pt x="821" y="11"/>
                    <a:pt x="730" y="8"/>
                    <a:pt x="643" y="1"/>
                  </a:cubicBezTo>
                  <a:cubicBezTo>
                    <a:pt x="635" y="1"/>
                    <a:pt x="627" y="0"/>
                    <a:pt x="6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2"/>
            <p:cNvSpPr/>
            <p:nvPr/>
          </p:nvSpPr>
          <p:spPr>
            <a:xfrm>
              <a:off x="4324543" y="-126025"/>
              <a:ext cx="33318" cy="28837"/>
            </a:xfrm>
            <a:custGeom>
              <a:avLst/>
              <a:gdLst/>
              <a:ahLst/>
              <a:cxnLst/>
              <a:rect l="l" t="t" r="r" b="b"/>
              <a:pathLst>
                <a:path w="699" h="605" extrusionOk="0">
                  <a:moveTo>
                    <a:pt x="392" y="1"/>
                  </a:moveTo>
                  <a:cubicBezTo>
                    <a:pt x="363" y="1"/>
                    <a:pt x="334" y="5"/>
                    <a:pt x="300" y="13"/>
                  </a:cubicBezTo>
                  <a:cubicBezTo>
                    <a:pt x="291" y="14"/>
                    <a:pt x="281" y="16"/>
                    <a:pt x="272" y="19"/>
                  </a:cubicBezTo>
                  <a:cubicBezTo>
                    <a:pt x="251" y="24"/>
                    <a:pt x="230" y="29"/>
                    <a:pt x="208" y="34"/>
                  </a:cubicBezTo>
                  <a:lnTo>
                    <a:pt x="141" y="61"/>
                  </a:lnTo>
                  <a:cubicBezTo>
                    <a:pt x="108" y="78"/>
                    <a:pt x="82" y="103"/>
                    <a:pt x="62" y="133"/>
                  </a:cubicBezTo>
                  <a:cubicBezTo>
                    <a:pt x="27" y="180"/>
                    <a:pt x="1" y="240"/>
                    <a:pt x="3" y="302"/>
                  </a:cubicBezTo>
                  <a:cubicBezTo>
                    <a:pt x="6" y="351"/>
                    <a:pt x="17" y="398"/>
                    <a:pt x="40" y="443"/>
                  </a:cubicBezTo>
                  <a:cubicBezTo>
                    <a:pt x="71" y="501"/>
                    <a:pt x="144" y="557"/>
                    <a:pt x="207" y="571"/>
                  </a:cubicBezTo>
                  <a:lnTo>
                    <a:pt x="271" y="586"/>
                  </a:lnTo>
                  <a:cubicBezTo>
                    <a:pt x="280" y="589"/>
                    <a:pt x="290" y="590"/>
                    <a:pt x="298" y="592"/>
                  </a:cubicBezTo>
                  <a:cubicBezTo>
                    <a:pt x="332" y="600"/>
                    <a:pt x="362" y="604"/>
                    <a:pt x="392" y="604"/>
                  </a:cubicBezTo>
                  <a:cubicBezTo>
                    <a:pt x="419" y="604"/>
                    <a:pt x="446" y="600"/>
                    <a:pt x="477" y="592"/>
                  </a:cubicBezTo>
                  <a:cubicBezTo>
                    <a:pt x="539" y="575"/>
                    <a:pt x="593" y="536"/>
                    <a:pt x="632" y="485"/>
                  </a:cubicBezTo>
                  <a:cubicBezTo>
                    <a:pt x="672" y="434"/>
                    <a:pt x="699" y="370"/>
                    <a:pt x="696" y="303"/>
                  </a:cubicBezTo>
                  <a:cubicBezTo>
                    <a:pt x="695" y="249"/>
                    <a:pt x="682" y="197"/>
                    <a:pt x="657" y="150"/>
                  </a:cubicBezTo>
                  <a:cubicBezTo>
                    <a:pt x="624" y="86"/>
                    <a:pt x="547" y="31"/>
                    <a:pt x="478" y="13"/>
                  </a:cubicBezTo>
                  <a:cubicBezTo>
                    <a:pt x="447" y="4"/>
                    <a:pt x="419" y="1"/>
                    <a:pt x="39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2"/>
            <p:cNvSpPr/>
            <p:nvPr/>
          </p:nvSpPr>
          <p:spPr>
            <a:xfrm>
              <a:off x="4414487" y="-126264"/>
              <a:ext cx="58628" cy="53194"/>
            </a:xfrm>
            <a:custGeom>
              <a:avLst/>
              <a:gdLst/>
              <a:ahLst/>
              <a:cxnLst/>
              <a:rect l="l" t="t" r="r" b="b"/>
              <a:pathLst>
                <a:path w="1230" h="1116" extrusionOk="0">
                  <a:moveTo>
                    <a:pt x="700" y="0"/>
                  </a:moveTo>
                  <a:cubicBezTo>
                    <a:pt x="688" y="0"/>
                    <a:pt x="677" y="1"/>
                    <a:pt x="665" y="2"/>
                  </a:cubicBezTo>
                  <a:cubicBezTo>
                    <a:pt x="626" y="5"/>
                    <a:pt x="587" y="10"/>
                    <a:pt x="549" y="15"/>
                  </a:cubicBezTo>
                  <a:cubicBezTo>
                    <a:pt x="401" y="31"/>
                    <a:pt x="273" y="65"/>
                    <a:pt x="165" y="174"/>
                  </a:cubicBezTo>
                  <a:cubicBezTo>
                    <a:pt x="71" y="268"/>
                    <a:pt x="0" y="423"/>
                    <a:pt x="5" y="558"/>
                  </a:cubicBezTo>
                  <a:cubicBezTo>
                    <a:pt x="12" y="697"/>
                    <a:pt x="58" y="845"/>
                    <a:pt x="165" y="941"/>
                  </a:cubicBezTo>
                  <a:cubicBezTo>
                    <a:pt x="277" y="1045"/>
                    <a:pt x="398" y="1084"/>
                    <a:pt x="549" y="1101"/>
                  </a:cubicBezTo>
                  <a:cubicBezTo>
                    <a:pt x="587" y="1105"/>
                    <a:pt x="626" y="1109"/>
                    <a:pt x="665" y="1114"/>
                  </a:cubicBezTo>
                  <a:cubicBezTo>
                    <a:pt x="676" y="1115"/>
                    <a:pt x="688" y="1116"/>
                    <a:pt x="700" y="1116"/>
                  </a:cubicBezTo>
                  <a:cubicBezTo>
                    <a:pt x="871" y="1116"/>
                    <a:pt x="1074" y="987"/>
                    <a:pt x="1145" y="840"/>
                  </a:cubicBezTo>
                  <a:cubicBezTo>
                    <a:pt x="1188" y="750"/>
                    <a:pt x="1229" y="662"/>
                    <a:pt x="1224" y="559"/>
                  </a:cubicBezTo>
                  <a:cubicBezTo>
                    <a:pt x="1220" y="453"/>
                    <a:pt x="1191" y="371"/>
                    <a:pt x="1145" y="277"/>
                  </a:cubicBezTo>
                  <a:cubicBezTo>
                    <a:pt x="1074" y="129"/>
                    <a:pt x="872" y="0"/>
                    <a:pt x="70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2"/>
            <p:cNvSpPr/>
            <p:nvPr/>
          </p:nvSpPr>
          <p:spPr>
            <a:xfrm>
              <a:off x="4501333" y="-44232"/>
              <a:ext cx="49238" cy="50668"/>
            </a:xfrm>
            <a:custGeom>
              <a:avLst/>
              <a:gdLst/>
              <a:ahLst/>
              <a:cxnLst/>
              <a:rect l="l" t="t" r="r" b="b"/>
              <a:pathLst>
                <a:path w="1033" h="1063" extrusionOk="0">
                  <a:moveTo>
                    <a:pt x="502" y="0"/>
                  </a:moveTo>
                  <a:cubicBezTo>
                    <a:pt x="413" y="0"/>
                    <a:pt x="327" y="24"/>
                    <a:pt x="251" y="68"/>
                  </a:cubicBezTo>
                  <a:cubicBezTo>
                    <a:pt x="211" y="90"/>
                    <a:pt x="172" y="118"/>
                    <a:pt x="143" y="153"/>
                  </a:cubicBezTo>
                  <a:cubicBezTo>
                    <a:pt x="119" y="184"/>
                    <a:pt x="94" y="218"/>
                    <a:pt x="69" y="249"/>
                  </a:cubicBezTo>
                  <a:cubicBezTo>
                    <a:pt x="35" y="304"/>
                    <a:pt x="15" y="361"/>
                    <a:pt x="12" y="425"/>
                  </a:cubicBezTo>
                  <a:cubicBezTo>
                    <a:pt x="1" y="467"/>
                    <a:pt x="1" y="509"/>
                    <a:pt x="12" y="551"/>
                  </a:cubicBezTo>
                  <a:cubicBezTo>
                    <a:pt x="12" y="561"/>
                    <a:pt x="15" y="571"/>
                    <a:pt x="16" y="581"/>
                  </a:cubicBezTo>
                  <a:cubicBezTo>
                    <a:pt x="21" y="663"/>
                    <a:pt x="43" y="738"/>
                    <a:pt x="84" y="810"/>
                  </a:cubicBezTo>
                  <a:cubicBezTo>
                    <a:pt x="111" y="844"/>
                    <a:pt x="138" y="880"/>
                    <a:pt x="164" y="914"/>
                  </a:cubicBezTo>
                  <a:cubicBezTo>
                    <a:pt x="229" y="977"/>
                    <a:pt x="303" y="1021"/>
                    <a:pt x="389" y="1045"/>
                  </a:cubicBezTo>
                  <a:cubicBezTo>
                    <a:pt x="429" y="1057"/>
                    <a:pt x="467" y="1062"/>
                    <a:pt x="506" y="1062"/>
                  </a:cubicBezTo>
                  <a:cubicBezTo>
                    <a:pt x="512" y="1062"/>
                    <a:pt x="519" y="1062"/>
                    <a:pt x="525" y="1062"/>
                  </a:cubicBezTo>
                  <a:lnTo>
                    <a:pt x="525" y="1062"/>
                  </a:lnTo>
                  <a:lnTo>
                    <a:pt x="524" y="1063"/>
                  </a:lnTo>
                  <a:cubicBezTo>
                    <a:pt x="527" y="1063"/>
                    <a:pt x="531" y="1063"/>
                    <a:pt x="534" y="1063"/>
                  </a:cubicBezTo>
                  <a:cubicBezTo>
                    <a:pt x="579" y="1063"/>
                    <a:pt x="620" y="1056"/>
                    <a:pt x="660" y="1043"/>
                  </a:cubicBezTo>
                  <a:cubicBezTo>
                    <a:pt x="702" y="1034"/>
                    <a:pt x="743" y="1017"/>
                    <a:pt x="781" y="994"/>
                  </a:cubicBezTo>
                  <a:cubicBezTo>
                    <a:pt x="784" y="993"/>
                    <a:pt x="785" y="991"/>
                    <a:pt x="787" y="989"/>
                  </a:cubicBezTo>
                  <a:cubicBezTo>
                    <a:pt x="822" y="970"/>
                    <a:pt x="855" y="946"/>
                    <a:pt x="884" y="915"/>
                  </a:cubicBezTo>
                  <a:cubicBezTo>
                    <a:pt x="915" y="885"/>
                    <a:pt x="942" y="849"/>
                    <a:pt x="964" y="812"/>
                  </a:cubicBezTo>
                  <a:cubicBezTo>
                    <a:pt x="1010" y="732"/>
                    <a:pt x="1033" y="647"/>
                    <a:pt x="1033" y="554"/>
                  </a:cubicBezTo>
                  <a:cubicBezTo>
                    <a:pt x="1026" y="435"/>
                    <a:pt x="1014" y="375"/>
                    <a:pt x="957" y="270"/>
                  </a:cubicBezTo>
                  <a:cubicBezTo>
                    <a:pt x="955" y="265"/>
                    <a:pt x="952" y="261"/>
                    <a:pt x="948" y="257"/>
                  </a:cubicBezTo>
                  <a:cubicBezTo>
                    <a:pt x="922" y="224"/>
                    <a:pt x="898" y="190"/>
                    <a:pt x="872" y="157"/>
                  </a:cubicBezTo>
                  <a:cubicBezTo>
                    <a:pt x="870" y="156"/>
                    <a:pt x="870" y="155"/>
                    <a:pt x="868" y="155"/>
                  </a:cubicBezTo>
                  <a:cubicBezTo>
                    <a:pt x="867" y="153"/>
                    <a:pt x="864" y="152"/>
                    <a:pt x="863" y="150"/>
                  </a:cubicBezTo>
                  <a:cubicBezTo>
                    <a:pt x="767" y="56"/>
                    <a:pt x="638" y="0"/>
                    <a:pt x="50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2"/>
            <p:cNvSpPr/>
            <p:nvPr/>
          </p:nvSpPr>
          <p:spPr>
            <a:xfrm>
              <a:off x="3922155" y="-84509"/>
              <a:ext cx="32937" cy="29505"/>
            </a:xfrm>
            <a:custGeom>
              <a:avLst/>
              <a:gdLst/>
              <a:ahLst/>
              <a:cxnLst/>
              <a:rect l="l" t="t" r="r" b="b"/>
              <a:pathLst>
                <a:path w="691" h="619" extrusionOk="0">
                  <a:moveTo>
                    <a:pt x="310" y="0"/>
                  </a:moveTo>
                  <a:cubicBezTo>
                    <a:pt x="253" y="0"/>
                    <a:pt x="202" y="14"/>
                    <a:pt x="154" y="42"/>
                  </a:cubicBezTo>
                  <a:cubicBezTo>
                    <a:pt x="59" y="97"/>
                    <a:pt x="1" y="200"/>
                    <a:pt x="1" y="309"/>
                  </a:cubicBezTo>
                  <a:cubicBezTo>
                    <a:pt x="1" y="417"/>
                    <a:pt x="59" y="521"/>
                    <a:pt x="154" y="576"/>
                  </a:cubicBezTo>
                  <a:cubicBezTo>
                    <a:pt x="202" y="603"/>
                    <a:pt x="254" y="618"/>
                    <a:pt x="310" y="618"/>
                  </a:cubicBezTo>
                  <a:cubicBezTo>
                    <a:pt x="365" y="618"/>
                    <a:pt x="416" y="603"/>
                    <a:pt x="466" y="576"/>
                  </a:cubicBezTo>
                  <a:lnTo>
                    <a:pt x="563" y="529"/>
                  </a:lnTo>
                  <a:cubicBezTo>
                    <a:pt x="642" y="490"/>
                    <a:pt x="689" y="393"/>
                    <a:pt x="689" y="309"/>
                  </a:cubicBezTo>
                  <a:cubicBezTo>
                    <a:pt x="691" y="225"/>
                    <a:pt x="644" y="127"/>
                    <a:pt x="563" y="89"/>
                  </a:cubicBezTo>
                  <a:lnTo>
                    <a:pt x="466" y="42"/>
                  </a:lnTo>
                  <a:cubicBezTo>
                    <a:pt x="416" y="14"/>
                    <a:pt x="364"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2"/>
            <p:cNvSpPr/>
            <p:nvPr/>
          </p:nvSpPr>
          <p:spPr>
            <a:xfrm>
              <a:off x="4035789" y="-34747"/>
              <a:ext cx="17731" cy="13728"/>
            </a:xfrm>
            <a:custGeom>
              <a:avLst/>
              <a:gdLst/>
              <a:ahLst/>
              <a:cxnLst/>
              <a:rect l="l" t="t" r="r" b="b"/>
              <a:pathLst>
                <a:path w="372" h="288" extrusionOk="0">
                  <a:moveTo>
                    <a:pt x="187" y="0"/>
                  </a:moveTo>
                  <a:cubicBezTo>
                    <a:pt x="1" y="0"/>
                    <a:pt x="1" y="288"/>
                    <a:pt x="187" y="288"/>
                  </a:cubicBezTo>
                  <a:cubicBezTo>
                    <a:pt x="371" y="288"/>
                    <a:pt x="371" y="0"/>
                    <a:pt x="1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2"/>
            <p:cNvSpPr/>
            <p:nvPr/>
          </p:nvSpPr>
          <p:spPr>
            <a:xfrm>
              <a:off x="4154379" y="-35605"/>
              <a:ext cx="20019" cy="15491"/>
            </a:xfrm>
            <a:custGeom>
              <a:avLst/>
              <a:gdLst/>
              <a:ahLst/>
              <a:cxnLst/>
              <a:rect l="l" t="t" r="r" b="b"/>
              <a:pathLst>
                <a:path w="420" h="325" extrusionOk="0">
                  <a:moveTo>
                    <a:pt x="210" y="0"/>
                  </a:moveTo>
                  <a:cubicBezTo>
                    <a:pt x="2" y="0"/>
                    <a:pt x="1" y="325"/>
                    <a:pt x="210" y="325"/>
                  </a:cubicBezTo>
                  <a:cubicBezTo>
                    <a:pt x="420" y="325"/>
                    <a:pt x="420" y="0"/>
                    <a:pt x="2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2"/>
            <p:cNvSpPr/>
            <p:nvPr/>
          </p:nvSpPr>
          <p:spPr>
            <a:xfrm>
              <a:off x="4246277" y="-70543"/>
              <a:ext cx="63728" cy="49476"/>
            </a:xfrm>
            <a:custGeom>
              <a:avLst/>
              <a:gdLst/>
              <a:ahLst/>
              <a:cxnLst/>
              <a:rect l="l" t="t" r="r" b="b"/>
              <a:pathLst>
                <a:path w="1337" h="1038" extrusionOk="0">
                  <a:moveTo>
                    <a:pt x="669" y="0"/>
                  </a:moveTo>
                  <a:cubicBezTo>
                    <a:pt x="1" y="0"/>
                    <a:pt x="0" y="1038"/>
                    <a:pt x="669" y="1038"/>
                  </a:cubicBezTo>
                  <a:cubicBezTo>
                    <a:pt x="1336" y="1038"/>
                    <a:pt x="1337" y="0"/>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2"/>
            <p:cNvSpPr/>
            <p:nvPr/>
          </p:nvSpPr>
          <p:spPr>
            <a:xfrm>
              <a:off x="4357528" y="-50190"/>
              <a:ext cx="24547" cy="20687"/>
            </a:xfrm>
            <a:custGeom>
              <a:avLst/>
              <a:gdLst/>
              <a:ahLst/>
              <a:cxnLst/>
              <a:rect l="l" t="t" r="r" b="b"/>
              <a:pathLst>
                <a:path w="515" h="434" extrusionOk="0">
                  <a:moveTo>
                    <a:pt x="208" y="0"/>
                  </a:moveTo>
                  <a:cubicBezTo>
                    <a:pt x="159" y="0"/>
                    <a:pt x="99" y="31"/>
                    <a:pt x="66" y="63"/>
                  </a:cubicBezTo>
                  <a:cubicBezTo>
                    <a:pt x="28" y="102"/>
                    <a:pt x="1" y="163"/>
                    <a:pt x="3" y="217"/>
                  </a:cubicBezTo>
                  <a:cubicBezTo>
                    <a:pt x="6" y="273"/>
                    <a:pt x="24" y="330"/>
                    <a:pt x="66" y="370"/>
                  </a:cubicBezTo>
                  <a:cubicBezTo>
                    <a:pt x="102" y="404"/>
                    <a:pt x="153" y="434"/>
                    <a:pt x="204" y="434"/>
                  </a:cubicBezTo>
                  <a:cubicBezTo>
                    <a:pt x="209" y="434"/>
                    <a:pt x="214" y="433"/>
                    <a:pt x="218" y="433"/>
                  </a:cubicBezTo>
                  <a:cubicBezTo>
                    <a:pt x="255" y="429"/>
                    <a:pt x="299" y="429"/>
                    <a:pt x="332" y="419"/>
                  </a:cubicBezTo>
                  <a:cubicBezTo>
                    <a:pt x="349" y="414"/>
                    <a:pt x="379" y="402"/>
                    <a:pt x="398" y="391"/>
                  </a:cubicBezTo>
                  <a:cubicBezTo>
                    <a:pt x="435" y="372"/>
                    <a:pt x="456" y="345"/>
                    <a:pt x="479" y="313"/>
                  </a:cubicBezTo>
                  <a:cubicBezTo>
                    <a:pt x="515" y="261"/>
                    <a:pt x="515" y="172"/>
                    <a:pt x="479" y="121"/>
                  </a:cubicBezTo>
                  <a:cubicBezTo>
                    <a:pt x="456" y="88"/>
                    <a:pt x="435" y="62"/>
                    <a:pt x="398" y="42"/>
                  </a:cubicBezTo>
                  <a:cubicBezTo>
                    <a:pt x="379" y="32"/>
                    <a:pt x="351" y="19"/>
                    <a:pt x="332" y="14"/>
                  </a:cubicBezTo>
                  <a:cubicBezTo>
                    <a:pt x="299" y="5"/>
                    <a:pt x="256" y="4"/>
                    <a:pt x="218" y="1"/>
                  </a:cubicBezTo>
                  <a:cubicBezTo>
                    <a:pt x="215" y="0"/>
                    <a:pt x="211" y="0"/>
                    <a:pt x="2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2"/>
            <p:cNvSpPr/>
            <p:nvPr/>
          </p:nvSpPr>
          <p:spPr>
            <a:xfrm>
              <a:off x="4410436" y="-45043"/>
              <a:ext cx="58723" cy="58294"/>
            </a:xfrm>
            <a:custGeom>
              <a:avLst/>
              <a:gdLst/>
              <a:ahLst/>
              <a:cxnLst/>
              <a:rect l="l" t="t" r="r" b="b"/>
              <a:pathLst>
                <a:path w="1232" h="1223" extrusionOk="0">
                  <a:moveTo>
                    <a:pt x="595" y="0"/>
                  </a:moveTo>
                  <a:cubicBezTo>
                    <a:pt x="519" y="0"/>
                    <a:pt x="447" y="17"/>
                    <a:pt x="379" y="53"/>
                  </a:cubicBezTo>
                  <a:cubicBezTo>
                    <a:pt x="304" y="78"/>
                    <a:pt x="238" y="119"/>
                    <a:pt x="183" y="179"/>
                  </a:cubicBezTo>
                  <a:cubicBezTo>
                    <a:pt x="123" y="234"/>
                    <a:pt x="81" y="301"/>
                    <a:pt x="56" y="375"/>
                  </a:cubicBezTo>
                  <a:cubicBezTo>
                    <a:pt x="18" y="448"/>
                    <a:pt x="0" y="527"/>
                    <a:pt x="3" y="611"/>
                  </a:cubicBezTo>
                  <a:cubicBezTo>
                    <a:pt x="12" y="665"/>
                    <a:pt x="18" y="720"/>
                    <a:pt x="26" y="773"/>
                  </a:cubicBezTo>
                  <a:cubicBezTo>
                    <a:pt x="55" y="877"/>
                    <a:pt x="107" y="968"/>
                    <a:pt x="183" y="1043"/>
                  </a:cubicBezTo>
                  <a:cubicBezTo>
                    <a:pt x="225" y="1075"/>
                    <a:pt x="265" y="1107"/>
                    <a:pt x="307" y="1138"/>
                  </a:cubicBezTo>
                  <a:cubicBezTo>
                    <a:pt x="403" y="1194"/>
                    <a:pt x="507" y="1222"/>
                    <a:pt x="616" y="1222"/>
                  </a:cubicBezTo>
                  <a:cubicBezTo>
                    <a:pt x="622" y="1222"/>
                    <a:pt x="629" y="1222"/>
                    <a:pt x="635" y="1222"/>
                  </a:cubicBezTo>
                  <a:cubicBezTo>
                    <a:pt x="712" y="1222"/>
                    <a:pt x="784" y="1205"/>
                    <a:pt x="851" y="1170"/>
                  </a:cubicBezTo>
                  <a:cubicBezTo>
                    <a:pt x="928" y="1146"/>
                    <a:pt x="993" y="1104"/>
                    <a:pt x="1048" y="1043"/>
                  </a:cubicBezTo>
                  <a:cubicBezTo>
                    <a:pt x="1109" y="989"/>
                    <a:pt x="1150" y="922"/>
                    <a:pt x="1175" y="847"/>
                  </a:cubicBezTo>
                  <a:cubicBezTo>
                    <a:pt x="1214" y="774"/>
                    <a:pt x="1231" y="696"/>
                    <a:pt x="1227" y="612"/>
                  </a:cubicBezTo>
                  <a:cubicBezTo>
                    <a:pt x="1221" y="557"/>
                    <a:pt x="1214" y="503"/>
                    <a:pt x="1205" y="450"/>
                  </a:cubicBezTo>
                  <a:cubicBezTo>
                    <a:pt x="1176" y="346"/>
                    <a:pt x="1124" y="256"/>
                    <a:pt x="1048" y="179"/>
                  </a:cubicBezTo>
                  <a:cubicBezTo>
                    <a:pt x="1006" y="148"/>
                    <a:pt x="965" y="116"/>
                    <a:pt x="924" y="84"/>
                  </a:cubicBezTo>
                  <a:cubicBezTo>
                    <a:pt x="828" y="29"/>
                    <a:pt x="725" y="0"/>
                    <a:pt x="615" y="0"/>
                  </a:cubicBezTo>
                  <a:cubicBezTo>
                    <a:pt x="608" y="0"/>
                    <a:pt x="602" y="0"/>
                    <a:pt x="59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2"/>
            <p:cNvSpPr/>
            <p:nvPr/>
          </p:nvSpPr>
          <p:spPr>
            <a:xfrm>
              <a:off x="4499855" y="15587"/>
              <a:ext cx="23547" cy="26835"/>
            </a:xfrm>
            <a:custGeom>
              <a:avLst/>
              <a:gdLst/>
              <a:ahLst/>
              <a:cxnLst/>
              <a:rect l="l" t="t" r="r" b="b"/>
              <a:pathLst>
                <a:path w="494" h="563" extrusionOk="0">
                  <a:moveTo>
                    <a:pt x="258" y="0"/>
                  </a:moveTo>
                  <a:cubicBezTo>
                    <a:pt x="255" y="0"/>
                    <a:pt x="251" y="0"/>
                    <a:pt x="248" y="0"/>
                  </a:cubicBezTo>
                  <a:cubicBezTo>
                    <a:pt x="209" y="1"/>
                    <a:pt x="172" y="12"/>
                    <a:pt x="138" y="31"/>
                  </a:cubicBezTo>
                  <a:cubicBezTo>
                    <a:pt x="97" y="53"/>
                    <a:pt x="45" y="112"/>
                    <a:pt x="37" y="162"/>
                  </a:cubicBezTo>
                  <a:cubicBezTo>
                    <a:pt x="25" y="237"/>
                    <a:pt x="0" y="324"/>
                    <a:pt x="27" y="395"/>
                  </a:cubicBezTo>
                  <a:cubicBezTo>
                    <a:pt x="46" y="444"/>
                    <a:pt x="68" y="482"/>
                    <a:pt x="109" y="514"/>
                  </a:cubicBezTo>
                  <a:cubicBezTo>
                    <a:pt x="144" y="543"/>
                    <a:pt x="190" y="563"/>
                    <a:pt x="238" y="563"/>
                  </a:cubicBezTo>
                  <a:cubicBezTo>
                    <a:pt x="242" y="563"/>
                    <a:pt x="245" y="563"/>
                    <a:pt x="248" y="563"/>
                  </a:cubicBezTo>
                  <a:cubicBezTo>
                    <a:pt x="288" y="561"/>
                    <a:pt x="328" y="551"/>
                    <a:pt x="362" y="531"/>
                  </a:cubicBezTo>
                  <a:cubicBezTo>
                    <a:pt x="417" y="503"/>
                    <a:pt x="446" y="449"/>
                    <a:pt x="467" y="395"/>
                  </a:cubicBezTo>
                  <a:cubicBezTo>
                    <a:pt x="493" y="324"/>
                    <a:pt x="469" y="236"/>
                    <a:pt x="459" y="162"/>
                  </a:cubicBezTo>
                  <a:cubicBezTo>
                    <a:pt x="450" y="144"/>
                    <a:pt x="444" y="126"/>
                    <a:pt x="437" y="109"/>
                  </a:cubicBezTo>
                  <a:cubicBezTo>
                    <a:pt x="422" y="83"/>
                    <a:pt x="403" y="63"/>
                    <a:pt x="380" y="47"/>
                  </a:cubicBezTo>
                  <a:cubicBezTo>
                    <a:pt x="346" y="20"/>
                    <a:pt x="302" y="0"/>
                    <a:pt x="2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2"/>
            <p:cNvSpPr/>
            <p:nvPr/>
          </p:nvSpPr>
          <p:spPr>
            <a:xfrm>
              <a:off x="4533983" y="70736"/>
              <a:ext cx="39085" cy="30315"/>
            </a:xfrm>
            <a:custGeom>
              <a:avLst/>
              <a:gdLst/>
              <a:ahLst/>
              <a:cxnLst/>
              <a:rect l="l" t="t" r="r" b="b"/>
              <a:pathLst>
                <a:path w="820" h="636" extrusionOk="0">
                  <a:moveTo>
                    <a:pt x="410" y="0"/>
                  </a:moveTo>
                  <a:cubicBezTo>
                    <a:pt x="0" y="0"/>
                    <a:pt x="0" y="636"/>
                    <a:pt x="410" y="636"/>
                  </a:cubicBezTo>
                  <a:cubicBezTo>
                    <a:pt x="820" y="636"/>
                    <a:pt x="820" y="0"/>
                    <a:pt x="4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2"/>
            <p:cNvSpPr/>
            <p:nvPr/>
          </p:nvSpPr>
          <p:spPr>
            <a:xfrm>
              <a:off x="4500570" y="-88942"/>
              <a:ext cx="33985" cy="26311"/>
            </a:xfrm>
            <a:custGeom>
              <a:avLst/>
              <a:gdLst/>
              <a:ahLst/>
              <a:cxnLst/>
              <a:rect l="l" t="t" r="r" b="b"/>
              <a:pathLst>
                <a:path w="713" h="552" extrusionOk="0">
                  <a:moveTo>
                    <a:pt x="357" y="0"/>
                  </a:moveTo>
                  <a:cubicBezTo>
                    <a:pt x="3" y="0"/>
                    <a:pt x="1" y="552"/>
                    <a:pt x="357" y="552"/>
                  </a:cubicBezTo>
                  <a:cubicBezTo>
                    <a:pt x="713" y="552"/>
                    <a:pt x="713" y="0"/>
                    <a:pt x="35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2"/>
            <p:cNvSpPr/>
            <p:nvPr/>
          </p:nvSpPr>
          <p:spPr>
            <a:xfrm>
              <a:off x="4595757" y="-38513"/>
              <a:ext cx="36702" cy="35796"/>
            </a:xfrm>
            <a:custGeom>
              <a:avLst/>
              <a:gdLst/>
              <a:ahLst/>
              <a:cxnLst/>
              <a:rect l="l" t="t" r="r" b="b"/>
              <a:pathLst>
                <a:path w="770" h="751" extrusionOk="0">
                  <a:moveTo>
                    <a:pt x="370" y="1"/>
                  </a:moveTo>
                  <a:cubicBezTo>
                    <a:pt x="281" y="1"/>
                    <a:pt x="187" y="40"/>
                    <a:pt x="124" y="103"/>
                  </a:cubicBezTo>
                  <a:cubicBezTo>
                    <a:pt x="38" y="189"/>
                    <a:pt x="0" y="323"/>
                    <a:pt x="35" y="441"/>
                  </a:cubicBezTo>
                  <a:cubicBezTo>
                    <a:pt x="58" y="517"/>
                    <a:pt x="82" y="591"/>
                    <a:pt x="140" y="649"/>
                  </a:cubicBezTo>
                  <a:cubicBezTo>
                    <a:pt x="164" y="672"/>
                    <a:pt x="192" y="692"/>
                    <a:pt x="221" y="707"/>
                  </a:cubicBezTo>
                  <a:cubicBezTo>
                    <a:pt x="264" y="731"/>
                    <a:pt x="311" y="750"/>
                    <a:pt x="361" y="750"/>
                  </a:cubicBezTo>
                  <a:cubicBezTo>
                    <a:pt x="365" y="750"/>
                    <a:pt x="368" y="750"/>
                    <a:pt x="372" y="750"/>
                  </a:cubicBezTo>
                  <a:cubicBezTo>
                    <a:pt x="448" y="747"/>
                    <a:pt x="511" y="719"/>
                    <a:pt x="569" y="674"/>
                  </a:cubicBezTo>
                  <a:cubicBezTo>
                    <a:pt x="605" y="644"/>
                    <a:pt x="635" y="617"/>
                    <a:pt x="658" y="574"/>
                  </a:cubicBezTo>
                  <a:cubicBezTo>
                    <a:pt x="672" y="546"/>
                    <a:pt x="686" y="515"/>
                    <a:pt x="694" y="486"/>
                  </a:cubicBezTo>
                  <a:cubicBezTo>
                    <a:pt x="700" y="472"/>
                    <a:pt x="704" y="456"/>
                    <a:pt x="708" y="441"/>
                  </a:cubicBezTo>
                  <a:cubicBezTo>
                    <a:pt x="770" y="224"/>
                    <a:pt x="593" y="1"/>
                    <a:pt x="3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2"/>
            <p:cNvSpPr/>
            <p:nvPr/>
          </p:nvSpPr>
          <p:spPr>
            <a:xfrm>
              <a:off x="4570352" y="1049"/>
              <a:ext cx="42088" cy="38084"/>
            </a:xfrm>
            <a:custGeom>
              <a:avLst/>
              <a:gdLst/>
              <a:ahLst/>
              <a:cxnLst/>
              <a:rect l="l" t="t" r="r" b="b"/>
              <a:pathLst>
                <a:path w="883" h="799" extrusionOk="0">
                  <a:moveTo>
                    <a:pt x="383" y="0"/>
                  </a:moveTo>
                  <a:cubicBezTo>
                    <a:pt x="335" y="0"/>
                    <a:pt x="290" y="12"/>
                    <a:pt x="247" y="34"/>
                  </a:cubicBezTo>
                  <a:cubicBezTo>
                    <a:pt x="198" y="50"/>
                    <a:pt x="154" y="77"/>
                    <a:pt x="120" y="117"/>
                  </a:cubicBezTo>
                  <a:cubicBezTo>
                    <a:pt x="80" y="154"/>
                    <a:pt x="53" y="195"/>
                    <a:pt x="37" y="245"/>
                  </a:cubicBezTo>
                  <a:cubicBezTo>
                    <a:pt x="12" y="292"/>
                    <a:pt x="0" y="343"/>
                    <a:pt x="3" y="399"/>
                  </a:cubicBezTo>
                  <a:cubicBezTo>
                    <a:pt x="8" y="501"/>
                    <a:pt x="41" y="609"/>
                    <a:pt x="120" y="681"/>
                  </a:cubicBezTo>
                  <a:lnTo>
                    <a:pt x="200" y="744"/>
                  </a:lnTo>
                  <a:cubicBezTo>
                    <a:pt x="263" y="781"/>
                    <a:pt x="330" y="797"/>
                    <a:pt x="402" y="798"/>
                  </a:cubicBezTo>
                  <a:lnTo>
                    <a:pt x="465" y="791"/>
                  </a:lnTo>
                  <a:cubicBezTo>
                    <a:pt x="489" y="788"/>
                    <a:pt x="515" y="784"/>
                    <a:pt x="541" y="781"/>
                  </a:cubicBezTo>
                  <a:cubicBezTo>
                    <a:pt x="592" y="778"/>
                    <a:pt x="640" y="762"/>
                    <a:pt x="685" y="735"/>
                  </a:cubicBezTo>
                  <a:cubicBezTo>
                    <a:pt x="715" y="717"/>
                    <a:pt x="745" y="695"/>
                    <a:pt x="767" y="669"/>
                  </a:cubicBezTo>
                  <a:cubicBezTo>
                    <a:pt x="831" y="597"/>
                    <a:pt x="883" y="500"/>
                    <a:pt x="878" y="400"/>
                  </a:cubicBezTo>
                  <a:cubicBezTo>
                    <a:pt x="872" y="364"/>
                    <a:pt x="869" y="332"/>
                    <a:pt x="864" y="297"/>
                  </a:cubicBezTo>
                  <a:cubicBezTo>
                    <a:pt x="845" y="233"/>
                    <a:pt x="813" y="177"/>
                    <a:pt x="766" y="129"/>
                  </a:cubicBezTo>
                  <a:cubicBezTo>
                    <a:pt x="720" y="79"/>
                    <a:pt x="655" y="46"/>
                    <a:pt x="591" y="25"/>
                  </a:cubicBezTo>
                  <a:cubicBezTo>
                    <a:pt x="561" y="14"/>
                    <a:pt x="504" y="13"/>
                    <a:pt x="463" y="8"/>
                  </a:cubicBezTo>
                  <a:lnTo>
                    <a:pt x="400" y="1"/>
                  </a:lnTo>
                  <a:cubicBezTo>
                    <a:pt x="394" y="0"/>
                    <a:pt x="389" y="0"/>
                    <a:pt x="38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1" name="Google Shape;2691;p32"/>
          <p:cNvGrpSpPr/>
          <p:nvPr/>
        </p:nvGrpSpPr>
        <p:grpSpPr>
          <a:xfrm rot="-636634">
            <a:off x="2782458" y="4733640"/>
            <a:ext cx="1135986" cy="503459"/>
            <a:chOff x="4059002" y="793671"/>
            <a:chExt cx="401482" cy="177933"/>
          </a:xfrm>
        </p:grpSpPr>
        <p:sp>
          <p:nvSpPr>
            <p:cNvPr id="2692" name="Google Shape;2692;p32"/>
            <p:cNvSpPr/>
            <p:nvPr/>
          </p:nvSpPr>
          <p:spPr>
            <a:xfrm>
              <a:off x="4419301" y="862833"/>
              <a:ext cx="20925" cy="15014"/>
            </a:xfrm>
            <a:custGeom>
              <a:avLst/>
              <a:gdLst/>
              <a:ahLst/>
              <a:cxnLst/>
              <a:rect l="l" t="t" r="r" b="b"/>
              <a:pathLst>
                <a:path w="439" h="315" extrusionOk="0">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2"/>
            <p:cNvSpPr/>
            <p:nvPr/>
          </p:nvSpPr>
          <p:spPr>
            <a:xfrm>
              <a:off x="4359148" y="868123"/>
              <a:ext cx="21449" cy="19161"/>
            </a:xfrm>
            <a:custGeom>
              <a:avLst/>
              <a:gdLst/>
              <a:ahLst/>
              <a:cxnLst/>
              <a:rect l="l" t="t" r="r" b="b"/>
              <a:pathLst>
                <a:path w="450" h="402" extrusionOk="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2"/>
            <p:cNvSpPr/>
            <p:nvPr/>
          </p:nvSpPr>
          <p:spPr>
            <a:xfrm>
              <a:off x="4285649" y="845006"/>
              <a:ext cx="34748" cy="37036"/>
            </a:xfrm>
            <a:custGeom>
              <a:avLst/>
              <a:gdLst/>
              <a:ahLst/>
              <a:cxnLst/>
              <a:rect l="l" t="t" r="r" b="b"/>
              <a:pathLst>
                <a:path w="729" h="777" extrusionOk="0">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2"/>
            <p:cNvSpPr/>
            <p:nvPr/>
          </p:nvSpPr>
          <p:spPr>
            <a:xfrm>
              <a:off x="4214104" y="807065"/>
              <a:ext cx="32508" cy="30649"/>
            </a:xfrm>
            <a:custGeom>
              <a:avLst/>
              <a:gdLst/>
              <a:ahLst/>
              <a:cxnLst/>
              <a:rect l="l" t="t" r="r" b="b"/>
              <a:pathLst>
                <a:path w="682" h="643" extrusionOk="0">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2"/>
            <p:cNvSpPr/>
            <p:nvPr/>
          </p:nvSpPr>
          <p:spPr>
            <a:xfrm>
              <a:off x="4122587" y="793671"/>
              <a:ext cx="39085" cy="31602"/>
            </a:xfrm>
            <a:custGeom>
              <a:avLst/>
              <a:gdLst/>
              <a:ahLst/>
              <a:cxnLst/>
              <a:rect l="l" t="t" r="r" b="b"/>
              <a:pathLst>
                <a:path w="820" h="663" extrusionOk="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2"/>
            <p:cNvSpPr/>
            <p:nvPr/>
          </p:nvSpPr>
          <p:spPr>
            <a:xfrm>
              <a:off x="4059002" y="822651"/>
              <a:ext cx="31745" cy="27598"/>
            </a:xfrm>
            <a:custGeom>
              <a:avLst/>
              <a:gdLst/>
              <a:ahLst/>
              <a:cxnLst/>
              <a:rect l="l" t="t" r="r" b="b"/>
              <a:pathLst>
                <a:path w="666" h="579" extrusionOk="0">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2"/>
            <p:cNvSpPr/>
            <p:nvPr/>
          </p:nvSpPr>
          <p:spPr>
            <a:xfrm>
              <a:off x="4438415" y="889239"/>
              <a:ext cx="22069" cy="17159"/>
            </a:xfrm>
            <a:custGeom>
              <a:avLst/>
              <a:gdLst/>
              <a:ahLst/>
              <a:cxnLst/>
              <a:rect l="l" t="t" r="r" b="b"/>
              <a:pathLst>
                <a:path w="463" h="360" extrusionOk="0">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2"/>
            <p:cNvSpPr/>
            <p:nvPr/>
          </p:nvSpPr>
          <p:spPr>
            <a:xfrm>
              <a:off x="4383743" y="914883"/>
              <a:ext cx="31793" cy="27884"/>
            </a:xfrm>
            <a:custGeom>
              <a:avLst/>
              <a:gdLst/>
              <a:ahLst/>
              <a:cxnLst/>
              <a:rect l="l" t="t" r="r" b="b"/>
              <a:pathLst>
                <a:path w="667" h="585" extrusionOk="0">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2"/>
            <p:cNvSpPr/>
            <p:nvPr/>
          </p:nvSpPr>
          <p:spPr>
            <a:xfrm>
              <a:off x="4325878" y="935283"/>
              <a:ext cx="26645" cy="22450"/>
            </a:xfrm>
            <a:custGeom>
              <a:avLst/>
              <a:gdLst/>
              <a:ahLst/>
              <a:cxnLst/>
              <a:rect l="l" t="t" r="r" b="b"/>
              <a:pathLst>
                <a:path w="559" h="471" extrusionOk="0">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2"/>
            <p:cNvSpPr/>
            <p:nvPr/>
          </p:nvSpPr>
          <p:spPr>
            <a:xfrm>
              <a:off x="4274543" y="925512"/>
              <a:ext cx="15253" cy="13013"/>
            </a:xfrm>
            <a:custGeom>
              <a:avLst/>
              <a:gdLst/>
              <a:ahLst/>
              <a:cxnLst/>
              <a:rect l="l" t="t" r="r" b="b"/>
              <a:pathLst>
                <a:path w="320" h="273" extrusionOk="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2"/>
            <p:cNvSpPr/>
            <p:nvPr/>
          </p:nvSpPr>
          <p:spPr>
            <a:xfrm>
              <a:off x="4204857" y="894625"/>
              <a:ext cx="31173" cy="30982"/>
            </a:xfrm>
            <a:custGeom>
              <a:avLst/>
              <a:gdLst/>
              <a:ahLst/>
              <a:cxnLst/>
              <a:rect l="l" t="t" r="r" b="b"/>
              <a:pathLst>
                <a:path w="654" h="650" extrusionOk="0">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2"/>
            <p:cNvSpPr/>
            <p:nvPr/>
          </p:nvSpPr>
          <p:spPr>
            <a:xfrm>
              <a:off x="4139746" y="912214"/>
              <a:ext cx="27264" cy="24261"/>
            </a:xfrm>
            <a:custGeom>
              <a:avLst/>
              <a:gdLst/>
              <a:ahLst/>
              <a:cxnLst/>
              <a:rect l="l" t="t" r="r" b="b"/>
              <a:pathLst>
                <a:path w="572" h="509" extrusionOk="0">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2"/>
            <p:cNvSpPr/>
            <p:nvPr/>
          </p:nvSpPr>
          <p:spPr>
            <a:xfrm>
              <a:off x="4104712" y="950727"/>
              <a:ext cx="28933" cy="20877"/>
            </a:xfrm>
            <a:custGeom>
              <a:avLst/>
              <a:gdLst/>
              <a:ahLst/>
              <a:cxnLst/>
              <a:rect l="l" t="t" r="r" b="b"/>
              <a:pathLst>
                <a:path w="607" h="438" extrusionOk="0">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2"/>
            <p:cNvSpPr/>
            <p:nvPr/>
          </p:nvSpPr>
          <p:spPr>
            <a:xfrm>
              <a:off x="4393658" y="889620"/>
              <a:ext cx="14776" cy="12298"/>
            </a:xfrm>
            <a:custGeom>
              <a:avLst/>
              <a:gdLst/>
              <a:ahLst/>
              <a:cxnLst/>
              <a:rect l="l" t="t" r="r" b="b"/>
              <a:pathLst>
                <a:path w="310" h="258" extrusionOk="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2"/>
            <p:cNvSpPr/>
            <p:nvPr/>
          </p:nvSpPr>
          <p:spPr>
            <a:xfrm>
              <a:off x="4330930" y="896818"/>
              <a:ext cx="30124" cy="21640"/>
            </a:xfrm>
            <a:custGeom>
              <a:avLst/>
              <a:gdLst/>
              <a:ahLst/>
              <a:cxnLst/>
              <a:rect l="l" t="t" r="r" b="b"/>
              <a:pathLst>
                <a:path w="632" h="454" extrusionOk="0">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2"/>
            <p:cNvSpPr/>
            <p:nvPr/>
          </p:nvSpPr>
          <p:spPr>
            <a:xfrm>
              <a:off x="4256192" y="879706"/>
              <a:ext cx="29123" cy="27407"/>
            </a:xfrm>
            <a:custGeom>
              <a:avLst/>
              <a:gdLst/>
              <a:ahLst/>
              <a:cxnLst/>
              <a:rect l="l" t="t" r="r" b="b"/>
              <a:pathLst>
                <a:path w="611" h="575" extrusionOk="0">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2"/>
            <p:cNvSpPr/>
            <p:nvPr/>
          </p:nvSpPr>
          <p:spPr>
            <a:xfrm>
              <a:off x="4188984" y="856827"/>
              <a:ext cx="21497" cy="21926"/>
            </a:xfrm>
            <a:custGeom>
              <a:avLst/>
              <a:gdLst/>
              <a:ahLst/>
              <a:cxnLst/>
              <a:rect l="l" t="t" r="r" b="b"/>
              <a:pathLst>
                <a:path w="451" h="460" extrusionOk="0">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2"/>
            <p:cNvSpPr/>
            <p:nvPr/>
          </p:nvSpPr>
          <p:spPr>
            <a:xfrm>
              <a:off x="4124779" y="855349"/>
              <a:ext cx="24166" cy="22021"/>
            </a:xfrm>
            <a:custGeom>
              <a:avLst/>
              <a:gdLst/>
              <a:ahLst/>
              <a:cxnLst/>
              <a:rect l="l" t="t" r="r" b="b"/>
              <a:pathLst>
                <a:path w="507" h="462" extrusionOk="0">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2"/>
            <p:cNvSpPr/>
            <p:nvPr/>
          </p:nvSpPr>
          <p:spPr>
            <a:xfrm>
              <a:off x="4074207" y="888476"/>
              <a:ext cx="25024" cy="23642"/>
            </a:xfrm>
            <a:custGeom>
              <a:avLst/>
              <a:gdLst/>
              <a:ahLst/>
              <a:cxnLst/>
              <a:rect l="l" t="t" r="r" b="b"/>
              <a:pathLst>
                <a:path w="525" h="496" extrusionOk="0">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1" name="Google Shape;2711;p32"/>
          <p:cNvGrpSpPr/>
          <p:nvPr/>
        </p:nvGrpSpPr>
        <p:grpSpPr>
          <a:xfrm rot="994520">
            <a:off x="7019172" y="3889872"/>
            <a:ext cx="1655340" cy="1805327"/>
            <a:chOff x="4518826" y="55435"/>
            <a:chExt cx="440758" cy="480654"/>
          </a:xfrm>
        </p:grpSpPr>
        <p:sp>
          <p:nvSpPr>
            <p:cNvPr id="2712" name="Google Shape;2712;p32"/>
            <p:cNvSpPr/>
            <p:nvPr/>
          </p:nvSpPr>
          <p:spPr>
            <a:xfrm>
              <a:off x="4525547" y="89182"/>
              <a:ext cx="377411" cy="446907"/>
            </a:xfrm>
            <a:custGeom>
              <a:avLst/>
              <a:gdLst/>
              <a:ahLst/>
              <a:cxnLst/>
              <a:rect l="l" t="t" r="r" b="b"/>
              <a:pathLst>
                <a:path w="7918" h="9376" extrusionOk="0">
                  <a:moveTo>
                    <a:pt x="7153" y="0"/>
                  </a:moveTo>
                  <a:cubicBezTo>
                    <a:pt x="7067" y="0"/>
                    <a:pt x="6980" y="71"/>
                    <a:pt x="7008" y="181"/>
                  </a:cubicBezTo>
                  <a:cubicBezTo>
                    <a:pt x="7606" y="2623"/>
                    <a:pt x="4898" y="3897"/>
                    <a:pt x="3242" y="4962"/>
                  </a:cubicBezTo>
                  <a:cubicBezTo>
                    <a:pt x="1660" y="5979"/>
                    <a:pt x="418" y="7482"/>
                    <a:pt x="4" y="9350"/>
                  </a:cubicBezTo>
                  <a:cubicBezTo>
                    <a:pt x="0" y="9366"/>
                    <a:pt x="13" y="9376"/>
                    <a:pt x="25" y="9376"/>
                  </a:cubicBezTo>
                  <a:cubicBezTo>
                    <a:pt x="33" y="9376"/>
                    <a:pt x="41" y="9371"/>
                    <a:pt x="44" y="9361"/>
                  </a:cubicBezTo>
                  <a:cubicBezTo>
                    <a:pt x="386" y="8298"/>
                    <a:pt x="889" y="7336"/>
                    <a:pt x="1642" y="6501"/>
                  </a:cubicBezTo>
                  <a:cubicBezTo>
                    <a:pt x="2410" y="5648"/>
                    <a:pt x="3373" y="5096"/>
                    <a:pt x="4361" y="4539"/>
                  </a:cubicBezTo>
                  <a:cubicBezTo>
                    <a:pt x="5895" y="3670"/>
                    <a:pt x="7918" y="2156"/>
                    <a:pt x="7290" y="104"/>
                  </a:cubicBezTo>
                  <a:cubicBezTo>
                    <a:pt x="7267" y="32"/>
                    <a:pt x="7210" y="0"/>
                    <a:pt x="71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2"/>
            <p:cNvSpPr/>
            <p:nvPr/>
          </p:nvSpPr>
          <p:spPr>
            <a:xfrm>
              <a:off x="4518826" y="55435"/>
              <a:ext cx="277220" cy="458108"/>
            </a:xfrm>
            <a:custGeom>
              <a:avLst/>
              <a:gdLst/>
              <a:ahLst/>
              <a:cxnLst/>
              <a:rect l="l" t="t" r="r" b="b"/>
              <a:pathLst>
                <a:path w="5816" h="9611" extrusionOk="0">
                  <a:moveTo>
                    <a:pt x="5509" y="1"/>
                  </a:moveTo>
                  <a:cubicBezTo>
                    <a:pt x="5434" y="1"/>
                    <a:pt x="5355" y="52"/>
                    <a:pt x="5358" y="140"/>
                  </a:cubicBezTo>
                  <a:cubicBezTo>
                    <a:pt x="5394" y="1168"/>
                    <a:pt x="5571" y="2258"/>
                    <a:pt x="4997" y="3184"/>
                  </a:cubicBezTo>
                  <a:cubicBezTo>
                    <a:pt x="4475" y="4023"/>
                    <a:pt x="3501" y="4432"/>
                    <a:pt x="2746" y="5020"/>
                  </a:cubicBezTo>
                  <a:cubicBezTo>
                    <a:pt x="1348" y="6107"/>
                    <a:pt x="251" y="7824"/>
                    <a:pt x="2" y="9593"/>
                  </a:cubicBezTo>
                  <a:cubicBezTo>
                    <a:pt x="0" y="9604"/>
                    <a:pt x="8" y="9611"/>
                    <a:pt x="16" y="9611"/>
                  </a:cubicBezTo>
                  <a:cubicBezTo>
                    <a:pt x="21" y="9611"/>
                    <a:pt x="26" y="9608"/>
                    <a:pt x="28" y="9600"/>
                  </a:cubicBezTo>
                  <a:cubicBezTo>
                    <a:pt x="282" y="8613"/>
                    <a:pt x="628" y="7669"/>
                    <a:pt x="1230" y="6837"/>
                  </a:cubicBezTo>
                  <a:cubicBezTo>
                    <a:pt x="1867" y="5957"/>
                    <a:pt x="2672" y="5277"/>
                    <a:pt x="3591" y="4710"/>
                  </a:cubicBezTo>
                  <a:cubicBezTo>
                    <a:pt x="4352" y="4242"/>
                    <a:pt x="5107" y="3751"/>
                    <a:pt x="5459" y="2891"/>
                  </a:cubicBezTo>
                  <a:cubicBezTo>
                    <a:pt x="5815" y="2035"/>
                    <a:pt x="5777" y="1003"/>
                    <a:pt x="5636" y="102"/>
                  </a:cubicBezTo>
                  <a:cubicBezTo>
                    <a:pt x="5625" y="33"/>
                    <a:pt x="5569" y="1"/>
                    <a:pt x="550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2"/>
            <p:cNvSpPr/>
            <p:nvPr/>
          </p:nvSpPr>
          <p:spPr>
            <a:xfrm>
              <a:off x="4571019" y="177267"/>
              <a:ext cx="377697" cy="314684"/>
            </a:xfrm>
            <a:custGeom>
              <a:avLst/>
              <a:gdLst/>
              <a:ahLst/>
              <a:cxnLst/>
              <a:rect l="l" t="t" r="r" b="b"/>
              <a:pathLst>
                <a:path w="7924" h="6602" extrusionOk="0">
                  <a:moveTo>
                    <a:pt x="7553" y="0"/>
                  </a:moveTo>
                  <a:cubicBezTo>
                    <a:pt x="7507" y="0"/>
                    <a:pt x="7461" y="34"/>
                    <a:pt x="7453" y="96"/>
                  </a:cubicBezTo>
                  <a:cubicBezTo>
                    <a:pt x="7394" y="570"/>
                    <a:pt x="7393" y="953"/>
                    <a:pt x="7136" y="1378"/>
                  </a:cubicBezTo>
                  <a:cubicBezTo>
                    <a:pt x="6896" y="1779"/>
                    <a:pt x="6549" y="2114"/>
                    <a:pt x="6159" y="2367"/>
                  </a:cubicBezTo>
                  <a:cubicBezTo>
                    <a:pt x="5339" y="2901"/>
                    <a:pt x="4353" y="3100"/>
                    <a:pt x="3453" y="3457"/>
                  </a:cubicBezTo>
                  <a:cubicBezTo>
                    <a:pt x="1977" y="4042"/>
                    <a:pt x="689" y="5130"/>
                    <a:pt x="6" y="6580"/>
                  </a:cubicBezTo>
                  <a:cubicBezTo>
                    <a:pt x="1" y="6591"/>
                    <a:pt x="9" y="6601"/>
                    <a:pt x="19" y="6601"/>
                  </a:cubicBezTo>
                  <a:cubicBezTo>
                    <a:pt x="23" y="6601"/>
                    <a:pt x="27" y="6599"/>
                    <a:pt x="30" y="6594"/>
                  </a:cubicBezTo>
                  <a:cubicBezTo>
                    <a:pt x="548" y="5775"/>
                    <a:pt x="1175" y="5050"/>
                    <a:pt x="1971" y="4491"/>
                  </a:cubicBezTo>
                  <a:cubicBezTo>
                    <a:pt x="2814" y="3900"/>
                    <a:pt x="3768" y="3616"/>
                    <a:pt x="4735" y="3298"/>
                  </a:cubicBezTo>
                  <a:cubicBezTo>
                    <a:pt x="5555" y="3028"/>
                    <a:pt x="6372" y="2692"/>
                    <a:pt x="6975" y="2056"/>
                  </a:cubicBezTo>
                  <a:cubicBezTo>
                    <a:pt x="7425" y="1581"/>
                    <a:pt x="7924" y="743"/>
                    <a:pt x="7649" y="70"/>
                  </a:cubicBezTo>
                  <a:cubicBezTo>
                    <a:pt x="7630" y="23"/>
                    <a:pt x="7591" y="0"/>
                    <a:pt x="75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2"/>
            <p:cNvSpPr/>
            <p:nvPr/>
          </p:nvSpPr>
          <p:spPr>
            <a:xfrm>
              <a:off x="4586987" y="386469"/>
              <a:ext cx="255389" cy="130554"/>
            </a:xfrm>
            <a:custGeom>
              <a:avLst/>
              <a:gdLst/>
              <a:ahLst/>
              <a:cxnLst/>
              <a:rect l="l" t="t" r="r" b="b"/>
              <a:pathLst>
                <a:path w="5358" h="2739" extrusionOk="0">
                  <a:moveTo>
                    <a:pt x="5269" y="1"/>
                  </a:moveTo>
                  <a:cubicBezTo>
                    <a:pt x="5262" y="1"/>
                    <a:pt x="5255" y="2"/>
                    <a:pt x="5248" y="5"/>
                  </a:cubicBezTo>
                  <a:cubicBezTo>
                    <a:pt x="4898" y="144"/>
                    <a:pt x="4576" y="281"/>
                    <a:pt x="4195" y="302"/>
                  </a:cubicBezTo>
                  <a:cubicBezTo>
                    <a:pt x="4131" y="306"/>
                    <a:pt x="4067" y="307"/>
                    <a:pt x="4004" y="307"/>
                  </a:cubicBezTo>
                  <a:cubicBezTo>
                    <a:pt x="3848" y="307"/>
                    <a:pt x="3692" y="299"/>
                    <a:pt x="3537" y="299"/>
                  </a:cubicBezTo>
                  <a:cubicBezTo>
                    <a:pt x="3480" y="299"/>
                    <a:pt x="3423" y="300"/>
                    <a:pt x="3367" y="303"/>
                  </a:cubicBezTo>
                  <a:cubicBezTo>
                    <a:pt x="2879" y="329"/>
                    <a:pt x="2402" y="458"/>
                    <a:pt x="1962" y="667"/>
                  </a:cubicBezTo>
                  <a:cubicBezTo>
                    <a:pt x="1087" y="1082"/>
                    <a:pt x="352" y="1816"/>
                    <a:pt x="3" y="2726"/>
                  </a:cubicBezTo>
                  <a:cubicBezTo>
                    <a:pt x="0" y="2733"/>
                    <a:pt x="8" y="2738"/>
                    <a:pt x="15" y="2738"/>
                  </a:cubicBezTo>
                  <a:cubicBezTo>
                    <a:pt x="18" y="2738"/>
                    <a:pt x="21" y="2737"/>
                    <a:pt x="23" y="2734"/>
                  </a:cubicBezTo>
                  <a:cubicBezTo>
                    <a:pt x="532" y="1751"/>
                    <a:pt x="1363" y="1002"/>
                    <a:pt x="2432" y="682"/>
                  </a:cubicBezTo>
                  <a:cubicBezTo>
                    <a:pt x="2976" y="518"/>
                    <a:pt x="3495" y="546"/>
                    <a:pt x="4054" y="540"/>
                  </a:cubicBezTo>
                  <a:cubicBezTo>
                    <a:pt x="4515" y="535"/>
                    <a:pt x="4968" y="435"/>
                    <a:pt x="5316" y="118"/>
                  </a:cubicBezTo>
                  <a:cubicBezTo>
                    <a:pt x="5358" y="81"/>
                    <a:pt x="5323" y="1"/>
                    <a:pt x="52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2"/>
            <p:cNvSpPr/>
            <p:nvPr/>
          </p:nvSpPr>
          <p:spPr>
            <a:xfrm>
              <a:off x="4764205" y="144855"/>
              <a:ext cx="65682" cy="107866"/>
            </a:xfrm>
            <a:custGeom>
              <a:avLst/>
              <a:gdLst/>
              <a:ahLst/>
              <a:cxnLst/>
              <a:rect l="l" t="t" r="r" b="b"/>
              <a:pathLst>
                <a:path w="1378" h="2263" extrusionOk="0">
                  <a:moveTo>
                    <a:pt x="1301" y="1"/>
                  </a:moveTo>
                  <a:cubicBezTo>
                    <a:pt x="1263" y="1"/>
                    <a:pt x="1223" y="26"/>
                    <a:pt x="1220" y="75"/>
                  </a:cubicBezTo>
                  <a:cubicBezTo>
                    <a:pt x="1165" y="948"/>
                    <a:pt x="718" y="1716"/>
                    <a:pt x="15" y="2230"/>
                  </a:cubicBezTo>
                  <a:cubicBezTo>
                    <a:pt x="0" y="2240"/>
                    <a:pt x="8" y="2262"/>
                    <a:pt x="23" y="2262"/>
                  </a:cubicBezTo>
                  <a:cubicBezTo>
                    <a:pt x="26" y="2262"/>
                    <a:pt x="29" y="2261"/>
                    <a:pt x="32" y="2260"/>
                  </a:cubicBezTo>
                  <a:cubicBezTo>
                    <a:pt x="830" y="1800"/>
                    <a:pt x="1306" y="988"/>
                    <a:pt x="1374" y="77"/>
                  </a:cubicBezTo>
                  <a:cubicBezTo>
                    <a:pt x="1378" y="26"/>
                    <a:pt x="1340" y="1"/>
                    <a:pt x="130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2"/>
            <p:cNvSpPr/>
            <p:nvPr/>
          </p:nvSpPr>
          <p:spPr>
            <a:xfrm>
              <a:off x="4824788" y="97094"/>
              <a:ext cx="12298" cy="14204"/>
            </a:xfrm>
            <a:custGeom>
              <a:avLst/>
              <a:gdLst/>
              <a:ahLst/>
              <a:cxnLst/>
              <a:rect l="l" t="t" r="r" b="b"/>
              <a:pathLst>
                <a:path w="258" h="298" extrusionOk="0">
                  <a:moveTo>
                    <a:pt x="133" y="1"/>
                  </a:moveTo>
                  <a:cubicBezTo>
                    <a:pt x="131" y="1"/>
                    <a:pt x="130" y="1"/>
                    <a:pt x="128" y="1"/>
                  </a:cubicBezTo>
                  <a:cubicBezTo>
                    <a:pt x="98" y="2"/>
                    <a:pt x="69" y="12"/>
                    <a:pt x="48" y="33"/>
                  </a:cubicBezTo>
                  <a:cubicBezTo>
                    <a:pt x="32" y="50"/>
                    <a:pt x="22" y="71"/>
                    <a:pt x="14" y="93"/>
                  </a:cubicBezTo>
                  <a:cubicBezTo>
                    <a:pt x="6" y="118"/>
                    <a:pt x="6" y="145"/>
                    <a:pt x="2" y="172"/>
                  </a:cubicBezTo>
                  <a:cubicBezTo>
                    <a:pt x="0" y="202"/>
                    <a:pt x="19" y="240"/>
                    <a:pt x="39" y="261"/>
                  </a:cubicBezTo>
                  <a:cubicBezTo>
                    <a:pt x="60" y="282"/>
                    <a:pt x="92" y="297"/>
                    <a:pt x="122" y="297"/>
                  </a:cubicBezTo>
                  <a:cubicBezTo>
                    <a:pt x="124" y="297"/>
                    <a:pt x="126" y="297"/>
                    <a:pt x="128" y="297"/>
                  </a:cubicBezTo>
                  <a:cubicBezTo>
                    <a:pt x="160" y="296"/>
                    <a:pt x="195" y="286"/>
                    <a:pt x="217" y="261"/>
                  </a:cubicBezTo>
                  <a:cubicBezTo>
                    <a:pt x="238" y="238"/>
                    <a:pt x="258" y="205"/>
                    <a:pt x="254" y="172"/>
                  </a:cubicBezTo>
                  <a:cubicBezTo>
                    <a:pt x="252" y="147"/>
                    <a:pt x="252" y="119"/>
                    <a:pt x="243" y="96"/>
                  </a:cubicBezTo>
                  <a:cubicBezTo>
                    <a:pt x="237" y="76"/>
                    <a:pt x="229" y="61"/>
                    <a:pt x="217" y="45"/>
                  </a:cubicBezTo>
                  <a:cubicBezTo>
                    <a:pt x="198" y="20"/>
                    <a:pt x="166" y="1"/>
                    <a:pt x="13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2"/>
            <p:cNvSpPr/>
            <p:nvPr/>
          </p:nvSpPr>
          <p:spPr>
            <a:xfrm>
              <a:off x="4811346" y="278984"/>
              <a:ext cx="16015" cy="11440"/>
            </a:xfrm>
            <a:custGeom>
              <a:avLst/>
              <a:gdLst/>
              <a:ahLst/>
              <a:cxnLst/>
              <a:rect l="l" t="t" r="r" b="b"/>
              <a:pathLst>
                <a:path w="336" h="240" extrusionOk="0">
                  <a:moveTo>
                    <a:pt x="260" y="1"/>
                  </a:moveTo>
                  <a:cubicBezTo>
                    <a:pt x="255" y="1"/>
                    <a:pt x="250" y="1"/>
                    <a:pt x="246" y="2"/>
                  </a:cubicBezTo>
                  <a:lnTo>
                    <a:pt x="202" y="9"/>
                  </a:lnTo>
                  <a:cubicBezTo>
                    <a:pt x="195" y="11"/>
                    <a:pt x="188" y="13"/>
                    <a:pt x="181" y="14"/>
                  </a:cubicBezTo>
                  <a:cubicBezTo>
                    <a:pt x="174" y="17"/>
                    <a:pt x="171" y="18"/>
                    <a:pt x="170" y="18"/>
                  </a:cubicBezTo>
                  <a:cubicBezTo>
                    <a:pt x="170" y="18"/>
                    <a:pt x="171" y="17"/>
                    <a:pt x="173" y="16"/>
                  </a:cubicBezTo>
                  <a:lnTo>
                    <a:pt x="173" y="16"/>
                  </a:lnTo>
                  <a:cubicBezTo>
                    <a:pt x="133" y="23"/>
                    <a:pt x="99" y="39"/>
                    <a:pt x="64" y="59"/>
                  </a:cubicBezTo>
                  <a:cubicBezTo>
                    <a:pt x="19" y="84"/>
                    <a:pt x="1" y="149"/>
                    <a:pt x="28" y="192"/>
                  </a:cubicBezTo>
                  <a:cubicBezTo>
                    <a:pt x="49" y="225"/>
                    <a:pt x="78" y="239"/>
                    <a:pt x="111" y="239"/>
                  </a:cubicBezTo>
                  <a:cubicBezTo>
                    <a:pt x="127" y="239"/>
                    <a:pt x="145" y="235"/>
                    <a:pt x="162" y="228"/>
                  </a:cubicBezTo>
                  <a:cubicBezTo>
                    <a:pt x="175" y="222"/>
                    <a:pt x="189" y="216"/>
                    <a:pt x="202" y="208"/>
                  </a:cubicBezTo>
                  <a:lnTo>
                    <a:pt x="222" y="196"/>
                  </a:lnTo>
                  <a:cubicBezTo>
                    <a:pt x="236" y="187"/>
                    <a:pt x="248" y="177"/>
                    <a:pt x="256" y="163"/>
                  </a:cubicBezTo>
                  <a:lnTo>
                    <a:pt x="256" y="163"/>
                  </a:lnTo>
                  <a:cubicBezTo>
                    <a:pt x="255" y="166"/>
                    <a:pt x="255" y="167"/>
                    <a:pt x="255" y="167"/>
                  </a:cubicBezTo>
                  <a:cubicBezTo>
                    <a:pt x="256" y="167"/>
                    <a:pt x="259" y="164"/>
                    <a:pt x="262" y="159"/>
                  </a:cubicBezTo>
                  <a:cubicBezTo>
                    <a:pt x="268" y="155"/>
                    <a:pt x="273" y="149"/>
                    <a:pt x="279" y="145"/>
                  </a:cubicBezTo>
                  <a:cubicBezTo>
                    <a:pt x="290" y="137"/>
                    <a:pt x="300" y="125"/>
                    <a:pt x="311" y="115"/>
                  </a:cubicBezTo>
                  <a:cubicBezTo>
                    <a:pt x="332" y="93"/>
                    <a:pt x="336" y="59"/>
                    <a:pt x="321" y="33"/>
                  </a:cubicBezTo>
                  <a:cubicBezTo>
                    <a:pt x="308" y="10"/>
                    <a:pt x="284" y="1"/>
                    <a:pt x="26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2"/>
            <p:cNvSpPr/>
            <p:nvPr/>
          </p:nvSpPr>
          <p:spPr>
            <a:xfrm>
              <a:off x="4861966" y="242663"/>
              <a:ext cx="17255" cy="13442"/>
            </a:xfrm>
            <a:custGeom>
              <a:avLst/>
              <a:gdLst/>
              <a:ahLst/>
              <a:cxnLst/>
              <a:rect l="l" t="t" r="r" b="b"/>
              <a:pathLst>
                <a:path w="362" h="282" extrusionOk="0">
                  <a:moveTo>
                    <a:pt x="180" y="1"/>
                  </a:moveTo>
                  <a:cubicBezTo>
                    <a:pt x="0" y="1"/>
                    <a:pt x="0" y="281"/>
                    <a:pt x="180" y="281"/>
                  </a:cubicBezTo>
                  <a:cubicBezTo>
                    <a:pt x="181" y="281"/>
                    <a:pt x="181" y="281"/>
                    <a:pt x="181" y="281"/>
                  </a:cubicBezTo>
                  <a:cubicBezTo>
                    <a:pt x="359" y="281"/>
                    <a:pt x="361" y="1"/>
                    <a:pt x="18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2"/>
            <p:cNvSpPr/>
            <p:nvPr/>
          </p:nvSpPr>
          <p:spPr>
            <a:xfrm>
              <a:off x="4892519" y="136084"/>
              <a:ext cx="27455" cy="78171"/>
            </a:xfrm>
            <a:custGeom>
              <a:avLst/>
              <a:gdLst/>
              <a:ahLst/>
              <a:cxnLst/>
              <a:rect l="l" t="t" r="r" b="b"/>
              <a:pathLst>
                <a:path w="576" h="1640" extrusionOk="0">
                  <a:moveTo>
                    <a:pt x="462" y="0"/>
                  </a:moveTo>
                  <a:cubicBezTo>
                    <a:pt x="446" y="0"/>
                    <a:pt x="429" y="9"/>
                    <a:pt x="424" y="26"/>
                  </a:cubicBezTo>
                  <a:cubicBezTo>
                    <a:pt x="350" y="287"/>
                    <a:pt x="342" y="563"/>
                    <a:pt x="273" y="828"/>
                  </a:cubicBezTo>
                  <a:cubicBezTo>
                    <a:pt x="205" y="1090"/>
                    <a:pt x="114" y="1350"/>
                    <a:pt x="10" y="1599"/>
                  </a:cubicBezTo>
                  <a:cubicBezTo>
                    <a:pt x="1" y="1622"/>
                    <a:pt x="22" y="1639"/>
                    <a:pt x="42" y="1639"/>
                  </a:cubicBezTo>
                  <a:cubicBezTo>
                    <a:pt x="53" y="1639"/>
                    <a:pt x="63" y="1635"/>
                    <a:pt x="69" y="1624"/>
                  </a:cubicBezTo>
                  <a:cubicBezTo>
                    <a:pt x="330" y="1173"/>
                    <a:pt x="576" y="555"/>
                    <a:pt x="493" y="26"/>
                  </a:cubicBezTo>
                  <a:cubicBezTo>
                    <a:pt x="490" y="8"/>
                    <a:pt x="477" y="0"/>
                    <a:pt x="46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2"/>
            <p:cNvSpPr/>
            <p:nvPr/>
          </p:nvSpPr>
          <p:spPr>
            <a:xfrm>
              <a:off x="4753433" y="308250"/>
              <a:ext cx="179840" cy="62870"/>
            </a:xfrm>
            <a:custGeom>
              <a:avLst/>
              <a:gdLst/>
              <a:ahLst/>
              <a:cxnLst/>
              <a:rect l="l" t="t" r="r" b="b"/>
              <a:pathLst>
                <a:path w="3773" h="1319" extrusionOk="0">
                  <a:moveTo>
                    <a:pt x="3696" y="0"/>
                  </a:moveTo>
                  <a:cubicBezTo>
                    <a:pt x="3686" y="0"/>
                    <a:pt x="3676" y="3"/>
                    <a:pt x="3665" y="10"/>
                  </a:cubicBezTo>
                  <a:cubicBezTo>
                    <a:pt x="3392" y="179"/>
                    <a:pt x="3179" y="425"/>
                    <a:pt x="2893" y="589"/>
                  </a:cubicBezTo>
                  <a:cubicBezTo>
                    <a:pt x="2614" y="750"/>
                    <a:pt x="2316" y="870"/>
                    <a:pt x="2008" y="962"/>
                  </a:cubicBezTo>
                  <a:cubicBezTo>
                    <a:pt x="1363" y="1153"/>
                    <a:pt x="687" y="1216"/>
                    <a:pt x="21" y="1287"/>
                  </a:cubicBezTo>
                  <a:cubicBezTo>
                    <a:pt x="2" y="1289"/>
                    <a:pt x="0" y="1318"/>
                    <a:pt x="20" y="1318"/>
                  </a:cubicBezTo>
                  <a:cubicBezTo>
                    <a:pt x="21" y="1318"/>
                    <a:pt x="21" y="1318"/>
                    <a:pt x="21" y="1318"/>
                  </a:cubicBezTo>
                  <a:cubicBezTo>
                    <a:pt x="740" y="1294"/>
                    <a:pt x="1464" y="1240"/>
                    <a:pt x="2162" y="1049"/>
                  </a:cubicBezTo>
                  <a:cubicBezTo>
                    <a:pt x="2702" y="902"/>
                    <a:pt x="3472" y="622"/>
                    <a:pt x="3750" y="94"/>
                  </a:cubicBezTo>
                  <a:cubicBezTo>
                    <a:pt x="3772" y="52"/>
                    <a:pt x="3739" y="0"/>
                    <a:pt x="36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2"/>
            <p:cNvSpPr/>
            <p:nvPr/>
          </p:nvSpPr>
          <p:spPr>
            <a:xfrm>
              <a:off x="4947287" y="280652"/>
              <a:ext cx="12298" cy="9533"/>
            </a:xfrm>
            <a:custGeom>
              <a:avLst/>
              <a:gdLst/>
              <a:ahLst/>
              <a:cxnLst/>
              <a:rect l="l" t="t" r="r" b="b"/>
              <a:pathLst>
                <a:path w="258" h="200" extrusionOk="0">
                  <a:moveTo>
                    <a:pt x="128" y="0"/>
                  </a:moveTo>
                  <a:cubicBezTo>
                    <a:pt x="0" y="0"/>
                    <a:pt x="0" y="199"/>
                    <a:pt x="128" y="199"/>
                  </a:cubicBezTo>
                  <a:cubicBezTo>
                    <a:pt x="129" y="199"/>
                    <a:pt x="129" y="199"/>
                    <a:pt x="130" y="199"/>
                  </a:cubicBezTo>
                  <a:cubicBezTo>
                    <a:pt x="257" y="199"/>
                    <a:pt x="257" y="0"/>
                    <a:pt x="12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2"/>
            <p:cNvSpPr/>
            <p:nvPr/>
          </p:nvSpPr>
          <p:spPr>
            <a:xfrm>
              <a:off x="4873549" y="378556"/>
              <a:ext cx="11011" cy="8341"/>
            </a:xfrm>
            <a:custGeom>
              <a:avLst/>
              <a:gdLst/>
              <a:ahLst/>
              <a:cxnLst/>
              <a:rect l="l" t="t" r="r" b="b"/>
              <a:pathLst>
                <a:path w="231" h="175" extrusionOk="0">
                  <a:moveTo>
                    <a:pt x="87" y="0"/>
                  </a:moveTo>
                  <a:cubicBezTo>
                    <a:pt x="41" y="0"/>
                    <a:pt x="0" y="39"/>
                    <a:pt x="0" y="87"/>
                  </a:cubicBezTo>
                  <a:cubicBezTo>
                    <a:pt x="0" y="136"/>
                    <a:pt x="41" y="174"/>
                    <a:pt x="87" y="174"/>
                  </a:cubicBezTo>
                  <a:cubicBezTo>
                    <a:pt x="95" y="174"/>
                    <a:pt x="102" y="173"/>
                    <a:pt x="110" y="171"/>
                  </a:cubicBezTo>
                  <a:lnTo>
                    <a:pt x="181" y="152"/>
                  </a:lnTo>
                  <a:cubicBezTo>
                    <a:pt x="208" y="144"/>
                    <a:pt x="230" y="116"/>
                    <a:pt x="229" y="87"/>
                  </a:cubicBezTo>
                  <a:cubicBezTo>
                    <a:pt x="229" y="59"/>
                    <a:pt x="211" y="32"/>
                    <a:pt x="181" y="23"/>
                  </a:cubicBezTo>
                  <a:lnTo>
                    <a:pt x="110" y="3"/>
                  </a:lnTo>
                  <a:cubicBezTo>
                    <a:pt x="102" y="1"/>
                    <a:pt x="95" y="0"/>
                    <a:pt x="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4" name="Google Shape;2724;p32"/>
          <p:cNvGrpSpPr/>
          <p:nvPr/>
        </p:nvGrpSpPr>
        <p:grpSpPr>
          <a:xfrm rot="1304130">
            <a:off x="19366" y="2353777"/>
            <a:ext cx="648525" cy="818432"/>
            <a:chOff x="4198851" y="-806491"/>
            <a:chExt cx="163968" cy="206914"/>
          </a:xfrm>
        </p:grpSpPr>
        <p:sp>
          <p:nvSpPr>
            <p:cNvPr id="2725" name="Google Shape;2725;p32"/>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2"/>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2"/>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2"/>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2"/>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2"/>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2"/>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2"/>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2"/>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2"/>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5" name="Google Shape;2735;p32"/>
          <p:cNvGrpSpPr/>
          <p:nvPr/>
        </p:nvGrpSpPr>
        <p:grpSpPr>
          <a:xfrm>
            <a:off x="557211" y="4342059"/>
            <a:ext cx="453302" cy="490152"/>
            <a:chOff x="3127056" y="-728177"/>
            <a:chExt cx="193711" cy="209440"/>
          </a:xfrm>
        </p:grpSpPr>
        <p:sp>
          <p:nvSpPr>
            <p:cNvPr id="2736" name="Google Shape;2736;p32"/>
            <p:cNvSpPr/>
            <p:nvPr/>
          </p:nvSpPr>
          <p:spPr>
            <a:xfrm>
              <a:off x="3137113" y="-723697"/>
              <a:ext cx="174216" cy="196523"/>
            </a:xfrm>
            <a:custGeom>
              <a:avLst/>
              <a:gdLst/>
              <a:ahLst/>
              <a:cxnLst/>
              <a:rect l="l" t="t" r="r" b="b"/>
              <a:pathLst>
                <a:path w="3655" h="4123" extrusionOk="0">
                  <a:moveTo>
                    <a:pt x="2204" y="71"/>
                  </a:moveTo>
                  <a:lnTo>
                    <a:pt x="3588" y="1395"/>
                  </a:lnTo>
                  <a:lnTo>
                    <a:pt x="132" y="3971"/>
                  </a:lnTo>
                  <a:lnTo>
                    <a:pt x="2204" y="71"/>
                  </a:lnTo>
                  <a:close/>
                  <a:moveTo>
                    <a:pt x="2193" y="0"/>
                  </a:moveTo>
                  <a:lnTo>
                    <a:pt x="1" y="4123"/>
                  </a:lnTo>
                  <a:lnTo>
                    <a:pt x="1" y="4123"/>
                  </a:lnTo>
                  <a:lnTo>
                    <a:pt x="3654" y="1399"/>
                  </a:lnTo>
                  <a:lnTo>
                    <a:pt x="21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2"/>
            <p:cNvSpPr/>
            <p:nvPr/>
          </p:nvSpPr>
          <p:spPr>
            <a:xfrm>
              <a:off x="3298554" y="-667166"/>
              <a:ext cx="22212" cy="20210"/>
            </a:xfrm>
            <a:custGeom>
              <a:avLst/>
              <a:gdLst/>
              <a:ahLst/>
              <a:cxnLst/>
              <a:rect l="l" t="t" r="r" b="b"/>
              <a:pathLst>
                <a:path w="466" h="424" extrusionOk="0">
                  <a:moveTo>
                    <a:pt x="233" y="0"/>
                  </a:moveTo>
                  <a:cubicBezTo>
                    <a:pt x="137" y="0"/>
                    <a:pt x="49" y="66"/>
                    <a:pt x="26" y="165"/>
                  </a:cubicBezTo>
                  <a:cubicBezTo>
                    <a:pt x="0" y="278"/>
                    <a:pt x="72" y="392"/>
                    <a:pt x="186" y="418"/>
                  </a:cubicBezTo>
                  <a:cubicBezTo>
                    <a:pt x="202" y="422"/>
                    <a:pt x="218" y="423"/>
                    <a:pt x="233" y="423"/>
                  </a:cubicBezTo>
                  <a:cubicBezTo>
                    <a:pt x="329" y="423"/>
                    <a:pt x="416" y="358"/>
                    <a:pt x="439" y="260"/>
                  </a:cubicBezTo>
                  <a:cubicBezTo>
                    <a:pt x="465" y="146"/>
                    <a:pt x="395" y="32"/>
                    <a:pt x="281" y="5"/>
                  </a:cubicBezTo>
                  <a:cubicBezTo>
                    <a:pt x="265" y="2"/>
                    <a:pt x="249" y="0"/>
                    <a:pt x="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2"/>
            <p:cNvSpPr/>
            <p:nvPr/>
          </p:nvSpPr>
          <p:spPr>
            <a:xfrm>
              <a:off x="3127056" y="-542808"/>
              <a:ext cx="26454" cy="24071"/>
            </a:xfrm>
            <a:custGeom>
              <a:avLst/>
              <a:gdLst/>
              <a:ahLst/>
              <a:cxnLst/>
              <a:rect l="l" t="t" r="r" b="b"/>
              <a:pathLst>
                <a:path w="555" h="505" extrusionOk="0">
                  <a:moveTo>
                    <a:pt x="277" y="1"/>
                  </a:moveTo>
                  <a:cubicBezTo>
                    <a:pt x="162" y="1"/>
                    <a:pt x="59" y="80"/>
                    <a:pt x="32" y="196"/>
                  </a:cubicBezTo>
                  <a:cubicBezTo>
                    <a:pt x="0" y="332"/>
                    <a:pt x="84" y="467"/>
                    <a:pt x="220" y="498"/>
                  </a:cubicBezTo>
                  <a:cubicBezTo>
                    <a:pt x="239" y="503"/>
                    <a:pt x="258" y="505"/>
                    <a:pt x="277" y="505"/>
                  </a:cubicBezTo>
                  <a:cubicBezTo>
                    <a:pt x="392" y="505"/>
                    <a:pt x="496" y="426"/>
                    <a:pt x="523" y="310"/>
                  </a:cubicBezTo>
                  <a:cubicBezTo>
                    <a:pt x="554" y="174"/>
                    <a:pt x="468" y="39"/>
                    <a:pt x="334" y="7"/>
                  </a:cubicBezTo>
                  <a:cubicBezTo>
                    <a:pt x="315" y="3"/>
                    <a:pt x="296"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2"/>
            <p:cNvSpPr/>
            <p:nvPr/>
          </p:nvSpPr>
          <p:spPr>
            <a:xfrm>
              <a:off x="3235112" y="-728177"/>
              <a:ext cx="13537" cy="12393"/>
            </a:xfrm>
            <a:custGeom>
              <a:avLst/>
              <a:gdLst/>
              <a:ahLst/>
              <a:cxnLst/>
              <a:rect l="l" t="t" r="r" b="b"/>
              <a:pathLst>
                <a:path w="284" h="260" extrusionOk="0">
                  <a:moveTo>
                    <a:pt x="143" y="1"/>
                  </a:moveTo>
                  <a:cubicBezTo>
                    <a:pt x="83" y="1"/>
                    <a:pt x="30" y="42"/>
                    <a:pt x="16" y="101"/>
                  </a:cubicBezTo>
                  <a:cubicBezTo>
                    <a:pt x="1" y="171"/>
                    <a:pt x="44" y="239"/>
                    <a:pt x="114" y="256"/>
                  </a:cubicBezTo>
                  <a:cubicBezTo>
                    <a:pt x="123" y="258"/>
                    <a:pt x="132" y="259"/>
                    <a:pt x="141" y="259"/>
                  </a:cubicBezTo>
                  <a:cubicBezTo>
                    <a:pt x="200" y="259"/>
                    <a:pt x="254" y="219"/>
                    <a:pt x="268" y="159"/>
                  </a:cubicBezTo>
                  <a:cubicBezTo>
                    <a:pt x="283" y="90"/>
                    <a:pt x="241" y="21"/>
                    <a:pt x="171" y="4"/>
                  </a:cubicBezTo>
                  <a:cubicBezTo>
                    <a:pt x="162" y="2"/>
                    <a:pt x="152"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0" name="Google Shape;2740;p32"/>
          <p:cNvGrpSpPr/>
          <p:nvPr/>
        </p:nvGrpSpPr>
        <p:grpSpPr>
          <a:xfrm>
            <a:off x="8073009" y="3876203"/>
            <a:ext cx="640408" cy="564311"/>
            <a:chOff x="2006404" y="4069782"/>
            <a:chExt cx="447431" cy="394237"/>
          </a:xfrm>
        </p:grpSpPr>
        <p:sp>
          <p:nvSpPr>
            <p:cNvPr id="2741" name="Google Shape;2741;p32"/>
            <p:cNvSpPr/>
            <p:nvPr/>
          </p:nvSpPr>
          <p:spPr>
            <a:xfrm>
              <a:off x="2006404" y="4069782"/>
              <a:ext cx="413494" cy="394237"/>
            </a:xfrm>
            <a:custGeom>
              <a:avLst/>
              <a:gdLst/>
              <a:ahLst/>
              <a:cxnLst/>
              <a:rect l="l" t="t" r="r" b="b"/>
              <a:pathLst>
                <a:path w="8675" h="8271" extrusionOk="0">
                  <a:moveTo>
                    <a:pt x="4539" y="1"/>
                  </a:moveTo>
                  <a:cubicBezTo>
                    <a:pt x="3481" y="1"/>
                    <a:pt x="2423" y="404"/>
                    <a:pt x="1615" y="1212"/>
                  </a:cubicBezTo>
                  <a:cubicBezTo>
                    <a:pt x="0" y="2827"/>
                    <a:pt x="0" y="5445"/>
                    <a:pt x="1615" y="7059"/>
                  </a:cubicBezTo>
                  <a:cubicBezTo>
                    <a:pt x="2391" y="7835"/>
                    <a:pt x="3442" y="8270"/>
                    <a:pt x="4539" y="8270"/>
                  </a:cubicBezTo>
                  <a:cubicBezTo>
                    <a:pt x="5635" y="8270"/>
                    <a:pt x="6687" y="7835"/>
                    <a:pt x="7463" y="7059"/>
                  </a:cubicBezTo>
                  <a:cubicBezTo>
                    <a:pt x="8239" y="6284"/>
                    <a:pt x="8674" y="5232"/>
                    <a:pt x="8674" y="4135"/>
                  </a:cubicBezTo>
                  <a:cubicBezTo>
                    <a:pt x="8674" y="3039"/>
                    <a:pt x="8239" y="1987"/>
                    <a:pt x="7463" y="1212"/>
                  </a:cubicBezTo>
                  <a:cubicBezTo>
                    <a:pt x="6655" y="404"/>
                    <a:pt x="5597" y="1"/>
                    <a:pt x="45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2"/>
            <p:cNvSpPr/>
            <p:nvPr/>
          </p:nvSpPr>
          <p:spPr>
            <a:xfrm>
              <a:off x="2029736" y="4286943"/>
              <a:ext cx="276886" cy="133510"/>
            </a:xfrm>
            <a:custGeom>
              <a:avLst/>
              <a:gdLst/>
              <a:ahLst/>
              <a:cxnLst/>
              <a:rect l="l" t="t" r="r" b="b"/>
              <a:pathLst>
                <a:path w="5809" h="2801" extrusionOk="0">
                  <a:moveTo>
                    <a:pt x="1739" y="0"/>
                  </a:moveTo>
                  <a:cubicBezTo>
                    <a:pt x="1516" y="0"/>
                    <a:pt x="1294" y="14"/>
                    <a:pt x="1073" y="36"/>
                  </a:cubicBezTo>
                  <a:cubicBezTo>
                    <a:pt x="714" y="72"/>
                    <a:pt x="356" y="131"/>
                    <a:pt x="0" y="196"/>
                  </a:cubicBezTo>
                  <a:cubicBezTo>
                    <a:pt x="155" y="1229"/>
                    <a:pt x="690" y="2136"/>
                    <a:pt x="1459" y="2770"/>
                  </a:cubicBezTo>
                  <a:cubicBezTo>
                    <a:pt x="1613" y="2790"/>
                    <a:pt x="1770" y="2801"/>
                    <a:pt x="1928" y="2801"/>
                  </a:cubicBezTo>
                  <a:cubicBezTo>
                    <a:pt x="1936" y="2801"/>
                    <a:pt x="1943" y="2801"/>
                    <a:pt x="1951" y="2801"/>
                  </a:cubicBezTo>
                  <a:cubicBezTo>
                    <a:pt x="2438" y="2796"/>
                    <a:pt x="2921" y="2721"/>
                    <a:pt x="3408" y="2686"/>
                  </a:cubicBezTo>
                  <a:cubicBezTo>
                    <a:pt x="3547" y="2676"/>
                    <a:pt x="3688" y="2670"/>
                    <a:pt x="3828" y="2670"/>
                  </a:cubicBezTo>
                  <a:cubicBezTo>
                    <a:pt x="4112" y="2670"/>
                    <a:pt x="4395" y="2695"/>
                    <a:pt x="4672" y="2759"/>
                  </a:cubicBezTo>
                  <a:cubicBezTo>
                    <a:pt x="4579" y="2698"/>
                    <a:pt x="4481" y="2646"/>
                    <a:pt x="4378" y="2606"/>
                  </a:cubicBezTo>
                  <a:cubicBezTo>
                    <a:pt x="3757" y="2361"/>
                    <a:pt x="3071" y="2399"/>
                    <a:pt x="2442" y="2192"/>
                  </a:cubicBezTo>
                  <a:cubicBezTo>
                    <a:pt x="2394" y="2177"/>
                    <a:pt x="2405" y="2111"/>
                    <a:pt x="2453" y="2109"/>
                  </a:cubicBezTo>
                  <a:cubicBezTo>
                    <a:pt x="2774" y="2089"/>
                    <a:pt x="3098" y="2067"/>
                    <a:pt x="3418" y="2033"/>
                  </a:cubicBezTo>
                  <a:cubicBezTo>
                    <a:pt x="3915" y="1983"/>
                    <a:pt x="4408" y="1896"/>
                    <a:pt x="4879" y="1732"/>
                  </a:cubicBezTo>
                  <a:cubicBezTo>
                    <a:pt x="5202" y="1619"/>
                    <a:pt x="5511" y="1471"/>
                    <a:pt x="5808" y="1300"/>
                  </a:cubicBezTo>
                  <a:lnTo>
                    <a:pt x="5808" y="1300"/>
                  </a:lnTo>
                  <a:cubicBezTo>
                    <a:pt x="5604" y="1379"/>
                    <a:pt x="5396" y="1447"/>
                    <a:pt x="5184" y="1502"/>
                  </a:cubicBezTo>
                  <a:cubicBezTo>
                    <a:pt x="4822" y="1597"/>
                    <a:pt x="4446" y="1659"/>
                    <a:pt x="4070" y="1659"/>
                  </a:cubicBezTo>
                  <a:cubicBezTo>
                    <a:pt x="4055" y="1659"/>
                    <a:pt x="4040" y="1659"/>
                    <a:pt x="4024" y="1658"/>
                  </a:cubicBezTo>
                  <a:cubicBezTo>
                    <a:pt x="3657" y="1654"/>
                    <a:pt x="3301" y="1581"/>
                    <a:pt x="2956" y="1454"/>
                  </a:cubicBezTo>
                  <a:cubicBezTo>
                    <a:pt x="2259" y="1198"/>
                    <a:pt x="1603" y="785"/>
                    <a:pt x="838" y="782"/>
                  </a:cubicBezTo>
                  <a:cubicBezTo>
                    <a:pt x="788" y="780"/>
                    <a:pt x="782" y="712"/>
                    <a:pt x="826" y="697"/>
                  </a:cubicBezTo>
                  <a:cubicBezTo>
                    <a:pt x="1059" y="617"/>
                    <a:pt x="1296" y="556"/>
                    <a:pt x="1538" y="514"/>
                  </a:cubicBezTo>
                  <a:cubicBezTo>
                    <a:pt x="1838" y="462"/>
                    <a:pt x="2148" y="434"/>
                    <a:pt x="2458" y="434"/>
                  </a:cubicBezTo>
                  <a:cubicBezTo>
                    <a:pt x="2945" y="434"/>
                    <a:pt x="3433" y="504"/>
                    <a:pt x="3890" y="660"/>
                  </a:cubicBezTo>
                  <a:cubicBezTo>
                    <a:pt x="3639" y="469"/>
                    <a:pt x="3363" y="314"/>
                    <a:pt x="3064" y="209"/>
                  </a:cubicBezTo>
                  <a:cubicBezTo>
                    <a:pt x="2638" y="56"/>
                    <a:pt x="2189" y="0"/>
                    <a:pt x="17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2"/>
            <p:cNvSpPr/>
            <p:nvPr/>
          </p:nvSpPr>
          <p:spPr>
            <a:xfrm>
              <a:off x="2151139" y="4111536"/>
              <a:ext cx="270547" cy="201718"/>
            </a:xfrm>
            <a:custGeom>
              <a:avLst/>
              <a:gdLst/>
              <a:ahLst/>
              <a:cxnLst/>
              <a:rect l="l" t="t" r="r" b="b"/>
              <a:pathLst>
                <a:path w="5676" h="4232" extrusionOk="0">
                  <a:moveTo>
                    <a:pt x="4083" y="1"/>
                  </a:moveTo>
                  <a:cubicBezTo>
                    <a:pt x="3503" y="131"/>
                    <a:pt x="2943" y="371"/>
                    <a:pt x="2370" y="519"/>
                  </a:cubicBezTo>
                  <a:cubicBezTo>
                    <a:pt x="1950" y="628"/>
                    <a:pt x="1522" y="682"/>
                    <a:pt x="1095" y="682"/>
                  </a:cubicBezTo>
                  <a:cubicBezTo>
                    <a:pt x="728" y="682"/>
                    <a:pt x="362" y="643"/>
                    <a:pt x="0" y="565"/>
                  </a:cubicBezTo>
                  <a:lnTo>
                    <a:pt x="0" y="565"/>
                  </a:lnTo>
                  <a:cubicBezTo>
                    <a:pt x="239" y="777"/>
                    <a:pt x="502" y="963"/>
                    <a:pt x="792" y="1098"/>
                  </a:cubicBezTo>
                  <a:cubicBezTo>
                    <a:pt x="1204" y="1288"/>
                    <a:pt x="1647" y="1353"/>
                    <a:pt x="2094" y="1353"/>
                  </a:cubicBezTo>
                  <a:cubicBezTo>
                    <a:pt x="2190" y="1353"/>
                    <a:pt x="2286" y="1350"/>
                    <a:pt x="2382" y="1345"/>
                  </a:cubicBezTo>
                  <a:cubicBezTo>
                    <a:pt x="2869" y="1317"/>
                    <a:pt x="3350" y="1245"/>
                    <a:pt x="3837" y="1213"/>
                  </a:cubicBezTo>
                  <a:cubicBezTo>
                    <a:pt x="3920" y="1204"/>
                    <a:pt x="4003" y="1199"/>
                    <a:pt x="4087" y="1199"/>
                  </a:cubicBezTo>
                  <a:cubicBezTo>
                    <a:pt x="4142" y="1199"/>
                    <a:pt x="4142" y="1283"/>
                    <a:pt x="4087" y="1284"/>
                  </a:cubicBezTo>
                  <a:cubicBezTo>
                    <a:pt x="4014" y="1287"/>
                    <a:pt x="3941" y="1291"/>
                    <a:pt x="3867" y="1294"/>
                  </a:cubicBezTo>
                  <a:cubicBezTo>
                    <a:pt x="3764" y="1304"/>
                    <a:pt x="3659" y="1319"/>
                    <a:pt x="3558" y="1340"/>
                  </a:cubicBezTo>
                  <a:cubicBezTo>
                    <a:pt x="3010" y="1457"/>
                    <a:pt x="2498" y="1733"/>
                    <a:pt x="2083" y="2106"/>
                  </a:cubicBezTo>
                  <a:cubicBezTo>
                    <a:pt x="2536" y="1974"/>
                    <a:pt x="3004" y="1879"/>
                    <a:pt x="3472" y="1879"/>
                  </a:cubicBezTo>
                  <a:cubicBezTo>
                    <a:pt x="3766" y="1879"/>
                    <a:pt x="4060" y="1917"/>
                    <a:pt x="4350" y="2006"/>
                  </a:cubicBezTo>
                  <a:cubicBezTo>
                    <a:pt x="4394" y="2021"/>
                    <a:pt x="4388" y="2090"/>
                    <a:pt x="4342" y="2090"/>
                  </a:cubicBezTo>
                  <a:cubicBezTo>
                    <a:pt x="4341" y="2090"/>
                    <a:pt x="4340" y="2090"/>
                    <a:pt x="4338" y="2090"/>
                  </a:cubicBezTo>
                  <a:cubicBezTo>
                    <a:pt x="4316" y="2089"/>
                    <a:pt x="4294" y="2088"/>
                    <a:pt x="4272" y="2088"/>
                  </a:cubicBezTo>
                  <a:cubicBezTo>
                    <a:pt x="3946" y="2088"/>
                    <a:pt x="3637" y="2208"/>
                    <a:pt x="3345" y="2350"/>
                  </a:cubicBezTo>
                  <a:cubicBezTo>
                    <a:pt x="3057" y="2488"/>
                    <a:pt x="2778" y="2648"/>
                    <a:pt x="2477" y="2760"/>
                  </a:cubicBezTo>
                  <a:cubicBezTo>
                    <a:pt x="2220" y="2856"/>
                    <a:pt x="1947" y="2900"/>
                    <a:pt x="1673" y="2900"/>
                  </a:cubicBezTo>
                  <a:cubicBezTo>
                    <a:pt x="1618" y="2900"/>
                    <a:pt x="1564" y="2899"/>
                    <a:pt x="1509" y="2895"/>
                  </a:cubicBezTo>
                  <a:cubicBezTo>
                    <a:pt x="1063" y="2866"/>
                    <a:pt x="627" y="2753"/>
                    <a:pt x="210" y="2587"/>
                  </a:cubicBezTo>
                  <a:lnTo>
                    <a:pt x="210" y="2587"/>
                  </a:lnTo>
                  <a:cubicBezTo>
                    <a:pt x="307" y="2643"/>
                    <a:pt x="403" y="2697"/>
                    <a:pt x="502" y="2749"/>
                  </a:cubicBezTo>
                  <a:cubicBezTo>
                    <a:pt x="817" y="2915"/>
                    <a:pt x="1147" y="3056"/>
                    <a:pt x="1492" y="3150"/>
                  </a:cubicBezTo>
                  <a:cubicBezTo>
                    <a:pt x="1825" y="3239"/>
                    <a:pt x="2167" y="3282"/>
                    <a:pt x="2511" y="3282"/>
                  </a:cubicBezTo>
                  <a:cubicBezTo>
                    <a:pt x="2560" y="3282"/>
                    <a:pt x="2609" y="3281"/>
                    <a:pt x="2657" y="3279"/>
                  </a:cubicBezTo>
                  <a:cubicBezTo>
                    <a:pt x="3391" y="3254"/>
                    <a:pt x="4113" y="3058"/>
                    <a:pt x="4849" y="3058"/>
                  </a:cubicBezTo>
                  <a:cubicBezTo>
                    <a:pt x="4914" y="3058"/>
                    <a:pt x="4979" y="3059"/>
                    <a:pt x="5044" y="3063"/>
                  </a:cubicBezTo>
                  <a:cubicBezTo>
                    <a:pt x="5092" y="3068"/>
                    <a:pt x="5102" y="3135"/>
                    <a:pt x="5056" y="3149"/>
                  </a:cubicBezTo>
                  <a:cubicBezTo>
                    <a:pt x="4861" y="3213"/>
                    <a:pt x="4665" y="3273"/>
                    <a:pt x="4469" y="3334"/>
                  </a:cubicBezTo>
                  <a:cubicBezTo>
                    <a:pt x="4140" y="3435"/>
                    <a:pt x="3810" y="3543"/>
                    <a:pt x="3501" y="3699"/>
                  </a:cubicBezTo>
                  <a:cubicBezTo>
                    <a:pt x="3226" y="3837"/>
                    <a:pt x="2978" y="4015"/>
                    <a:pt x="2762" y="4232"/>
                  </a:cubicBezTo>
                  <a:cubicBezTo>
                    <a:pt x="2953" y="4176"/>
                    <a:pt x="3146" y="4118"/>
                    <a:pt x="3339" y="4062"/>
                  </a:cubicBezTo>
                  <a:cubicBezTo>
                    <a:pt x="3765" y="3940"/>
                    <a:pt x="4199" y="3831"/>
                    <a:pt x="4644" y="3804"/>
                  </a:cubicBezTo>
                  <a:cubicBezTo>
                    <a:pt x="4708" y="3800"/>
                    <a:pt x="4772" y="3798"/>
                    <a:pt x="4835" y="3798"/>
                  </a:cubicBezTo>
                  <a:cubicBezTo>
                    <a:pt x="5103" y="3798"/>
                    <a:pt x="5368" y="3834"/>
                    <a:pt x="5623" y="3914"/>
                  </a:cubicBezTo>
                  <a:cubicBezTo>
                    <a:pt x="5657" y="3701"/>
                    <a:pt x="5675" y="3482"/>
                    <a:pt x="5675" y="3260"/>
                  </a:cubicBezTo>
                  <a:cubicBezTo>
                    <a:pt x="5675" y="1936"/>
                    <a:pt x="5051" y="757"/>
                    <a:pt x="40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2"/>
            <p:cNvSpPr/>
            <p:nvPr/>
          </p:nvSpPr>
          <p:spPr>
            <a:xfrm>
              <a:off x="2058788" y="4081888"/>
              <a:ext cx="194187" cy="92136"/>
            </a:xfrm>
            <a:custGeom>
              <a:avLst/>
              <a:gdLst/>
              <a:ahLst/>
              <a:cxnLst/>
              <a:rect l="l" t="t" r="r" b="b"/>
              <a:pathLst>
                <a:path w="4074" h="1933" extrusionOk="0">
                  <a:moveTo>
                    <a:pt x="2014" y="1"/>
                  </a:moveTo>
                  <a:cubicBezTo>
                    <a:pt x="1186" y="306"/>
                    <a:pt x="483" y="869"/>
                    <a:pt x="0" y="1591"/>
                  </a:cubicBezTo>
                  <a:cubicBezTo>
                    <a:pt x="225" y="1705"/>
                    <a:pt x="450" y="1822"/>
                    <a:pt x="697" y="1861"/>
                  </a:cubicBezTo>
                  <a:cubicBezTo>
                    <a:pt x="635" y="1810"/>
                    <a:pt x="577" y="1752"/>
                    <a:pt x="527" y="1687"/>
                  </a:cubicBezTo>
                  <a:cubicBezTo>
                    <a:pt x="448" y="1590"/>
                    <a:pt x="380" y="1483"/>
                    <a:pt x="305" y="1383"/>
                  </a:cubicBezTo>
                  <a:cubicBezTo>
                    <a:pt x="282" y="1352"/>
                    <a:pt x="314" y="1321"/>
                    <a:pt x="345" y="1321"/>
                  </a:cubicBezTo>
                  <a:cubicBezTo>
                    <a:pt x="355" y="1321"/>
                    <a:pt x="364" y="1324"/>
                    <a:pt x="372" y="1330"/>
                  </a:cubicBezTo>
                  <a:cubicBezTo>
                    <a:pt x="774" y="1684"/>
                    <a:pt x="1305" y="1835"/>
                    <a:pt x="1825" y="1932"/>
                  </a:cubicBezTo>
                  <a:cubicBezTo>
                    <a:pt x="1626" y="1812"/>
                    <a:pt x="1433" y="1681"/>
                    <a:pt x="1257" y="1530"/>
                  </a:cubicBezTo>
                  <a:cubicBezTo>
                    <a:pt x="1037" y="1344"/>
                    <a:pt x="815" y="1108"/>
                    <a:pt x="754" y="817"/>
                  </a:cubicBezTo>
                  <a:cubicBezTo>
                    <a:pt x="749" y="790"/>
                    <a:pt x="769" y="767"/>
                    <a:pt x="796" y="764"/>
                  </a:cubicBezTo>
                  <a:cubicBezTo>
                    <a:pt x="1071" y="742"/>
                    <a:pt x="1343" y="702"/>
                    <a:pt x="1613" y="654"/>
                  </a:cubicBezTo>
                  <a:cubicBezTo>
                    <a:pt x="2433" y="507"/>
                    <a:pt x="3241" y="296"/>
                    <a:pt x="4074" y="261"/>
                  </a:cubicBezTo>
                  <a:cubicBezTo>
                    <a:pt x="3919" y="230"/>
                    <a:pt x="3763" y="199"/>
                    <a:pt x="3606" y="171"/>
                  </a:cubicBezTo>
                  <a:cubicBezTo>
                    <a:pt x="3081" y="77"/>
                    <a:pt x="2548" y="5"/>
                    <a:pt x="20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2"/>
            <p:cNvSpPr/>
            <p:nvPr/>
          </p:nvSpPr>
          <p:spPr>
            <a:xfrm>
              <a:off x="2227998" y="4337706"/>
              <a:ext cx="178648" cy="123643"/>
            </a:xfrm>
            <a:custGeom>
              <a:avLst/>
              <a:gdLst/>
              <a:ahLst/>
              <a:cxnLst/>
              <a:rect l="l" t="t" r="r" b="b"/>
              <a:pathLst>
                <a:path w="3748" h="2594" extrusionOk="0">
                  <a:moveTo>
                    <a:pt x="3748" y="1"/>
                  </a:moveTo>
                  <a:lnTo>
                    <a:pt x="3748" y="1"/>
                  </a:lnTo>
                  <a:cubicBezTo>
                    <a:pt x="3349" y="48"/>
                    <a:pt x="2936" y="154"/>
                    <a:pt x="2589" y="365"/>
                  </a:cubicBezTo>
                  <a:cubicBezTo>
                    <a:pt x="2757" y="420"/>
                    <a:pt x="2916" y="498"/>
                    <a:pt x="3062" y="594"/>
                  </a:cubicBezTo>
                  <a:cubicBezTo>
                    <a:pt x="3090" y="612"/>
                    <a:pt x="3092" y="667"/>
                    <a:pt x="3052" y="673"/>
                  </a:cubicBezTo>
                  <a:cubicBezTo>
                    <a:pt x="2369" y="766"/>
                    <a:pt x="1768" y="1128"/>
                    <a:pt x="1109" y="1298"/>
                  </a:cubicBezTo>
                  <a:cubicBezTo>
                    <a:pt x="1453" y="1448"/>
                    <a:pt x="1803" y="1594"/>
                    <a:pt x="2185" y="1596"/>
                  </a:cubicBezTo>
                  <a:cubicBezTo>
                    <a:pt x="2228" y="1596"/>
                    <a:pt x="2240" y="1654"/>
                    <a:pt x="2206" y="1677"/>
                  </a:cubicBezTo>
                  <a:cubicBezTo>
                    <a:pt x="2049" y="1777"/>
                    <a:pt x="1884" y="1867"/>
                    <a:pt x="1715" y="1945"/>
                  </a:cubicBezTo>
                  <a:cubicBezTo>
                    <a:pt x="1177" y="2192"/>
                    <a:pt x="591" y="2317"/>
                    <a:pt x="0" y="2333"/>
                  </a:cubicBezTo>
                  <a:cubicBezTo>
                    <a:pt x="177" y="2447"/>
                    <a:pt x="372" y="2532"/>
                    <a:pt x="574" y="2594"/>
                  </a:cubicBezTo>
                  <a:cubicBezTo>
                    <a:pt x="2033" y="2351"/>
                    <a:pt x="3232" y="1345"/>
                    <a:pt x="37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2"/>
            <p:cNvSpPr/>
            <p:nvPr/>
          </p:nvSpPr>
          <p:spPr>
            <a:xfrm>
              <a:off x="2007309" y="4141613"/>
              <a:ext cx="184035" cy="319213"/>
            </a:xfrm>
            <a:custGeom>
              <a:avLst/>
              <a:gdLst/>
              <a:ahLst/>
              <a:cxnLst/>
              <a:rect l="l" t="t" r="r" b="b"/>
              <a:pathLst>
                <a:path w="3861" h="6697" extrusionOk="0">
                  <a:moveTo>
                    <a:pt x="1275" y="0"/>
                  </a:moveTo>
                  <a:cubicBezTo>
                    <a:pt x="1266" y="0"/>
                    <a:pt x="1257" y="4"/>
                    <a:pt x="1249" y="13"/>
                  </a:cubicBezTo>
                  <a:cubicBezTo>
                    <a:pt x="284" y="1181"/>
                    <a:pt x="1" y="2851"/>
                    <a:pt x="597" y="4257"/>
                  </a:cubicBezTo>
                  <a:cubicBezTo>
                    <a:pt x="1142" y="5545"/>
                    <a:pt x="2435" y="6571"/>
                    <a:pt x="3845" y="6696"/>
                  </a:cubicBezTo>
                  <a:cubicBezTo>
                    <a:pt x="3846" y="6697"/>
                    <a:pt x="3846" y="6697"/>
                    <a:pt x="3847" y="6697"/>
                  </a:cubicBezTo>
                  <a:cubicBezTo>
                    <a:pt x="3859" y="6697"/>
                    <a:pt x="3860" y="6677"/>
                    <a:pt x="3848" y="6674"/>
                  </a:cubicBezTo>
                  <a:cubicBezTo>
                    <a:pt x="2511" y="6373"/>
                    <a:pt x="1347" y="5584"/>
                    <a:pt x="760" y="4314"/>
                  </a:cubicBezTo>
                  <a:cubicBezTo>
                    <a:pt x="118" y="2927"/>
                    <a:pt x="375" y="1260"/>
                    <a:pt x="1304" y="69"/>
                  </a:cubicBezTo>
                  <a:cubicBezTo>
                    <a:pt x="1327" y="39"/>
                    <a:pt x="1303"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2"/>
            <p:cNvSpPr/>
            <p:nvPr/>
          </p:nvSpPr>
          <p:spPr>
            <a:xfrm>
              <a:off x="2283433" y="4080744"/>
              <a:ext cx="170402" cy="273692"/>
            </a:xfrm>
            <a:custGeom>
              <a:avLst/>
              <a:gdLst/>
              <a:ahLst/>
              <a:cxnLst/>
              <a:rect l="l" t="t" r="r" b="b"/>
              <a:pathLst>
                <a:path w="3575" h="5742" extrusionOk="0">
                  <a:moveTo>
                    <a:pt x="11" y="0"/>
                  </a:moveTo>
                  <a:cubicBezTo>
                    <a:pt x="3" y="0"/>
                    <a:pt x="0" y="14"/>
                    <a:pt x="9" y="17"/>
                  </a:cubicBezTo>
                  <a:cubicBezTo>
                    <a:pt x="2271" y="923"/>
                    <a:pt x="3489" y="3378"/>
                    <a:pt x="2449" y="5680"/>
                  </a:cubicBezTo>
                  <a:cubicBezTo>
                    <a:pt x="2434" y="5712"/>
                    <a:pt x="2463" y="5742"/>
                    <a:pt x="2490" y="5742"/>
                  </a:cubicBezTo>
                  <a:cubicBezTo>
                    <a:pt x="2502" y="5742"/>
                    <a:pt x="2513" y="5736"/>
                    <a:pt x="2520" y="5722"/>
                  </a:cubicBezTo>
                  <a:cubicBezTo>
                    <a:pt x="3574" y="3503"/>
                    <a:pt x="2484" y="629"/>
                    <a:pt x="14" y="1"/>
                  </a:cubicBezTo>
                  <a:cubicBezTo>
                    <a:pt x="13" y="0"/>
                    <a:pt x="12"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2"/>
            <p:cNvSpPr/>
            <p:nvPr/>
          </p:nvSpPr>
          <p:spPr>
            <a:xfrm>
              <a:off x="2150972" y="4183510"/>
              <a:ext cx="57007" cy="33080"/>
            </a:xfrm>
            <a:custGeom>
              <a:avLst/>
              <a:gdLst/>
              <a:ahLst/>
              <a:cxnLst/>
              <a:rect l="l" t="t" r="r" b="b"/>
              <a:pathLst>
                <a:path w="1196" h="694" extrusionOk="0">
                  <a:moveTo>
                    <a:pt x="1096" y="1"/>
                  </a:moveTo>
                  <a:cubicBezTo>
                    <a:pt x="1094" y="1"/>
                    <a:pt x="1093" y="1"/>
                    <a:pt x="1091" y="1"/>
                  </a:cubicBezTo>
                  <a:cubicBezTo>
                    <a:pt x="1044" y="3"/>
                    <a:pt x="1008" y="44"/>
                    <a:pt x="1011" y="91"/>
                  </a:cubicBezTo>
                  <a:cubicBezTo>
                    <a:pt x="1013" y="133"/>
                    <a:pt x="1023" y="496"/>
                    <a:pt x="620" y="521"/>
                  </a:cubicBezTo>
                  <a:cubicBezTo>
                    <a:pt x="605" y="522"/>
                    <a:pt x="590" y="523"/>
                    <a:pt x="576" y="523"/>
                  </a:cubicBezTo>
                  <a:cubicBezTo>
                    <a:pt x="455" y="523"/>
                    <a:pt x="360" y="491"/>
                    <a:pt x="292" y="427"/>
                  </a:cubicBezTo>
                  <a:cubicBezTo>
                    <a:pt x="175" y="317"/>
                    <a:pt x="170" y="145"/>
                    <a:pt x="170" y="139"/>
                  </a:cubicBezTo>
                  <a:cubicBezTo>
                    <a:pt x="170" y="92"/>
                    <a:pt x="133" y="55"/>
                    <a:pt x="86" y="55"/>
                  </a:cubicBezTo>
                  <a:cubicBezTo>
                    <a:pt x="39" y="55"/>
                    <a:pt x="1" y="92"/>
                    <a:pt x="1" y="139"/>
                  </a:cubicBezTo>
                  <a:cubicBezTo>
                    <a:pt x="1" y="150"/>
                    <a:pt x="2" y="388"/>
                    <a:pt x="175" y="551"/>
                  </a:cubicBezTo>
                  <a:cubicBezTo>
                    <a:pt x="275" y="645"/>
                    <a:pt x="410" y="693"/>
                    <a:pt x="575" y="693"/>
                  </a:cubicBezTo>
                  <a:cubicBezTo>
                    <a:pt x="593" y="693"/>
                    <a:pt x="611" y="692"/>
                    <a:pt x="630" y="692"/>
                  </a:cubicBezTo>
                  <a:cubicBezTo>
                    <a:pt x="804" y="682"/>
                    <a:pt x="941" y="620"/>
                    <a:pt x="1038" y="510"/>
                  </a:cubicBezTo>
                  <a:cubicBezTo>
                    <a:pt x="1195" y="332"/>
                    <a:pt x="1182" y="91"/>
                    <a:pt x="1181" y="81"/>
                  </a:cubicBezTo>
                  <a:cubicBezTo>
                    <a:pt x="1179" y="36"/>
                    <a:pt x="1141" y="1"/>
                    <a:pt x="1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2"/>
            <p:cNvSpPr/>
            <p:nvPr/>
          </p:nvSpPr>
          <p:spPr>
            <a:xfrm>
              <a:off x="2074422" y="4194235"/>
              <a:ext cx="56817" cy="52574"/>
            </a:xfrm>
            <a:custGeom>
              <a:avLst/>
              <a:gdLst/>
              <a:ahLst/>
              <a:cxnLst/>
              <a:rect l="l" t="t" r="r" b="b"/>
              <a:pathLst>
                <a:path w="1192" h="1103" extrusionOk="0">
                  <a:moveTo>
                    <a:pt x="595" y="0"/>
                  </a:moveTo>
                  <a:cubicBezTo>
                    <a:pt x="332" y="0"/>
                    <a:pt x="100" y="189"/>
                    <a:pt x="53" y="457"/>
                  </a:cubicBezTo>
                  <a:cubicBezTo>
                    <a:pt x="1" y="757"/>
                    <a:pt x="202" y="1042"/>
                    <a:pt x="502" y="1094"/>
                  </a:cubicBezTo>
                  <a:cubicBezTo>
                    <a:pt x="534" y="1099"/>
                    <a:pt x="565" y="1102"/>
                    <a:pt x="596" y="1102"/>
                  </a:cubicBezTo>
                  <a:cubicBezTo>
                    <a:pt x="859" y="1102"/>
                    <a:pt x="1092" y="913"/>
                    <a:pt x="1139" y="645"/>
                  </a:cubicBezTo>
                  <a:cubicBezTo>
                    <a:pt x="1191" y="346"/>
                    <a:pt x="990" y="60"/>
                    <a:pt x="691" y="9"/>
                  </a:cubicBezTo>
                  <a:cubicBezTo>
                    <a:pt x="659" y="3"/>
                    <a:pt x="627" y="0"/>
                    <a:pt x="5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2"/>
            <p:cNvSpPr/>
            <p:nvPr/>
          </p:nvSpPr>
          <p:spPr>
            <a:xfrm>
              <a:off x="2227140" y="4194187"/>
              <a:ext cx="56769" cy="52574"/>
            </a:xfrm>
            <a:custGeom>
              <a:avLst/>
              <a:gdLst/>
              <a:ahLst/>
              <a:cxnLst/>
              <a:rect l="l" t="t" r="r" b="b"/>
              <a:pathLst>
                <a:path w="1191" h="1103" extrusionOk="0">
                  <a:moveTo>
                    <a:pt x="596" y="0"/>
                  </a:moveTo>
                  <a:cubicBezTo>
                    <a:pt x="332" y="0"/>
                    <a:pt x="99" y="190"/>
                    <a:pt x="53" y="458"/>
                  </a:cubicBezTo>
                  <a:cubicBezTo>
                    <a:pt x="0" y="757"/>
                    <a:pt x="201" y="1043"/>
                    <a:pt x="501" y="1094"/>
                  </a:cubicBezTo>
                  <a:cubicBezTo>
                    <a:pt x="533" y="1100"/>
                    <a:pt x="565" y="1102"/>
                    <a:pt x="596" y="1102"/>
                  </a:cubicBezTo>
                  <a:cubicBezTo>
                    <a:pt x="859" y="1102"/>
                    <a:pt x="1092" y="913"/>
                    <a:pt x="1138" y="646"/>
                  </a:cubicBezTo>
                  <a:cubicBezTo>
                    <a:pt x="1191" y="346"/>
                    <a:pt x="990" y="61"/>
                    <a:pt x="689" y="8"/>
                  </a:cubicBezTo>
                  <a:cubicBezTo>
                    <a:pt x="658" y="3"/>
                    <a:pt x="626" y="0"/>
                    <a:pt x="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2"/>
            <p:cNvSpPr/>
            <p:nvPr/>
          </p:nvSpPr>
          <p:spPr>
            <a:xfrm>
              <a:off x="2099493" y="4157151"/>
              <a:ext cx="45615" cy="28885"/>
            </a:xfrm>
            <a:custGeom>
              <a:avLst/>
              <a:gdLst/>
              <a:ahLst/>
              <a:cxnLst/>
              <a:rect l="l" t="t" r="r" b="b"/>
              <a:pathLst>
                <a:path w="957" h="606" extrusionOk="0">
                  <a:moveTo>
                    <a:pt x="869" y="0"/>
                  </a:moveTo>
                  <a:cubicBezTo>
                    <a:pt x="822" y="0"/>
                    <a:pt x="785" y="38"/>
                    <a:pt x="785" y="85"/>
                  </a:cubicBezTo>
                  <a:cubicBezTo>
                    <a:pt x="784" y="100"/>
                    <a:pt x="779" y="436"/>
                    <a:pt x="519" y="436"/>
                  </a:cubicBezTo>
                  <a:cubicBezTo>
                    <a:pt x="244" y="436"/>
                    <a:pt x="181" y="165"/>
                    <a:pt x="177" y="153"/>
                  </a:cubicBezTo>
                  <a:cubicBezTo>
                    <a:pt x="169" y="113"/>
                    <a:pt x="134" y="85"/>
                    <a:pt x="94" y="85"/>
                  </a:cubicBezTo>
                  <a:cubicBezTo>
                    <a:pt x="89" y="85"/>
                    <a:pt x="83" y="86"/>
                    <a:pt x="77" y="87"/>
                  </a:cubicBezTo>
                  <a:cubicBezTo>
                    <a:pt x="31" y="97"/>
                    <a:pt x="1" y="143"/>
                    <a:pt x="11" y="189"/>
                  </a:cubicBezTo>
                  <a:cubicBezTo>
                    <a:pt x="42" y="332"/>
                    <a:pt x="189" y="605"/>
                    <a:pt x="521" y="605"/>
                  </a:cubicBezTo>
                  <a:cubicBezTo>
                    <a:pt x="866" y="605"/>
                    <a:pt x="956" y="264"/>
                    <a:pt x="955" y="85"/>
                  </a:cubicBezTo>
                  <a:cubicBezTo>
                    <a:pt x="955" y="38"/>
                    <a:pt x="917"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2"/>
            <p:cNvSpPr/>
            <p:nvPr/>
          </p:nvSpPr>
          <p:spPr>
            <a:xfrm>
              <a:off x="2208122" y="4157151"/>
              <a:ext cx="45520" cy="28885"/>
            </a:xfrm>
            <a:custGeom>
              <a:avLst/>
              <a:gdLst/>
              <a:ahLst/>
              <a:cxnLst/>
              <a:rect l="l" t="t" r="r" b="b"/>
              <a:pathLst>
                <a:path w="955" h="606" extrusionOk="0">
                  <a:moveTo>
                    <a:pt x="869" y="0"/>
                  </a:moveTo>
                  <a:cubicBezTo>
                    <a:pt x="822" y="0"/>
                    <a:pt x="784" y="38"/>
                    <a:pt x="784" y="85"/>
                  </a:cubicBezTo>
                  <a:cubicBezTo>
                    <a:pt x="783" y="100"/>
                    <a:pt x="778" y="436"/>
                    <a:pt x="519" y="436"/>
                  </a:cubicBezTo>
                  <a:cubicBezTo>
                    <a:pt x="243" y="436"/>
                    <a:pt x="180" y="165"/>
                    <a:pt x="176" y="153"/>
                  </a:cubicBezTo>
                  <a:cubicBezTo>
                    <a:pt x="169" y="113"/>
                    <a:pt x="133" y="85"/>
                    <a:pt x="93" y="85"/>
                  </a:cubicBezTo>
                  <a:cubicBezTo>
                    <a:pt x="88" y="85"/>
                    <a:pt x="82" y="86"/>
                    <a:pt x="76" y="87"/>
                  </a:cubicBezTo>
                  <a:cubicBezTo>
                    <a:pt x="30" y="97"/>
                    <a:pt x="1" y="143"/>
                    <a:pt x="11" y="189"/>
                  </a:cubicBezTo>
                  <a:cubicBezTo>
                    <a:pt x="42" y="332"/>
                    <a:pt x="189" y="605"/>
                    <a:pt x="520" y="605"/>
                  </a:cubicBezTo>
                  <a:cubicBezTo>
                    <a:pt x="864" y="605"/>
                    <a:pt x="954" y="264"/>
                    <a:pt x="954" y="85"/>
                  </a:cubicBezTo>
                  <a:cubicBezTo>
                    <a:pt x="954" y="38"/>
                    <a:pt x="917"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3" name="Google Shape;2753;p32"/>
          <p:cNvGrpSpPr/>
          <p:nvPr/>
        </p:nvGrpSpPr>
        <p:grpSpPr>
          <a:xfrm flipH="1">
            <a:off x="8423999" y="259956"/>
            <a:ext cx="327101" cy="405072"/>
            <a:chOff x="454479" y="2550746"/>
            <a:chExt cx="94996" cy="117637"/>
          </a:xfrm>
        </p:grpSpPr>
        <p:sp>
          <p:nvSpPr>
            <p:cNvPr id="2754" name="Google Shape;2754;p32"/>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2"/>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2"/>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2"/>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2"/>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2"/>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2"/>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2"/>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2" name="Google Shape;2762;p32"/>
          <p:cNvGrpSpPr/>
          <p:nvPr/>
        </p:nvGrpSpPr>
        <p:grpSpPr>
          <a:xfrm flipH="1">
            <a:off x="316664" y="283017"/>
            <a:ext cx="8674101" cy="4560453"/>
            <a:chOff x="3149414" y="-766106"/>
            <a:chExt cx="3770528" cy="1982375"/>
          </a:xfrm>
        </p:grpSpPr>
        <p:sp>
          <p:nvSpPr>
            <p:cNvPr id="2763" name="Google Shape;2763;p32"/>
            <p:cNvSpPr/>
            <p:nvPr/>
          </p:nvSpPr>
          <p:spPr>
            <a:xfrm>
              <a:off x="6580346" y="231855"/>
              <a:ext cx="24929" cy="24976"/>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2"/>
            <p:cNvSpPr/>
            <p:nvPr/>
          </p:nvSpPr>
          <p:spPr>
            <a:xfrm>
              <a:off x="3237208" y="461239"/>
              <a:ext cx="24976" cy="24976"/>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2"/>
            <p:cNvSpPr/>
            <p:nvPr/>
          </p:nvSpPr>
          <p:spPr>
            <a:xfrm>
              <a:off x="3465973" y="-766106"/>
              <a:ext cx="24976" cy="25024"/>
            </a:xfrm>
            <a:custGeom>
              <a:avLst/>
              <a:gdLst/>
              <a:ahLst/>
              <a:cxnLst/>
              <a:rect l="l" t="t" r="r" b="b"/>
              <a:pathLst>
                <a:path w="524" h="525" extrusionOk="0">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2"/>
            <p:cNvSpPr/>
            <p:nvPr/>
          </p:nvSpPr>
          <p:spPr>
            <a:xfrm>
              <a:off x="6895013" y="810331"/>
              <a:ext cx="24929" cy="25024"/>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2"/>
            <p:cNvSpPr/>
            <p:nvPr/>
          </p:nvSpPr>
          <p:spPr>
            <a:xfrm>
              <a:off x="6174076" y="1142993"/>
              <a:ext cx="56435" cy="56435"/>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2"/>
            <p:cNvSpPr/>
            <p:nvPr/>
          </p:nvSpPr>
          <p:spPr>
            <a:xfrm>
              <a:off x="5384173" y="-710831"/>
              <a:ext cx="56435" cy="56435"/>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2"/>
            <p:cNvSpPr/>
            <p:nvPr/>
          </p:nvSpPr>
          <p:spPr>
            <a:xfrm>
              <a:off x="3818442" y="1188051"/>
              <a:ext cx="28218" cy="28218"/>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2"/>
            <p:cNvSpPr/>
            <p:nvPr/>
          </p:nvSpPr>
          <p:spPr>
            <a:xfrm>
              <a:off x="3149414" y="1055593"/>
              <a:ext cx="112775" cy="11272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2"/>
            <p:cNvSpPr/>
            <p:nvPr/>
          </p:nvSpPr>
          <p:spPr>
            <a:xfrm>
              <a:off x="6786571" y="-654776"/>
              <a:ext cx="56435" cy="56435"/>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2"/>
            <p:cNvSpPr/>
            <p:nvPr/>
          </p:nvSpPr>
          <p:spPr>
            <a:xfrm>
              <a:off x="3310630" y="892023"/>
              <a:ext cx="28218" cy="28170"/>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2"/>
            <p:cNvSpPr/>
            <p:nvPr/>
          </p:nvSpPr>
          <p:spPr>
            <a:xfrm>
              <a:off x="6726151" y="253242"/>
              <a:ext cx="112728" cy="112680"/>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1pPr>
            <a:lvl2pPr lvl="1"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2pPr>
            <a:lvl3pPr lvl="2"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3pPr>
            <a:lvl4pPr lvl="3"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4pPr>
            <a:lvl5pPr lvl="4"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5pPr>
            <a:lvl6pPr lvl="5"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6pPr>
            <a:lvl7pPr lvl="6"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7pPr>
            <a:lvl8pPr lvl="7"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8pPr>
            <a:lvl9pPr lvl="8"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5" r:id="rId3"/>
    <p:sldLayoutId id="2147483658" r:id="rId4"/>
    <p:sldLayoutId id="2147483660" r:id="rId5"/>
    <p:sldLayoutId id="2147483661" r:id="rId6"/>
    <p:sldLayoutId id="2147483663" r:id="rId7"/>
    <p:sldLayoutId id="2147483677" r:id="rId8"/>
    <p:sldLayoutId id="214748367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1pPr>
            <a:lvl2pPr lvl="1"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2pPr>
            <a:lvl3pPr lvl="2"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3pPr>
            <a:lvl4pPr lvl="3"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4pPr>
            <a:lvl5pPr lvl="4"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5pPr>
            <a:lvl6pPr lvl="5"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6pPr>
            <a:lvl7pPr lvl="6"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7pPr>
            <a:lvl8pPr lvl="7"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8pPr>
            <a:lvl9pPr lvl="8"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3859390236"/>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5.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5.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5.pn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5.pn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5.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5.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5.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audio" Target="../media/media5.mp3"/><Relationship Id="rId13" Type="http://schemas.microsoft.com/office/2007/relationships/media" Target="../media/media8.mp3"/><Relationship Id="rId18" Type="http://schemas.openxmlformats.org/officeDocument/2006/relationships/image" Target="../media/image5.png"/><Relationship Id="rId3" Type="http://schemas.microsoft.com/office/2007/relationships/media" Target="../media/media3.mp3"/><Relationship Id="rId7" Type="http://schemas.microsoft.com/office/2007/relationships/media" Target="../media/media5.mp3"/><Relationship Id="rId12" Type="http://schemas.openxmlformats.org/officeDocument/2006/relationships/audio" Target="../media/media7.mp3"/><Relationship Id="rId17" Type="http://schemas.openxmlformats.org/officeDocument/2006/relationships/slideLayout" Target="../slideLayouts/slideLayout7.xml"/><Relationship Id="rId2" Type="http://schemas.openxmlformats.org/officeDocument/2006/relationships/audio" Target="../media/media2.mp3"/><Relationship Id="rId16" Type="http://schemas.openxmlformats.org/officeDocument/2006/relationships/audio" Target="../media/media9.mp3"/><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microsoft.com/office/2007/relationships/media" Target="../media/media9.mp3"/><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audio" Target="../media/media8.mp3"/></Relationships>
</file>

<file path=ppt/slides/_rels/slide21.xml.rels><?xml version="1.0" encoding="UTF-8" standalone="yes"?>
<Relationships xmlns="http://schemas.openxmlformats.org/package/2006/relationships"><Relationship Id="rId8" Type="http://schemas.openxmlformats.org/officeDocument/2006/relationships/audio" Target="../media/media13.mp3"/><Relationship Id="rId3" Type="http://schemas.microsoft.com/office/2007/relationships/media" Target="../media/media11.mp3"/><Relationship Id="rId7" Type="http://schemas.microsoft.com/office/2007/relationships/media" Target="../media/media13.mp3"/><Relationship Id="rId12" Type="http://schemas.openxmlformats.org/officeDocument/2006/relationships/image" Target="../media/image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audio" Target="../media/media12.mp3"/><Relationship Id="rId11" Type="http://schemas.openxmlformats.org/officeDocument/2006/relationships/slideLayout" Target="../slideLayouts/slideLayout7.xml"/><Relationship Id="rId5" Type="http://schemas.microsoft.com/office/2007/relationships/media" Target="../media/media12.mp3"/><Relationship Id="rId10" Type="http://schemas.openxmlformats.org/officeDocument/2006/relationships/audio" Target="../media/media14.mp3"/><Relationship Id="rId4" Type="http://schemas.openxmlformats.org/officeDocument/2006/relationships/audio" Target="../media/media11.mp3"/><Relationship Id="rId9" Type="http://schemas.microsoft.com/office/2007/relationships/media" Target="../media/media14.mp3"/></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83"/>
        <p:cNvGrpSpPr/>
        <p:nvPr/>
      </p:nvGrpSpPr>
      <p:grpSpPr>
        <a:xfrm>
          <a:off x="0" y="0"/>
          <a:ext cx="0" cy="0"/>
          <a:chOff x="0" y="0"/>
          <a:chExt cx="0" cy="0"/>
        </a:xfrm>
      </p:grpSpPr>
      <p:sp>
        <p:nvSpPr>
          <p:cNvPr id="2784" name="Google Shape;2784;p36"/>
          <p:cNvSpPr txBox="1">
            <a:spLocks noGrp="1"/>
          </p:cNvSpPr>
          <p:nvPr>
            <p:ph type="subTitle" idx="1"/>
          </p:nvPr>
        </p:nvSpPr>
        <p:spPr>
          <a:xfrm rot="-546">
            <a:off x="2683650" y="3696751"/>
            <a:ext cx="3776700" cy="37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a:t>LESSON 2: A CLOSER LOOK 1</a:t>
            </a:r>
            <a:endParaRPr sz="2000" b="1" dirty="0"/>
          </a:p>
        </p:txBody>
      </p:sp>
      <p:sp>
        <p:nvSpPr>
          <p:cNvPr id="2785" name="Google Shape;2785;p36"/>
          <p:cNvSpPr txBox="1">
            <a:spLocks noGrp="1"/>
          </p:cNvSpPr>
          <p:nvPr>
            <p:ph type="ctrTitle"/>
          </p:nvPr>
        </p:nvSpPr>
        <p:spPr>
          <a:xfrm>
            <a:off x="1754213" y="1026750"/>
            <a:ext cx="5569500" cy="253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b="1" dirty="0"/>
              <a:t>UNIT 12</a:t>
            </a:r>
            <a:r>
              <a:rPr lang="en" dirty="0"/>
              <a:t>: </a:t>
            </a:r>
            <a:br>
              <a:rPr lang="en" dirty="0"/>
            </a:br>
            <a:r>
              <a:rPr lang="en" b="1" dirty="0">
                <a:solidFill>
                  <a:schemeClr val="accent4"/>
                </a:solidFill>
              </a:rPr>
              <a:t>LIFE ON OTHER PLANETS</a:t>
            </a:r>
            <a:endParaRPr b="1" dirty="0">
              <a:solidFill>
                <a:schemeClr val="accent4"/>
              </a:solidFill>
            </a:endParaRPr>
          </a:p>
        </p:txBody>
      </p:sp>
      <p:cxnSp>
        <p:nvCxnSpPr>
          <p:cNvPr id="2786" name="Google Shape;2786;p36"/>
          <p:cNvCxnSpPr/>
          <p:nvPr/>
        </p:nvCxnSpPr>
        <p:spPr>
          <a:xfrm>
            <a:off x="1814550" y="3598875"/>
            <a:ext cx="5514900" cy="0"/>
          </a:xfrm>
          <a:prstGeom prst="straightConnector1">
            <a:avLst/>
          </a:prstGeom>
          <a:noFill/>
          <a:ln w="9525" cap="flat" cmpd="sng">
            <a:solidFill>
              <a:schemeClr val="dk2"/>
            </a:solidFill>
            <a:prstDash val="solid"/>
            <a:round/>
            <a:headEnd type="none" w="med" len="med"/>
            <a:tailEnd type="none" w="med" len="med"/>
          </a:ln>
        </p:spPr>
      </p:cxnSp>
      <p:grpSp>
        <p:nvGrpSpPr>
          <p:cNvPr id="2787" name="Google Shape;2787;p36"/>
          <p:cNvGrpSpPr/>
          <p:nvPr/>
        </p:nvGrpSpPr>
        <p:grpSpPr>
          <a:xfrm>
            <a:off x="6869928" y="4182971"/>
            <a:ext cx="588701" cy="534204"/>
            <a:chOff x="3227772" y="-134367"/>
            <a:chExt cx="166828" cy="151384"/>
          </a:xfrm>
        </p:grpSpPr>
        <p:sp>
          <p:nvSpPr>
            <p:cNvPr id="2788" name="Google Shape;2788;p36"/>
            <p:cNvSpPr/>
            <p:nvPr/>
          </p:nvSpPr>
          <p:spPr>
            <a:xfrm>
              <a:off x="3227772" y="-134367"/>
              <a:ext cx="166828" cy="151384"/>
            </a:xfrm>
            <a:custGeom>
              <a:avLst/>
              <a:gdLst/>
              <a:ahLst/>
              <a:cxnLst/>
              <a:rect l="l" t="t" r="r" b="b"/>
              <a:pathLst>
                <a:path w="3500" h="3176" extrusionOk="0">
                  <a:moveTo>
                    <a:pt x="1" y="1"/>
                  </a:moveTo>
                  <a:lnTo>
                    <a:pt x="1" y="1"/>
                  </a:lnTo>
                  <a:cubicBezTo>
                    <a:pt x="761" y="368"/>
                    <a:pt x="1137" y="1374"/>
                    <a:pt x="1137" y="1374"/>
                  </a:cubicBezTo>
                  <a:cubicBezTo>
                    <a:pt x="1137" y="1374"/>
                    <a:pt x="1137" y="1374"/>
                    <a:pt x="1137" y="1374"/>
                  </a:cubicBezTo>
                  <a:lnTo>
                    <a:pt x="808" y="1374"/>
                  </a:lnTo>
                  <a:cubicBezTo>
                    <a:pt x="808" y="1374"/>
                    <a:pt x="1399" y="2696"/>
                    <a:pt x="1929" y="3030"/>
                  </a:cubicBezTo>
                  <a:cubicBezTo>
                    <a:pt x="2086" y="3128"/>
                    <a:pt x="2267" y="3175"/>
                    <a:pt x="2444" y="3175"/>
                  </a:cubicBezTo>
                  <a:cubicBezTo>
                    <a:pt x="2989" y="3175"/>
                    <a:pt x="3500" y="2728"/>
                    <a:pt x="3158" y="1944"/>
                  </a:cubicBezTo>
                  <a:cubicBezTo>
                    <a:pt x="2705" y="905"/>
                    <a:pt x="1894" y="656"/>
                    <a:pt x="1894" y="656"/>
                  </a:cubicBezTo>
                  <a:lnTo>
                    <a:pt x="1894" y="656"/>
                  </a:lnTo>
                  <a:lnTo>
                    <a:pt x="1953" y="1008"/>
                  </a:lnTo>
                  <a:cubicBezTo>
                    <a:pt x="1953" y="1008"/>
                    <a:pt x="1661" y="638"/>
                    <a:pt x="1202" y="393"/>
                  </a:cubicBezTo>
                  <a:cubicBezTo>
                    <a:pt x="838" y="201"/>
                    <a:pt x="1" y="1"/>
                    <a:pt x="1" y="1"/>
                  </a:cubicBezTo>
                  <a:close/>
                </a:path>
              </a:pathLst>
            </a:custGeom>
            <a:solidFill>
              <a:srgbClr val="F8D5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9" name="Google Shape;2789;p36"/>
            <p:cNvSpPr/>
            <p:nvPr/>
          </p:nvSpPr>
          <p:spPr>
            <a:xfrm>
              <a:off x="3293740" y="-79933"/>
              <a:ext cx="86417" cy="93090"/>
            </a:xfrm>
            <a:custGeom>
              <a:avLst/>
              <a:gdLst/>
              <a:ahLst/>
              <a:cxnLst/>
              <a:rect l="l" t="t" r="r" b="b"/>
              <a:pathLst>
                <a:path w="1813" h="1953" extrusionOk="0">
                  <a:moveTo>
                    <a:pt x="1" y="1"/>
                  </a:moveTo>
                  <a:cubicBezTo>
                    <a:pt x="1" y="1"/>
                    <a:pt x="253" y="257"/>
                    <a:pt x="337" y="504"/>
                  </a:cubicBezTo>
                  <a:cubicBezTo>
                    <a:pt x="415" y="733"/>
                    <a:pt x="413" y="932"/>
                    <a:pt x="413" y="932"/>
                  </a:cubicBezTo>
                  <a:lnTo>
                    <a:pt x="124" y="692"/>
                  </a:lnTo>
                  <a:lnTo>
                    <a:pt x="124" y="692"/>
                  </a:lnTo>
                  <a:cubicBezTo>
                    <a:pt x="124" y="692"/>
                    <a:pt x="131" y="888"/>
                    <a:pt x="232" y="1135"/>
                  </a:cubicBezTo>
                  <a:cubicBezTo>
                    <a:pt x="335" y="1383"/>
                    <a:pt x="653" y="1708"/>
                    <a:pt x="817" y="1823"/>
                  </a:cubicBezTo>
                  <a:cubicBezTo>
                    <a:pt x="937" y="1907"/>
                    <a:pt x="1086" y="1953"/>
                    <a:pt x="1231" y="1953"/>
                  </a:cubicBezTo>
                  <a:cubicBezTo>
                    <a:pt x="1531" y="1953"/>
                    <a:pt x="1812" y="1754"/>
                    <a:pt x="1770" y="1281"/>
                  </a:cubicBezTo>
                  <a:cubicBezTo>
                    <a:pt x="1707" y="580"/>
                    <a:pt x="910" y="267"/>
                    <a:pt x="909" y="267"/>
                  </a:cubicBezTo>
                  <a:lnTo>
                    <a:pt x="909" y="267"/>
                  </a:lnTo>
                  <a:lnTo>
                    <a:pt x="938" y="546"/>
                  </a:lnTo>
                  <a:cubicBezTo>
                    <a:pt x="938" y="546"/>
                    <a:pt x="775" y="362"/>
                    <a:pt x="604" y="257"/>
                  </a:cubicBezTo>
                  <a:cubicBezTo>
                    <a:pt x="376" y="119"/>
                    <a:pt x="1" y="1"/>
                    <a:pt x="1" y="1"/>
                  </a:cubicBezTo>
                  <a:close/>
                </a:path>
              </a:pathLst>
            </a:custGeom>
            <a:solidFill>
              <a:srgbClr val="F37D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0" name="Google Shape;2790;p36"/>
            <p:cNvSpPr/>
            <p:nvPr/>
          </p:nvSpPr>
          <p:spPr>
            <a:xfrm>
              <a:off x="3326724" y="-36797"/>
              <a:ext cx="60439" cy="45329"/>
            </a:xfrm>
            <a:custGeom>
              <a:avLst/>
              <a:gdLst/>
              <a:ahLst/>
              <a:cxnLst/>
              <a:rect l="l" t="t" r="r" b="b"/>
              <a:pathLst>
                <a:path w="1268" h="951" extrusionOk="0">
                  <a:moveTo>
                    <a:pt x="550" y="0"/>
                  </a:moveTo>
                  <a:lnTo>
                    <a:pt x="633" y="272"/>
                  </a:lnTo>
                  <a:lnTo>
                    <a:pt x="73" y="4"/>
                  </a:lnTo>
                  <a:lnTo>
                    <a:pt x="73" y="4"/>
                  </a:lnTo>
                  <a:lnTo>
                    <a:pt x="302" y="550"/>
                  </a:lnTo>
                  <a:lnTo>
                    <a:pt x="302" y="550"/>
                  </a:lnTo>
                  <a:lnTo>
                    <a:pt x="1" y="450"/>
                  </a:lnTo>
                  <a:lnTo>
                    <a:pt x="1" y="450"/>
                  </a:lnTo>
                  <a:cubicBezTo>
                    <a:pt x="1" y="450"/>
                    <a:pt x="266" y="950"/>
                    <a:pt x="581" y="950"/>
                  </a:cubicBezTo>
                  <a:cubicBezTo>
                    <a:pt x="669" y="950"/>
                    <a:pt x="761" y="911"/>
                    <a:pt x="852" y="811"/>
                  </a:cubicBezTo>
                  <a:cubicBezTo>
                    <a:pt x="1267" y="355"/>
                    <a:pt x="551" y="0"/>
                    <a:pt x="550" y="0"/>
                  </a:cubicBezTo>
                  <a:close/>
                </a:path>
              </a:pathLst>
            </a:custGeom>
            <a:solidFill>
              <a:srgbClr val="F059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1" name="Google Shape;2791;p36"/>
            <p:cNvSpPr/>
            <p:nvPr/>
          </p:nvSpPr>
          <p:spPr>
            <a:xfrm>
              <a:off x="3299889" y="-42516"/>
              <a:ext cx="56435" cy="56435"/>
            </a:xfrm>
            <a:custGeom>
              <a:avLst/>
              <a:gdLst/>
              <a:ahLst/>
              <a:cxnLst/>
              <a:rect l="l" t="t" r="r" b="b"/>
              <a:pathLst>
                <a:path w="1184" h="1184" extrusionOk="0">
                  <a:moveTo>
                    <a:pt x="1" y="0"/>
                  </a:moveTo>
                  <a:cubicBezTo>
                    <a:pt x="1" y="0"/>
                    <a:pt x="1" y="1"/>
                    <a:pt x="1" y="1"/>
                  </a:cubicBezTo>
                  <a:cubicBezTo>
                    <a:pt x="102" y="599"/>
                    <a:pt x="542" y="1141"/>
                    <a:pt x="1173" y="1184"/>
                  </a:cubicBezTo>
                  <a:cubicBezTo>
                    <a:pt x="1184" y="1184"/>
                    <a:pt x="1184" y="1166"/>
                    <a:pt x="1173" y="1166"/>
                  </a:cubicBezTo>
                  <a:cubicBezTo>
                    <a:pt x="522" y="1124"/>
                    <a:pt x="192" y="548"/>
                    <a:pt x="2" y="1"/>
                  </a:cubicBezTo>
                  <a:cubicBezTo>
                    <a:pt x="2" y="0"/>
                    <a:pt x="2" y="0"/>
                    <a:pt x="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2" name="Google Shape;2792;p36"/>
            <p:cNvSpPr/>
            <p:nvPr/>
          </p:nvSpPr>
          <p:spPr>
            <a:xfrm>
              <a:off x="3334208" y="-5433"/>
              <a:ext cx="31936" cy="13918"/>
            </a:xfrm>
            <a:custGeom>
              <a:avLst/>
              <a:gdLst/>
              <a:ahLst/>
              <a:cxnLst/>
              <a:rect l="l" t="t" r="r" b="b"/>
              <a:pathLst>
                <a:path w="670" h="292" extrusionOk="0">
                  <a:moveTo>
                    <a:pt x="3" y="1"/>
                  </a:moveTo>
                  <a:cubicBezTo>
                    <a:pt x="3" y="1"/>
                    <a:pt x="1" y="1"/>
                    <a:pt x="1" y="2"/>
                  </a:cubicBezTo>
                  <a:cubicBezTo>
                    <a:pt x="82" y="131"/>
                    <a:pt x="288" y="292"/>
                    <a:pt x="464" y="292"/>
                  </a:cubicBezTo>
                  <a:cubicBezTo>
                    <a:pt x="541" y="292"/>
                    <a:pt x="612" y="261"/>
                    <a:pt x="666" y="184"/>
                  </a:cubicBezTo>
                  <a:cubicBezTo>
                    <a:pt x="669" y="178"/>
                    <a:pt x="665" y="173"/>
                    <a:pt x="660" y="173"/>
                  </a:cubicBezTo>
                  <a:cubicBezTo>
                    <a:pt x="658" y="173"/>
                    <a:pt x="656" y="173"/>
                    <a:pt x="655" y="174"/>
                  </a:cubicBezTo>
                  <a:cubicBezTo>
                    <a:pt x="589" y="231"/>
                    <a:pt x="518" y="255"/>
                    <a:pt x="447" y="255"/>
                  </a:cubicBezTo>
                  <a:cubicBezTo>
                    <a:pt x="280" y="255"/>
                    <a:pt x="113" y="127"/>
                    <a:pt x="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3" name="Google Shape;2793;p36"/>
            <p:cNvSpPr/>
            <p:nvPr/>
          </p:nvSpPr>
          <p:spPr>
            <a:xfrm>
              <a:off x="3330490" y="-36987"/>
              <a:ext cx="27169" cy="13442"/>
            </a:xfrm>
            <a:custGeom>
              <a:avLst/>
              <a:gdLst/>
              <a:ahLst/>
              <a:cxnLst/>
              <a:rect l="l" t="t" r="r" b="b"/>
              <a:pathLst>
                <a:path w="570" h="282" extrusionOk="0">
                  <a:moveTo>
                    <a:pt x="9" y="1"/>
                  </a:moveTo>
                  <a:cubicBezTo>
                    <a:pt x="4" y="1"/>
                    <a:pt x="1" y="7"/>
                    <a:pt x="6" y="9"/>
                  </a:cubicBezTo>
                  <a:cubicBezTo>
                    <a:pt x="97" y="68"/>
                    <a:pt x="194" y="114"/>
                    <a:pt x="290" y="161"/>
                  </a:cubicBezTo>
                  <a:cubicBezTo>
                    <a:pt x="375" y="203"/>
                    <a:pt x="458" y="251"/>
                    <a:pt x="549" y="281"/>
                  </a:cubicBezTo>
                  <a:cubicBezTo>
                    <a:pt x="550" y="281"/>
                    <a:pt x="552" y="281"/>
                    <a:pt x="553" y="281"/>
                  </a:cubicBezTo>
                  <a:cubicBezTo>
                    <a:pt x="564" y="281"/>
                    <a:pt x="569" y="264"/>
                    <a:pt x="558" y="258"/>
                  </a:cubicBezTo>
                  <a:cubicBezTo>
                    <a:pt x="468" y="212"/>
                    <a:pt x="371" y="182"/>
                    <a:pt x="281" y="139"/>
                  </a:cubicBezTo>
                  <a:cubicBezTo>
                    <a:pt x="189" y="95"/>
                    <a:pt x="103" y="45"/>
                    <a:pt x="11" y="1"/>
                  </a:cubicBezTo>
                  <a:cubicBezTo>
                    <a:pt x="10" y="1"/>
                    <a:pt x="10" y="1"/>
                    <a:pt x="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4" name="Google Shape;2794;p36"/>
            <p:cNvSpPr/>
            <p:nvPr/>
          </p:nvSpPr>
          <p:spPr>
            <a:xfrm>
              <a:off x="3294169" y="-80219"/>
              <a:ext cx="45043" cy="25405"/>
            </a:xfrm>
            <a:custGeom>
              <a:avLst/>
              <a:gdLst/>
              <a:ahLst/>
              <a:cxnLst/>
              <a:rect l="l" t="t" r="r" b="b"/>
              <a:pathLst>
                <a:path w="945" h="533" extrusionOk="0">
                  <a:moveTo>
                    <a:pt x="8" y="0"/>
                  </a:moveTo>
                  <a:cubicBezTo>
                    <a:pt x="2" y="0"/>
                    <a:pt x="1" y="8"/>
                    <a:pt x="6" y="10"/>
                  </a:cubicBezTo>
                  <a:cubicBezTo>
                    <a:pt x="348" y="110"/>
                    <a:pt x="645" y="279"/>
                    <a:pt x="902" y="526"/>
                  </a:cubicBezTo>
                  <a:cubicBezTo>
                    <a:pt x="906" y="530"/>
                    <a:pt x="910" y="532"/>
                    <a:pt x="915" y="532"/>
                  </a:cubicBezTo>
                  <a:cubicBezTo>
                    <a:pt x="930" y="532"/>
                    <a:pt x="944" y="511"/>
                    <a:pt x="930" y="498"/>
                  </a:cubicBezTo>
                  <a:cubicBezTo>
                    <a:pt x="673" y="253"/>
                    <a:pt x="357" y="79"/>
                    <a:pt x="9" y="0"/>
                  </a:cubicBezTo>
                  <a:cubicBezTo>
                    <a:pt x="8" y="0"/>
                    <a:pt x="8" y="0"/>
                    <a:pt x="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5" name="Google Shape;2795;p36"/>
            <p:cNvSpPr/>
            <p:nvPr/>
          </p:nvSpPr>
          <p:spPr>
            <a:xfrm>
              <a:off x="3273435" y="-120639"/>
              <a:ext cx="48046" cy="35844"/>
            </a:xfrm>
            <a:custGeom>
              <a:avLst/>
              <a:gdLst/>
              <a:ahLst/>
              <a:cxnLst/>
              <a:rect l="l" t="t" r="r" b="b"/>
              <a:pathLst>
                <a:path w="1008" h="752" extrusionOk="0">
                  <a:moveTo>
                    <a:pt x="3" y="0"/>
                  </a:moveTo>
                  <a:cubicBezTo>
                    <a:pt x="2" y="0"/>
                    <a:pt x="1" y="3"/>
                    <a:pt x="2" y="3"/>
                  </a:cubicBezTo>
                  <a:cubicBezTo>
                    <a:pt x="372" y="201"/>
                    <a:pt x="678" y="445"/>
                    <a:pt x="971" y="746"/>
                  </a:cubicBezTo>
                  <a:cubicBezTo>
                    <a:pt x="975" y="750"/>
                    <a:pt x="980" y="752"/>
                    <a:pt x="984" y="752"/>
                  </a:cubicBezTo>
                  <a:cubicBezTo>
                    <a:pt x="990" y="752"/>
                    <a:pt x="995" y="748"/>
                    <a:pt x="998" y="744"/>
                  </a:cubicBezTo>
                  <a:cubicBezTo>
                    <a:pt x="1004" y="740"/>
                    <a:pt x="1008" y="735"/>
                    <a:pt x="1007" y="729"/>
                  </a:cubicBezTo>
                  <a:cubicBezTo>
                    <a:pt x="1007" y="686"/>
                    <a:pt x="995" y="644"/>
                    <a:pt x="985" y="603"/>
                  </a:cubicBezTo>
                  <a:cubicBezTo>
                    <a:pt x="972" y="556"/>
                    <a:pt x="965" y="509"/>
                    <a:pt x="950" y="463"/>
                  </a:cubicBezTo>
                  <a:cubicBezTo>
                    <a:pt x="950" y="462"/>
                    <a:pt x="949" y="461"/>
                    <a:pt x="948" y="461"/>
                  </a:cubicBezTo>
                  <a:cubicBezTo>
                    <a:pt x="946" y="461"/>
                    <a:pt x="944" y="463"/>
                    <a:pt x="944" y="465"/>
                  </a:cubicBezTo>
                  <a:cubicBezTo>
                    <a:pt x="945" y="513"/>
                    <a:pt x="953" y="561"/>
                    <a:pt x="959" y="608"/>
                  </a:cubicBezTo>
                  <a:cubicBezTo>
                    <a:pt x="961" y="633"/>
                    <a:pt x="962" y="659"/>
                    <a:pt x="966" y="683"/>
                  </a:cubicBezTo>
                  <a:cubicBezTo>
                    <a:pt x="711" y="385"/>
                    <a:pt x="364" y="146"/>
                    <a:pt x="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96" name="Google Shape;2796;p36"/>
          <p:cNvGrpSpPr/>
          <p:nvPr/>
        </p:nvGrpSpPr>
        <p:grpSpPr>
          <a:xfrm rot="-809205">
            <a:off x="960683" y="1679786"/>
            <a:ext cx="828311" cy="837015"/>
            <a:chOff x="4040460" y="135322"/>
            <a:chExt cx="330843" cy="334322"/>
          </a:xfrm>
        </p:grpSpPr>
        <p:sp>
          <p:nvSpPr>
            <p:cNvPr id="2797" name="Google Shape;2797;p36"/>
            <p:cNvSpPr/>
            <p:nvPr/>
          </p:nvSpPr>
          <p:spPr>
            <a:xfrm>
              <a:off x="4149756" y="146809"/>
              <a:ext cx="134225" cy="232605"/>
            </a:xfrm>
            <a:custGeom>
              <a:avLst/>
              <a:gdLst/>
              <a:ahLst/>
              <a:cxnLst/>
              <a:rect l="l" t="t" r="r" b="b"/>
              <a:pathLst>
                <a:path w="2816" h="4880" extrusionOk="0">
                  <a:moveTo>
                    <a:pt x="1482" y="1"/>
                  </a:moveTo>
                  <a:lnTo>
                    <a:pt x="1444" y="23"/>
                  </a:lnTo>
                  <a:lnTo>
                    <a:pt x="2768" y="2325"/>
                  </a:lnTo>
                  <a:lnTo>
                    <a:pt x="2266" y="4583"/>
                  </a:lnTo>
                  <a:lnTo>
                    <a:pt x="700" y="4831"/>
                  </a:lnTo>
                  <a:lnTo>
                    <a:pt x="48" y="2665"/>
                  </a:lnTo>
                  <a:lnTo>
                    <a:pt x="1482" y="275"/>
                  </a:lnTo>
                  <a:lnTo>
                    <a:pt x="1444" y="253"/>
                  </a:lnTo>
                  <a:lnTo>
                    <a:pt x="5" y="2650"/>
                  </a:lnTo>
                  <a:lnTo>
                    <a:pt x="1" y="2659"/>
                  </a:lnTo>
                  <a:lnTo>
                    <a:pt x="669" y="4880"/>
                  </a:lnTo>
                  <a:lnTo>
                    <a:pt x="2302" y="4622"/>
                  </a:lnTo>
                  <a:lnTo>
                    <a:pt x="2812" y="2326"/>
                  </a:lnTo>
                  <a:lnTo>
                    <a:pt x="2816" y="2316"/>
                  </a:lnTo>
                  <a:lnTo>
                    <a:pt x="14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8" name="Google Shape;2798;p36"/>
            <p:cNvSpPr/>
            <p:nvPr/>
          </p:nvSpPr>
          <p:spPr>
            <a:xfrm>
              <a:off x="4258527" y="365067"/>
              <a:ext cx="102813" cy="12155"/>
            </a:xfrm>
            <a:custGeom>
              <a:avLst/>
              <a:gdLst/>
              <a:ahLst/>
              <a:cxnLst/>
              <a:rect l="l" t="t" r="r" b="b"/>
              <a:pathLst>
                <a:path w="2157" h="255" extrusionOk="0">
                  <a:moveTo>
                    <a:pt x="5" y="1"/>
                  </a:moveTo>
                  <a:lnTo>
                    <a:pt x="1" y="43"/>
                  </a:lnTo>
                  <a:lnTo>
                    <a:pt x="2152" y="255"/>
                  </a:lnTo>
                  <a:lnTo>
                    <a:pt x="2156" y="212"/>
                  </a:lnTo>
                  <a:lnTo>
                    <a:pt x="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9" name="Google Shape;2799;p36"/>
            <p:cNvSpPr/>
            <p:nvPr/>
          </p:nvSpPr>
          <p:spPr>
            <a:xfrm>
              <a:off x="4052138" y="390091"/>
              <a:ext cx="143567" cy="79076"/>
            </a:xfrm>
            <a:custGeom>
              <a:avLst/>
              <a:gdLst/>
              <a:ahLst/>
              <a:cxnLst/>
              <a:rect l="l" t="t" r="r" b="b"/>
              <a:pathLst>
                <a:path w="3012" h="1659" extrusionOk="0">
                  <a:moveTo>
                    <a:pt x="2754" y="0"/>
                  </a:moveTo>
                  <a:lnTo>
                    <a:pt x="2711" y="6"/>
                  </a:lnTo>
                  <a:lnTo>
                    <a:pt x="2958" y="1591"/>
                  </a:lnTo>
                  <a:lnTo>
                    <a:pt x="17" y="483"/>
                  </a:lnTo>
                  <a:lnTo>
                    <a:pt x="1" y="523"/>
                  </a:lnTo>
                  <a:lnTo>
                    <a:pt x="3012" y="165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0" name="Google Shape;2800;p36"/>
            <p:cNvSpPr/>
            <p:nvPr/>
          </p:nvSpPr>
          <p:spPr>
            <a:xfrm>
              <a:off x="4272684" y="247239"/>
              <a:ext cx="20258" cy="20258"/>
            </a:xfrm>
            <a:custGeom>
              <a:avLst/>
              <a:gdLst/>
              <a:ahLst/>
              <a:cxnLst/>
              <a:rect l="l" t="t" r="r" b="b"/>
              <a:pathLst>
                <a:path w="425" h="425" extrusionOk="0">
                  <a:moveTo>
                    <a:pt x="212" y="1"/>
                  </a:moveTo>
                  <a:cubicBezTo>
                    <a:pt x="95" y="1"/>
                    <a:pt x="1" y="96"/>
                    <a:pt x="1" y="213"/>
                  </a:cubicBezTo>
                  <a:cubicBezTo>
                    <a:pt x="1" y="331"/>
                    <a:pt x="95" y="425"/>
                    <a:pt x="212" y="425"/>
                  </a:cubicBezTo>
                  <a:cubicBezTo>
                    <a:pt x="330" y="425"/>
                    <a:pt x="425" y="331"/>
                    <a:pt x="425" y="213"/>
                  </a:cubicBezTo>
                  <a:cubicBezTo>
                    <a:pt x="425" y="96"/>
                    <a:pt x="330" y="1"/>
                    <a:pt x="2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1" name="Google Shape;2801;p36"/>
            <p:cNvSpPr/>
            <p:nvPr/>
          </p:nvSpPr>
          <p:spPr>
            <a:xfrm>
              <a:off x="4351045" y="366163"/>
              <a:ext cx="20258" cy="20258"/>
            </a:xfrm>
            <a:custGeom>
              <a:avLst/>
              <a:gdLst/>
              <a:ahLst/>
              <a:cxnLst/>
              <a:rect l="l" t="t" r="r" b="b"/>
              <a:pathLst>
                <a:path w="425" h="425" extrusionOk="0">
                  <a:moveTo>
                    <a:pt x="212" y="1"/>
                  </a:moveTo>
                  <a:cubicBezTo>
                    <a:pt x="95" y="1"/>
                    <a:pt x="1" y="96"/>
                    <a:pt x="1" y="213"/>
                  </a:cubicBezTo>
                  <a:cubicBezTo>
                    <a:pt x="1" y="329"/>
                    <a:pt x="95" y="425"/>
                    <a:pt x="212" y="425"/>
                  </a:cubicBezTo>
                  <a:cubicBezTo>
                    <a:pt x="329" y="425"/>
                    <a:pt x="425" y="329"/>
                    <a:pt x="425" y="213"/>
                  </a:cubicBezTo>
                  <a:cubicBezTo>
                    <a:pt x="425" y="96"/>
                    <a:pt x="329" y="1"/>
                    <a:pt x="2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2" name="Google Shape;2802;p36"/>
            <p:cNvSpPr/>
            <p:nvPr/>
          </p:nvSpPr>
          <p:spPr>
            <a:xfrm>
              <a:off x="4207383" y="135322"/>
              <a:ext cx="24118" cy="24118"/>
            </a:xfrm>
            <a:custGeom>
              <a:avLst/>
              <a:gdLst/>
              <a:ahLst/>
              <a:cxnLst/>
              <a:rect l="l" t="t" r="r" b="b"/>
              <a:pathLst>
                <a:path w="506" h="506" extrusionOk="0">
                  <a:moveTo>
                    <a:pt x="253" y="1"/>
                  </a:moveTo>
                  <a:cubicBezTo>
                    <a:pt x="114" y="1"/>
                    <a:pt x="1" y="113"/>
                    <a:pt x="1" y="253"/>
                  </a:cubicBezTo>
                  <a:cubicBezTo>
                    <a:pt x="1" y="393"/>
                    <a:pt x="114" y="505"/>
                    <a:pt x="253" y="505"/>
                  </a:cubicBezTo>
                  <a:cubicBezTo>
                    <a:pt x="393" y="505"/>
                    <a:pt x="505" y="392"/>
                    <a:pt x="505" y="253"/>
                  </a:cubicBezTo>
                  <a:cubicBezTo>
                    <a:pt x="505" y="115"/>
                    <a:pt x="393" y="1"/>
                    <a:pt x="2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3" name="Google Shape;2803;p36"/>
            <p:cNvSpPr/>
            <p:nvPr/>
          </p:nvSpPr>
          <p:spPr>
            <a:xfrm>
              <a:off x="4246468" y="354009"/>
              <a:ext cx="24357" cy="24118"/>
            </a:xfrm>
            <a:custGeom>
              <a:avLst/>
              <a:gdLst/>
              <a:ahLst/>
              <a:cxnLst/>
              <a:rect l="l" t="t" r="r" b="b"/>
              <a:pathLst>
                <a:path w="511" h="506" extrusionOk="0">
                  <a:moveTo>
                    <a:pt x="255" y="0"/>
                  </a:moveTo>
                  <a:cubicBezTo>
                    <a:pt x="118" y="0"/>
                    <a:pt x="5" y="110"/>
                    <a:pt x="2" y="249"/>
                  </a:cubicBezTo>
                  <a:cubicBezTo>
                    <a:pt x="0" y="389"/>
                    <a:pt x="112" y="504"/>
                    <a:pt x="252" y="506"/>
                  </a:cubicBezTo>
                  <a:cubicBezTo>
                    <a:pt x="253" y="506"/>
                    <a:pt x="254" y="506"/>
                    <a:pt x="255" y="506"/>
                  </a:cubicBezTo>
                  <a:cubicBezTo>
                    <a:pt x="393" y="506"/>
                    <a:pt x="506" y="395"/>
                    <a:pt x="508" y="257"/>
                  </a:cubicBezTo>
                  <a:cubicBezTo>
                    <a:pt x="510" y="117"/>
                    <a:pt x="399" y="2"/>
                    <a:pt x="259" y="0"/>
                  </a:cubicBezTo>
                  <a:cubicBezTo>
                    <a:pt x="258" y="0"/>
                    <a:pt x="256" y="0"/>
                    <a:pt x="2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4" name="Google Shape;2804;p36"/>
            <p:cNvSpPr/>
            <p:nvPr/>
          </p:nvSpPr>
          <p:spPr>
            <a:xfrm>
              <a:off x="4170252" y="366163"/>
              <a:ext cx="24166" cy="24166"/>
            </a:xfrm>
            <a:custGeom>
              <a:avLst/>
              <a:gdLst/>
              <a:ahLst/>
              <a:cxnLst/>
              <a:rect l="l" t="t" r="r" b="b"/>
              <a:pathLst>
                <a:path w="507" h="507" extrusionOk="0">
                  <a:moveTo>
                    <a:pt x="254" y="1"/>
                  </a:moveTo>
                  <a:cubicBezTo>
                    <a:pt x="114" y="1"/>
                    <a:pt x="1" y="114"/>
                    <a:pt x="1" y="253"/>
                  </a:cubicBezTo>
                  <a:cubicBezTo>
                    <a:pt x="1" y="393"/>
                    <a:pt x="114" y="506"/>
                    <a:pt x="254" y="506"/>
                  </a:cubicBezTo>
                  <a:cubicBezTo>
                    <a:pt x="393" y="506"/>
                    <a:pt x="506" y="392"/>
                    <a:pt x="506" y="253"/>
                  </a:cubicBezTo>
                  <a:cubicBezTo>
                    <a:pt x="506" y="115"/>
                    <a:pt x="393" y="1"/>
                    <a:pt x="2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5" name="Google Shape;2805;p36"/>
            <p:cNvSpPr/>
            <p:nvPr/>
          </p:nvSpPr>
          <p:spPr>
            <a:xfrm>
              <a:off x="4040460" y="402007"/>
              <a:ext cx="24166" cy="24071"/>
            </a:xfrm>
            <a:custGeom>
              <a:avLst/>
              <a:gdLst/>
              <a:ahLst/>
              <a:cxnLst/>
              <a:rect l="l" t="t" r="r" b="b"/>
              <a:pathLst>
                <a:path w="507" h="505" extrusionOk="0">
                  <a:moveTo>
                    <a:pt x="253" y="0"/>
                  </a:moveTo>
                  <a:cubicBezTo>
                    <a:pt x="114" y="0"/>
                    <a:pt x="1" y="112"/>
                    <a:pt x="1" y="253"/>
                  </a:cubicBezTo>
                  <a:cubicBezTo>
                    <a:pt x="1" y="393"/>
                    <a:pt x="114" y="505"/>
                    <a:pt x="253" y="505"/>
                  </a:cubicBezTo>
                  <a:cubicBezTo>
                    <a:pt x="394" y="505"/>
                    <a:pt x="507" y="393"/>
                    <a:pt x="507" y="253"/>
                  </a:cubicBezTo>
                  <a:cubicBezTo>
                    <a:pt x="507" y="113"/>
                    <a:pt x="394" y="0"/>
                    <a:pt x="2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6" name="Google Shape;2806;p36"/>
            <p:cNvSpPr/>
            <p:nvPr/>
          </p:nvSpPr>
          <p:spPr>
            <a:xfrm>
              <a:off x="4142844" y="267449"/>
              <a:ext cx="12250" cy="12345"/>
            </a:xfrm>
            <a:custGeom>
              <a:avLst/>
              <a:gdLst/>
              <a:ahLst/>
              <a:cxnLst/>
              <a:rect l="l" t="t" r="r" b="b"/>
              <a:pathLst>
                <a:path w="257" h="259" extrusionOk="0">
                  <a:moveTo>
                    <a:pt x="129" y="1"/>
                  </a:moveTo>
                  <a:cubicBezTo>
                    <a:pt x="58" y="1"/>
                    <a:pt x="0" y="60"/>
                    <a:pt x="0" y="130"/>
                  </a:cubicBezTo>
                  <a:cubicBezTo>
                    <a:pt x="0" y="201"/>
                    <a:pt x="58" y="258"/>
                    <a:pt x="129" y="258"/>
                  </a:cubicBezTo>
                  <a:cubicBezTo>
                    <a:pt x="129" y="258"/>
                    <a:pt x="130" y="258"/>
                    <a:pt x="131" y="258"/>
                  </a:cubicBezTo>
                  <a:cubicBezTo>
                    <a:pt x="200" y="258"/>
                    <a:pt x="257" y="201"/>
                    <a:pt x="257" y="130"/>
                  </a:cubicBezTo>
                  <a:cubicBezTo>
                    <a:pt x="257" y="60"/>
                    <a:pt x="199" y="1"/>
                    <a:pt x="1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7" name="Google Shape;2807;p36"/>
            <p:cNvSpPr/>
            <p:nvPr/>
          </p:nvSpPr>
          <p:spPr>
            <a:xfrm>
              <a:off x="4186172" y="457394"/>
              <a:ext cx="12298" cy="12250"/>
            </a:xfrm>
            <a:custGeom>
              <a:avLst/>
              <a:gdLst/>
              <a:ahLst/>
              <a:cxnLst/>
              <a:rect l="l" t="t" r="r" b="b"/>
              <a:pathLst>
                <a:path w="258" h="257" extrusionOk="0">
                  <a:moveTo>
                    <a:pt x="130" y="0"/>
                  </a:moveTo>
                  <a:cubicBezTo>
                    <a:pt x="58" y="0"/>
                    <a:pt x="1" y="58"/>
                    <a:pt x="1" y="128"/>
                  </a:cubicBezTo>
                  <a:cubicBezTo>
                    <a:pt x="1" y="199"/>
                    <a:pt x="58" y="257"/>
                    <a:pt x="130" y="257"/>
                  </a:cubicBezTo>
                  <a:cubicBezTo>
                    <a:pt x="200" y="256"/>
                    <a:pt x="257" y="199"/>
                    <a:pt x="257" y="128"/>
                  </a:cubicBezTo>
                  <a:cubicBezTo>
                    <a:pt x="257" y="58"/>
                    <a:pt x="200" y="0"/>
                    <a:pt x="1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08" name="Google Shape;2808;p36"/>
          <p:cNvGrpSpPr/>
          <p:nvPr/>
        </p:nvGrpSpPr>
        <p:grpSpPr>
          <a:xfrm>
            <a:off x="6253849" y="85105"/>
            <a:ext cx="1015921" cy="1240558"/>
            <a:chOff x="5253963" y="-691571"/>
            <a:chExt cx="332892" cy="406487"/>
          </a:xfrm>
        </p:grpSpPr>
        <p:sp>
          <p:nvSpPr>
            <p:cNvPr id="2809" name="Google Shape;2809;p36"/>
            <p:cNvSpPr/>
            <p:nvPr/>
          </p:nvSpPr>
          <p:spPr>
            <a:xfrm>
              <a:off x="5262543" y="-534038"/>
              <a:ext cx="88466" cy="108581"/>
            </a:xfrm>
            <a:custGeom>
              <a:avLst/>
              <a:gdLst/>
              <a:ahLst/>
              <a:cxnLst/>
              <a:rect l="l" t="t" r="r" b="b"/>
              <a:pathLst>
                <a:path w="1856" h="2278" extrusionOk="0">
                  <a:moveTo>
                    <a:pt x="1811" y="62"/>
                  </a:moveTo>
                  <a:lnTo>
                    <a:pt x="1811" y="1277"/>
                  </a:lnTo>
                  <a:lnTo>
                    <a:pt x="794" y="2205"/>
                  </a:lnTo>
                  <a:lnTo>
                    <a:pt x="62" y="604"/>
                  </a:lnTo>
                  <a:lnTo>
                    <a:pt x="1811" y="62"/>
                  </a:lnTo>
                  <a:close/>
                  <a:moveTo>
                    <a:pt x="1855" y="0"/>
                  </a:moveTo>
                  <a:lnTo>
                    <a:pt x="0" y="577"/>
                  </a:lnTo>
                  <a:lnTo>
                    <a:pt x="778" y="2277"/>
                  </a:lnTo>
                  <a:lnTo>
                    <a:pt x="1855" y="1295"/>
                  </a:lnTo>
                  <a:lnTo>
                    <a:pt x="18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0" name="Google Shape;2810;p36"/>
            <p:cNvSpPr/>
            <p:nvPr/>
          </p:nvSpPr>
          <p:spPr>
            <a:xfrm>
              <a:off x="5349198" y="-680941"/>
              <a:ext cx="228840" cy="386801"/>
            </a:xfrm>
            <a:custGeom>
              <a:avLst/>
              <a:gdLst/>
              <a:ahLst/>
              <a:cxnLst/>
              <a:rect l="l" t="t" r="r" b="b"/>
              <a:pathLst>
                <a:path w="4801" h="8115" extrusionOk="0">
                  <a:moveTo>
                    <a:pt x="3427" y="0"/>
                  </a:moveTo>
                  <a:lnTo>
                    <a:pt x="2040" y="1192"/>
                  </a:lnTo>
                  <a:lnTo>
                    <a:pt x="1" y="3097"/>
                  </a:lnTo>
                  <a:lnTo>
                    <a:pt x="30" y="3129"/>
                  </a:lnTo>
                  <a:lnTo>
                    <a:pt x="2069" y="1224"/>
                  </a:lnTo>
                  <a:lnTo>
                    <a:pt x="3417" y="67"/>
                  </a:lnTo>
                  <a:lnTo>
                    <a:pt x="4739" y="2183"/>
                  </a:lnTo>
                  <a:lnTo>
                    <a:pt x="3105" y="3100"/>
                  </a:lnTo>
                  <a:lnTo>
                    <a:pt x="3188" y="5323"/>
                  </a:lnTo>
                  <a:lnTo>
                    <a:pt x="3105" y="6815"/>
                  </a:lnTo>
                  <a:lnTo>
                    <a:pt x="3105" y="6827"/>
                  </a:lnTo>
                  <a:lnTo>
                    <a:pt x="4757" y="8114"/>
                  </a:lnTo>
                  <a:lnTo>
                    <a:pt x="4783" y="8081"/>
                  </a:lnTo>
                  <a:lnTo>
                    <a:pt x="3149" y="6808"/>
                  </a:lnTo>
                  <a:lnTo>
                    <a:pt x="3232" y="5323"/>
                  </a:lnTo>
                  <a:lnTo>
                    <a:pt x="3149" y="3125"/>
                  </a:lnTo>
                  <a:lnTo>
                    <a:pt x="4801" y="2199"/>
                  </a:lnTo>
                  <a:lnTo>
                    <a:pt x="3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1" name="Google Shape;2811;p36"/>
            <p:cNvSpPr/>
            <p:nvPr/>
          </p:nvSpPr>
          <p:spPr>
            <a:xfrm>
              <a:off x="5253963" y="-515973"/>
              <a:ext cx="20258" cy="20258"/>
            </a:xfrm>
            <a:custGeom>
              <a:avLst/>
              <a:gdLst/>
              <a:ahLst/>
              <a:cxnLst/>
              <a:rect l="l" t="t" r="r" b="b"/>
              <a:pathLst>
                <a:path w="425" h="425" extrusionOk="0">
                  <a:moveTo>
                    <a:pt x="212" y="0"/>
                  </a:moveTo>
                  <a:cubicBezTo>
                    <a:pt x="95" y="0"/>
                    <a:pt x="0" y="95"/>
                    <a:pt x="0" y="213"/>
                  </a:cubicBezTo>
                  <a:cubicBezTo>
                    <a:pt x="0" y="330"/>
                    <a:pt x="95" y="424"/>
                    <a:pt x="212" y="424"/>
                  </a:cubicBezTo>
                  <a:cubicBezTo>
                    <a:pt x="329" y="424"/>
                    <a:pt x="424" y="330"/>
                    <a:pt x="424" y="213"/>
                  </a:cubicBezTo>
                  <a:cubicBezTo>
                    <a:pt x="424" y="95"/>
                    <a:pt x="329" y="0"/>
                    <a:pt x="2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2" name="Google Shape;2812;p36"/>
            <p:cNvSpPr/>
            <p:nvPr/>
          </p:nvSpPr>
          <p:spPr>
            <a:xfrm>
              <a:off x="5437092" y="-633562"/>
              <a:ext cx="20258" cy="20258"/>
            </a:xfrm>
            <a:custGeom>
              <a:avLst/>
              <a:gdLst/>
              <a:ahLst/>
              <a:cxnLst/>
              <a:rect l="l" t="t" r="r" b="b"/>
              <a:pathLst>
                <a:path w="425" h="425" extrusionOk="0">
                  <a:moveTo>
                    <a:pt x="212" y="1"/>
                  </a:moveTo>
                  <a:cubicBezTo>
                    <a:pt x="94" y="1"/>
                    <a:pt x="0" y="96"/>
                    <a:pt x="0" y="213"/>
                  </a:cubicBezTo>
                  <a:cubicBezTo>
                    <a:pt x="0" y="330"/>
                    <a:pt x="94" y="425"/>
                    <a:pt x="212" y="425"/>
                  </a:cubicBezTo>
                  <a:cubicBezTo>
                    <a:pt x="329" y="425"/>
                    <a:pt x="424" y="330"/>
                    <a:pt x="424" y="213"/>
                  </a:cubicBezTo>
                  <a:cubicBezTo>
                    <a:pt x="424" y="96"/>
                    <a:pt x="329" y="1"/>
                    <a:pt x="2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3" name="Google Shape;2813;p36"/>
            <p:cNvSpPr/>
            <p:nvPr/>
          </p:nvSpPr>
          <p:spPr>
            <a:xfrm>
              <a:off x="5566360" y="-586898"/>
              <a:ext cx="20448" cy="20258"/>
            </a:xfrm>
            <a:custGeom>
              <a:avLst/>
              <a:gdLst/>
              <a:ahLst/>
              <a:cxnLst/>
              <a:rect l="l" t="t" r="r" b="b"/>
              <a:pathLst>
                <a:path w="429" h="425" extrusionOk="0">
                  <a:moveTo>
                    <a:pt x="216" y="1"/>
                  </a:moveTo>
                  <a:cubicBezTo>
                    <a:pt x="100" y="1"/>
                    <a:pt x="5" y="93"/>
                    <a:pt x="3" y="210"/>
                  </a:cubicBezTo>
                  <a:cubicBezTo>
                    <a:pt x="1" y="326"/>
                    <a:pt x="94" y="424"/>
                    <a:pt x="211" y="425"/>
                  </a:cubicBezTo>
                  <a:cubicBezTo>
                    <a:pt x="212" y="425"/>
                    <a:pt x="214" y="425"/>
                    <a:pt x="215" y="425"/>
                  </a:cubicBezTo>
                  <a:cubicBezTo>
                    <a:pt x="330" y="425"/>
                    <a:pt x="425" y="332"/>
                    <a:pt x="427" y="216"/>
                  </a:cubicBezTo>
                  <a:cubicBezTo>
                    <a:pt x="429" y="99"/>
                    <a:pt x="336" y="3"/>
                    <a:pt x="218" y="1"/>
                  </a:cubicBezTo>
                  <a:cubicBezTo>
                    <a:pt x="218" y="1"/>
                    <a:pt x="217" y="1"/>
                    <a:pt x="2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4" name="Google Shape;2814;p36"/>
            <p:cNvSpPr/>
            <p:nvPr/>
          </p:nvSpPr>
          <p:spPr>
            <a:xfrm>
              <a:off x="5492050" y="-437278"/>
              <a:ext cx="20258" cy="20258"/>
            </a:xfrm>
            <a:custGeom>
              <a:avLst/>
              <a:gdLst/>
              <a:ahLst/>
              <a:cxnLst/>
              <a:rect l="l" t="t" r="r" b="b"/>
              <a:pathLst>
                <a:path w="425" h="425" extrusionOk="0">
                  <a:moveTo>
                    <a:pt x="213" y="0"/>
                  </a:moveTo>
                  <a:cubicBezTo>
                    <a:pt x="96" y="0"/>
                    <a:pt x="1" y="94"/>
                    <a:pt x="1" y="212"/>
                  </a:cubicBezTo>
                  <a:cubicBezTo>
                    <a:pt x="1" y="329"/>
                    <a:pt x="96" y="424"/>
                    <a:pt x="213" y="424"/>
                  </a:cubicBezTo>
                  <a:cubicBezTo>
                    <a:pt x="331" y="424"/>
                    <a:pt x="425" y="329"/>
                    <a:pt x="425" y="212"/>
                  </a:cubicBezTo>
                  <a:cubicBezTo>
                    <a:pt x="425" y="94"/>
                    <a:pt x="331" y="0"/>
                    <a:pt x="2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5" name="Google Shape;2815;p36"/>
            <p:cNvSpPr/>
            <p:nvPr/>
          </p:nvSpPr>
          <p:spPr>
            <a:xfrm>
              <a:off x="5566407" y="-305389"/>
              <a:ext cx="20448" cy="20305"/>
            </a:xfrm>
            <a:custGeom>
              <a:avLst/>
              <a:gdLst/>
              <a:ahLst/>
              <a:cxnLst/>
              <a:rect l="l" t="t" r="r" b="b"/>
              <a:pathLst>
                <a:path w="429" h="426" extrusionOk="0">
                  <a:moveTo>
                    <a:pt x="216" y="1"/>
                  </a:moveTo>
                  <a:cubicBezTo>
                    <a:pt x="100" y="1"/>
                    <a:pt x="5" y="94"/>
                    <a:pt x="3" y="210"/>
                  </a:cubicBezTo>
                  <a:cubicBezTo>
                    <a:pt x="1" y="327"/>
                    <a:pt x="94" y="423"/>
                    <a:pt x="211" y="425"/>
                  </a:cubicBezTo>
                  <a:cubicBezTo>
                    <a:pt x="212" y="425"/>
                    <a:pt x="214" y="425"/>
                    <a:pt x="215" y="425"/>
                  </a:cubicBezTo>
                  <a:cubicBezTo>
                    <a:pt x="330" y="425"/>
                    <a:pt x="425" y="333"/>
                    <a:pt x="427" y="217"/>
                  </a:cubicBezTo>
                  <a:cubicBezTo>
                    <a:pt x="429" y="99"/>
                    <a:pt x="335" y="3"/>
                    <a:pt x="218" y="1"/>
                  </a:cubicBezTo>
                  <a:cubicBezTo>
                    <a:pt x="218" y="1"/>
                    <a:pt x="217" y="1"/>
                    <a:pt x="2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6" name="Google Shape;2816;p36"/>
            <p:cNvSpPr/>
            <p:nvPr/>
          </p:nvSpPr>
          <p:spPr>
            <a:xfrm>
              <a:off x="5287948" y="-439232"/>
              <a:ext cx="24118" cy="24071"/>
            </a:xfrm>
            <a:custGeom>
              <a:avLst/>
              <a:gdLst/>
              <a:ahLst/>
              <a:cxnLst/>
              <a:rect l="l" t="t" r="r" b="b"/>
              <a:pathLst>
                <a:path w="506" h="505" extrusionOk="0">
                  <a:moveTo>
                    <a:pt x="252" y="0"/>
                  </a:moveTo>
                  <a:cubicBezTo>
                    <a:pt x="113" y="0"/>
                    <a:pt x="0" y="112"/>
                    <a:pt x="0" y="253"/>
                  </a:cubicBezTo>
                  <a:cubicBezTo>
                    <a:pt x="0" y="393"/>
                    <a:pt x="113" y="505"/>
                    <a:pt x="252" y="505"/>
                  </a:cubicBezTo>
                  <a:cubicBezTo>
                    <a:pt x="393" y="505"/>
                    <a:pt x="506" y="392"/>
                    <a:pt x="506" y="253"/>
                  </a:cubicBezTo>
                  <a:cubicBezTo>
                    <a:pt x="506" y="114"/>
                    <a:pt x="393" y="0"/>
                    <a:pt x="2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7" name="Google Shape;2817;p36"/>
            <p:cNvSpPr/>
            <p:nvPr/>
          </p:nvSpPr>
          <p:spPr>
            <a:xfrm>
              <a:off x="5343764" y="-478842"/>
              <a:ext cx="12298" cy="12250"/>
            </a:xfrm>
            <a:custGeom>
              <a:avLst/>
              <a:gdLst/>
              <a:ahLst/>
              <a:cxnLst/>
              <a:rect l="l" t="t" r="r" b="b"/>
              <a:pathLst>
                <a:path w="258" h="257" extrusionOk="0">
                  <a:moveTo>
                    <a:pt x="128" y="0"/>
                  </a:moveTo>
                  <a:cubicBezTo>
                    <a:pt x="58" y="0"/>
                    <a:pt x="1" y="58"/>
                    <a:pt x="1" y="129"/>
                  </a:cubicBezTo>
                  <a:cubicBezTo>
                    <a:pt x="1" y="199"/>
                    <a:pt x="58" y="257"/>
                    <a:pt x="128" y="257"/>
                  </a:cubicBezTo>
                  <a:cubicBezTo>
                    <a:pt x="200" y="257"/>
                    <a:pt x="257" y="199"/>
                    <a:pt x="257" y="129"/>
                  </a:cubicBezTo>
                  <a:cubicBezTo>
                    <a:pt x="257" y="58"/>
                    <a:pt x="200" y="0"/>
                    <a:pt x="1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8" name="Google Shape;2818;p36"/>
            <p:cNvSpPr/>
            <p:nvPr/>
          </p:nvSpPr>
          <p:spPr>
            <a:xfrm>
              <a:off x="5506206" y="-691571"/>
              <a:ext cx="12250" cy="12298"/>
            </a:xfrm>
            <a:custGeom>
              <a:avLst/>
              <a:gdLst/>
              <a:ahLst/>
              <a:cxnLst/>
              <a:rect l="l" t="t" r="r" b="b"/>
              <a:pathLst>
                <a:path w="257" h="258" extrusionOk="0">
                  <a:moveTo>
                    <a:pt x="128" y="0"/>
                  </a:moveTo>
                  <a:cubicBezTo>
                    <a:pt x="58" y="0"/>
                    <a:pt x="0" y="58"/>
                    <a:pt x="0" y="129"/>
                  </a:cubicBezTo>
                  <a:cubicBezTo>
                    <a:pt x="0" y="200"/>
                    <a:pt x="58" y="258"/>
                    <a:pt x="128" y="258"/>
                  </a:cubicBezTo>
                  <a:cubicBezTo>
                    <a:pt x="199" y="258"/>
                    <a:pt x="257" y="200"/>
                    <a:pt x="257" y="129"/>
                  </a:cubicBezTo>
                  <a:cubicBezTo>
                    <a:pt x="257" y="58"/>
                    <a:pt x="199" y="0"/>
                    <a:pt x="1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9" name="Google Shape;2819;p36"/>
            <p:cNvSpPr/>
            <p:nvPr/>
          </p:nvSpPr>
          <p:spPr>
            <a:xfrm>
              <a:off x="5492050" y="-538757"/>
              <a:ext cx="12298" cy="12298"/>
            </a:xfrm>
            <a:custGeom>
              <a:avLst/>
              <a:gdLst/>
              <a:ahLst/>
              <a:cxnLst/>
              <a:rect l="l" t="t" r="r" b="b"/>
              <a:pathLst>
                <a:path w="258" h="258" extrusionOk="0">
                  <a:moveTo>
                    <a:pt x="130" y="1"/>
                  </a:moveTo>
                  <a:cubicBezTo>
                    <a:pt x="58" y="1"/>
                    <a:pt x="1" y="58"/>
                    <a:pt x="1" y="130"/>
                  </a:cubicBezTo>
                  <a:cubicBezTo>
                    <a:pt x="1" y="200"/>
                    <a:pt x="58" y="257"/>
                    <a:pt x="130" y="257"/>
                  </a:cubicBezTo>
                  <a:cubicBezTo>
                    <a:pt x="130" y="257"/>
                    <a:pt x="131" y="257"/>
                    <a:pt x="132" y="257"/>
                  </a:cubicBezTo>
                  <a:cubicBezTo>
                    <a:pt x="201" y="257"/>
                    <a:pt x="257" y="200"/>
                    <a:pt x="257" y="130"/>
                  </a:cubicBezTo>
                  <a:cubicBezTo>
                    <a:pt x="257" y="58"/>
                    <a:pt x="200" y="1"/>
                    <a:pt x="1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0" name="Google Shape;2820;p36"/>
            <p:cNvSpPr/>
            <p:nvPr/>
          </p:nvSpPr>
          <p:spPr>
            <a:xfrm>
              <a:off x="5492050" y="-362158"/>
              <a:ext cx="12298" cy="12298"/>
            </a:xfrm>
            <a:custGeom>
              <a:avLst/>
              <a:gdLst/>
              <a:ahLst/>
              <a:cxnLst/>
              <a:rect l="l" t="t" r="r" b="b"/>
              <a:pathLst>
                <a:path w="258" h="258" extrusionOk="0">
                  <a:moveTo>
                    <a:pt x="130" y="1"/>
                  </a:moveTo>
                  <a:cubicBezTo>
                    <a:pt x="58" y="1"/>
                    <a:pt x="1" y="58"/>
                    <a:pt x="1" y="128"/>
                  </a:cubicBezTo>
                  <a:cubicBezTo>
                    <a:pt x="1" y="200"/>
                    <a:pt x="58" y="257"/>
                    <a:pt x="130" y="257"/>
                  </a:cubicBezTo>
                  <a:cubicBezTo>
                    <a:pt x="130" y="257"/>
                    <a:pt x="131" y="257"/>
                    <a:pt x="132" y="257"/>
                  </a:cubicBezTo>
                  <a:cubicBezTo>
                    <a:pt x="201" y="257"/>
                    <a:pt x="257" y="200"/>
                    <a:pt x="257" y="128"/>
                  </a:cubicBezTo>
                  <a:cubicBezTo>
                    <a:pt x="257" y="58"/>
                    <a:pt x="200" y="1"/>
                    <a:pt x="1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21" name="Google Shape;2821;p36"/>
          <p:cNvGrpSpPr/>
          <p:nvPr/>
        </p:nvGrpSpPr>
        <p:grpSpPr>
          <a:xfrm>
            <a:off x="7600789" y="2553041"/>
            <a:ext cx="1949783" cy="432652"/>
            <a:chOff x="4339891" y="1046343"/>
            <a:chExt cx="651056" cy="144473"/>
          </a:xfrm>
        </p:grpSpPr>
        <p:sp>
          <p:nvSpPr>
            <p:cNvPr id="2822" name="Google Shape;2822;p36"/>
            <p:cNvSpPr/>
            <p:nvPr/>
          </p:nvSpPr>
          <p:spPr>
            <a:xfrm>
              <a:off x="4351093" y="1055399"/>
              <a:ext cx="633325" cy="130411"/>
            </a:xfrm>
            <a:custGeom>
              <a:avLst/>
              <a:gdLst/>
              <a:ahLst/>
              <a:cxnLst/>
              <a:rect l="l" t="t" r="r" b="b"/>
              <a:pathLst>
                <a:path w="13287" h="2736" extrusionOk="0">
                  <a:moveTo>
                    <a:pt x="9261" y="1"/>
                  </a:moveTo>
                  <a:lnTo>
                    <a:pt x="5089" y="458"/>
                  </a:lnTo>
                  <a:lnTo>
                    <a:pt x="5083" y="458"/>
                  </a:lnTo>
                  <a:lnTo>
                    <a:pt x="2126" y="2687"/>
                  </a:lnTo>
                  <a:lnTo>
                    <a:pt x="11" y="2142"/>
                  </a:lnTo>
                  <a:lnTo>
                    <a:pt x="1" y="2182"/>
                  </a:lnTo>
                  <a:lnTo>
                    <a:pt x="2125" y="2733"/>
                  </a:lnTo>
                  <a:lnTo>
                    <a:pt x="2135" y="2735"/>
                  </a:lnTo>
                  <a:lnTo>
                    <a:pt x="5100" y="501"/>
                  </a:lnTo>
                  <a:lnTo>
                    <a:pt x="9250" y="46"/>
                  </a:lnTo>
                  <a:lnTo>
                    <a:pt x="11584" y="1573"/>
                  </a:lnTo>
                  <a:lnTo>
                    <a:pt x="11593" y="1579"/>
                  </a:lnTo>
                  <a:lnTo>
                    <a:pt x="13286" y="972"/>
                  </a:lnTo>
                  <a:lnTo>
                    <a:pt x="13272" y="930"/>
                  </a:lnTo>
                  <a:lnTo>
                    <a:pt x="11600" y="1531"/>
                  </a:lnTo>
                  <a:lnTo>
                    <a:pt x="9267" y="6"/>
                  </a:lnTo>
                  <a:lnTo>
                    <a:pt x="926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3" name="Google Shape;2823;p36"/>
            <p:cNvSpPr/>
            <p:nvPr/>
          </p:nvSpPr>
          <p:spPr>
            <a:xfrm>
              <a:off x="4780793" y="1046343"/>
              <a:ext cx="22927" cy="20305"/>
            </a:xfrm>
            <a:custGeom>
              <a:avLst/>
              <a:gdLst/>
              <a:ahLst/>
              <a:cxnLst/>
              <a:rect l="l" t="t" r="r" b="b"/>
              <a:pathLst>
                <a:path w="481" h="426" extrusionOk="0">
                  <a:moveTo>
                    <a:pt x="240" y="1"/>
                  </a:moveTo>
                  <a:cubicBezTo>
                    <a:pt x="177" y="1"/>
                    <a:pt x="114" y="30"/>
                    <a:pt x="72" y="84"/>
                  </a:cubicBezTo>
                  <a:cubicBezTo>
                    <a:pt x="0" y="177"/>
                    <a:pt x="19" y="311"/>
                    <a:pt x="112" y="381"/>
                  </a:cubicBezTo>
                  <a:cubicBezTo>
                    <a:pt x="150" y="411"/>
                    <a:pt x="195" y="425"/>
                    <a:pt x="240" y="425"/>
                  </a:cubicBezTo>
                  <a:cubicBezTo>
                    <a:pt x="304" y="425"/>
                    <a:pt x="367" y="397"/>
                    <a:pt x="408" y="343"/>
                  </a:cubicBezTo>
                  <a:cubicBezTo>
                    <a:pt x="481" y="249"/>
                    <a:pt x="463" y="115"/>
                    <a:pt x="370" y="45"/>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4" name="Google Shape;2824;p36"/>
            <p:cNvSpPr/>
            <p:nvPr/>
          </p:nvSpPr>
          <p:spPr>
            <a:xfrm>
              <a:off x="4339891" y="1148298"/>
              <a:ext cx="22927" cy="20258"/>
            </a:xfrm>
            <a:custGeom>
              <a:avLst/>
              <a:gdLst/>
              <a:ahLst/>
              <a:cxnLst/>
              <a:rect l="l" t="t" r="r" b="b"/>
              <a:pathLst>
                <a:path w="481" h="425" extrusionOk="0">
                  <a:moveTo>
                    <a:pt x="241" y="1"/>
                  </a:moveTo>
                  <a:cubicBezTo>
                    <a:pt x="178" y="1"/>
                    <a:pt x="115" y="29"/>
                    <a:pt x="72" y="84"/>
                  </a:cubicBezTo>
                  <a:cubicBezTo>
                    <a:pt x="0" y="177"/>
                    <a:pt x="19" y="310"/>
                    <a:pt x="111" y="380"/>
                  </a:cubicBezTo>
                  <a:cubicBezTo>
                    <a:pt x="150" y="410"/>
                    <a:pt x="195" y="424"/>
                    <a:pt x="241" y="424"/>
                  </a:cubicBezTo>
                  <a:cubicBezTo>
                    <a:pt x="304" y="424"/>
                    <a:pt x="367" y="396"/>
                    <a:pt x="408" y="341"/>
                  </a:cubicBezTo>
                  <a:cubicBezTo>
                    <a:pt x="481" y="248"/>
                    <a:pt x="462" y="115"/>
                    <a:pt x="370" y="44"/>
                  </a:cubicBezTo>
                  <a:cubicBezTo>
                    <a:pt x="331" y="15"/>
                    <a:pt x="286" y="1"/>
                    <a:pt x="2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5" name="Google Shape;2825;p36"/>
            <p:cNvSpPr/>
            <p:nvPr/>
          </p:nvSpPr>
          <p:spPr>
            <a:xfrm>
              <a:off x="4582316" y="1068173"/>
              <a:ext cx="22879" cy="20258"/>
            </a:xfrm>
            <a:custGeom>
              <a:avLst/>
              <a:gdLst/>
              <a:ahLst/>
              <a:cxnLst/>
              <a:rect l="l" t="t" r="r" b="b"/>
              <a:pathLst>
                <a:path w="480" h="425" extrusionOk="0">
                  <a:moveTo>
                    <a:pt x="240" y="0"/>
                  </a:moveTo>
                  <a:cubicBezTo>
                    <a:pt x="177" y="0"/>
                    <a:pt x="114" y="29"/>
                    <a:pt x="72" y="82"/>
                  </a:cubicBezTo>
                  <a:cubicBezTo>
                    <a:pt x="1" y="176"/>
                    <a:pt x="18" y="310"/>
                    <a:pt x="112" y="380"/>
                  </a:cubicBezTo>
                  <a:cubicBezTo>
                    <a:pt x="150" y="410"/>
                    <a:pt x="196" y="424"/>
                    <a:pt x="241" y="424"/>
                  </a:cubicBezTo>
                  <a:cubicBezTo>
                    <a:pt x="305" y="424"/>
                    <a:pt x="367" y="395"/>
                    <a:pt x="409" y="341"/>
                  </a:cubicBezTo>
                  <a:cubicBezTo>
                    <a:pt x="479" y="248"/>
                    <a:pt x="462" y="114"/>
                    <a:pt x="369" y="44"/>
                  </a:cubicBezTo>
                  <a:cubicBezTo>
                    <a:pt x="331" y="15"/>
                    <a:pt x="285" y="0"/>
                    <a:pt x="2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6" name="Google Shape;2826;p36"/>
            <p:cNvSpPr/>
            <p:nvPr/>
          </p:nvSpPr>
          <p:spPr>
            <a:xfrm>
              <a:off x="4892376" y="1119366"/>
              <a:ext cx="22927" cy="20258"/>
            </a:xfrm>
            <a:custGeom>
              <a:avLst/>
              <a:gdLst/>
              <a:ahLst/>
              <a:cxnLst/>
              <a:rect l="l" t="t" r="r" b="b"/>
              <a:pathLst>
                <a:path w="481" h="425" extrusionOk="0">
                  <a:moveTo>
                    <a:pt x="240" y="1"/>
                  </a:moveTo>
                  <a:cubicBezTo>
                    <a:pt x="177" y="1"/>
                    <a:pt x="114" y="29"/>
                    <a:pt x="72" y="84"/>
                  </a:cubicBezTo>
                  <a:cubicBezTo>
                    <a:pt x="1" y="177"/>
                    <a:pt x="19" y="310"/>
                    <a:pt x="112" y="381"/>
                  </a:cubicBezTo>
                  <a:cubicBezTo>
                    <a:pt x="150" y="410"/>
                    <a:pt x="196" y="424"/>
                    <a:pt x="241" y="424"/>
                  </a:cubicBezTo>
                  <a:cubicBezTo>
                    <a:pt x="304" y="424"/>
                    <a:pt x="367" y="396"/>
                    <a:pt x="409" y="341"/>
                  </a:cubicBezTo>
                  <a:cubicBezTo>
                    <a:pt x="480" y="248"/>
                    <a:pt x="462" y="115"/>
                    <a:pt x="369" y="44"/>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7" name="Google Shape;2827;p36"/>
            <p:cNvSpPr/>
            <p:nvPr/>
          </p:nvSpPr>
          <p:spPr>
            <a:xfrm>
              <a:off x="4445660" y="1178518"/>
              <a:ext cx="13871" cy="12298"/>
            </a:xfrm>
            <a:custGeom>
              <a:avLst/>
              <a:gdLst/>
              <a:ahLst/>
              <a:cxnLst/>
              <a:rect l="l" t="t" r="r" b="b"/>
              <a:pathLst>
                <a:path w="291" h="258" extrusionOk="0">
                  <a:moveTo>
                    <a:pt x="146" y="0"/>
                  </a:moveTo>
                  <a:cubicBezTo>
                    <a:pt x="107" y="0"/>
                    <a:pt x="68" y="17"/>
                    <a:pt x="43" y="51"/>
                  </a:cubicBezTo>
                  <a:cubicBezTo>
                    <a:pt x="0" y="106"/>
                    <a:pt x="11" y="188"/>
                    <a:pt x="67" y="231"/>
                  </a:cubicBezTo>
                  <a:cubicBezTo>
                    <a:pt x="90" y="249"/>
                    <a:pt x="118" y="257"/>
                    <a:pt x="145" y="257"/>
                  </a:cubicBezTo>
                  <a:cubicBezTo>
                    <a:pt x="184" y="257"/>
                    <a:pt x="222" y="240"/>
                    <a:pt x="247" y="208"/>
                  </a:cubicBezTo>
                  <a:cubicBezTo>
                    <a:pt x="290" y="151"/>
                    <a:pt x="280" y="69"/>
                    <a:pt x="224" y="27"/>
                  </a:cubicBezTo>
                  <a:cubicBezTo>
                    <a:pt x="201" y="9"/>
                    <a:pt x="173" y="0"/>
                    <a:pt x="1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8" name="Google Shape;2828;p36"/>
            <p:cNvSpPr/>
            <p:nvPr/>
          </p:nvSpPr>
          <p:spPr>
            <a:xfrm>
              <a:off x="4977077" y="1094628"/>
              <a:ext cx="13871" cy="12298"/>
            </a:xfrm>
            <a:custGeom>
              <a:avLst/>
              <a:gdLst/>
              <a:ahLst/>
              <a:cxnLst/>
              <a:rect l="l" t="t" r="r" b="b"/>
              <a:pathLst>
                <a:path w="291" h="258" extrusionOk="0">
                  <a:moveTo>
                    <a:pt x="145" y="0"/>
                  </a:moveTo>
                  <a:cubicBezTo>
                    <a:pt x="107" y="0"/>
                    <a:pt x="68" y="17"/>
                    <a:pt x="43" y="50"/>
                  </a:cubicBezTo>
                  <a:cubicBezTo>
                    <a:pt x="0" y="106"/>
                    <a:pt x="11" y="188"/>
                    <a:pt x="67" y="231"/>
                  </a:cubicBezTo>
                  <a:cubicBezTo>
                    <a:pt x="90" y="249"/>
                    <a:pt x="118" y="257"/>
                    <a:pt x="145" y="257"/>
                  </a:cubicBezTo>
                  <a:cubicBezTo>
                    <a:pt x="184" y="257"/>
                    <a:pt x="222" y="240"/>
                    <a:pt x="247" y="207"/>
                  </a:cubicBezTo>
                  <a:cubicBezTo>
                    <a:pt x="290" y="151"/>
                    <a:pt x="280" y="70"/>
                    <a:pt x="224" y="27"/>
                  </a:cubicBezTo>
                  <a:cubicBezTo>
                    <a:pt x="201" y="9"/>
                    <a:pt x="173" y="0"/>
                    <a:pt x="1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29" name="Google Shape;2829;p36"/>
          <p:cNvGrpSpPr/>
          <p:nvPr/>
        </p:nvGrpSpPr>
        <p:grpSpPr>
          <a:xfrm>
            <a:off x="741439" y="4110805"/>
            <a:ext cx="1826304" cy="1826378"/>
            <a:chOff x="2787299" y="187324"/>
            <a:chExt cx="1165552" cy="1165600"/>
          </a:xfrm>
        </p:grpSpPr>
        <p:sp>
          <p:nvSpPr>
            <p:cNvPr id="2830" name="Google Shape;2830;p36"/>
            <p:cNvSpPr/>
            <p:nvPr/>
          </p:nvSpPr>
          <p:spPr>
            <a:xfrm>
              <a:off x="2787299" y="187324"/>
              <a:ext cx="1165552" cy="1165600"/>
            </a:xfrm>
            <a:custGeom>
              <a:avLst/>
              <a:gdLst/>
              <a:ahLst/>
              <a:cxnLst/>
              <a:rect l="l" t="t" r="r" b="b"/>
              <a:pathLst>
                <a:path w="24453" h="24454" extrusionOk="0">
                  <a:moveTo>
                    <a:pt x="12226" y="1"/>
                  </a:moveTo>
                  <a:cubicBezTo>
                    <a:pt x="8983" y="1"/>
                    <a:pt x="5874" y="1289"/>
                    <a:pt x="3582" y="3582"/>
                  </a:cubicBezTo>
                  <a:cubicBezTo>
                    <a:pt x="1288" y="5875"/>
                    <a:pt x="0" y="8985"/>
                    <a:pt x="0" y="12227"/>
                  </a:cubicBezTo>
                  <a:cubicBezTo>
                    <a:pt x="0" y="15469"/>
                    <a:pt x="1288" y="18579"/>
                    <a:pt x="3582" y="20872"/>
                  </a:cubicBezTo>
                  <a:cubicBezTo>
                    <a:pt x="5874" y="23164"/>
                    <a:pt x="8983" y="24453"/>
                    <a:pt x="12226" y="24453"/>
                  </a:cubicBezTo>
                  <a:cubicBezTo>
                    <a:pt x="15469" y="24453"/>
                    <a:pt x="18579" y="23164"/>
                    <a:pt x="20871" y="20872"/>
                  </a:cubicBezTo>
                  <a:cubicBezTo>
                    <a:pt x="23164" y="18579"/>
                    <a:pt x="24453" y="15469"/>
                    <a:pt x="24453" y="12227"/>
                  </a:cubicBezTo>
                  <a:cubicBezTo>
                    <a:pt x="24453" y="8985"/>
                    <a:pt x="23164" y="5875"/>
                    <a:pt x="20871" y="3582"/>
                  </a:cubicBezTo>
                  <a:cubicBezTo>
                    <a:pt x="18579" y="1289"/>
                    <a:pt x="15469" y="1"/>
                    <a:pt x="12226" y="1"/>
                  </a:cubicBezTo>
                  <a:close/>
                </a:path>
              </a:pathLst>
            </a:custGeom>
            <a:solidFill>
              <a:srgbClr val="F39C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1" name="Google Shape;2831;p36"/>
            <p:cNvSpPr/>
            <p:nvPr/>
          </p:nvSpPr>
          <p:spPr>
            <a:xfrm>
              <a:off x="3426916" y="190089"/>
              <a:ext cx="398575" cy="216971"/>
            </a:xfrm>
            <a:custGeom>
              <a:avLst/>
              <a:gdLst/>
              <a:ahLst/>
              <a:cxnLst/>
              <a:rect l="l" t="t" r="r" b="b"/>
              <a:pathLst>
                <a:path w="8362" h="4552" extrusionOk="0">
                  <a:moveTo>
                    <a:pt x="1" y="0"/>
                  </a:moveTo>
                  <a:lnTo>
                    <a:pt x="1" y="0"/>
                  </a:lnTo>
                  <a:cubicBezTo>
                    <a:pt x="207" y="303"/>
                    <a:pt x="434" y="591"/>
                    <a:pt x="675" y="859"/>
                  </a:cubicBezTo>
                  <a:cubicBezTo>
                    <a:pt x="1389" y="1658"/>
                    <a:pt x="2226" y="2348"/>
                    <a:pt x="3120" y="2939"/>
                  </a:cubicBezTo>
                  <a:cubicBezTo>
                    <a:pt x="3544" y="3218"/>
                    <a:pt x="3982" y="3489"/>
                    <a:pt x="4444" y="3705"/>
                  </a:cubicBezTo>
                  <a:cubicBezTo>
                    <a:pt x="5041" y="3986"/>
                    <a:pt x="5675" y="4187"/>
                    <a:pt x="6321" y="4318"/>
                  </a:cubicBezTo>
                  <a:cubicBezTo>
                    <a:pt x="6995" y="4458"/>
                    <a:pt x="7676" y="4519"/>
                    <a:pt x="8361" y="4552"/>
                  </a:cubicBezTo>
                  <a:cubicBezTo>
                    <a:pt x="6356" y="2035"/>
                    <a:pt x="3382" y="329"/>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2" name="Google Shape;2832;p36"/>
            <p:cNvSpPr/>
            <p:nvPr/>
          </p:nvSpPr>
          <p:spPr>
            <a:xfrm>
              <a:off x="3177771" y="196476"/>
              <a:ext cx="739570" cy="373837"/>
            </a:xfrm>
            <a:custGeom>
              <a:avLst/>
              <a:gdLst/>
              <a:ahLst/>
              <a:cxnLst/>
              <a:rect l="l" t="t" r="r" b="b"/>
              <a:pathLst>
                <a:path w="15516" h="7843" extrusionOk="0">
                  <a:moveTo>
                    <a:pt x="1888" y="0"/>
                  </a:moveTo>
                  <a:cubicBezTo>
                    <a:pt x="1240" y="116"/>
                    <a:pt x="610" y="282"/>
                    <a:pt x="1" y="494"/>
                  </a:cubicBezTo>
                  <a:cubicBezTo>
                    <a:pt x="1003" y="1837"/>
                    <a:pt x="2199" y="3036"/>
                    <a:pt x="3537" y="4042"/>
                  </a:cubicBezTo>
                  <a:cubicBezTo>
                    <a:pt x="5003" y="5144"/>
                    <a:pt x="6638" y="6026"/>
                    <a:pt x="8379" y="6606"/>
                  </a:cubicBezTo>
                  <a:cubicBezTo>
                    <a:pt x="10102" y="7181"/>
                    <a:pt x="11912" y="7432"/>
                    <a:pt x="13712" y="7641"/>
                  </a:cubicBezTo>
                  <a:cubicBezTo>
                    <a:pt x="14311" y="7710"/>
                    <a:pt x="14915" y="7775"/>
                    <a:pt x="15515" y="7842"/>
                  </a:cubicBezTo>
                  <a:cubicBezTo>
                    <a:pt x="15356" y="7406"/>
                    <a:pt x="15172" y="6979"/>
                    <a:pt x="14966" y="6566"/>
                  </a:cubicBezTo>
                  <a:cubicBezTo>
                    <a:pt x="14857" y="6580"/>
                    <a:pt x="14749" y="6592"/>
                    <a:pt x="14640" y="6603"/>
                  </a:cubicBezTo>
                  <a:cubicBezTo>
                    <a:pt x="14129" y="6653"/>
                    <a:pt x="13616" y="6680"/>
                    <a:pt x="13105" y="6680"/>
                  </a:cubicBezTo>
                  <a:cubicBezTo>
                    <a:pt x="11998" y="6680"/>
                    <a:pt x="10897" y="6555"/>
                    <a:pt x="9819" y="6272"/>
                  </a:cubicBezTo>
                  <a:cubicBezTo>
                    <a:pt x="9095" y="6082"/>
                    <a:pt x="8374" y="5844"/>
                    <a:pt x="7721" y="5469"/>
                  </a:cubicBezTo>
                  <a:cubicBezTo>
                    <a:pt x="7191" y="5163"/>
                    <a:pt x="6705" y="4781"/>
                    <a:pt x="6256" y="4366"/>
                  </a:cubicBezTo>
                  <a:cubicBezTo>
                    <a:pt x="5345" y="3520"/>
                    <a:pt x="4584" y="2534"/>
                    <a:pt x="3742" y="1624"/>
                  </a:cubicBezTo>
                  <a:cubicBezTo>
                    <a:pt x="3183" y="1020"/>
                    <a:pt x="2576" y="447"/>
                    <a:pt x="1888"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3" name="Google Shape;2833;p36"/>
            <p:cNvSpPr/>
            <p:nvPr/>
          </p:nvSpPr>
          <p:spPr>
            <a:xfrm>
              <a:off x="2938254" y="302340"/>
              <a:ext cx="1014502" cy="504200"/>
            </a:xfrm>
            <a:custGeom>
              <a:avLst/>
              <a:gdLst/>
              <a:ahLst/>
              <a:cxnLst/>
              <a:rect l="l" t="t" r="r" b="b"/>
              <a:pathLst>
                <a:path w="21284" h="10578" extrusionOk="0">
                  <a:moveTo>
                    <a:pt x="1772" y="1"/>
                  </a:moveTo>
                  <a:cubicBezTo>
                    <a:pt x="1131" y="479"/>
                    <a:pt x="535" y="1016"/>
                    <a:pt x="0" y="1610"/>
                  </a:cubicBezTo>
                  <a:cubicBezTo>
                    <a:pt x="1921" y="2134"/>
                    <a:pt x="3936" y="2330"/>
                    <a:pt x="5774" y="3131"/>
                  </a:cubicBezTo>
                  <a:cubicBezTo>
                    <a:pt x="6648" y="3512"/>
                    <a:pt x="7479" y="4026"/>
                    <a:pt x="8221" y="4621"/>
                  </a:cubicBezTo>
                  <a:cubicBezTo>
                    <a:pt x="8945" y="5202"/>
                    <a:pt x="9600" y="5860"/>
                    <a:pt x="10268" y="6501"/>
                  </a:cubicBezTo>
                  <a:cubicBezTo>
                    <a:pt x="10940" y="7145"/>
                    <a:pt x="11631" y="7783"/>
                    <a:pt x="12414" y="8295"/>
                  </a:cubicBezTo>
                  <a:cubicBezTo>
                    <a:pt x="13236" y="8833"/>
                    <a:pt x="14136" y="9263"/>
                    <a:pt x="15062" y="9590"/>
                  </a:cubicBezTo>
                  <a:cubicBezTo>
                    <a:pt x="16932" y="10251"/>
                    <a:pt x="18918" y="10490"/>
                    <a:pt x="20890" y="10567"/>
                  </a:cubicBezTo>
                  <a:cubicBezTo>
                    <a:pt x="21012" y="10572"/>
                    <a:pt x="21137" y="10574"/>
                    <a:pt x="21261" y="10577"/>
                  </a:cubicBezTo>
                  <a:cubicBezTo>
                    <a:pt x="21276" y="10325"/>
                    <a:pt x="21284" y="10070"/>
                    <a:pt x="21284" y="9813"/>
                  </a:cubicBezTo>
                  <a:cubicBezTo>
                    <a:pt x="21284" y="9585"/>
                    <a:pt x="21276" y="9358"/>
                    <a:pt x="21264" y="9133"/>
                  </a:cubicBezTo>
                  <a:cubicBezTo>
                    <a:pt x="20770" y="9239"/>
                    <a:pt x="20265" y="9310"/>
                    <a:pt x="19757" y="9335"/>
                  </a:cubicBezTo>
                  <a:cubicBezTo>
                    <a:pt x="19582" y="9344"/>
                    <a:pt x="19407" y="9349"/>
                    <a:pt x="19232" y="9349"/>
                  </a:cubicBezTo>
                  <a:cubicBezTo>
                    <a:pt x="17727" y="9349"/>
                    <a:pt x="16222" y="9027"/>
                    <a:pt x="14832" y="8461"/>
                  </a:cubicBezTo>
                  <a:cubicBezTo>
                    <a:pt x="14055" y="8145"/>
                    <a:pt x="13310" y="7755"/>
                    <a:pt x="12614" y="7290"/>
                  </a:cubicBezTo>
                  <a:cubicBezTo>
                    <a:pt x="11912" y="6821"/>
                    <a:pt x="11280" y="6274"/>
                    <a:pt x="10678" y="5684"/>
                  </a:cubicBezTo>
                  <a:cubicBezTo>
                    <a:pt x="9300" y="4333"/>
                    <a:pt x="8114" y="2767"/>
                    <a:pt x="6507" y="1665"/>
                  </a:cubicBezTo>
                  <a:cubicBezTo>
                    <a:pt x="5626" y="1061"/>
                    <a:pt x="4647" y="675"/>
                    <a:pt x="3615" y="411"/>
                  </a:cubicBezTo>
                  <a:cubicBezTo>
                    <a:pt x="3004" y="255"/>
                    <a:pt x="2388" y="132"/>
                    <a:pt x="1772"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4" name="Google Shape;2834;p36"/>
            <p:cNvSpPr/>
            <p:nvPr/>
          </p:nvSpPr>
          <p:spPr>
            <a:xfrm>
              <a:off x="2852553" y="470454"/>
              <a:ext cx="1079803" cy="509301"/>
            </a:xfrm>
            <a:custGeom>
              <a:avLst/>
              <a:gdLst/>
              <a:ahLst/>
              <a:cxnLst/>
              <a:rect l="l" t="t" r="r" b="b"/>
              <a:pathLst>
                <a:path w="22654" h="10685" extrusionOk="0">
                  <a:moveTo>
                    <a:pt x="374" y="0"/>
                  </a:moveTo>
                  <a:cubicBezTo>
                    <a:pt x="243" y="219"/>
                    <a:pt x="118" y="441"/>
                    <a:pt x="1" y="668"/>
                  </a:cubicBezTo>
                  <a:cubicBezTo>
                    <a:pt x="844" y="2434"/>
                    <a:pt x="2218" y="3935"/>
                    <a:pt x="3788" y="5098"/>
                  </a:cubicBezTo>
                  <a:cubicBezTo>
                    <a:pt x="5787" y="6578"/>
                    <a:pt x="8151" y="7623"/>
                    <a:pt x="10600" y="8075"/>
                  </a:cubicBezTo>
                  <a:cubicBezTo>
                    <a:pt x="11843" y="8303"/>
                    <a:pt x="13105" y="8437"/>
                    <a:pt x="14355" y="8622"/>
                  </a:cubicBezTo>
                  <a:cubicBezTo>
                    <a:pt x="15554" y="8800"/>
                    <a:pt x="16750" y="8997"/>
                    <a:pt x="17933" y="9259"/>
                  </a:cubicBezTo>
                  <a:cubicBezTo>
                    <a:pt x="19420" y="9588"/>
                    <a:pt x="20890" y="10033"/>
                    <a:pt x="22264" y="10685"/>
                  </a:cubicBezTo>
                  <a:cubicBezTo>
                    <a:pt x="22415" y="10295"/>
                    <a:pt x="22543" y="9893"/>
                    <a:pt x="22653" y="9485"/>
                  </a:cubicBezTo>
                  <a:cubicBezTo>
                    <a:pt x="22368" y="9302"/>
                    <a:pt x="22074" y="9125"/>
                    <a:pt x="21776" y="8957"/>
                  </a:cubicBezTo>
                  <a:cubicBezTo>
                    <a:pt x="20658" y="8329"/>
                    <a:pt x="19463" y="7814"/>
                    <a:pt x="18207" y="7537"/>
                  </a:cubicBezTo>
                  <a:cubicBezTo>
                    <a:pt x="17243" y="7323"/>
                    <a:pt x="16265" y="7171"/>
                    <a:pt x="15286" y="7047"/>
                  </a:cubicBezTo>
                  <a:cubicBezTo>
                    <a:pt x="13262" y="6789"/>
                    <a:pt x="11224" y="6627"/>
                    <a:pt x="9216" y="6253"/>
                  </a:cubicBezTo>
                  <a:cubicBezTo>
                    <a:pt x="7308" y="5898"/>
                    <a:pt x="5383" y="5343"/>
                    <a:pt x="3754" y="4254"/>
                  </a:cubicBezTo>
                  <a:cubicBezTo>
                    <a:pt x="2942" y="3712"/>
                    <a:pt x="2225" y="3043"/>
                    <a:pt x="1634" y="2267"/>
                  </a:cubicBezTo>
                  <a:cubicBezTo>
                    <a:pt x="1107" y="1575"/>
                    <a:pt x="695" y="807"/>
                    <a:pt x="37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5" name="Google Shape;2835;p36"/>
            <p:cNvSpPr/>
            <p:nvPr/>
          </p:nvSpPr>
          <p:spPr>
            <a:xfrm>
              <a:off x="2790970" y="661925"/>
              <a:ext cx="1029421" cy="585994"/>
            </a:xfrm>
            <a:custGeom>
              <a:avLst/>
              <a:gdLst/>
              <a:ahLst/>
              <a:cxnLst/>
              <a:rect l="l" t="t" r="r" b="b"/>
              <a:pathLst>
                <a:path w="21597" h="12294" extrusionOk="0">
                  <a:moveTo>
                    <a:pt x="137" y="0"/>
                  </a:moveTo>
                  <a:cubicBezTo>
                    <a:pt x="79" y="304"/>
                    <a:pt x="36" y="613"/>
                    <a:pt x="1" y="925"/>
                  </a:cubicBezTo>
                  <a:cubicBezTo>
                    <a:pt x="861" y="1109"/>
                    <a:pt x="1680" y="1459"/>
                    <a:pt x="2418" y="1936"/>
                  </a:cubicBezTo>
                  <a:cubicBezTo>
                    <a:pt x="3199" y="2442"/>
                    <a:pt x="3891" y="3073"/>
                    <a:pt x="4529" y="3747"/>
                  </a:cubicBezTo>
                  <a:cubicBezTo>
                    <a:pt x="5876" y="5169"/>
                    <a:pt x="7007" y="6787"/>
                    <a:pt x="8430" y="8137"/>
                  </a:cubicBezTo>
                  <a:cubicBezTo>
                    <a:pt x="9911" y="9542"/>
                    <a:pt x="11747" y="10561"/>
                    <a:pt x="13663" y="11240"/>
                  </a:cubicBezTo>
                  <a:cubicBezTo>
                    <a:pt x="15423" y="11864"/>
                    <a:pt x="17280" y="12215"/>
                    <a:pt x="19147" y="12294"/>
                  </a:cubicBezTo>
                  <a:cubicBezTo>
                    <a:pt x="20063" y="11653"/>
                    <a:pt x="20888" y="10889"/>
                    <a:pt x="21596" y="10026"/>
                  </a:cubicBezTo>
                  <a:lnTo>
                    <a:pt x="21596" y="10026"/>
                  </a:lnTo>
                  <a:cubicBezTo>
                    <a:pt x="21399" y="10063"/>
                    <a:pt x="21204" y="10095"/>
                    <a:pt x="21006" y="10122"/>
                  </a:cubicBezTo>
                  <a:cubicBezTo>
                    <a:pt x="20555" y="10184"/>
                    <a:pt x="20106" y="10215"/>
                    <a:pt x="19658" y="10215"/>
                  </a:cubicBezTo>
                  <a:cubicBezTo>
                    <a:pt x="19022" y="10215"/>
                    <a:pt x="18389" y="10153"/>
                    <a:pt x="17755" y="10026"/>
                  </a:cubicBezTo>
                  <a:cubicBezTo>
                    <a:pt x="16674" y="9809"/>
                    <a:pt x="15615" y="9498"/>
                    <a:pt x="14579" y="9120"/>
                  </a:cubicBezTo>
                  <a:cubicBezTo>
                    <a:pt x="12484" y="8355"/>
                    <a:pt x="10461" y="7322"/>
                    <a:pt x="8663" y="5997"/>
                  </a:cubicBezTo>
                  <a:cubicBezTo>
                    <a:pt x="7114" y="4855"/>
                    <a:pt x="5806" y="3438"/>
                    <a:pt x="4336" y="2205"/>
                  </a:cubicBezTo>
                  <a:cubicBezTo>
                    <a:pt x="3641" y="1621"/>
                    <a:pt x="2902" y="1086"/>
                    <a:pt x="2089" y="676"/>
                  </a:cubicBezTo>
                  <a:cubicBezTo>
                    <a:pt x="1471" y="365"/>
                    <a:pt x="813" y="140"/>
                    <a:pt x="137"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6" name="Google Shape;2836;p36"/>
            <p:cNvSpPr/>
            <p:nvPr/>
          </p:nvSpPr>
          <p:spPr>
            <a:xfrm>
              <a:off x="2831676" y="993339"/>
              <a:ext cx="686710" cy="359442"/>
            </a:xfrm>
            <a:custGeom>
              <a:avLst/>
              <a:gdLst/>
              <a:ahLst/>
              <a:cxnLst/>
              <a:rect l="l" t="t" r="r" b="b"/>
              <a:pathLst>
                <a:path w="14407" h="7541" extrusionOk="0">
                  <a:moveTo>
                    <a:pt x="1" y="0"/>
                  </a:moveTo>
                  <a:lnTo>
                    <a:pt x="1" y="0"/>
                  </a:lnTo>
                  <a:cubicBezTo>
                    <a:pt x="348" y="834"/>
                    <a:pt x="784" y="1620"/>
                    <a:pt x="1297" y="2349"/>
                  </a:cubicBezTo>
                  <a:cubicBezTo>
                    <a:pt x="2205" y="2658"/>
                    <a:pt x="3126" y="2923"/>
                    <a:pt x="4038" y="3221"/>
                  </a:cubicBezTo>
                  <a:cubicBezTo>
                    <a:pt x="5220" y="3605"/>
                    <a:pt x="6376" y="4066"/>
                    <a:pt x="7443" y="4708"/>
                  </a:cubicBezTo>
                  <a:cubicBezTo>
                    <a:pt x="7971" y="5026"/>
                    <a:pt x="8453" y="5409"/>
                    <a:pt x="8931" y="5797"/>
                  </a:cubicBezTo>
                  <a:cubicBezTo>
                    <a:pt x="9405" y="6183"/>
                    <a:pt x="9865" y="6587"/>
                    <a:pt x="10297" y="7021"/>
                  </a:cubicBezTo>
                  <a:cubicBezTo>
                    <a:pt x="10462" y="7186"/>
                    <a:pt x="10620" y="7356"/>
                    <a:pt x="10774" y="7529"/>
                  </a:cubicBezTo>
                  <a:cubicBezTo>
                    <a:pt x="10947" y="7538"/>
                    <a:pt x="11122" y="7541"/>
                    <a:pt x="11295" y="7541"/>
                  </a:cubicBezTo>
                  <a:cubicBezTo>
                    <a:pt x="12371" y="7541"/>
                    <a:pt x="13414" y="7402"/>
                    <a:pt x="14407" y="7140"/>
                  </a:cubicBezTo>
                  <a:cubicBezTo>
                    <a:pt x="13669" y="6379"/>
                    <a:pt x="12866" y="5686"/>
                    <a:pt x="11981" y="5100"/>
                  </a:cubicBezTo>
                  <a:cubicBezTo>
                    <a:pt x="11243" y="4612"/>
                    <a:pt x="10453" y="4195"/>
                    <a:pt x="9623" y="3886"/>
                  </a:cubicBezTo>
                  <a:cubicBezTo>
                    <a:pt x="8803" y="3583"/>
                    <a:pt x="7966" y="3325"/>
                    <a:pt x="7128" y="3080"/>
                  </a:cubicBezTo>
                  <a:cubicBezTo>
                    <a:pt x="5519" y="2609"/>
                    <a:pt x="3890" y="2176"/>
                    <a:pt x="2367" y="1467"/>
                  </a:cubicBezTo>
                  <a:cubicBezTo>
                    <a:pt x="1517" y="1070"/>
                    <a:pt x="723" y="579"/>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7" name="Google Shape;2837;p36"/>
            <p:cNvSpPr/>
            <p:nvPr/>
          </p:nvSpPr>
          <p:spPr>
            <a:xfrm>
              <a:off x="3351033" y="438519"/>
              <a:ext cx="61726" cy="54147"/>
            </a:xfrm>
            <a:custGeom>
              <a:avLst/>
              <a:gdLst/>
              <a:ahLst/>
              <a:cxnLst/>
              <a:rect l="l" t="t" r="r" b="b"/>
              <a:pathLst>
                <a:path w="1295" h="1136" extrusionOk="0">
                  <a:moveTo>
                    <a:pt x="648" y="0"/>
                  </a:moveTo>
                  <a:cubicBezTo>
                    <a:pt x="565" y="0"/>
                    <a:pt x="480" y="19"/>
                    <a:pt x="401" y="57"/>
                  </a:cubicBezTo>
                  <a:cubicBezTo>
                    <a:pt x="118" y="193"/>
                    <a:pt x="1" y="532"/>
                    <a:pt x="137" y="815"/>
                  </a:cubicBezTo>
                  <a:cubicBezTo>
                    <a:pt x="234" y="1018"/>
                    <a:pt x="436" y="1135"/>
                    <a:pt x="647" y="1135"/>
                  </a:cubicBezTo>
                  <a:cubicBezTo>
                    <a:pt x="729" y="1135"/>
                    <a:pt x="814" y="1117"/>
                    <a:pt x="894" y="1079"/>
                  </a:cubicBezTo>
                  <a:cubicBezTo>
                    <a:pt x="1175" y="943"/>
                    <a:pt x="1295" y="602"/>
                    <a:pt x="1158" y="321"/>
                  </a:cubicBezTo>
                  <a:cubicBezTo>
                    <a:pt x="1061" y="118"/>
                    <a:pt x="859" y="0"/>
                    <a:pt x="6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8" name="Google Shape;2838;p36"/>
            <p:cNvSpPr/>
            <p:nvPr/>
          </p:nvSpPr>
          <p:spPr>
            <a:xfrm>
              <a:off x="3333683" y="524077"/>
              <a:ext cx="104529" cy="91660"/>
            </a:xfrm>
            <a:custGeom>
              <a:avLst/>
              <a:gdLst/>
              <a:ahLst/>
              <a:cxnLst/>
              <a:rect l="l" t="t" r="r" b="b"/>
              <a:pathLst>
                <a:path w="2193" h="1923" extrusionOk="0">
                  <a:moveTo>
                    <a:pt x="1096" y="0"/>
                  </a:moveTo>
                  <a:cubicBezTo>
                    <a:pt x="956" y="0"/>
                    <a:pt x="814" y="31"/>
                    <a:pt x="680" y="96"/>
                  </a:cubicBezTo>
                  <a:cubicBezTo>
                    <a:pt x="202" y="326"/>
                    <a:pt x="0" y="901"/>
                    <a:pt x="232" y="1379"/>
                  </a:cubicBezTo>
                  <a:cubicBezTo>
                    <a:pt x="397" y="1722"/>
                    <a:pt x="740" y="1923"/>
                    <a:pt x="1097" y="1923"/>
                  </a:cubicBezTo>
                  <a:cubicBezTo>
                    <a:pt x="1237" y="1923"/>
                    <a:pt x="1380" y="1892"/>
                    <a:pt x="1514" y="1827"/>
                  </a:cubicBezTo>
                  <a:cubicBezTo>
                    <a:pt x="1992" y="1596"/>
                    <a:pt x="2192" y="1022"/>
                    <a:pt x="1962" y="544"/>
                  </a:cubicBezTo>
                  <a:cubicBezTo>
                    <a:pt x="1797" y="201"/>
                    <a:pt x="1453" y="0"/>
                    <a:pt x="1096" y="0"/>
                  </a:cubicBezTo>
                  <a:close/>
                </a:path>
              </a:pathLst>
            </a:custGeom>
            <a:solidFill>
              <a:srgbClr val="FDE2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9" name="Google Shape;2839;p36"/>
            <p:cNvSpPr/>
            <p:nvPr/>
          </p:nvSpPr>
          <p:spPr>
            <a:xfrm>
              <a:off x="3516002" y="358918"/>
              <a:ext cx="61726" cy="54147"/>
            </a:xfrm>
            <a:custGeom>
              <a:avLst/>
              <a:gdLst/>
              <a:ahLst/>
              <a:cxnLst/>
              <a:rect l="l" t="t" r="r" b="b"/>
              <a:pathLst>
                <a:path w="1295" h="1136" extrusionOk="0">
                  <a:moveTo>
                    <a:pt x="647" y="1"/>
                  </a:moveTo>
                  <a:cubicBezTo>
                    <a:pt x="564" y="1"/>
                    <a:pt x="480" y="19"/>
                    <a:pt x="400" y="57"/>
                  </a:cubicBezTo>
                  <a:cubicBezTo>
                    <a:pt x="120" y="193"/>
                    <a:pt x="0" y="533"/>
                    <a:pt x="137" y="815"/>
                  </a:cubicBezTo>
                  <a:cubicBezTo>
                    <a:pt x="234" y="1018"/>
                    <a:pt x="436" y="1136"/>
                    <a:pt x="647" y="1136"/>
                  </a:cubicBezTo>
                  <a:cubicBezTo>
                    <a:pt x="730" y="1136"/>
                    <a:pt x="815" y="1117"/>
                    <a:pt x="895" y="1079"/>
                  </a:cubicBezTo>
                  <a:cubicBezTo>
                    <a:pt x="1175" y="943"/>
                    <a:pt x="1294" y="604"/>
                    <a:pt x="1158" y="321"/>
                  </a:cubicBezTo>
                  <a:cubicBezTo>
                    <a:pt x="1061" y="119"/>
                    <a:pt x="858" y="1"/>
                    <a:pt x="6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0" name="Google Shape;2840;p36"/>
            <p:cNvSpPr/>
            <p:nvPr/>
          </p:nvSpPr>
          <p:spPr>
            <a:xfrm>
              <a:off x="3573677" y="408347"/>
              <a:ext cx="104482" cy="91660"/>
            </a:xfrm>
            <a:custGeom>
              <a:avLst/>
              <a:gdLst/>
              <a:ahLst/>
              <a:cxnLst/>
              <a:rect l="l" t="t" r="r" b="b"/>
              <a:pathLst>
                <a:path w="2192" h="1923" extrusionOk="0">
                  <a:moveTo>
                    <a:pt x="1095" y="0"/>
                  </a:moveTo>
                  <a:cubicBezTo>
                    <a:pt x="955" y="0"/>
                    <a:pt x="813" y="31"/>
                    <a:pt x="679" y="95"/>
                  </a:cubicBezTo>
                  <a:cubicBezTo>
                    <a:pt x="201" y="326"/>
                    <a:pt x="1" y="900"/>
                    <a:pt x="231" y="1378"/>
                  </a:cubicBezTo>
                  <a:cubicBezTo>
                    <a:pt x="396" y="1722"/>
                    <a:pt x="739" y="1922"/>
                    <a:pt x="1096" y="1922"/>
                  </a:cubicBezTo>
                  <a:cubicBezTo>
                    <a:pt x="1236" y="1922"/>
                    <a:pt x="1379" y="1891"/>
                    <a:pt x="1513" y="1826"/>
                  </a:cubicBezTo>
                  <a:cubicBezTo>
                    <a:pt x="1991" y="1596"/>
                    <a:pt x="2192" y="1021"/>
                    <a:pt x="1961" y="543"/>
                  </a:cubicBezTo>
                  <a:cubicBezTo>
                    <a:pt x="1796" y="200"/>
                    <a:pt x="1452" y="0"/>
                    <a:pt x="1095" y="0"/>
                  </a:cubicBezTo>
                  <a:close/>
                </a:path>
              </a:pathLst>
            </a:custGeom>
            <a:solidFill>
              <a:srgbClr val="FDE2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1" name="Google Shape;2841;p36"/>
            <p:cNvSpPr/>
            <p:nvPr/>
          </p:nvSpPr>
          <p:spPr>
            <a:xfrm>
              <a:off x="3443456" y="428271"/>
              <a:ext cx="98333" cy="77122"/>
            </a:xfrm>
            <a:custGeom>
              <a:avLst/>
              <a:gdLst/>
              <a:ahLst/>
              <a:cxnLst/>
              <a:rect l="l" t="t" r="r" b="b"/>
              <a:pathLst>
                <a:path w="2063" h="1618" extrusionOk="0">
                  <a:moveTo>
                    <a:pt x="1720" y="0"/>
                  </a:moveTo>
                  <a:cubicBezTo>
                    <a:pt x="1696" y="0"/>
                    <a:pt x="1670" y="6"/>
                    <a:pt x="1647" y="20"/>
                  </a:cubicBezTo>
                  <a:cubicBezTo>
                    <a:pt x="1575" y="60"/>
                    <a:pt x="1550" y="151"/>
                    <a:pt x="1591" y="222"/>
                  </a:cubicBezTo>
                  <a:cubicBezTo>
                    <a:pt x="1592" y="225"/>
                    <a:pt x="1741" y="502"/>
                    <a:pt x="1664" y="780"/>
                  </a:cubicBezTo>
                  <a:cubicBezTo>
                    <a:pt x="1617" y="946"/>
                    <a:pt x="1493" y="1085"/>
                    <a:pt x="1300" y="1194"/>
                  </a:cubicBezTo>
                  <a:cubicBezTo>
                    <a:pt x="1150" y="1278"/>
                    <a:pt x="1009" y="1320"/>
                    <a:pt x="880" y="1320"/>
                  </a:cubicBezTo>
                  <a:cubicBezTo>
                    <a:pt x="822" y="1320"/>
                    <a:pt x="766" y="1312"/>
                    <a:pt x="713" y="1295"/>
                  </a:cubicBezTo>
                  <a:cubicBezTo>
                    <a:pt x="444" y="1211"/>
                    <a:pt x="307" y="939"/>
                    <a:pt x="304" y="934"/>
                  </a:cubicBezTo>
                  <a:cubicBezTo>
                    <a:pt x="278" y="880"/>
                    <a:pt x="225" y="850"/>
                    <a:pt x="170" y="850"/>
                  </a:cubicBezTo>
                  <a:cubicBezTo>
                    <a:pt x="148" y="850"/>
                    <a:pt x="126" y="854"/>
                    <a:pt x="105" y="865"/>
                  </a:cubicBezTo>
                  <a:cubicBezTo>
                    <a:pt x="31" y="900"/>
                    <a:pt x="0" y="989"/>
                    <a:pt x="36" y="1063"/>
                  </a:cubicBezTo>
                  <a:cubicBezTo>
                    <a:pt x="42" y="1079"/>
                    <a:pt x="226" y="1454"/>
                    <a:pt x="621" y="1577"/>
                  </a:cubicBezTo>
                  <a:cubicBezTo>
                    <a:pt x="705" y="1604"/>
                    <a:pt x="791" y="1617"/>
                    <a:pt x="880" y="1617"/>
                  </a:cubicBezTo>
                  <a:cubicBezTo>
                    <a:pt x="1061" y="1617"/>
                    <a:pt x="1249" y="1562"/>
                    <a:pt x="1445" y="1455"/>
                  </a:cubicBezTo>
                  <a:cubicBezTo>
                    <a:pt x="1712" y="1305"/>
                    <a:pt x="1881" y="1105"/>
                    <a:pt x="1951" y="859"/>
                  </a:cubicBezTo>
                  <a:cubicBezTo>
                    <a:pt x="2063" y="459"/>
                    <a:pt x="1859" y="91"/>
                    <a:pt x="1849" y="75"/>
                  </a:cubicBezTo>
                  <a:cubicBezTo>
                    <a:pt x="1822" y="27"/>
                    <a:pt x="1772" y="0"/>
                    <a:pt x="17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42" name="Google Shape;2842;p36"/>
          <p:cNvGrpSpPr/>
          <p:nvPr/>
        </p:nvGrpSpPr>
        <p:grpSpPr>
          <a:xfrm>
            <a:off x="7213165" y="505518"/>
            <a:ext cx="1491092" cy="935024"/>
            <a:chOff x="3412760" y="-653963"/>
            <a:chExt cx="585040" cy="366878"/>
          </a:xfrm>
        </p:grpSpPr>
        <p:sp>
          <p:nvSpPr>
            <p:cNvPr id="2843" name="Google Shape;2843;p36"/>
            <p:cNvSpPr/>
            <p:nvPr/>
          </p:nvSpPr>
          <p:spPr>
            <a:xfrm>
              <a:off x="3414571" y="-540044"/>
              <a:ext cx="581132" cy="252958"/>
            </a:xfrm>
            <a:custGeom>
              <a:avLst/>
              <a:gdLst/>
              <a:ahLst/>
              <a:cxnLst/>
              <a:rect l="l" t="t" r="r" b="b"/>
              <a:pathLst>
                <a:path w="12192" h="5307" extrusionOk="0">
                  <a:moveTo>
                    <a:pt x="3393" y="0"/>
                  </a:moveTo>
                  <a:cubicBezTo>
                    <a:pt x="1110" y="0"/>
                    <a:pt x="124" y="795"/>
                    <a:pt x="124" y="795"/>
                  </a:cubicBezTo>
                  <a:cubicBezTo>
                    <a:pt x="124" y="795"/>
                    <a:pt x="0" y="3363"/>
                    <a:pt x="4807" y="4842"/>
                  </a:cubicBezTo>
                  <a:cubicBezTo>
                    <a:pt x="5896" y="5177"/>
                    <a:pt x="6870" y="5306"/>
                    <a:pt x="7725" y="5306"/>
                  </a:cubicBezTo>
                  <a:cubicBezTo>
                    <a:pt x="10649" y="5306"/>
                    <a:pt x="12192" y="3795"/>
                    <a:pt x="12192" y="3795"/>
                  </a:cubicBezTo>
                  <a:cubicBezTo>
                    <a:pt x="12192" y="3795"/>
                    <a:pt x="10801" y="1440"/>
                    <a:pt x="6375" y="383"/>
                  </a:cubicBezTo>
                  <a:cubicBezTo>
                    <a:pt x="5203" y="103"/>
                    <a:pt x="4214" y="0"/>
                    <a:pt x="3393" y="0"/>
                  </a:cubicBezTo>
                  <a:close/>
                </a:path>
              </a:pathLst>
            </a:custGeom>
            <a:solidFill>
              <a:srgbClr val="79B6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4" name="Google Shape;2844;p36"/>
            <p:cNvSpPr/>
            <p:nvPr/>
          </p:nvSpPr>
          <p:spPr>
            <a:xfrm>
              <a:off x="3553657" y="-650579"/>
              <a:ext cx="350147" cy="221261"/>
            </a:xfrm>
            <a:custGeom>
              <a:avLst/>
              <a:gdLst/>
              <a:ahLst/>
              <a:cxnLst/>
              <a:rect l="l" t="t" r="r" b="b"/>
              <a:pathLst>
                <a:path w="7346" h="4642" extrusionOk="0">
                  <a:moveTo>
                    <a:pt x="3290" y="1"/>
                  </a:moveTo>
                  <a:cubicBezTo>
                    <a:pt x="565" y="1"/>
                    <a:pt x="1" y="3058"/>
                    <a:pt x="1" y="3058"/>
                  </a:cubicBezTo>
                  <a:cubicBezTo>
                    <a:pt x="1" y="3058"/>
                    <a:pt x="651" y="3860"/>
                    <a:pt x="2796" y="4368"/>
                  </a:cubicBezTo>
                  <a:cubicBezTo>
                    <a:pt x="3664" y="4574"/>
                    <a:pt x="4335" y="4641"/>
                    <a:pt x="4842" y="4641"/>
                  </a:cubicBezTo>
                  <a:cubicBezTo>
                    <a:pt x="5802" y="4641"/>
                    <a:pt x="6173" y="4400"/>
                    <a:pt x="6173" y="4400"/>
                  </a:cubicBezTo>
                  <a:cubicBezTo>
                    <a:pt x="6173" y="4400"/>
                    <a:pt x="7346" y="652"/>
                    <a:pt x="4004" y="66"/>
                  </a:cubicBezTo>
                  <a:cubicBezTo>
                    <a:pt x="3751" y="21"/>
                    <a:pt x="3513" y="1"/>
                    <a:pt x="3290" y="1"/>
                  </a:cubicBezTo>
                  <a:close/>
                </a:path>
              </a:pathLst>
            </a:custGeom>
            <a:solidFill>
              <a:srgbClr val="9FEBE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5" name="Google Shape;2845;p36"/>
            <p:cNvSpPr/>
            <p:nvPr/>
          </p:nvSpPr>
          <p:spPr>
            <a:xfrm>
              <a:off x="3414571" y="-504724"/>
              <a:ext cx="571885" cy="217638"/>
            </a:xfrm>
            <a:custGeom>
              <a:avLst/>
              <a:gdLst/>
              <a:ahLst/>
              <a:cxnLst/>
              <a:rect l="l" t="t" r="r" b="b"/>
              <a:pathLst>
                <a:path w="11998" h="4566" extrusionOk="0">
                  <a:moveTo>
                    <a:pt x="197" y="1"/>
                  </a:moveTo>
                  <a:cubicBezTo>
                    <a:pt x="149" y="34"/>
                    <a:pt x="124" y="53"/>
                    <a:pt x="124" y="53"/>
                  </a:cubicBezTo>
                  <a:cubicBezTo>
                    <a:pt x="124" y="53"/>
                    <a:pt x="0" y="2624"/>
                    <a:pt x="4807" y="4101"/>
                  </a:cubicBezTo>
                  <a:cubicBezTo>
                    <a:pt x="5896" y="4436"/>
                    <a:pt x="6869" y="4565"/>
                    <a:pt x="7725" y="4565"/>
                  </a:cubicBezTo>
                  <a:cubicBezTo>
                    <a:pt x="10047" y="4565"/>
                    <a:pt x="11498" y="3612"/>
                    <a:pt x="11997" y="3220"/>
                  </a:cubicBezTo>
                  <a:lnTo>
                    <a:pt x="11997" y="3220"/>
                  </a:lnTo>
                  <a:cubicBezTo>
                    <a:pt x="11857" y="3232"/>
                    <a:pt x="11607" y="3243"/>
                    <a:pt x="11266" y="3243"/>
                  </a:cubicBezTo>
                  <a:cubicBezTo>
                    <a:pt x="10190" y="3243"/>
                    <a:pt x="8202" y="3127"/>
                    <a:pt x="5850" y="2525"/>
                  </a:cubicBezTo>
                  <a:cubicBezTo>
                    <a:pt x="2228" y="1596"/>
                    <a:pt x="655" y="470"/>
                    <a:pt x="197" y="1"/>
                  </a:cubicBezTo>
                  <a:close/>
                </a:path>
              </a:pathLst>
            </a:custGeom>
            <a:solidFill>
              <a:srgbClr val="79B6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6" name="Google Shape;2846;p36"/>
            <p:cNvSpPr/>
            <p:nvPr/>
          </p:nvSpPr>
          <p:spPr>
            <a:xfrm>
              <a:off x="3448270" y="-502770"/>
              <a:ext cx="56769" cy="51669"/>
            </a:xfrm>
            <a:custGeom>
              <a:avLst/>
              <a:gdLst/>
              <a:ahLst/>
              <a:cxnLst/>
              <a:rect l="l" t="t" r="r" b="b"/>
              <a:pathLst>
                <a:path w="1191" h="1084" extrusionOk="0">
                  <a:moveTo>
                    <a:pt x="596" y="0"/>
                  </a:moveTo>
                  <a:cubicBezTo>
                    <a:pt x="457" y="0"/>
                    <a:pt x="318" y="53"/>
                    <a:pt x="212" y="159"/>
                  </a:cubicBezTo>
                  <a:cubicBezTo>
                    <a:pt x="1" y="370"/>
                    <a:pt x="1" y="714"/>
                    <a:pt x="212" y="925"/>
                  </a:cubicBezTo>
                  <a:cubicBezTo>
                    <a:pt x="318" y="1031"/>
                    <a:pt x="457" y="1084"/>
                    <a:pt x="596" y="1084"/>
                  </a:cubicBezTo>
                  <a:cubicBezTo>
                    <a:pt x="734" y="1084"/>
                    <a:pt x="873" y="1031"/>
                    <a:pt x="979" y="925"/>
                  </a:cubicBezTo>
                  <a:cubicBezTo>
                    <a:pt x="1190" y="714"/>
                    <a:pt x="1190" y="370"/>
                    <a:pt x="979" y="159"/>
                  </a:cubicBezTo>
                  <a:cubicBezTo>
                    <a:pt x="873" y="53"/>
                    <a:pt x="734" y="0"/>
                    <a:pt x="5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7" name="Google Shape;2847;p36"/>
            <p:cNvSpPr/>
            <p:nvPr/>
          </p:nvSpPr>
          <p:spPr>
            <a:xfrm>
              <a:off x="3456659" y="-495191"/>
              <a:ext cx="40182" cy="36511"/>
            </a:xfrm>
            <a:custGeom>
              <a:avLst/>
              <a:gdLst/>
              <a:ahLst/>
              <a:cxnLst/>
              <a:rect l="l" t="t" r="r" b="b"/>
              <a:pathLst>
                <a:path w="843" h="766" extrusionOk="0">
                  <a:moveTo>
                    <a:pt x="421" y="1"/>
                  </a:moveTo>
                  <a:cubicBezTo>
                    <a:pt x="248" y="1"/>
                    <a:pt x="91" y="119"/>
                    <a:pt x="49" y="295"/>
                  </a:cubicBezTo>
                  <a:cubicBezTo>
                    <a:pt x="1" y="500"/>
                    <a:pt x="127" y="707"/>
                    <a:pt x="334" y="756"/>
                  </a:cubicBezTo>
                  <a:cubicBezTo>
                    <a:pt x="363" y="762"/>
                    <a:pt x="393" y="766"/>
                    <a:pt x="421" y="766"/>
                  </a:cubicBezTo>
                  <a:cubicBezTo>
                    <a:pt x="595" y="766"/>
                    <a:pt x="751" y="648"/>
                    <a:pt x="794" y="472"/>
                  </a:cubicBezTo>
                  <a:cubicBezTo>
                    <a:pt x="842" y="266"/>
                    <a:pt x="716" y="59"/>
                    <a:pt x="510" y="11"/>
                  </a:cubicBezTo>
                  <a:cubicBezTo>
                    <a:pt x="480" y="4"/>
                    <a:pt x="450" y="1"/>
                    <a:pt x="421" y="1"/>
                  </a:cubicBezTo>
                  <a:close/>
                </a:path>
              </a:pathLst>
            </a:custGeom>
            <a:solidFill>
              <a:srgbClr val="F8D5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8" name="Google Shape;2848;p36"/>
            <p:cNvSpPr/>
            <p:nvPr/>
          </p:nvSpPr>
          <p:spPr>
            <a:xfrm>
              <a:off x="3563619" y="-437612"/>
              <a:ext cx="56817" cy="51717"/>
            </a:xfrm>
            <a:custGeom>
              <a:avLst/>
              <a:gdLst/>
              <a:ahLst/>
              <a:cxnLst/>
              <a:rect l="l" t="t" r="r" b="b"/>
              <a:pathLst>
                <a:path w="1192" h="1085" extrusionOk="0">
                  <a:moveTo>
                    <a:pt x="596" y="1"/>
                  </a:moveTo>
                  <a:cubicBezTo>
                    <a:pt x="351" y="1"/>
                    <a:pt x="128" y="169"/>
                    <a:pt x="69" y="417"/>
                  </a:cubicBezTo>
                  <a:cubicBezTo>
                    <a:pt x="0" y="707"/>
                    <a:pt x="180" y="1000"/>
                    <a:pt x="471" y="1070"/>
                  </a:cubicBezTo>
                  <a:cubicBezTo>
                    <a:pt x="513" y="1080"/>
                    <a:pt x="555" y="1084"/>
                    <a:pt x="597" y="1084"/>
                  </a:cubicBezTo>
                  <a:cubicBezTo>
                    <a:pt x="841" y="1084"/>
                    <a:pt x="1063" y="917"/>
                    <a:pt x="1122" y="668"/>
                  </a:cubicBezTo>
                  <a:cubicBezTo>
                    <a:pt x="1192" y="377"/>
                    <a:pt x="1011" y="86"/>
                    <a:pt x="720" y="15"/>
                  </a:cubicBezTo>
                  <a:cubicBezTo>
                    <a:pt x="679" y="6"/>
                    <a:pt x="637" y="1"/>
                    <a:pt x="59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9" name="Google Shape;2849;p36"/>
            <p:cNvSpPr/>
            <p:nvPr/>
          </p:nvSpPr>
          <p:spPr>
            <a:xfrm>
              <a:off x="3571961" y="-429985"/>
              <a:ext cx="40134" cy="36511"/>
            </a:xfrm>
            <a:custGeom>
              <a:avLst/>
              <a:gdLst/>
              <a:ahLst/>
              <a:cxnLst/>
              <a:rect l="l" t="t" r="r" b="b"/>
              <a:pathLst>
                <a:path w="842" h="766" extrusionOk="0">
                  <a:moveTo>
                    <a:pt x="421" y="0"/>
                  </a:moveTo>
                  <a:cubicBezTo>
                    <a:pt x="248" y="0"/>
                    <a:pt x="90" y="118"/>
                    <a:pt x="48" y="294"/>
                  </a:cubicBezTo>
                  <a:cubicBezTo>
                    <a:pt x="0" y="499"/>
                    <a:pt x="127" y="707"/>
                    <a:pt x="333" y="755"/>
                  </a:cubicBezTo>
                  <a:cubicBezTo>
                    <a:pt x="363" y="762"/>
                    <a:pt x="393" y="766"/>
                    <a:pt x="423" y="766"/>
                  </a:cubicBezTo>
                  <a:cubicBezTo>
                    <a:pt x="595" y="766"/>
                    <a:pt x="752" y="646"/>
                    <a:pt x="794" y="471"/>
                  </a:cubicBezTo>
                  <a:cubicBezTo>
                    <a:pt x="842" y="266"/>
                    <a:pt x="715" y="59"/>
                    <a:pt x="509" y="10"/>
                  </a:cubicBezTo>
                  <a:cubicBezTo>
                    <a:pt x="479" y="4"/>
                    <a:pt x="450" y="0"/>
                    <a:pt x="421" y="0"/>
                  </a:cubicBezTo>
                  <a:close/>
                </a:path>
              </a:pathLst>
            </a:custGeom>
            <a:solidFill>
              <a:srgbClr val="F8D5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0" name="Google Shape;2850;p36"/>
            <p:cNvSpPr/>
            <p:nvPr/>
          </p:nvSpPr>
          <p:spPr>
            <a:xfrm>
              <a:off x="3730018" y="-390757"/>
              <a:ext cx="56769" cy="51669"/>
            </a:xfrm>
            <a:custGeom>
              <a:avLst/>
              <a:gdLst/>
              <a:ahLst/>
              <a:cxnLst/>
              <a:rect l="l" t="t" r="r" b="b"/>
              <a:pathLst>
                <a:path w="1191" h="1084" extrusionOk="0">
                  <a:moveTo>
                    <a:pt x="596" y="0"/>
                  </a:moveTo>
                  <a:cubicBezTo>
                    <a:pt x="457" y="0"/>
                    <a:pt x="319" y="53"/>
                    <a:pt x="213" y="159"/>
                  </a:cubicBezTo>
                  <a:cubicBezTo>
                    <a:pt x="0" y="370"/>
                    <a:pt x="0" y="714"/>
                    <a:pt x="213" y="925"/>
                  </a:cubicBezTo>
                  <a:cubicBezTo>
                    <a:pt x="319" y="1031"/>
                    <a:pt x="457" y="1084"/>
                    <a:pt x="596" y="1084"/>
                  </a:cubicBezTo>
                  <a:cubicBezTo>
                    <a:pt x="734" y="1084"/>
                    <a:pt x="872" y="1031"/>
                    <a:pt x="978" y="925"/>
                  </a:cubicBezTo>
                  <a:cubicBezTo>
                    <a:pt x="1191" y="714"/>
                    <a:pt x="1191" y="370"/>
                    <a:pt x="978" y="159"/>
                  </a:cubicBezTo>
                  <a:cubicBezTo>
                    <a:pt x="872" y="53"/>
                    <a:pt x="734" y="0"/>
                    <a:pt x="5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1" name="Google Shape;2851;p36"/>
            <p:cNvSpPr/>
            <p:nvPr/>
          </p:nvSpPr>
          <p:spPr>
            <a:xfrm>
              <a:off x="3738359" y="-383226"/>
              <a:ext cx="40134" cy="36559"/>
            </a:xfrm>
            <a:custGeom>
              <a:avLst/>
              <a:gdLst/>
              <a:ahLst/>
              <a:cxnLst/>
              <a:rect l="l" t="t" r="r" b="b"/>
              <a:pathLst>
                <a:path w="842" h="767" extrusionOk="0">
                  <a:moveTo>
                    <a:pt x="421" y="0"/>
                  </a:moveTo>
                  <a:cubicBezTo>
                    <a:pt x="248" y="0"/>
                    <a:pt x="91" y="118"/>
                    <a:pt x="48" y="295"/>
                  </a:cubicBezTo>
                  <a:cubicBezTo>
                    <a:pt x="0" y="500"/>
                    <a:pt x="127" y="706"/>
                    <a:pt x="333" y="756"/>
                  </a:cubicBezTo>
                  <a:cubicBezTo>
                    <a:pt x="363" y="763"/>
                    <a:pt x="393" y="766"/>
                    <a:pt x="423" y="766"/>
                  </a:cubicBezTo>
                  <a:cubicBezTo>
                    <a:pt x="596" y="766"/>
                    <a:pt x="752" y="648"/>
                    <a:pt x="794" y="471"/>
                  </a:cubicBezTo>
                  <a:cubicBezTo>
                    <a:pt x="842" y="266"/>
                    <a:pt x="715" y="60"/>
                    <a:pt x="509" y="10"/>
                  </a:cubicBezTo>
                  <a:cubicBezTo>
                    <a:pt x="480" y="3"/>
                    <a:pt x="450" y="0"/>
                    <a:pt x="421" y="0"/>
                  </a:cubicBezTo>
                  <a:close/>
                </a:path>
              </a:pathLst>
            </a:custGeom>
            <a:solidFill>
              <a:srgbClr val="F8D5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2" name="Google Shape;2852;p36"/>
            <p:cNvSpPr/>
            <p:nvPr/>
          </p:nvSpPr>
          <p:spPr>
            <a:xfrm>
              <a:off x="3888456" y="-379317"/>
              <a:ext cx="56817" cy="51669"/>
            </a:xfrm>
            <a:custGeom>
              <a:avLst/>
              <a:gdLst/>
              <a:ahLst/>
              <a:cxnLst/>
              <a:rect l="l" t="t" r="r" b="b"/>
              <a:pathLst>
                <a:path w="1192" h="1084" extrusionOk="0">
                  <a:moveTo>
                    <a:pt x="595" y="0"/>
                  </a:moveTo>
                  <a:cubicBezTo>
                    <a:pt x="351" y="0"/>
                    <a:pt x="128" y="168"/>
                    <a:pt x="69" y="417"/>
                  </a:cubicBezTo>
                  <a:cubicBezTo>
                    <a:pt x="0" y="707"/>
                    <a:pt x="180" y="999"/>
                    <a:pt x="471" y="1068"/>
                  </a:cubicBezTo>
                  <a:cubicBezTo>
                    <a:pt x="513" y="1078"/>
                    <a:pt x="555" y="1083"/>
                    <a:pt x="596" y="1083"/>
                  </a:cubicBezTo>
                  <a:cubicBezTo>
                    <a:pt x="841" y="1083"/>
                    <a:pt x="1063" y="915"/>
                    <a:pt x="1122" y="666"/>
                  </a:cubicBezTo>
                  <a:cubicBezTo>
                    <a:pt x="1192" y="376"/>
                    <a:pt x="1011" y="84"/>
                    <a:pt x="720" y="15"/>
                  </a:cubicBezTo>
                  <a:cubicBezTo>
                    <a:pt x="679" y="5"/>
                    <a:pt x="637" y="0"/>
                    <a:pt x="59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3" name="Google Shape;2853;p36"/>
            <p:cNvSpPr/>
            <p:nvPr/>
          </p:nvSpPr>
          <p:spPr>
            <a:xfrm>
              <a:off x="3896798" y="-371786"/>
              <a:ext cx="40134" cy="36559"/>
            </a:xfrm>
            <a:custGeom>
              <a:avLst/>
              <a:gdLst/>
              <a:ahLst/>
              <a:cxnLst/>
              <a:rect l="l" t="t" r="r" b="b"/>
              <a:pathLst>
                <a:path w="842" h="767" extrusionOk="0">
                  <a:moveTo>
                    <a:pt x="421" y="1"/>
                  </a:moveTo>
                  <a:cubicBezTo>
                    <a:pt x="247" y="1"/>
                    <a:pt x="89" y="119"/>
                    <a:pt x="48" y="296"/>
                  </a:cubicBezTo>
                  <a:cubicBezTo>
                    <a:pt x="0" y="501"/>
                    <a:pt x="127" y="707"/>
                    <a:pt x="332" y="756"/>
                  </a:cubicBezTo>
                  <a:cubicBezTo>
                    <a:pt x="361" y="763"/>
                    <a:pt x="391" y="767"/>
                    <a:pt x="420" y="767"/>
                  </a:cubicBezTo>
                  <a:cubicBezTo>
                    <a:pt x="594" y="767"/>
                    <a:pt x="751" y="648"/>
                    <a:pt x="792" y="472"/>
                  </a:cubicBezTo>
                  <a:cubicBezTo>
                    <a:pt x="842" y="267"/>
                    <a:pt x="714" y="60"/>
                    <a:pt x="509" y="11"/>
                  </a:cubicBezTo>
                  <a:cubicBezTo>
                    <a:pt x="479" y="4"/>
                    <a:pt x="450" y="1"/>
                    <a:pt x="421" y="1"/>
                  </a:cubicBezTo>
                  <a:close/>
                </a:path>
              </a:pathLst>
            </a:custGeom>
            <a:solidFill>
              <a:srgbClr val="F8D5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4" name="Google Shape;2854;p36"/>
            <p:cNvSpPr/>
            <p:nvPr/>
          </p:nvSpPr>
          <p:spPr>
            <a:xfrm>
              <a:off x="3558805" y="-653963"/>
              <a:ext cx="325838" cy="226361"/>
            </a:xfrm>
            <a:custGeom>
              <a:avLst/>
              <a:gdLst/>
              <a:ahLst/>
              <a:cxnLst/>
              <a:rect l="l" t="t" r="r" b="b"/>
              <a:pathLst>
                <a:path w="6836" h="4749" extrusionOk="0">
                  <a:moveTo>
                    <a:pt x="3390" y="1"/>
                  </a:moveTo>
                  <a:cubicBezTo>
                    <a:pt x="2900" y="1"/>
                    <a:pt x="2405" y="108"/>
                    <a:pt x="1952" y="313"/>
                  </a:cubicBezTo>
                  <a:cubicBezTo>
                    <a:pt x="1945" y="316"/>
                    <a:pt x="1946" y="328"/>
                    <a:pt x="1954" y="328"/>
                  </a:cubicBezTo>
                  <a:cubicBezTo>
                    <a:pt x="1954" y="328"/>
                    <a:pt x="1955" y="328"/>
                    <a:pt x="1956" y="327"/>
                  </a:cubicBezTo>
                  <a:cubicBezTo>
                    <a:pt x="2387" y="190"/>
                    <a:pt x="2839" y="111"/>
                    <a:pt x="3285" y="111"/>
                  </a:cubicBezTo>
                  <a:cubicBezTo>
                    <a:pt x="4057" y="111"/>
                    <a:pt x="4809" y="349"/>
                    <a:pt x="5391" y="934"/>
                  </a:cubicBezTo>
                  <a:cubicBezTo>
                    <a:pt x="6313" y="1861"/>
                    <a:pt x="6290" y="3224"/>
                    <a:pt x="6049" y="4416"/>
                  </a:cubicBezTo>
                  <a:cubicBezTo>
                    <a:pt x="5629" y="4539"/>
                    <a:pt x="5202" y="4587"/>
                    <a:pt x="4773" y="4587"/>
                  </a:cubicBezTo>
                  <a:cubicBezTo>
                    <a:pt x="4155" y="4587"/>
                    <a:pt x="3533" y="4488"/>
                    <a:pt x="2924" y="4371"/>
                  </a:cubicBezTo>
                  <a:cubicBezTo>
                    <a:pt x="2441" y="4279"/>
                    <a:pt x="1956" y="4164"/>
                    <a:pt x="1491" y="4000"/>
                  </a:cubicBezTo>
                  <a:cubicBezTo>
                    <a:pt x="947" y="3808"/>
                    <a:pt x="497" y="3539"/>
                    <a:pt x="8" y="3244"/>
                  </a:cubicBezTo>
                  <a:cubicBezTo>
                    <a:pt x="7" y="3243"/>
                    <a:pt x="6" y="3243"/>
                    <a:pt x="5" y="3243"/>
                  </a:cubicBezTo>
                  <a:cubicBezTo>
                    <a:pt x="2" y="3243"/>
                    <a:pt x="1" y="3247"/>
                    <a:pt x="4" y="3250"/>
                  </a:cubicBezTo>
                  <a:cubicBezTo>
                    <a:pt x="784" y="3976"/>
                    <a:pt x="1945" y="4323"/>
                    <a:pt x="2964" y="4527"/>
                  </a:cubicBezTo>
                  <a:cubicBezTo>
                    <a:pt x="3550" y="4644"/>
                    <a:pt x="4166" y="4748"/>
                    <a:pt x="4775" y="4748"/>
                  </a:cubicBezTo>
                  <a:cubicBezTo>
                    <a:pt x="5235" y="4748"/>
                    <a:pt x="5692" y="4689"/>
                    <a:pt x="6127" y="4529"/>
                  </a:cubicBezTo>
                  <a:cubicBezTo>
                    <a:pt x="6148" y="4522"/>
                    <a:pt x="6159" y="4508"/>
                    <a:pt x="6166" y="4493"/>
                  </a:cubicBezTo>
                  <a:cubicBezTo>
                    <a:pt x="6173" y="4485"/>
                    <a:pt x="6176" y="4476"/>
                    <a:pt x="6179" y="4466"/>
                  </a:cubicBezTo>
                  <a:cubicBezTo>
                    <a:pt x="6225" y="4265"/>
                    <a:pt x="6262" y="4057"/>
                    <a:pt x="6289" y="3847"/>
                  </a:cubicBezTo>
                  <a:cubicBezTo>
                    <a:pt x="6448" y="3957"/>
                    <a:pt x="6644" y="4039"/>
                    <a:pt x="6818" y="4107"/>
                  </a:cubicBezTo>
                  <a:cubicBezTo>
                    <a:pt x="6819" y="4108"/>
                    <a:pt x="6821" y="4108"/>
                    <a:pt x="6822" y="4108"/>
                  </a:cubicBezTo>
                  <a:cubicBezTo>
                    <a:pt x="6830" y="4108"/>
                    <a:pt x="6835" y="4100"/>
                    <a:pt x="6828" y="4094"/>
                  </a:cubicBezTo>
                  <a:cubicBezTo>
                    <a:pt x="6670" y="3979"/>
                    <a:pt x="6487" y="3852"/>
                    <a:pt x="6300" y="3777"/>
                  </a:cubicBezTo>
                  <a:cubicBezTo>
                    <a:pt x="6426" y="2721"/>
                    <a:pt x="6283" y="1608"/>
                    <a:pt x="5494" y="830"/>
                  </a:cubicBezTo>
                  <a:cubicBezTo>
                    <a:pt x="4921" y="265"/>
                    <a:pt x="4161" y="1"/>
                    <a:pt x="339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5" name="Google Shape;2855;p36"/>
            <p:cNvSpPr/>
            <p:nvPr/>
          </p:nvSpPr>
          <p:spPr>
            <a:xfrm>
              <a:off x="3412760" y="-541283"/>
              <a:ext cx="209535" cy="224645"/>
            </a:xfrm>
            <a:custGeom>
              <a:avLst/>
              <a:gdLst/>
              <a:ahLst/>
              <a:cxnLst/>
              <a:rect l="l" t="t" r="r" b="b"/>
              <a:pathLst>
                <a:path w="4396" h="4713" extrusionOk="0">
                  <a:moveTo>
                    <a:pt x="2790" y="1"/>
                  </a:moveTo>
                  <a:cubicBezTo>
                    <a:pt x="1833" y="1"/>
                    <a:pt x="836" y="247"/>
                    <a:pt x="36" y="772"/>
                  </a:cubicBezTo>
                  <a:cubicBezTo>
                    <a:pt x="11" y="788"/>
                    <a:pt x="6" y="812"/>
                    <a:pt x="12" y="834"/>
                  </a:cubicBezTo>
                  <a:cubicBezTo>
                    <a:pt x="5" y="846"/>
                    <a:pt x="1" y="862"/>
                    <a:pt x="3" y="880"/>
                  </a:cubicBezTo>
                  <a:cubicBezTo>
                    <a:pt x="342" y="2851"/>
                    <a:pt x="2571" y="4281"/>
                    <a:pt x="4386" y="4712"/>
                  </a:cubicBezTo>
                  <a:cubicBezTo>
                    <a:pt x="4387" y="4713"/>
                    <a:pt x="4387" y="4713"/>
                    <a:pt x="4388" y="4713"/>
                  </a:cubicBezTo>
                  <a:cubicBezTo>
                    <a:pt x="4394" y="4713"/>
                    <a:pt x="4395" y="4703"/>
                    <a:pt x="4388" y="4701"/>
                  </a:cubicBezTo>
                  <a:cubicBezTo>
                    <a:pt x="2654" y="4114"/>
                    <a:pt x="473" y="2813"/>
                    <a:pt x="131" y="851"/>
                  </a:cubicBezTo>
                  <a:lnTo>
                    <a:pt x="132" y="851"/>
                  </a:lnTo>
                  <a:cubicBezTo>
                    <a:pt x="177" y="927"/>
                    <a:pt x="277" y="970"/>
                    <a:pt x="354" y="1006"/>
                  </a:cubicBezTo>
                  <a:cubicBezTo>
                    <a:pt x="466" y="1060"/>
                    <a:pt x="585" y="1127"/>
                    <a:pt x="703" y="1159"/>
                  </a:cubicBezTo>
                  <a:cubicBezTo>
                    <a:pt x="704" y="1160"/>
                    <a:pt x="706" y="1160"/>
                    <a:pt x="707" y="1160"/>
                  </a:cubicBezTo>
                  <a:cubicBezTo>
                    <a:pt x="719" y="1160"/>
                    <a:pt x="727" y="1143"/>
                    <a:pt x="717" y="1135"/>
                  </a:cubicBezTo>
                  <a:cubicBezTo>
                    <a:pt x="612" y="1057"/>
                    <a:pt x="496" y="996"/>
                    <a:pt x="389" y="918"/>
                  </a:cubicBezTo>
                  <a:cubicBezTo>
                    <a:pt x="337" y="879"/>
                    <a:pt x="282" y="829"/>
                    <a:pt x="221" y="802"/>
                  </a:cubicBezTo>
                  <a:cubicBezTo>
                    <a:pt x="1087" y="331"/>
                    <a:pt x="1962" y="61"/>
                    <a:pt x="2951" y="61"/>
                  </a:cubicBezTo>
                  <a:cubicBezTo>
                    <a:pt x="3015" y="61"/>
                    <a:pt x="3080" y="62"/>
                    <a:pt x="3145" y="64"/>
                  </a:cubicBezTo>
                  <a:cubicBezTo>
                    <a:pt x="3146" y="64"/>
                    <a:pt x="3146" y="64"/>
                    <a:pt x="3146" y="64"/>
                  </a:cubicBezTo>
                  <a:cubicBezTo>
                    <a:pt x="3179" y="64"/>
                    <a:pt x="3176" y="14"/>
                    <a:pt x="3143" y="12"/>
                  </a:cubicBezTo>
                  <a:cubicBezTo>
                    <a:pt x="3027" y="4"/>
                    <a:pt x="2909" y="1"/>
                    <a:pt x="279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6" name="Google Shape;2856;p36"/>
            <p:cNvSpPr/>
            <p:nvPr/>
          </p:nvSpPr>
          <p:spPr>
            <a:xfrm>
              <a:off x="3500654" y="-452197"/>
              <a:ext cx="64157" cy="28075"/>
            </a:xfrm>
            <a:custGeom>
              <a:avLst/>
              <a:gdLst/>
              <a:ahLst/>
              <a:cxnLst/>
              <a:rect l="l" t="t" r="r" b="b"/>
              <a:pathLst>
                <a:path w="1346" h="589" extrusionOk="0">
                  <a:moveTo>
                    <a:pt x="7" y="0"/>
                  </a:moveTo>
                  <a:cubicBezTo>
                    <a:pt x="3" y="0"/>
                    <a:pt x="0" y="6"/>
                    <a:pt x="5" y="7"/>
                  </a:cubicBezTo>
                  <a:cubicBezTo>
                    <a:pt x="417" y="222"/>
                    <a:pt x="869" y="434"/>
                    <a:pt x="1308" y="587"/>
                  </a:cubicBezTo>
                  <a:cubicBezTo>
                    <a:pt x="1310" y="588"/>
                    <a:pt x="1313" y="589"/>
                    <a:pt x="1315" y="589"/>
                  </a:cubicBezTo>
                  <a:cubicBezTo>
                    <a:pt x="1336" y="589"/>
                    <a:pt x="1346" y="555"/>
                    <a:pt x="1324" y="543"/>
                  </a:cubicBezTo>
                  <a:cubicBezTo>
                    <a:pt x="911" y="331"/>
                    <a:pt x="448" y="152"/>
                    <a:pt x="8" y="0"/>
                  </a:cubicBezTo>
                  <a:cubicBezTo>
                    <a:pt x="8" y="0"/>
                    <a:pt x="8" y="0"/>
                    <a:pt x="7" y="0"/>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7" name="Google Shape;2857;p36"/>
            <p:cNvSpPr/>
            <p:nvPr/>
          </p:nvSpPr>
          <p:spPr>
            <a:xfrm>
              <a:off x="3801515" y="-362921"/>
              <a:ext cx="81078" cy="9819"/>
            </a:xfrm>
            <a:custGeom>
              <a:avLst/>
              <a:gdLst/>
              <a:ahLst/>
              <a:cxnLst/>
              <a:rect l="l" t="t" r="r" b="b"/>
              <a:pathLst>
                <a:path w="1701" h="206" extrusionOk="0">
                  <a:moveTo>
                    <a:pt x="13" y="1"/>
                  </a:moveTo>
                  <a:cubicBezTo>
                    <a:pt x="4" y="1"/>
                    <a:pt x="1" y="14"/>
                    <a:pt x="10" y="17"/>
                  </a:cubicBezTo>
                  <a:cubicBezTo>
                    <a:pt x="486" y="141"/>
                    <a:pt x="981" y="206"/>
                    <a:pt x="1472" y="206"/>
                  </a:cubicBezTo>
                  <a:cubicBezTo>
                    <a:pt x="1541" y="206"/>
                    <a:pt x="1610" y="205"/>
                    <a:pt x="1679" y="202"/>
                  </a:cubicBezTo>
                  <a:cubicBezTo>
                    <a:pt x="1701" y="201"/>
                    <a:pt x="1699" y="171"/>
                    <a:pt x="1679" y="170"/>
                  </a:cubicBezTo>
                  <a:cubicBezTo>
                    <a:pt x="1123" y="122"/>
                    <a:pt x="569" y="69"/>
                    <a:pt x="14" y="1"/>
                  </a:cubicBezTo>
                  <a:cubicBezTo>
                    <a:pt x="14" y="1"/>
                    <a:pt x="13" y="1"/>
                    <a:pt x="1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8" name="Google Shape;2858;p36"/>
            <p:cNvSpPr/>
            <p:nvPr/>
          </p:nvSpPr>
          <p:spPr>
            <a:xfrm>
              <a:off x="3886359" y="-456487"/>
              <a:ext cx="191" cy="143"/>
            </a:xfrm>
            <a:custGeom>
              <a:avLst/>
              <a:gdLst/>
              <a:ahLst/>
              <a:cxnLst/>
              <a:rect l="l" t="t" r="r" b="b"/>
              <a:pathLst>
                <a:path w="4" h="3" fill="none" extrusionOk="0">
                  <a:moveTo>
                    <a:pt x="0" y="2"/>
                  </a:moveTo>
                  <a:cubicBezTo>
                    <a:pt x="2" y="2"/>
                    <a:pt x="3" y="0"/>
                    <a:pt x="2" y="0"/>
                  </a:cubicBezTo>
                </a:path>
              </a:pathLst>
            </a:custGeom>
            <a:noFill/>
            <a:ln w="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9" name="Google Shape;2859;p36"/>
            <p:cNvSpPr/>
            <p:nvPr/>
          </p:nvSpPr>
          <p:spPr>
            <a:xfrm>
              <a:off x="3896559" y="-449480"/>
              <a:ext cx="334" cy="238"/>
            </a:xfrm>
            <a:custGeom>
              <a:avLst/>
              <a:gdLst/>
              <a:ahLst/>
              <a:cxnLst/>
              <a:rect l="l" t="t" r="r" b="b"/>
              <a:pathLst>
                <a:path w="7" h="5" extrusionOk="0">
                  <a:moveTo>
                    <a:pt x="4" y="1"/>
                  </a:moveTo>
                  <a:lnTo>
                    <a:pt x="4" y="1"/>
                  </a:lnTo>
                  <a:cubicBezTo>
                    <a:pt x="1" y="1"/>
                    <a:pt x="1" y="3"/>
                    <a:pt x="3" y="5"/>
                  </a:cubicBezTo>
                  <a:cubicBezTo>
                    <a:pt x="5" y="5"/>
                    <a:pt x="6" y="1"/>
                    <a:pt x="4" y="1"/>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0" name="Google Shape;2860;p36"/>
            <p:cNvSpPr/>
            <p:nvPr/>
          </p:nvSpPr>
          <p:spPr>
            <a:xfrm>
              <a:off x="3835453" y="-404151"/>
              <a:ext cx="162347" cy="114110"/>
            </a:xfrm>
            <a:custGeom>
              <a:avLst/>
              <a:gdLst/>
              <a:ahLst/>
              <a:cxnLst/>
              <a:rect l="l" t="t" r="r" b="b"/>
              <a:pathLst>
                <a:path w="3406" h="2394" extrusionOk="0">
                  <a:moveTo>
                    <a:pt x="2537" y="0"/>
                  </a:moveTo>
                  <a:cubicBezTo>
                    <a:pt x="2531" y="0"/>
                    <a:pt x="2527" y="8"/>
                    <a:pt x="2532" y="14"/>
                  </a:cubicBezTo>
                  <a:cubicBezTo>
                    <a:pt x="2775" y="289"/>
                    <a:pt x="3007" y="569"/>
                    <a:pt x="3217" y="870"/>
                  </a:cubicBezTo>
                  <a:cubicBezTo>
                    <a:pt x="2989" y="982"/>
                    <a:pt x="2754" y="1048"/>
                    <a:pt x="2506" y="1093"/>
                  </a:cubicBezTo>
                  <a:cubicBezTo>
                    <a:pt x="2495" y="1095"/>
                    <a:pt x="2496" y="1113"/>
                    <a:pt x="2506" y="1114"/>
                  </a:cubicBezTo>
                  <a:cubicBezTo>
                    <a:pt x="2557" y="1121"/>
                    <a:pt x="2609" y="1125"/>
                    <a:pt x="2661" y="1125"/>
                  </a:cubicBezTo>
                  <a:cubicBezTo>
                    <a:pt x="2818" y="1125"/>
                    <a:pt x="2972" y="1092"/>
                    <a:pt x="3119" y="1036"/>
                  </a:cubicBezTo>
                  <a:lnTo>
                    <a:pt x="3119" y="1036"/>
                  </a:lnTo>
                  <a:cubicBezTo>
                    <a:pt x="2206" y="1751"/>
                    <a:pt x="1172" y="2219"/>
                    <a:pt x="11" y="2376"/>
                  </a:cubicBezTo>
                  <a:cubicBezTo>
                    <a:pt x="0" y="2378"/>
                    <a:pt x="0" y="2393"/>
                    <a:pt x="11" y="2393"/>
                  </a:cubicBezTo>
                  <a:cubicBezTo>
                    <a:pt x="1254" y="2307"/>
                    <a:pt x="2464" y="1824"/>
                    <a:pt x="3380" y="972"/>
                  </a:cubicBezTo>
                  <a:cubicBezTo>
                    <a:pt x="3406" y="947"/>
                    <a:pt x="3401" y="918"/>
                    <a:pt x="3384" y="899"/>
                  </a:cubicBezTo>
                  <a:cubicBezTo>
                    <a:pt x="3382" y="896"/>
                    <a:pt x="3381" y="891"/>
                    <a:pt x="3379" y="887"/>
                  </a:cubicBezTo>
                  <a:cubicBezTo>
                    <a:pt x="3141" y="557"/>
                    <a:pt x="2864" y="250"/>
                    <a:pt x="2542" y="2"/>
                  </a:cubicBezTo>
                  <a:cubicBezTo>
                    <a:pt x="2540" y="1"/>
                    <a:pt x="2539" y="0"/>
                    <a:pt x="25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1" name="Google Shape;2861;p36"/>
            <p:cNvSpPr/>
            <p:nvPr/>
          </p:nvSpPr>
          <p:spPr>
            <a:xfrm>
              <a:off x="3475630" y="-495000"/>
              <a:ext cx="21163" cy="36082"/>
            </a:xfrm>
            <a:custGeom>
              <a:avLst/>
              <a:gdLst/>
              <a:ahLst/>
              <a:cxnLst/>
              <a:rect l="l" t="t" r="r" b="b"/>
              <a:pathLst>
                <a:path w="444" h="757" extrusionOk="0">
                  <a:moveTo>
                    <a:pt x="54" y="0"/>
                  </a:moveTo>
                  <a:cubicBezTo>
                    <a:pt x="39" y="0"/>
                    <a:pt x="23" y="2"/>
                    <a:pt x="7" y="4"/>
                  </a:cubicBezTo>
                  <a:cubicBezTo>
                    <a:pt x="4" y="5"/>
                    <a:pt x="1" y="12"/>
                    <a:pt x="6" y="14"/>
                  </a:cubicBezTo>
                  <a:cubicBezTo>
                    <a:pt x="185" y="41"/>
                    <a:pt x="349" y="144"/>
                    <a:pt x="367" y="342"/>
                  </a:cubicBezTo>
                  <a:cubicBezTo>
                    <a:pt x="386" y="536"/>
                    <a:pt x="260" y="677"/>
                    <a:pt x="89" y="737"/>
                  </a:cubicBezTo>
                  <a:cubicBezTo>
                    <a:pt x="78" y="741"/>
                    <a:pt x="79" y="757"/>
                    <a:pt x="92" y="757"/>
                  </a:cubicBezTo>
                  <a:cubicBezTo>
                    <a:pt x="92" y="757"/>
                    <a:pt x="92" y="757"/>
                    <a:pt x="93" y="757"/>
                  </a:cubicBezTo>
                  <a:cubicBezTo>
                    <a:pt x="286" y="737"/>
                    <a:pt x="443" y="543"/>
                    <a:pt x="433" y="354"/>
                  </a:cubicBezTo>
                  <a:cubicBezTo>
                    <a:pt x="421" y="169"/>
                    <a:pt x="241" y="0"/>
                    <a:pt x="54" y="0"/>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2" name="Google Shape;2862;p36"/>
            <p:cNvSpPr/>
            <p:nvPr/>
          </p:nvSpPr>
          <p:spPr>
            <a:xfrm>
              <a:off x="3578205" y="-429080"/>
              <a:ext cx="36845" cy="36940"/>
            </a:xfrm>
            <a:custGeom>
              <a:avLst/>
              <a:gdLst/>
              <a:ahLst/>
              <a:cxnLst/>
              <a:rect l="l" t="t" r="r" b="b"/>
              <a:pathLst>
                <a:path w="773" h="775" extrusionOk="0">
                  <a:moveTo>
                    <a:pt x="414" y="1"/>
                  </a:moveTo>
                  <a:cubicBezTo>
                    <a:pt x="400" y="1"/>
                    <a:pt x="395" y="23"/>
                    <a:pt x="408" y="30"/>
                  </a:cubicBezTo>
                  <a:cubicBezTo>
                    <a:pt x="602" y="140"/>
                    <a:pt x="711" y="345"/>
                    <a:pt x="593" y="558"/>
                  </a:cubicBezTo>
                  <a:cubicBezTo>
                    <a:pt x="528" y="676"/>
                    <a:pt x="419" y="731"/>
                    <a:pt x="306" y="731"/>
                  </a:cubicBezTo>
                  <a:cubicBezTo>
                    <a:pt x="196" y="731"/>
                    <a:pt x="84" y="679"/>
                    <a:pt x="7" y="583"/>
                  </a:cubicBezTo>
                  <a:cubicBezTo>
                    <a:pt x="7" y="582"/>
                    <a:pt x="6" y="581"/>
                    <a:pt x="5" y="581"/>
                  </a:cubicBezTo>
                  <a:cubicBezTo>
                    <a:pt x="3" y="581"/>
                    <a:pt x="1" y="584"/>
                    <a:pt x="3" y="587"/>
                  </a:cubicBezTo>
                  <a:cubicBezTo>
                    <a:pt x="67" y="713"/>
                    <a:pt x="190" y="774"/>
                    <a:pt x="314" y="774"/>
                  </a:cubicBezTo>
                  <a:cubicBezTo>
                    <a:pt x="428" y="774"/>
                    <a:pt x="543" y="722"/>
                    <a:pt x="618" y="620"/>
                  </a:cubicBezTo>
                  <a:cubicBezTo>
                    <a:pt x="772" y="406"/>
                    <a:pt x="659" y="95"/>
                    <a:pt x="419" y="2"/>
                  </a:cubicBezTo>
                  <a:cubicBezTo>
                    <a:pt x="417" y="1"/>
                    <a:pt x="415" y="1"/>
                    <a:pt x="414" y="1"/>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3" name="Google Shape;2863;p36"/>
            <p:cNvSpPr/>
            <p:nvPr/>
          </p:nvSpPr>
          <p:spPr>
            <a:xfrm>
              <a:off x="3589787" y="-437802"/>
              <a:ext cx="31650" cy="52146"/>
            </a:xfrm>
            <a:custGeom>
              <a:avLst/>
              <a:gdLst/>
              <a:ahLst/>
              <a:cxnLst/>
              <a:rect l="l" t="t" r="r" b="b"/>
              <a:pathLst>
                <a:path w="664" h="1094" extrusionOk="0">
                  <a:moveTo>
                    <a:pt x="107" y="1"/>
                  </a:moveTo>
                  <a:cubicBezTo>
                    <a:pt x="95" y="1"/>
                    <a:pt x="92" y="18"/>
                    <a:pt x="103" y="22"/>
                  </a:cubicBezTo>
                  <a:cubicBezTo>
                    <a:pt x="376" y="80"/>
                    <a:pt x="619" y="294"/>
                    <a:pt x="587" y="595"/>
                  </a:cubicBezTo>
                  <a:cubicBezTo>
                    <a:pt x="554" y="897"/>
                    <a:pt x="287" y="1061"/>
                    <a:pt x="6" y="1077"/>
                  </a:cubicBezTo>
                  <a:cubicBezTo>
                    <a:pt x="2" y="1077"/>
                    <a:pt x="1" y="1084"/>
                    <a:pt x="4" y="1085"/>
                  </a:cubicBezTo>
                  <a:cubicBezTo>
                    <a:pt x="34" y="1091"/>
                    <a:pt x="65" y="1094"/>
                    <a:pt x="95" y="1094"/>
                  </a:cubicBezTo>
                  <a:cubicBezTo>
                    <a:pt x="363" y="1094"/>
                    <a:pt x="609" y="870"/>
                    <a:pt x="635" y="600"/>
                  </a:cubicBezTo>
                  <a:cubicBezTo>
                    <a:pt x="663" y="302"/>
                    <a:pt x="405" y="7"/>
                    <a:pt x="107" y="1"/>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4" name="Google Shape;2864;p36"/>
            <p:cNvSpPr/>
            <p:nvPr/>
          </p:nvSpPr>
          <p:spPr>
            <a:xfrm>
              <a:off x="3753946" y="-383512"/>
              <a:ext cx="22641" cy="36797"/>
            </a:xfrm>
            <a:custGeom>
              <a:avLst/>
              <a:gdLst/>
              <a:ahLst/>
              <a:cxnLst/>
              <a:rect l="l" t="t" r="r" b="b"/>
              <a:pathLst>
                <a:path w="475" h="772" extrusionOk="0">
                  <a:moveTo>
                    <a:pt x="88" y="1"/>
                  </a:moveTo>
                  <a:cubicBezTo>
                    <a:pt x="73" y="1"/>
                    <a:pt x="58" y="2"/>
                    <a:pt x="43" y="4"/>
                  </a:cubicBezTo>
                  <a:cubicBezTo>
                    <a:pt x="33" y="5"/>
                    <a:pt x="33" y="16"/>
                    <a:pt x="43" y="18"/>
                  </a:cubicBezTo>
                  <a:cubicBezTo>
                    <a:pt x="229" y="32"/>
                    <a:pt x="411" y="172"/>
                    <a:pt x="417" y="374"/>
                  </a:cubicBezTo>
                  <a:cubicBezTo>
                    <a:pt x="422" y="592"/>
                    <a:pt x="223" y="731"/>
                    <a:pt x="23" y="733"/>
                  </a:cubicBezTo>
                  <a:cubicBezTo>
                    <a:pt x="4" y="733"/>
                    <a:pt x="1" y="764"/>
                    <a:pt x="19" y="768"/>
                  </a:cubicBezTo>
                  <a:cubicBezTo>
                    <a:pt x="36" y="771"/>
                    <a:pt x="54" y="772"/>
                    <a:pt x="72" y="772"/>
                  </a:cubicBezTo>
                  <a:cubicBezTo>
                    <a:pt x="277" y="772"/>
                    <a:pt x="470" y="599"/>
                    <a:pt x="473" y="390"/>
                  </a:cubicBezTo>
                  <a:cubicBezTo>
                    <a:pt x="475" y="181"/>
                    <a:pt x="292" y="1"/>
                    <a:pt x="88" y="1"/>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5" name="Google Shape;2865;p36"/>
            <p:cNvSpPr/>
            <p:nvPr/>
          </p:nvSpPr>
          <p:spPr>
            <a:xfrm>
              <a:off x="3737454" y="-376124"/>
              <a:ext cx="50477" cy="39324"/>
            </a:xfrm>
            <a:custGeom>
              <a:avLst/>
              <a:gdLst/>
              <a:ahLst/>
              <a:cxnLst/>
              <a:rect l="l" t="t" r="r" b="b"/>
              <a:pathLst>
                <a:path w="1059" h="825" extrusionOk="0">
                  <a:moveTo>
                    <a:pt x="932" y="1"/>
                  </a:moveTo>
                  <a:cubicBezTo>
                    <a:pt x="927" y="1"/>
                    <a:pt x="922" y="5"/>
                    <a:pt x="924" y="12"/>
                  </a:cubicBezTo>
                  <a:cubicBezTo>
                    <a:pt x="1001" y="254"/>
                    <a:pt x="930" y="554"/>
                    <a:pt x="701" y="696"/>
                  </a:cubicBezTo>
                  <a:cubicBezTo>
                    <a:pt x="621" y="746"/>
                    <a:pt x="534" y="768"/>
                    <a:pt x="448" y="768"/>
                  </a:cubicBezTo>
                  <a:cubicBezTo>
                    <a:pt x="285" y="768"/>
                    <a:pt x="124" y="687"/>
                    <a:pt x="18" y="554"/>
                  </a:cubicBezTo>
                  <a:cubicBezTo>
                    <a:pt x="16" y="552"/>
                    <a:pt x="13" y="550"/>
                    <a:pt x="11" y="550"/>
                  </a:cubicBezTo>
                  <a:cubicBezTo>
                    <a:pt x="5" y="550"/>
                    <a:pt x="0" y="556"/>
                    <a:pt x="4" y="563"/>
                  </a:cubicBezTo>
                  <a:cubicBezTo>
                    <a:pt x="88" y="732"/>
                    <a:pt x="278" y="824"/>
                    <a:pt x="464" y="824"/>
                  </a:cubicBezTo>
                  <a:cubicBezTo>
                    <a:pt x="546" y="824"/>
                    <a:pt x="628" y="807"/>
                    <a:pt x="700" y="770"/>
                  </a:cubicBezTo>
                  <a:cubicBezTo>
                    <a:pt x="975" y="630"/>
                    <a:pt x="1059" y="279"/>
                    <a:pt x="942" y="7"/>
                  </a:cubicBezTo>
                  <a:cubicBezTo>
                    <a:pt x="939" y="3"/>
                    <a:pt x="936" y="1"/>
                    <a:pt x="932" y="1"/>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6" name="Google Shape;2866;p36"/>
            <p:cNvSpPr/>
            <p:nvPr/>
          </p:nvSpPr>
          <p:spPr>
            <a:xfrm>
              <a:off x="3909477" y="-367306"/>
              <a:ext cx="28265" cy="32603"/>
            </a:xfrm>
            <a:custGeom>
              <a:avLst/>
              <a:gdLst/>
              <a:ahLst/>
              <a:cxnLst/>
              <a:rect l="l" t="t" r="r" b="b"/>
              <a:pathLst>
                <a:path w="593" h="684" extrusionOk="0">
                  <a:moveTo>
                    <a:pt x="375" y="1"/>
                  </a:moveTo>
                  <a:cubicBezTo>
                    <a:pt x="367" y="1"/>
                    <a:pt x="360" y="13"/>
                    <a:pt x="367" y="21"/>
                  </a:cubicBezTo>
                  <a:cubicBezTo>
                    <a:pt x="481" y="140"/>
                    <a:pt x="536" y="325"/>
                    <a:pt x="449" y="477"/>
                  </a:cubicBezTo>
                  <a:cubicBezTo>
                    <a:pt x="379" y="599"/>
                    <a:pt x="256" y="646"/>
                    <a:pt x="128" y="646"/>
                  </a:cubicBezTo>
                  <a:cubicBezTo>
                    <a:pt x="89" y="646"/>
                    <a:pt x="48" y="641"/>
                    <a:pt x="9" y="633"/>
                  </a:cubicBezTo>
                  <a:cubicBezTo>
                    <a:pt x="9" y="633"/>
                    <a:pt x="8" y="633"/>
                    <a:pt x="8" y="633"/>
                  </a:cubicBezTo>
                  <a:cubicBezTo>
                    <a:pt x="2" y="633"/>
                    <a:pt x="0" y="640"/>
                    <a:pt x="5" y="644"/>
                  </a:cubicBezTo>
                  <a:cubicBezTo>
                    <a:pt x="54" y="671"/>
                    <a:pt x="108" y="684"/>
                    <a:pt x="163" y="684"/>
                  </a:cubicBezTo>
                  <a:cubicBezTo>
                    <a:pt x="293" y="684"/>
                    <a:pt x="426" y="613"/>
                    <a:pt x="492" y="501"/>
                  </a:cubicBezTo>
                  <a:cubicBezTo>
                    <a:pt x="592" y="335"/>
                    <a:pt x="539" y="111"/>
                    <a:pt x="381" y="3"/>
                  </a:cubicBezTo>
                  <a:cubicBezTo>
                    <a:pt x="379" y="1"/>
                    <a:pt x="377" y="1"/>
                    <a:pt x="375" y="1"/>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7" name="Google Shape;2867;p36"/>
            <p:cNvSpPr/>
            <p:nvPr/>
          </p:nvSpPr>
          <p:spPr>
            <a:xfrm>
              <a:off x="3911002" y="-379699"/>
              <a:ext cx="35749" cy="49190"/>
            </a:xfrm>
            <a:custGeom>
              <a:avLst/>
              <a:gdLst/>
              <a:ahLst/>
              <a:cxnLst/>
              <a:rect l="l" t="t" r="r" b="b"/>
              <a:pathLst>
                <a:path w="750" h="1032" extrusionOk="0">
                  <a:moveTo>
                    <a:pt x="146" y="0"/>
                  </a:moveTo>
                  <a:cubicBezTo>
                    <a:pt x="99" y="0"/>
                    <a:pt x="52" y="8"/>
                    <a:pt x="7" y="23"/>
                  </a:cubicBezTo>
                  <a:cubicBezTo>
                    <a:pt x="1" y="25"/>
                    <a:pt x="1" y="36"/>
                    <a:pt x="8" y="36"/>
                  </a:cubicBezTo>
                  <a:cubicBezTo>
                    <a:pt x="9" y="36"/>
                    <a:pt x="9" y="36"/>
                    <a:pt x="10" y="36"/>
                  </a:cubicBezTo>
                  <a:cubicBezTo>
                    <a:pt x="35" y="32"/>
                    <a:pt x="60" y="30"/>
                    <a:pt x="85" y="30"/>
                  </a:cubicBezTo>
                  <a:cubicBezTo>
                    <a:pt x="311" y="30"/>
                    <a:pt x="532" y="175"/>
                    <a:pt x="605" y="397"/>
                  </a:cubicBezTo>
                  <a:cubicBezTo>
                    <a:pt x="692" y="663"/>
                    <a:pt x="551" y="876"/>
                    <a:pt x="329" y="1003"/>
                  </a:cubicBezTo>
                  <a:cubicBezTo>
                    <a:pt x="315" y="1012"/>
                    <a:pt x="323" y="1031"/>
                    <a:pt x="337" y="1031"/>
                  </a:cubicBezTo>
                  <a:cubicBezTo>
                    <a:pt x="338" y="1031"/>
                    <a:pt x="340" y="1031"/>
                    <a:pt x="342" y="1030"/>
                  </a:cubicBezTo>
                  <a:cubicBezTo>
                    <a:pt x="606" y="950"/>
                    <a:pt x="750" y="642"/>
                    <a:pt x="663" y="380"/>
                  </a:cubicBezTo>
                  <a:cubicBezTo>
                    <a:pt x="591" y="167"/>
                    <a:pt x="370" y="0"/>
                    <a:pt x="146" y="0"/>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8" name="Google Shape;2868;p36"/>
            <p:cNvSpPr/>
            <p:nvPr/>
          </p:nvSpPr>
          <p:spPr>
            <a:xfrm>
              <a:off x="3628682" y="-402387"/>
              <a:ext cx="86131" cy="24833"/>
            </a:xfrm>
            <a:custGeom>
              <a:avLst/>
              <a:gdLst/>
              <a:ahLst/>
              <a:cxnLst/>
              <a:rect l="l" t="t" r="r" b="b"/>
              <a:pathLst>
                <a:path w="1807" h="521" extrusionOk="0">
                  <a:moveTo>
                    <a:pt x="8" y="0"/>
                  </a:moveTo>
                  <a:cubicBezTo>
                    <a:pt x="2" y="0"/>
                    <a:pt x="0" y="12"/>
                    <a:pt x="8" y="13"/>
                  </a:cubicBezTo>
                  <a:cubicBezTo>
                    <a:pt x="570" y="228"/>
                    <a:pt x="1158" y="462"/>
                    <a:pt x="1761" y="520"/>
                  </a:cubicBezTo>
                  <a:cubicBezTo>
                    <a:pt x="1762" y="520"/>
                    <a:pt x="1764" y="520"/>
                    <a:pt x="1765" y="520"/>
                  </a:cubicBezTo>
                  <a:cubicBezTo>
                    <a:pt x="1805" y="520"/>
                    <a:pt x="1807" y="456"/>
                    <a:pt x="1768" y="446"/>
                  </a:cubicBezTo>
                  <a:cubicBezTo>
                    <a:pt x="1186" y="279"/>
                    <a:pt x="589" y="191"/>
                    <a:pt x="10" y="1"/>
                  </a:cubicBezTo>
                  <a:cubicBezTo>
                    <a:pt x="9" y="1"/>
                    <a:pt x="8" y="0"/>
                    <a:pt x="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9" name="Google Shape;2869;p36"/>
            <p:cNvSpPr/>
            <p:nvPr/>
          </p:nvSpPr>
          <p:spPr>
            <a:xfrm>
              <a:off x="3664240" y="-534515"/>
              <a:ext cx="58485" cy="36225"/>
            </a:xfrm>
            <a:custGeom>
              <a:avLst/>
              <a:gdLst/>
              <a:ahLst/>
              <a:cxnLst/>
              <a:rect l="l" t="t" r="r" b="b"/>
              <a:pathLst>
                <a:path w="1227" h="760" extrusionOk="0">
                  <a:moveTo>
                    <a:pt x="139" y="0"/>
                  </a:moveTo>
                  <a:cubicBezTo>
                    <a:pt x="102" y="0"/>
                    <a:pt x="66" y="28"/>
                    <a:pt x="57" y="67"/>
                  </a:cubicBezTo>
                  <a:cubicBezTo>
                    <a:pt x="54" y="75"/>
                    <a:pt x="1" y="309"/>
                    <a:pt x="132" y="505"/>
                  </a:cubicBezTo>
                  <a:cubicBezTo>
                    <a:pt x="215" y="634"/>
                    <a:pt x="355" y="715"/>
                    <a:pt x="543" y="748"/>
                  </a:cubicBezTo>
                  <a:cubicBezTo>
                    <a:pt x="587" y="756"/>
                    <a:pt x="630" y="760"/>
                    <a:pt x="672" y="760"/>
                  </a:cubicBezTo>
                  <a:cubicBezTo>
                    <a:pt x="790" y="760"/>
                    <a:pt x="895" y="728"/>
                    <a:pt x="981" y="666"/>
                  </a:cubicBezTo>
                  <a:cubicBezTo>
                    <a:pt x="1176" y="528"/>
                    <a:pt x="1218" y="291"/>
                    <a:pt x="1219" y="280"/>
                  </a:cubicBezTo>
                  <a:cubicBezTo>
                    <a:pt x="1227" y="235"/>
                    <a:pt x="1195" y="190"/>
                    <a:pt x="1150" y="183"/>
                  </a:cubicBezTo>
                  <a:cubicBezTo>
                    <a:pt x="1145" y="182"/>
                    <a:pt x="1140" y="182"/>
                    <a:pt x="1135" y="182"/>
                  </a:cubicBezTo>
                  <a:cubicBezTo>
                    <a:pt x="1095" y="182"/>
                    <a:pt x="1058" y="211"/>
                    <a:pt x="1052" y="252"/>
                  </a:cubicBezTo>
                  <a:cubicBezTo>
                    <a:pt x="1044" y="289"/>
                    <a:pt x="982" y="590"/>
                    <a:pt x="669" y="590"/>
                  </a:cubicBezTo>
                  <a:cubicBezTo>
                    <a:pt x="639" y="590"/>
                    <a:pt x="606" y="587"/>
                    <a:pt x="571" y="581"/>
                  </a:cubicBezTo>
                  <a:cubicBezTo>
                    <a:pt x="431" y="557"/>
                    <a:pt x="331" y="500"/>
                    <a:pt x="274" y="414"/>
                  </a:cubicBezTo>
                  <a:cubicBezTo>
                    <a:pt x="185" y="279"/>
                    <a:pt x="221" y="111"/>
                    <a:pt x="222" y="106"/>
                  </a:cubicBezTo>
                  <a:cubicBezTo>
                    <a:pt x="234" y="59"/>
                    <a:pt x="205" y="14"/>
                    <a:pt x="159" y="3"/>
                  </a:cubicBezTo>
                  <a:cubicBezTo>
                    <a:pt x="152" y="1"/>
                    <a:pt x="146" y="0"/>
                    <a:pt x="1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0" name="Google Shape;2870;p36"/>
            <p:cNvSpPr/>
            <p:nvPr/>
          </p:nvSpPr>
          <p:spPr>
            <a:xfrm>
              <a:off x="3587070" y="-551150"/>
              <a:ext cx="57770" cy="52527"/>
            </a:xfrm>
            <a:custGeom>
              <a:avLst/>
              <a:gdLst/>
              <a:ahLst/>
              <a:cxnLst/>
              <a:rect l="l" t="t" r="r" b="b"/>
              <a:pathLst>
                <a:path w="1212" h="1102" extrusionOk="0">
                  <a:moveTo>
                    <a:pt x="605" y="1"/>
                  </a:moveTo>
                  <a:cubicBezTo>
                    <a:pt x="356" y="1"/>
                    <a:pt x="129" y="172"/>
                    <a:pt x="70" y="424"/>
                  </a:cubicBezTo>
                  <a:cubicBezTo>
                    <a:pt x="0" y="720"/>
                    <a:pt x="183" y="1018"/>
                    <a:pt x="479" y="1087"/>
                  </a:cubicBezTo>
                  <a:cubicBezTo>
                    <a:pt x="521" y="1097"/>
                    <a:pt x="564" y="1102"/>
                    <a:pt x="606" y="1102"/>
                  </a:cubicBezTo>
                  <a:cubicBezTo>
                    <a:pt x="856" y="1102"/>
                    <a:pt x="1081" y="931"/>
                    <a:pt x="1141" y="679"/>
                  </a:cubicBezTo>
                  <a:cubicBezTo>
                    <a:pt x="1211" y="382"/>
                    <a:pt x="1028" y="85"/>
                    <a:pt x="733" y="16"/>
                  </a:cubicBezTo>
                  <a:cubicBezTo>
                    <a:pt x="690" y="6"/>
                    <a:pt x="648" y="1"/>
                    <a:pt x="605" y="1"/>
                  </a:cubicBezTo>
                  <a:close/>
                </a:path>
              </a:pathLst>
            </a:custGeom>
            <a:solidFill>
              <a:srgbClr val="FDE2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1" name="Google Shape;2871;p36"/>
            <p:cNvSpPr/>
            <p:nvPr/>
          </p:nvSpPr>
          <p:spPr>
            <a:xfrm>
              <a:off x="3735595" y="-515973"/>
              <a:ext cx="57722" cy="52527"/>
            </a:xfrm>
            <a:custGeom>
              <a:avLst/>
              <a:gdLst/>
              <a:ahLst/>
              <a:cxnLst/>
              <a:rect l="l" t="t" r="r" b="b"/>
              <a:pathLst>
                <a:path w="1211" h="1102" extrusionOk="0">
                  <a:moveTo>
                    <a:pt x="605" y="1"/>
                  </a:moveTo>
                  <a:cubicBezTo>
                    <a:pt x="356" y="1"/>
                    <a:pt x="131" y="172"/>
                    <a:pt x="70" y="424"/>
                  </a:cubicBezTo>
                  <a:cubicBezTo>
                    <a:pt x="1" y="722"/>
                    <a:pt x="184" y="1018"/>
                    <a:pt x="478" y="1087"/>
                  </a:cubicBezTo>
                  <a:cubicBezTo>
                    <a:pt x="521" y="1097"/>
                    <a:pt x="563" y="1102"/>
                    <a:pt x="606" y="1102"/>
                  </a:cubicBezTo>
                  <a:cubicBezTo>
                    <a:pt x="855" y="1102"/>
                    <a:pt x="1080" y="931"/>
                    <a:pt x="1141" y="679"/>
                  </a:cubicBezTo>
                  <a:cubicBezTo>
                    <a:pt x="1211" y="382"/>
                    <a:pt x="1028" y="87"/>
                    <a:pt x="732" y="16"/>
                  </a:cubicBezTo>
                  <a:cubicBezTo>
                    <a:pt x="690" y="6"/>
                    <a:pt x="647" y="1"/>
                    <a:pt x="605" y="1"/>
                  </a:cubicBezTo>
                  <a:close/>
                </a:path>
              </a:pathLst>
            </a:custGeom>
            <a:solidFill>
              <a:srgbClr val="FDE2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2" name="Google Shape;2872;p36"/>
            <p:cNvSpPr/>
            <p:nvPr/>
          </p:nvSpPr>
          <p:spPr>
            <a:xfrm>
              <a:off x="3730876" y="-552913"/>
              <a:ext cx="45711" cy="29600"/>
            </a:xfrm>
            <a:custGeom>
              <a:avLst/>
              <a:gdLst/>
              <a:ahLst/>
              <a:cxnLst/>
              <a:rect l="l" t="t" r="r" b="b"/>
              <a:pathLst>
                <a:path w="959" h="621" extrusionOk="0">
                  <a:moveTo>
                    <a:pt x="454" y="1"/>
                  </a:moveTo>
                  <a:cubicBezTo>
                    <a:pt x="322" y="1"/>
                    <a:pt x="205" y="65"/>
                    <a:pt x="119" y="188"/>
                  </a:cubicBezTo>
                  <a:cubicBezTo>
                    <a:pt x="42" y="297"/>
                    <a:pt x="14" y="414"/>
                    <a:pt x="12" y="419"/>
                  </a:cubicBezTo>
                  <a:cubicBezTo>
                    <a:pt x="0" y="465"/>
                    <a:pt x="30" y="511"/>
                    <a:pt x="75" y="522"/>
                  </a:cubicBezTo>
                  <a:cubicBezTo>
                    <a:pt x="81" y="524"/>
                    <a:pt x="88" y="524"/>
                    <a:pt x="95" y="524"/>
                  </a:cubicBezTo>
                  <a:cubicBezTo>
                    <a:pt x="133" y="524"/>
                    <a:pt x="168" y="498"/>
                    <a:pt x="177" y="459"/>
                  </a:cubicBezTo>
                  <a:cubicBezTo>
                    <a:pt x="177" y="458"/>
                    <a:pt x="200" y="366"/>
                    <a:pt x="257" y="286"/>
                  </a:cubicBezTo>
                  <a:cubicBezTo>
                    <a:pt x="312" y="209"/>
                    <a:pt x="376" y="171"/>
                    <a:pt x="454" y="171"/>
                  </a:cubicBezTo>
                  <a:cubicBezTo>
                    <a:pt x="474" y="171"/>
                    <a:pt x="495" y="174"/>
                    <a:pt x="516" y="179"/>
                  </a:cubicBezTo>
                  <a:cubicBezTo>
                    <a:pt x="783" y="243"/>
                    <a:pt x="783" y="522"/>
                    <a:pt x="783" y="533"/>
                  </a:cubicBezTo>
                  <a:cubicBezTo>
                    <a:pt x="783" y="581"/>
                    <a:pt x="819" y="618"/>
                    <a:pt x="867" y="620"/>
                  </a:cubicBezTo>
                  <a:lnTo>
                    <a:pt x="868" y="620"/>
                  </a:lnTo>
                  <a:cubicBezTo>
                    <a:pt x="914" y="620"/>
                    <a:pt x="952" y="584"/>
                    <a:pt x="956" y="537"/>
                  </a:cubicBezTo>
                  <a:cubicBezTo>
                    <a:pt x="958" y="388"/>
                    <a:pt x="880" y="88"/>
                    <a:pt x="556" y="13"/>
                  </a:cubicBezTo>
                  <a:cubicBezTo>
                    <a:pt x="521" y="5"/>
                    <a:pt x="487" y="1"/>
                    <a:pt x="45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3" name="Google Shape;2873;p36"/>
            <p:cNvSpPr/>
            <p:nvPr/>
          </p:nvSpPr>
          <p:spPr>
            <a:xfrm>
              <a:off x="3625250" y="-577937"/>
              <a:ext cx="45663" cy="29552"/>
            </a:xfrm>
            <a:custGeom>
              <a:avLst/>
              <a:gdLst/>
              <a:ahLst/>
              <a:cxnLst/>
              <a:rect l="l" t="t" r="r" b="b"/>
              <a:pathLst>
                <a:path w="958" h="620" extrusionOk="0">
                  <a:moveTo>
                    <a:pt x="454" y="1"/>
                  </a:moveTo>
                  <a:cubicBezTo>
                    <a:pt x="322" y="1"/>
                    <a:pt x="204" y="64"/>
                    <a:pt x="117" y="188"/>
                  </a:cubicBezTo>
                  <a:cubicBezTo>
                    <a:pt x="42" y="297"/>
                    <a:pt x="13" y="415"/>
                    <a:pt x="12" y="420"/>
                  </a:cubicBezTo>
                  <a:cubicBezTo>
                    <a:pt x="0" y="466"/>
                    <a:pt x="28" y="512"/>
                    <a:pt x="74" y="522"/>
                  </a:cubicBezTo>
                  <a:cubicBezTo>
                    <a:pt x="81" y="524"/>
                    <a:pt x="87" y="525"/>
                    <a:pt x="93" y="525"/>
                  </a:cubicBezTo>
                  <a:cubicBezTo>
                    <a:pt x="131" y="525"/>
                    <a:pt x="167" y="498"/>
                    <a:pt x="176" y="460"/>
                  </a:cubicBezTo>
                  <a:cubicBezTo>
                    <a:pt x="176" y="458"/>
                    <a:pt x="200" y="366"/>
                    <a:pt x="257" y="287"/>
                  </a:cubicBezTo>
                  <a:cubicBezTo>
                    <a:pt x="311" y="210"/>
                    <a:pt x="375" y="171"/>
                    <a:pt x="452" y="171"/>
                  </a:cubicBezTo>
                  <a:cubicBezTo>
                    <a:pt x="472" y="171"/>
                    <a:pt x="493" y="174"/>
                    <a:pt x="515" y="179"/>
                  </a:cubicBezTo>
                  <a:cubicBezTo>
                    <a:pt x="782" y="243"/>
                    <a:pt x="782" y="522"/>
                    <a:pt x="782" y="534"/>
                  </a:cubicBezTo>
                  <a:cubicBezTo>
                    <a:pt x="782" y="581"/>
                    <a:pt x="819" y="619"/>
                    <a:pt x="866" y="620"/>
                  </a:cubicBezTo>
                  <a:lnTo>
                    <a:pt x="867" y="620"/>
                  </a:lnTo>
                  <a:cubicBezTo>
                    <a:pt x="914" y="620"/>
                    <a:pt x="953" y="583"/>
                    <a:pt x="955" y="536"/>
                  </a:cubicBezTo>
                  <a:cubicBezTo>
                    <a:pt x="958" y="388"/>
                    <a:pt x="879" y="89"/>
                    <a:pt x="556" y="13"/>
                  </a:cubicBezTo>
                  <a:cubicBezTo>
                    <a:pt x="521" y="5"/>
                    <a:pt x="487" y="1"/>
                    <a:pt x="45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74" name="Google Shape;2874;p36"/>
          <p:cNvGrpSpPr/>
          <p:nvPr/>
        </p:nvGrpSpPr>
        <p:grpSpPr>
          <a:xfrm>
            <a:off x="257693" y="2723877"/>
            <a:ext cx="961666" cy="719241"/>
            <a:chOff x="574023" y="2653178"/>
            <a:chExt cx="667453" cy="499196"/>
          </a:xfrm>
        </p:grpSpPr>
        <p:sp>
          <p:nvSpPr>
            <p:cNvPr id="2875" name="Google Shape;2875;p36"/>
            <p:cNvSpPr/>
            <p:nvPr/>
          </p:nvSpPr>
          <p:spPr>
            <a:xfrm>
              <a:off x="676407" y="2676248"/>
              <a:ext cx="473075" cy="473075"/>
            </a:xfrm>
            <a:custGeom>
              <a:avLst/>
              <a:gdLst/>
              <a:ahLst/>
              <a:cxnLst/>
              <a:rect l="l" t="t" r="r" b="b"/>
              <a:pathLst>
                <a:path w="9925" h="9925" extrusionOk="0">
                  <a:moveTo>
                    <a:pt x="4962" y="1"/>
                  </a:moveTo>
                  <a:cubicBezTo>
                    <a:pt x="3647" y="1"/>
                    <a:pt x="2385" y="524"/>
                    <a:pt x="1454" y="1455"/>
                  </a:cubicBezTo>
                  <a:cubicBezTo>
                    <a:pt x="524" y="2386"/>
                    <a:pt x="0" y="3647"/>
                    <a:pt x="0" y="4963"/>
                  </a:cubicBezTo>
                  <a:cubicBezTo>
                    <a:pt x="0" y="6279"/>
                    <a:pt x="524" y="7541"/>
                    <a:pt x="1454" y="8472"/>
                  </a:cubicBezTo>
                  <a:cubicBezTo>
                    <a:pt x="2385" y="9403"/>
                    <a:pt x="3647" y="9925"/>
                    <a:pt x="4962" y="9925"/>
                  </a:cubicBezTo>
                  <a:cubicBezTo>
                    <a:pt x="6279" y="9925"/>
                    <a:pt x="7541" y="9403"/>
                    <a:pt x="8471" y="8472"/>
                  </a:cubicBezTo>
                  <a:cubicBezTo>
                    <a:pt x="9402" y="7541"/>
                    <a:pt x="9924" y="6279"/>
                    <a:pt x="9924" y="4963"/>
                  </a:cubicBezTo>
                  <a:cubicBezTo>
                    <a:pt x="9924" y="3647"/>
                    <a:pt x="9402" y="2386"/>
                    <a:pt x="8471" y="1455"/>
                  </a:cubicBezTo>
                  <a:cubicBezTo>
                    <a:pt x="7541" y="524"/>
                    <a:pt x="6279" y="1"/>
                    <a:pt x="4962" y="1"/>
                  </a:cubicBezTo>
                  <a:close/>
                </a:path>
              </a:pathLst>
            </a:custGeom>
            <a:solidFill>
              <a:srgbClr val="F8D5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6" name="Google Shape;2876;p36"/>
            <p:cNvSpPr/>
            <p:nvPr/>
          </p:nvSpPr>
          <p:spPr>
            <a:xfrm>
              <a:off x="893474" y="2676295"/>
              <a:ext cx="256438" cy="254293"/>
            </a:xfrm>
            <a:custGeom>
              <a:avLst/>
              <a:gdLst/>
              <a:ahLst/>
              <a:cxnLst/>
              <a:rect l="l" t="t" r="r" b="b"/>
              <a:pathLst>
                <a:path w="5380" h="5335" extrusionOk="0">
                  <a:moveTo>
                    <a:pt x="421" y="1"/>
                  </a:moveTo>
                  <a:cubicBezTo>
                    <a:pt x="280" y="1"/>
                    <a:pt x="140" y="7"/>
                    <a:pt x="0" y="19"/>
                  </a:cubicBezTo>
                  <a:cubicBezTo>
                    <a:pt x="85" y="328"/>
                    <a:pt x="186" y="633"/>
                    <a:pt x="318" y="926"/>
                  </a:cubicBezTo>
                  <a:cubicBezTo>
                    <a:pt x="431" y="1175"/>
                    <a:pt x="566" y="1413"/>
                    <a:pt x="728" y="1635"/>
                  </a:cubicBezTo>
                  <a:cubicBezTo>
                    <a:pt x="906" y="1878"/>
                    <a:pt x="1114" y="2101"/>
                    <a:pt x="1332" y="2310"/>
                  </a:cubicBezTo>
                  <a:cubicBezTo>
                    <a:pt x="1763" y="2729"/>
                    <a:pt x="2249" y="3087"/>
                    <a:pt x="2760" y="3402"/>
                  </a:cubicBezTo>
                  <a:cubicBezTo>
                    <a:pt x="3017" y="3562"/>
                    <a:pt x="3281" y="3710"/>
                    <a:pt x="3549" y="3851"/>
                  </a:cubicBezTo>
                  <a:cubicBezTo>
                    <a:pt x="3802" y="3985"/>
                    <a:pt x="4059" y="4107"/>
                    <a:pt x="4300" y="4263"/>
                  </a:cubicBezTo>
                  <a:cubicBezTo>
                    <a:pt x="4726" y="4537"/>
                    <a:pt x="5106" y="4896"/>
                    <a:pt x="5359" y="5335"/>
                  </a:cubicBezTo>
                  <a:cubicBezTo>
                    <a:pt x="5380" y="5040"/>
                    <a:pt x="5376" y="4747"/>
                    <a:pt x="5345" y="4459"/>
                  </a:cubicBezTo>
                  <a:cubicBezTo>
                    <a:pt x="5126" y="4039"/>
                    <a:pt x="4858" y="3644"/>
                    <a:pt x="4538" y="3292"/>
                  </a:cubicBezTo>
                  <a:cubicBezTo>
                    <a:pt x="4223" y="2945"/>
                    <a:pt x="3863" y="2639"/>
                    <a:pt x="3482" y="2364"/>
                  </a:cubicBezTo>
                  <a:cubicBezTo>
                    <a:pt x="3041" y="2044"/>
                    <a:pt x="2579" y="1751"/>
                    <a:pt x="2157" y="1404"/>
                  </a:cubicBezTo>
                  <a:cubicBezTo>
                    <a:pt x="1954" y="1238"/>
                    <a:pt x="1763" y="1055"/>
                    <a:pt x="1598" y="849"/>
                  </a:cubicBezTo>
                  <a:cubicBezTo>
                    <a:pt x="1449" y="663"/>
                    <a:pt x="1318" y="464"/>
                    <a:pt x="1203" y="255"/>
                  </a:cubicBezTo>
                  <a:cubicBezTo>
                    <a:pt x="1165" y="186"/>
                    <a:pt x="1130" y="117"/>
                    <a:pt x="1095" y="47"/>
                  </a:cubicBezTo>
                  <a:cubicBezTo>
                    <a:pt x="870" y="16"/>
                    <a:pt x="645" y="1"/>
                    <a:pt x="421" y="1"/>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7" name="Google Shape;2877;p36"/>
            <p:cNvSpPr/>
            <p:nvPr/>
          </p:nvSpPr>
          <p:spPr>
            <a:xfrm>
              <a:off x="756723" y="2700223"/>
              <a:ext cx="370738" cy="341234"/>
            </a:xfrm>
            <a:custGeom>
              <a:avLst/>
              <a:gdLst/>
              <a:ahLst/>
              <a:cxnLst/>
              <a:rect l="l" t="t" r="r" b="b"/>
              <a:pathLst>
                <a:path w="7778" h="7159" extrusionOk="0">
                  <a:moveTo>
                    <a:pt x="1109" y="0"/>
                  </a:moveTo>
                  <a:cubicBezTo>
                    <a:pt x="711" y="196"/>
                    <a:pt x="338" y="442"/>
                    <a:pt x="1" y="737"/>
                  </a:cubicBezTo>
                  <a:cubicBezTo>
                    <a:pt x="120" y="955"/>
                    <a:pt x="249" y="1166"/>
                    <a:pt x="395" y="1369"/>
                  </a:cubicBezTo>
                  <a:cubicBezTo>
                    <a:pt x="890" y="2045"/>
                    <a:pt x="1544" y="2600"/>
                    <a:pt x="2236" y="3065"/>
                  </a:cubicBezTo>
                  <a:cubicBezTo>
                    <a:pt x="2924" y="3528"/>
                    <a:pt x="3658" y="3913"/>
                    <a:pt x="4376" y="4328"/>
                  </a:cubicBezTo>
                  <a:cubicBezTo>
                    <a:pt x="4743" y="4540"/>
                    <a:pt x="5107" y="4760"/>
                    <a:pt x="5462" y="4994"/>
                  </a:cubicBezTo>
                  <a:cubicBezTo>
                    <a:pt x="5806" y="5221"/>
                    <a:pt x="6137" y="5469"/>
                    <a:pt x="6423" y="5766"/>
                  </a:cubicBezTo>
                  <a:cubicBezTo>
                    <a:pt x="6556" y="5903"/>
                    <a:pt x="6671" y="6054"/>
                    <a:pt x="6790" y="6203"/>
                  </a:cubicBezTo>
                  <a:cubicBezTo>
                    <a:pt x="6894" y="6334"/>
                    <a:pt x="6999" y="6467"/>
                    <a:pt x="7097" y="6603"/>
                  </a:cubicBezTo>
                  <a:cubicBezTo>
                    <a:pt x="7224" y="6778"/>
                    <a:pt x="7348" y="6962"/>
                    <a:pt x="7446" y="7159"/>
                  </a:cubicBezTo>
                  <a:cubicBezTo>
                    <a:pt x="7568" y="6969"/>
                    <a:pt x="7679" y="6768"/>
                    <a:pt x="7778" y="6558"/>
                  </a:cubicBezTo>
                  <a:cubicBezTo>
                    <a:pt x="7651" y="5887"/>
                    <a:pt x="7381" y="5239"/>
                    <a:pt x="7012" y="4667"/>
                  </a:cubicBezTo>
                  <a:cubicBezTo>
                    <a:pt x="6616" y="4057"/>
                    <a:pt x="6099" y="3539"/>
                    <a:pt x="5448" y="3208"/>
                  </a:cubicBezTo>
                  <a:cubicBezTo>
                    <a:pt x="5080" y="3020"/>
                    <a:pt x="4691" y="2884"/>
                    <a:pt x="4311" y="2727"/>
                  </a:cubicBezTo>
                  <a:cubicBezTo>
                    <a:pt x="3945" y="2578"/>
                    <a:pt x="3590" y="2402"/>
                    <a:pt x="3254" y="2193"/>
                  </a:cubicBezTo>
                  <a:cubicBezTo>
                    <a:pt x="2916" y="1986"/>
                    <a:pt x="2597" y="1746"/>
                    <a:pt x="2301" y="1482"/>
                  </a:cubicBezTo>
                  <a:cubicBezTo>
                    <a:pt x="2031" y="1243"/>
                    <a:pt x="1775" y="987"/>
                    <a:pt x="1557" y="701"/>
                  </a:cubicBezTo>
                  <a:cubicBezTo>
                    <a:pt x="1390" y="481"/>
                    <a:pt x="1240" y="245"/>
                    <a:pt x="1109" y="0"/>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8" name="Google Shape;2878;p36"/>
            <p:cNvSpPr/>
            <p:nvPr/>
          </p:nvSpPr>
          <p:spPr>
            <a:xfrm>
              <a:off x="704816" y="2780539"/>
              <a:ext cx="391473" cy="352721"/>
            </a:xfrm>
            <a:custGeom>
              <a:avLst/>
              <a:gdLst/>
              <a:ahLst/>
              <a:cxnLst/>
              <a:rect l="l" t="t" r="r" b="b"/>
              <a:pathLst>
                <a:path w="8213" h="7400" extrusionOk="0">
                  <a:moveTo>
                    <a:pt x="256" y="1"/>
                  </a:moveTo>
                  <a:cubicBezTo>
                    <a:pt x="165" y="137"/>
                    <a:pt x="79" y="278"/>
                    <a:pt x="0" y="425"/>
                  </a:cubicBezTo>
                  <a:cubicBezTo>
                    <a:pt x="487" y="800"/>
                    <a:pt x="980" y="1167"/>
                    <a:pt x="1460" y="1551"/>
                  </a:cubicBezTo>
                  <a:cubicBezTo>
                    <a:pt x="2069" y="2038"/>
                    <a:pt x="2649" y="2559"/>
                    <a:pt x="3181" y="3129"/>
                  </a:cubicBezTo>
                  <a:cubicBezTo>
                    <a:pt x="3693" y="3675"/>
                    <a:pt x="4184" y="4255"/>
                    <a:pt x="4536" y="4921"/>
                  </a:cubicBezTo>
                  <a:cubicBezTo>
                    <a:pt x="4700" y="5236"/>
                    <a:pt x="4847" y="5561"/>
                    <a:pt x="5025" y="5869"/>
                  </a:cubicBezTo>
                  <a:cubicBezTo>
                    <a:pt x="5196" y="6166"/>
                    <a:pt x="5375" y="6455"/>
                    <a:pt x="5576" y="6730"/>
                  </a:cubicBezTo>
                  <a:cubicBezTo>
                    <a:pt x="5752" y="6971"/>
                    <a:pt x="5947" y="7196"/>
                    <a:pt x="6162" y="7400"/>
                  </a:cubicBezTo>
                  <a:cubicBezTo>
                    <a:pt x="6952" y="7093"/>
                    <a:pt x="7664" y="6585"/>
                    <a:pt x="8213" y="5911"/>
                  </a:cubicBezTo>
                  <a:cubicBezTo>
                    <a:pt x="7931" y="5282"/>
                    <a:pt x="7521" y="4709"/>
                    <a:pt x="7031" y="4226"/>
                  </a:cubicBezTo>
                  <a:cubicBezTo>
                    <a:pt x="6748" y="3947"/>
                    <a:pt x="6436" y="3696"/>
                    <a:pt x="6098" y="3487"/>
                  </a:cubicBezTo>
                  <a:cubicBezTo>
                    <a:pt x="5717" y="3251"/>
                    <a:pt x="5300" y="3074"/>
                    <a:pt x="4879" y="2926"/>
                  </a:cubicBezTo>
                  <a:cubicBezTo>
                    <a:pt x="4437" y="2768"/>
                    <a:pt x="3977" y="2659"/>
                    <a:pt x="3549" y="2460"/>
                  </a:cubicBezTo>
                  <a:cubicBezTo>
                    <a:pt x="3135" y="2267"/>
                    <a:pt x="2744" y="2026"/>
                    <a:pt x="2366" y="1771"/>
                  </a:cubicBezTo>
                  <a:cubicBezTo>
                    <a:pt x="1995" y="1522"/>
                    <a:pt x="1623" y="1268"/>
                    <a:pt x="1276" y="988"/>
                  </a:cubicBezTo>
                  <a:cubicBezTo>
                    <a:pt x="958" y="729"/>
                    <a:pt x="661" y="446"/>
                    <a:pt x="385" y="145"/>
                  </a:cubicBezTo>
                  <a:cubicBezTo>
                    <a:pt x="341" y="98"/>
                    <a:pt x="298" y="49"/>
                    <a:pt x="256" y="1"/>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9" name="Google Shape;2879;p36"/>
            <p:cNvSpPr/>
            <p:nvPr/>
          </p:nvSpPr>
          <p:spPr>
            <a:xfrm>
              <a:off x="675263" y="2861760"/>
              <a:ext cx="295523" cy="284512"/>
            </a:xfrm>
            <a:custGeom>
              <a:avLst/>
              <a:gdLst/>
              <a:ahLst/>
              <a:cxnLst/>
              <a:rect l="l" t="t" r="r" b="b"/>
              <a:pathLst>
                <a:path w="6200" h="5969" extrusionOk="0">
                  <a:moveTo>
                    <a:pt x="144" y="1"/>
                  </a:moveTo>
                  <a:cubicBezTo>
                    <a:pt x="24" y="535"/>
                    <a:pt x="0" y="1074"/>
                    <a:pt x="56" y="1600"/>
                  </a:cubicBezTo>
                  <a:cubicBezTo>
                    <a:pt x="398" y="1960"/>
                    <a:pt x="771" y="2289"/>
                    <a:pt x="1171" y="2583"/>
                  </a:cubicBezTo>
                  <a:cubicBezTo>
                    <a:pt x="1692" y="2966"/>
                    <a:pt x="2253" y="3278"/>
                    <a:pt x="2844" y="3539"/>
                  </a:cubicBezTo>
                  <a:cubicBezTo>
                    <a:pt x="3481" y="3822"/>
                    <a:pt x="4173" y="4052"/>
                    <a:pt x="4699" y="4528"/>
                  </a:cubicBezTo>
                  <a:cubicBezTo>
                    <a:pt x="5142" y="4927"/>
                    <a:pt x="5526" y="5423"/>
                    <a:pt x="5773" y="5968"/>
                  </a:cubicBezTo>
                  <a:cubicBezTo>
                    <a:pt x="5916" y="5944"/>
                    <a:pt x="6058" y="5916"/>
                    <a:pt x="6200" y="5880"/>
                  </a:cubicBezTo>
                  <a:cubicBezTo>
                    <a:pt x="5845" y="5478"/>
                    <a:pt x="5536" y="5041"/>
                    <a:pt x="5249" y="4586"/>
                  </a:cubicBezTo>
                  <a:cubicBezTo>
                    <a:pt x="5052" y="4273"/>
                    <a:pt x="4865" y="3954"/>
                    <a:pt x="4672" y="3638"/>
                  </a:cubicBezTo>
                  <a:cubicBezTo>
                    <a:pt x="4477" y="3313"/>
                    <a:pt x="4280" y="2989"/>
                    <a:pt x="4052" y="2686"/>
                  </a:cubicBezTo>
                  <a:cubicBezTo>
                    <a:pt x="3602" y="2094"/>
                    <a:pt x="3054" y="1578"/>
                    <a:pt x="2446" y="1151"/>
                  </a:cubicBezTo>
                  <a:cubicBezTo>
                    <a:pt x="2138" y="935"/>
                    <a:pt x="1814" y="741"/>
                    <a:pt x="1479" y="573"/>
                  </a:cubicBezTo>
                  <a:cubicBezTo>
                    <a:pt x="1180" y="421"/>
                    <a:pt x="868" y="298"/>
                    <a:pt x="558" y="173"/>
                  </a:cubicBezTo>
                  <a:cubicBezTo>
                    <a:pt x="421" y="116"/>
                    <a:pt x="283" y="60"/>
                    <a:pt x="144" y="1"/>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0" name="Google Shape;2880;p36"/>
            <p:cNvSpPr/>
            <p:nvPr/>
          </p:nvSpPr>
          <p:spPr>
            <a:xfrm>
              <a:off x="722166" y="3052372"/>
              <a:ext cx="101622" cy="79505"/>
            </a:xfrm>
            <a:custGeom>
              <a:avLst/>
              <a:gdLst/>
              <a:ahLst/>
              <a:cxnLst/>
              <a:rect l="l" t="t" r="r" b="b"/>
              <a:pathLst>
                <a:path w="2132" h="1668" extrusionOk="0">
                  <a:moveTo>
                    <a:pt x="0" y="1"/>
                  </a:moveTo>
                  <a:cubicBezTo>
                    <a:pt x="525" y="720"/>
                    <a:pt x="1247" y="1308"/>
                    <a:pt x="2132" y="1668"/>
                  </a:cubicBezTo>
                  <a:cubicBezTo>
                    <a:pt x="1791" y="1290"/>
                    <a:pt x="1417" y="945"/>
                    <a:pt x="1016" y="634"/>
                  </a:cubicBezTo>
                  <a:cubicBezTo>
                    <a:pt x="810" y="473"/>
                    <a:pt x="602" y="310"/>
                    <a:pt x="373" y="184"/>
                  </a:cubicBezTo>
                  <a:cubicBezTo>
                    <a:pt x="253" y="116"/>
                    <a:pt x="127" y="57"/>
                    <a:pt x="0" y="1"/>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1" name="Google Shape;2881;p36"/>
            <p:cNvSpPr/>
            <p:nvPr/>
          </p:nvSpPr>
          <p:spPr>
            <a:xfrm>
              <a:off x="687799" y="2984735"/>
              <a:ext cx="215875" cy="164444"/>
            </a:xfrm>
            <a:custGeom>
              <a:avLst/>
              <a:gdLst/>
              <a:ahLst/>
              <a:cxnLst/>
              <a:rect l="l" t="t" r="r" b="b"/>
              <a:pathLst>
                <a:path w="4529" h="3450" extrusionOk="0">
                  <a:moveTo>
                    <a:pt x="0" y="0"/>
                  </a:moveTo>
                  <a:lnTo>
                    <a:pt x="0" y="0"/>
                  </a:lnTo>
                  <a:cubicBezTo>
                    <a:pt x="90" y="281"/>
                    <a:pt x="205" y="555"/>
                    <a:pt x="344" y="815"/>
                  </a:cubicBezTo>
                  <a:cubicBezTo>
                    <a:pt x="403" y="872"/>
                    <a:pt x="463" y="928"/>
                    <a:pt x="529" y="980"/>
                  </a:cubicBezTo>
                  <a:cubicBezTo>
                    <a:pt x="697" y="1116"/>
                    <a:pt x="879" y="1236"/>
                    <a:pt x="1067" y="1347"/>
                  </a:cubicBezTo>
                  <a:cubicBezTo>
                    <a:pt x="1724" y="1736"/>
                    <a:pt x="2459" y="2024"/>
                    <a:pt x="3054" y="2516"/>
                  </a:cubicBezTo>
                  <a:cubicBezTo>
                    <a:pt x="3335" y="2749"/>
                    <a:pt x="3570" y="3029"/>
                    <a:pt x="3736" y="3354"/>
                  </a:cubicBezTo>
                  <a:cubicBezTo>
                    <a:pt x="4000" y="3407"/>
                    <a:pt x="4266" y="3439"/>
                    <a:pt x="4529" y="3450"/>
                  </a:cubicBezTo>
                  <a:cubicBezTo>
                    <a:pt x="4461" y="3070"/>
                    <a:pt x="4276" y="2707"/>
                    <a:pt x="4071" y="2390"/>
                  </a:cubicBezTo>
                  <a:cubicBezTo>
                    <a:pt x="3812" y="1993"/>
                    <a:pt x="3480" y="1605"/>
                    <a:pt x="3053" y="1383"/>
                  </a:cubicBezTo>
                  <a:cubicBezTo>
                    <a:pt x="2475" y="1081"/>
                    <a:pt x="1826" y="964"/>
                    <a:pt x="1221" y="730"/>
                  </a:cubicBezTo>
                  <a:cubicBezTo>
                    <a:pt x="773" y="558"/>
                    <a:pt x="366" y="306"/>
                    <a:pt x="0" y="0"/>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2" name="Google Shape;2882;p36"/>
            <p:cNvSpPr/>
            <p:nvPr/>
          </p:nvSpPr>
          <p:spPr>
            <a:xfrm>
              <a:off x="986706" y="2688164"/>
              <a:ext cx="153052" cy="157771"/>
            </a:xfrm>
            <a:custGeom>
              <a:avLst/>
              <a:gdLst/>
              <a:ahLst/>
              <a:cxnLst/>
              <a:rect l="l" t="t" r="r" b="b"/>
              <a:pathLst>
                <a:path w="3211" h="3310" extrusionOk="0">
                  <a:moveTo>
                    <a:pt x="1" y="1"/>
                  </a:moveTo>
                  <a:lnTo>
                    <a:pt x="1" y="1"/>
                  </a:lnTo>
                  <a:cubicBezTo>
                    <a:pt x="215" y="241"/>
                    <a:pt x="442" y="468"/>
                    <a:pt x="677" y="687"/>
                  </a:cubicBezTo>
                  <a:cubicBezTo>
                    <a:pt x="1020" y="1006"/>
                    <a:pt x="1377" y="1311"/>
                    <a:pt x="1729" y="1619"/>
                  </a:cubicBezTo>
                  <a:cubicBezTo>
                    <a:pt x="2095" y="1942"/>
                    <a:pt x="2453" y="2265"/>
                    <a:pt x="2754" y="2650"/>
                  </a:cubicBezTo>
                  <a:cubicBezTo>
                    <a:pt x="2919" y="2860"/>
                    <a:pt x="3068" y="3082"/>
                    <a:pt x="3210" y="3309"/>
                  </a:cubicBezTo>
                  <a:cubicBezTo>
                    <a:pt x="2794" y="1901"/>
                    <a:pt x="1759" y="692"/>
                    <a:pt x="290" y="106"/>
                  </a:cubicBezTo>
                  <a:cubicBezTo>
                    <a:pt x="194" y="67"/>
                    <a:pt x="98" y="32"/>
                    <a:pt x="1" y="1"/>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3" name="Google Shape;2883;p36"/>
            <p:cNvSpPr/>
            <p:nvPr/>
          </p:nvSpPr>
          <p:spPr>
            <a:xfrm>
              <a:off x="574023" y="2653178"/>
              <a:ext cx="667453" cy="499196"/>
            </a:xfrm>
            <a:custGeom>
              <a:avLst/>
              <a:gdLst/>
              <a:ahLst/>
              <a:cxnLst/>
              <a:rect l="l" t="t" r="r" b="b"/>
              <a:pathLst>
                <a:path w="14003" h="10473" extrusionOk="0">
                  <a:moveTo>
                    <a:pt x="2477" y="1"/>
                  </a:moveTo>
                  <a:cubicBezTo>
                    <a:pt x="1967" y="1"/>
                    <a:pt x="1491" y="212"/>
                    <a:pt x="1058" y="734"/>
                  </a:cubicBezTo>
                  <a:cubicBezTo>
                    <a:pt x="0" y="2006"/>
                    <a:pt x="551" y="3871"/>
                    <a:pt x="5251" y="7430"/>
                  </a:cubicBezTo>
                  <a:cubicBezTo>
                    <a:pt x="8134" y="9612"/>
                    <a:pt x="10158" y="10473"/>
                    <a:pt x="11480" y="10473"/>
                  </a:cubicBezTo>
                  <a:cubicBezTo>
                    <a:pt x="12284" y="10473"/>
                    <a:pt x="12828" y="10155"/>
                    <a:pt x="13151" y="9624"/>
                  </a:cubicBezTo>
                  <a:cubicBezTo>
                    <a:pt x="14003" y="8218"/>
                    <a:pt x="12683" y="6906"/>
                    <a:pt x="11968" y="6476"/>
                  </a:cubicBezTo>
                  <a:cubicBezTo>
                    <a:pt x="11877" y="6862"/>
                    <a:pt x="11818" y="7046"/>
                    <a:pt x="11722" y="7284"/>
                  </a:cubicBezTo>
                  <a:cubicBezTo>
                    <a:pt x="11921" y="7363"/>
                    <a:pt x="12248" y="7771"/>
                    <a:pt x="11989" y="8251"/>
                  </a:cubicBezTo>
                  <a:cubicBezTo>
                    <a:pt x="11874" y="8464"/>
                    <a:pt x="11670" y="8587"/>
                    <a:pt x="11347" y="8587"/>
                  </a:cubicBezTo>
                  <a:cubicBezTo>
                    <a:pt x="10576" y="8587"/>
                    <a:pt x="9133" y="7886"/>
                    <a:pt x="6636" y="6038"/>
                  </a:cubicBezTo>
                  <a:cubicBezTo>
                    <a:pt x="3094" y="3418"/>
                    <a:pt x="2215" y="2023"/>
                    <a:pt x="2607" y="1623"/>
                  </a:cubicBezTo>
                  <a:cubicBezTo>
                    <a:pt x="2724" y="1503"/>
                    <a:pt x="2874" y="1457"/>
                    <a:pt x="3030" y="1457"/>
                  </a:cubicBezTo>
                  <a:cubicBezTo>
                    <a:pt x="3332" y="1457"/>
                    <a:pt x="3655" y="1627"/>
                    <a:pt x="3795" y="1756"/>
                  </a:cubicBezTo>
                  <a:cubicBezTo>
                    <a:pt x="4079" y="1511"/>
                    <a:pt x="4460" y="1244"/>
                    <a:pt x="4869" y="1022"/>
                  </a:cubicBezTo>
                  <a:cubicBezTo>
                    <a:pt x="4016" y="439"/>
                    <a:pt x="3211" y="1"/>
                    <a:pt x="2477" y="1"/>
                  </a:cubicBezTo>
                  <a:close/>
                </a:path>
              </a:pathLst>
            </a:custGeom>
            <a:solidFill>
              <a:srgbClr val="F37D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4" name="Google Shape;2884;p36"/>
            <p:cNvSpPr/>
            <p:nvPr/>
          </p:nvSpPr>
          <p:spPr>
            <a:xfrm>
              <a:off x="743520" y="2721339"/>
              <a:ext cx="15014" cy="13728"/>
            </a:xfrm>
            <a:custGeom>
              <a:avLst/>
              <a:gdLst/>
              <a:ahLst/>
              <a:cxnLst/>
              <a:rect l="l" t="t" r="r" b="b"/>
              <a:pathLst>
                <a:path w="315" h="288" extrusionOk="0">
                  <a:moveTo>
                    <a:pt x="0" y="0"/>
                  </a:moveTo>
                  <a:lnTo>
                    <a:pt x="0" y="0"/>
                  </a:lnTo>
                  <a:cubicBezTo>
                    <a:pt x="25" y="21"/>
                    <a:pt x="50" y="42"/>
                    <a:pt x="73" y="64"/>
                  </a:cubicBezTo>
                  <a:cubicBezTo>
                    <a:pt x="147" y="133"/>
                    <a:pt x="218" y="209"/>
                    <a:pt x="285" y="288"/>
                  </a:cubicBezTo>
                  <a:cubicBezTo>
                    <a:pt x="293" y="282"/>
                    <a:pt x="303" y="272"/>
                    <a:pt x="314" y="264"/>
                  </a:cubicBezTo>
                  <a:cubicBezTo>
                    <a:pt x="212" y="174"/>
                    <a:pt x="108" y="85"/>
                    <a:pt x="0" y="0"/>
                  </a:cubicBezTo>
                  <a:close/>
                </a:path>
              </a:pathLst>
            </a:custGeom>
            <a:solidFill>
              <a:srgbClr val="D77A4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5" name="Google Shape;2885;p36"/>
            <p:cNvSpPr/>
            <p:nvPr/>
          </p:nvSpPr>
          <p:spPr>
            <a:xfrm>
              <a:off x="665444" y="2694837"/>
              <a:ext cx="70830" cy="108343"/>
            </a:xfrm>
            <a:custGeom>
              <a:avLst/>
              <a:gdLst/>
              <a:ahLst/>
              <a:cxnLst/>
              <a:rect l="l" t="t" r="r" b="b"/>
              <a:pathLst>
                <a:path w="1486" h="2273" extrusionOk="0">
                  <a:moveTo>
                    <a:pt x="530" y="1"/>
                  </a:moveTo>
                  <a:cubicBezTo>
                    <a:pt x="515" y="1"/>
                    <a:pt x="500" y="1"/>
                    <a:pt x="485" y="2"/>
                  </a:cubicBezTo>
                  <a:cubicBezTo>
                    <a:pt x="282" y="18"/>
                    <a:pt x="103" y="168"/>
                    <a:pt x="52" y="367"/>
                  </a:cubicBezTo>
                  <a:cubicBezTo>
                    <a:pt x="0" y="578"/>
                    <a:pt x="78" y="809"/>
                    <a:pt x="160" y="1003"/>
                  </a:cubicBezTo>
                  <a:cubicBezTo>
                    <a:pt x="266" y="1253"/>
                    <a:pt x="411" y="1485"/>
                    <a:pt x="567" y="1708"/>
                  </a:cubicBezTo>
                  <a:cubicBezTo>
                    <a:pt x="705" y="1902"/>
                    <a:pt x="851" y="2091"/>
                    <a:pt x="1007" y="2273"/>
                  </a:cubicBezTo>
                  <a:cubicBezTo>
                    <a:pt x="715" y="1903"/>
                    <a:pt x="449" y="1495"/>
                    <a:pt x="344" y="1030"/>
                  </a:cubicBezTo>
                  <a:cubicBezTo>
                    <a:pt x="302" y="835"/>
                    <a:pt x="282" y="600"/>
                    <a:pt x="398" y="424"/>
                  </a:cubicBezTo>
                  <a:cubicBezTo>
                    <a:pt x="497" y="273"/>
                    <a:pt x="676" y="220"/>
                    <a:pt x="850" y="220"/>
                  </a:cubicBezTo>
                  <a:cubicBezTo>
                    <a:pt x="903" y="220"/>
                    <a:pt x="957" y="225"/>
                    <a:pt x="1007" y="234"/>
                  </a:cubicBezTo>
                  <a:cubicBezTo>
                    <a:pt x="1181" y="265"/>
                    <a:pt x="1340" y="341"/>
                    <a:pt x="1486" y="441"/>
                  </a:cubicBezTo>
                  <a:cubicBezTo>
                    <a:pt x="1361" y="349"/>
                    <a:pt x="1234" y="264"/>
                    <a:pt x="1101" y="190"/>
                  </a:cubicBezTo>
                  <a:cubicBezTo>
                    <a:pt x="931" y="93"/>
                    <a:pt x="731" y="1"/>
                    <a:pt x="530"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6" name="Google Shape;2886;p36"/>
            <p:cNvSpPr/>
            <p:nvPr/>
          </p:nvSpPr>
          <p:spPr>
            <a:xfrm>
              <a:off x="584032" y="2713283"/>
              <a:ext cx="599959" cy="439090"/>
            </a:xfrm>
            <a:custGeom>
              <a:avLst/>
              <a:gdLst/>
              <a:ahLst/>
              <a:cxnLst/>
              <a:rect l="l" t="t" r="r" b="b"/>
              <a:pathLst>
                <a:path w="12587" h="9212" extrusionOk="0">
                  <a:moveTo>
                    <a:pt x="521" y="1"/>
                  </a:moveTo>
                  <a:lnTo>
                    <a:pt x="521" y="1"/>
                  </a:lnTo>
                  <a:cubicBezTo>
                    <a:pt x="1" y="1258"/>
                    <a:pt x="948" y="3073"/>
                    <a:pt x="5040" y="6170"/>
                  </a:cubicBezTo>
                  <a:cubicBezTo>
                    <a:pt x="7923" y="8351"/>
                    <a:pt x="9946" y="9212"/>
                    <a:pt x="11269" y="9212"/>
                  </a:cubicBezTo>
                  <a:cubicBezTo>
                    <a:pt x="11830" y="9212"/>
                    <a:pt x="12265" y="9057"/>
                    <a:pt x="12587" y="8783"/>
                  </a:cubicBezTo>
                  <a:lnTo>
                    <a:pt x="12587" y="8783"/>
                  </a:lnTo>
                  <a:cubicBezTo>
                    <a:pt x="12191" y="9049"/>
                    <a:pt x="11711" y="9162"/>
                    <a:pt x="11239" y="9171"/>
                  </a:cubicBezTo>
                  <a:cubicBezTo>
                    <a:pt x="11218" y="9171"/>
                    <a:pt x="11197" y="9172"/>
                    <a:pt x="11176" y="9172"/>
                  </a:cubicBezTo>
                  <a:cubicBezTo>
                    <a:pt x="10629" y="9172"/>
                    <a:pt x="10113" y="9028"/>
                    <a:pt x="9607" y="8821"/>
                  </a:cubicBezTo>
                  <a:cubicBezTo>
                    <a:pt x="8887" y="8526"/>
                    <a:pt x="8207" y="8145"/>
                    <a:pt x="7549" y="7729"/>
                  </a:cubicBezTo>
                  <a:cubicBezTo>
                    <a:pt x="6270" y="6921"/>
                    <a:pt x="5016" y="6047"/>
                    <a:pt x="3885" y="5037"/>
                  </a:cubicBezTo>
                  <a:cubicBezTo>
                    <a:pt x="2951" y="4202"/>
                    <a:pt x="2105" y="3277"/>
                    <a:pt x="1470" y="2191"/>
                  </a:cubicBezTo>
                  <a:cubicBezTo>
                    <a:pt x="1067" y="1500"/>
                    <a:pt x="758" y="762"/>
                    <a:pt x="521"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7" name="Google Shape;2887;p36"/>
            <p:cNvSpPr/>
            <p:nvPr/>
          </p:nvSpPr>
          <p:spPr>
            <a:xfrm>
              <a:off x="630411" y="2653225"/>
              <a:ext cx="571074" cy="481131"/>
            </a:xfrm>
            <a:custGeom>
              <a:avLst/>
              <a:gdLst/>
              <a:ahLst/>
              <a:cxnLst/>
              <a:rect l="l" t="t" r="r" b="b"/>
              <a:pathLst>
                <a:path w="11981" h="10094" extrusionOk="0">
                  <a:moveTo>
                    <a:pt x="1294" y="0"/>
                  </a:moveTo>
                  <a:cubicBezTo>
                    <a:pt x="941" y="0"/>
                    <a:pt x="606" y="101"/>
                    <a:pt x="289" y="335"/>
                  </a:cubicBezTo>
                  <a:cubicBezTo>
                    <a:pt x="196" y="491"/>
                    <a:pt x="143" y="671"/>
                    <a:pt x="118" y="847"/>
                  </a:cubicBezTo>
                  <a:cubicBezTo>
                    <a:pt x="0" y="1728"/>
                    <a:pt x="521" y="2549"/>
                    <a:pt x="1000" y="3240"/>
                  </a:cubicBezTo>
                  <a:cubicBezTo>
                    <a:pt x="1553" y="4040"/>
                    <a:pt x="2172" y="4795"/>
                    <a:pt x="2855" y="5487"/>
                  </a:cubicBezTo>
                  <a:cubicBezTo>
                    <a:pt x="3553" y="6194"/>
                    <a:pt x="4317" y="6830"/>
                    <a:pt x="5124" y="7408"/>
                  </a:cubicBezTo>
                  <a:cubicBezTo>
                    <a:pt x="5560" y="7721"/>
                    <a:pt x="6010" y="8013"/>
                    <a:pt x="6467" y="8295"/>
                  </a:cubicBezTo>
                  <a:cubicBezTo>
                    <a:pt x="6927" y="8580"/>
                    <a:pt x="7398" y="8848"/>
                    <a:pt x="7854" y="9141"/>
                  </a:cubicBezTo>
                  <a:cubicBezTo>
                    <a:pt x="8308" y="9432"/>
                    <a:pt x="8758" y="9728"/>
                    <a:pt x="9261" y="9928"/>
                  </a:cubicBezTo>
                  <a:cubicBezTo>
                    <a:pt x="9539" y="10038"/>
                    <a:pt x="9839" y="10093"/>
                    <a:pt x="10138" y="10093"/>
                  </a:cubicBezTo>
                  <a:cubicBezTo>
                    <a:pt x="10203" y="10093"/>
                    <a:pt x="10269" y="10091"/>
                    <a:pt x="10334" y="10086"/>
                  </a:cubicBezTo>
                  <a:cubicBezTo>
                    <a:pt x="10688" y="10056"/>
                    <a:pt x="11043" y="9947"/>
                    <a:pt x="11332" y="9736"/>
                  </a:cubicBezTo>
                  <a:cubicBezTo>
                    <a:pt x="11630" y="9518"/>
                    <a:pt x="11823" y="9202"/>
                    <a:pt x="11899" y="8843"/>
                  </a:cubicBezTo>
                  <a:cubicBezTo>
                    <a:pt x="11980" y="8456"/>
                    <a:pt x="11904" y="8046"/>
                    <a:pt x="11757" y="7684"/>
                  </a:cubicBezTo>
                  <a:cubicBezTo>
                    <a:pt x="11603" y="7302"/>
                    <a:pt x="11363" y="6944"/>
                    <a:pt x="11050" y="6674"/>
                  </a:cubicBezTo>
                  <a:cubicBezTo>
                    <a:pt x="10967" y="6602"/>
                    <a:pt x="10878" y="6538"/>
                    <a:pt x="10784" y="6481"/>
                  </a:cubicBezTo>
                  <a:cubicBezTo>
                    <a:pt x="10770" y="6538"/>
                    <a:pt x="10758" y="6588"/>
                    <a:pt x="10746" y="6637"/>
                  </a:cubicBezTo>
                  <a:cubicBezTo>
                    <a:pt x="10809" y="6685"/>
                    <a:pt x="10870" y="6732"/>
                    <a:pt x="10929" y="6784"/>
                  </a:cubicBezTo>
                  <a:cubicBezTo>
                    <a:pt x="11064" y="6899"/>
                    <a:pt x="11187" y="7032"/>
                    <a:pt x="11282" y="7183"/>
                  </a:cubicBezTo>
                  <a:cubicBezTo>
                    <a:pt x="11444" y="7436"/>
                    <a:pt x="11526" y="7732"/>
                    <a:pt x="11516" y="8033"/>
                  </a:cubicBezTo>
                  <a:cubicBezTo>
                    <a:pt x="11505" y="8330"/>
                    <a:pt x="11406" y="8620"/>
                    <a:pt x="11253" y="8872"/>
                  </a:cubicBezTo>
                  <a:cubicBezTo>
                    <a:pt x="11097" y="9130"/>
                    <a:pt x="10875" y="9384"/>
                    <a:pt x="10611" y="9533"/>
                  </a:cubicBezTo>
                  <a:cubicBezTo>
                    <a:pt x="10434" y="9633"/>
                    <a:pt x="10245" y="9674"/>
                    <a:pt x="10054" y="9674"/>
                  </a:cubicBezTo>
                  <a:cubicBezTo>
                    <a:pt x="9671" y="9674"/>
                    <a:pt x="9278" y="9511"/>
                    <a:pt x="8947" y="9340"/>
                  </a:cubicBezTo>
                  <a:cubicBezTo>
                    <a:pt x="8652" y="9190"/>
                    <a:pt x="8370" y="9019"/>
                    <a:pt x="8078" y="8863"/>
                  </a:cubicBezTo>
                  <a:cubicBezTo>
                    <a:pt x="7666" y="8643"/>
                    <a:pt x="7256" y="8422"/>
                    <a:pt x="6850" y="8194"/>
                  </a:cubicBezTo>
                  <a:cubicBezTo>
                    <a:pt x="6036" y="7736"/>
                    <a:pt x="5241" y="7245"/>
                    <a:pt x="4507" y="6669"/>
                  </a:cubicBezTo>
                  <a:cubicBezTo>
                    <a:pt x="4138" y="6380"/>
                    <a:pt x="3788" y="6064"/>
                    <a:pt x="3444" y="5746"/>
                  </a:cubicBezTo>
                  <a:cubicBezTo>
                    <a:pt x="3104" y="5432"/>
                    <a:pt x="2771" y="5109"/>
                    <a:pt x="2446" y="4780"/>
                  </a:cubicBezTo>
                  <a:cubicBezTo>
                    <a:pt x="2133" y="4465"/>
                    <a:pt x="1827" y="4146"/>
                    <a:pt x="1536" y="3811"/>
                  </a:cubicBezTo>
                  <a:cubicBezTo>
                    <a:pt x="1264" y="3497"/>
                    <a:pt x="1008" y="3167"/>
                    <a:pt x="808" y="2802"/>
                  </a:cubicBezTo>
                  <a:cubicBezTo>
                    <a:pt x="646" y="2507"/>
                    <a:pt x="478" y="2210"/>
                    <a:pt x="362" y="1894"/>
                  </a:cubicBezTo>
                  <a:cubicBezTo>
                    <a:pt x="259" y="1609"/>
                    <a:pt x="179" y="1268"/>
                    <a:pt x="310" y="979"/>
                  </a:cubicBezTo>
                  <a:cubicBezTo>
                    <a:pt x="414" y="749"/>
                    <a:pt x="645" y="580"/>
                    <a:pt x="882" y="507"/>
                  </a:cubicBezTo>
                  <a:cubicBezTo>
                    <a:pt x="1011" y="466"/>
                    <a:pt x="1145" y="449"/>
                    <a:pt x="1279" y="449"/>
                  </a:cubicBezTo>
                  <a:cubicBezTo>
                    <a:pt x="1399" y="449"/>
                    <a:pt x="1518" y="463"/>
                    <a:pt x="1634" y="486"/>
                  </a:cubicBezTo>
                  <a:cubicBezTo>
                    <a:pt x="2157" y="588"/>
                    <a:pt x="2664" y="857"/>
                    <a:pt x="3059" y="1211"/>
                  </a:cubicBezTo>
                  <a:cubicBezTo>
                    <a:pt x="3101" y="1248"/>
                    <a:pt x="3141" y="1287"/>
                    <a:pt x="3179" y="1326"/>
                  </a:cubicBezTo>
                  <a:cubicBezTo>
                    <a:pt x="3259" y="1274"/>
                    <a:pt x="3342" y="1221"/>
                    <a:pt x="3426" y="1169"/>
                  </a:cubicBezTo>
                  <a:cubicBezTo>
                    <a:pt x="3362" y="1114"/>
                    <a:pt x="3296" y="1057"/>
                    <a:pt x="3228" y="1004"/>
                  </a:cubicBezTo>
                  <a:cubicBezTo>
                    <a:pt x="3041" y="855"/>
                    <a:pt x="2849" y="713"/>
                    <a:pt x="2651" y="581"/>
                  </a:cubicBezTo>
                  <a:cubicBezTo>
                    <a:pt x="2326" y="365"/>
                    <a:pt x="1966" y="147"/>
                    <a:pt x="1586" y="22"/>
                  </a:cubicBezTo>
                  <a:cubicBezTo>
                    <a:pt x="1487" y="8"/>
                    <a:pt x="1390" y="0"/>
                    <a:pt x="129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8" name="Google Shape;2888;p36"/>
            <p:cNvSpPr/>
            <p:nvPr/>
          </p:nvSpPr>
          <p:spPr>
            <a:xfrm>
              <a:off x="851242" y="2924725"/>
              <a:ext cx="321119" cy="167066"/>
            </a:xfrm>
            <a:custGeom>
              <a:avLst/>
              <a:gdLst/>
              <a:ahLst/>
              <a:cxnLst/>
              <a:rect l="l" t="t" r="r" b="b"/>
              <a:pathLst>
                <a:path w="6737" h="3505" extrusionOk="0">
                  <a:moveTo>
                    <a:pt x="1" y="0"/>
                  </a:moveTo>
                  <a:cubicBezTo>
                    <a:pt x="204" y="163"/>
                    <a:pt x="404" y="330"/>
                    <a:pt x="600" y="503"/>
                  </a:cubicBezTo>
                  <a:cubicBezTo>
                    <a:pt x="911" y="776"/>
                    <a:pt x="1217" y="1049"/>
                    <a:pt x="1549" y="1299"/>
                  </a:cubicBezTo>
                  <a:cubicBezTo>
                    <a:pt x="2205" y="1794"/>
                    <a:pt x="2909" y="2223"/>
                    <a:pt x="3590" y="2679"/>
                  </a:cubicBezTo>
                  <a:cubicBezTo>
                    <a:pt x="4066" y="2997"/>
                    <a:pt x="4563" y="3355"/>
                    <a:pt x="5133" y="3471"/>
                  </a:cubicBezTo>
                  <a:cubicBezTo>
                    <a:pt x="5240" y="3493"/>
                    <a:pt x="5348" y="3505"/>
                    <a:pt x="5456" y="3505"/>
                  </a:cubicBezTo>
                  <a:cubicBezTo>
                    <a:pt x="5633" y="3505"/>
                    <a:pt x="5809" y="3474"/>
                    <a:pt x="5976" y="3407"/>
                  </a:cubicBezTo>
                  <a:cubicBezTo>
                    <a:pt x="6244" y="3299"/>
                    <a:pt x="6532" y="3107"/>
                    <a:pt x="6644" y="2829"/>
                  </a:cubicBezTo>
                  <a:cubicBezTo>
                    <a:pt x="6737" y="2603"/>
                    <a:pt x="6680" y="2358"/>
                    <a:pt x="6579" y="2145"/>
                  </a:cubicBezTo>
                  <a:cubicBezTo>
                    <a:pt x="6517" y="2015"/>
                    <a:pt x="6439" y="1894"/>
                    <a:pt x="6353" y="1778"/>
                  </a:cubicBezTo>
                  <a:lnTo>
                    <a:pt x="6353" y="1778"/>
                  </a:lnTo>
                  <a:cubicBezTo>
                    <a:pt x="6533" y="2068"/>
                    <a:pt x="6583" y="2419"/>
                    <a:pt x="6337" y="2712"/>
                  </a:cubicBezTo>
                  <a:cubicBezTo>
                    <a:pt x="6092" y="3005"/>
                    <a:pt x="5735" y="3109"/>
                    <a:pt x="5369" y="3109"/>
                  </a:cubicBezTo>
                  <a:cubicBezTo>
                    <a:pt x="5284" y="3109"/>
                    <a:pt x="5200" y="3104"/>
                    <a:pt x="5115" y="3094"/>
                  </a:cubicBezTo>
                  <a:cubicBezTo>
                    <a:pt x="4656" y="3037"/>
                    <a:pt x="4211" y="2867"/>
                    <a:pt x="3801" y="2659"/>
                  </a:cubicBezTo>
                  <a:cubicBezTo>
                    <a:pt x="3135" y="2322"/>
                    <a:pt x="2510" y="1910"/>
                    <a:pt x="1908" y="1469"/>
                  </a:cubicBezTo>
                  <a:cubicBezTo>
                    <a:pt x="1313" y="1031"/>
                    <a:pt x="740" y="565"/>
                    <a:pt x="153" y="116"/>
                  </a:cubicBezTo>
                  <a:cubicBezTo>
                    <a:pt x="103" y="78"/>
                    <a:pt x="52" y="40"/>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9" name="Google Shape;2889;p36"/>
            <p:cNvSpPr/>
            <p:nvPr/>
          </p:nvSpPr>
          <p:spPr>
            <a:xfrm>
              <a:off x="999671" y="2874820"/>
              <a:ext cx="160154" cy="189087"/>
            </a:xfrm>
            <a:custGeom>
              <a:avLst/>
              <a:gdLst/>
              <a:ahLst/>
              <a:cxnLst/>
              <a:rect l="l" t="t" r="r" b="b"/>
              <a:pathLst>
                <a:path w="3360" h="3967" extrusionOk="0">
                  <a:moveTo>
                    <a:pt x="3096" y="0"/>
                  </a:moveTo>
                  <a:cubicBezTo>
                    <a:pt x="3093" y="0"/>
                    <a:pt x="3090" y="3"/>
                    <a:pt x="3090" y="6"/>
                  </a:cubicBezTo>
                  <a:cubicBezTo>
                    <a:pt x="3154" y="717"/>
                    <a:pt x="3119" y="1411"/>
                    <a:pt x="2916" y="2098"/>
                  </a:cubicBezTo>
                  <a:cubicBezTo>
                    <a:pt x="2731" y="2727"/>
                    <a:pt x="2408" y="3251"/>
                    <a:pt x="2051" y="3790"/>
                  </a:cubicBezTo>
                  <a:cubicBezTo>
                    <a:pt x="1852" y="3749"/>
                    <a:pt x="1664" y="3690"/>
                    <a:pt x="1525" y="3643"/>
                  </a:cubicBezTo>
                  <a:cubicBezTo>
                    <a:pt x="1012" y="3469"/>
                    <a:pt x="522" y="3210"/>
                    <a:pt x="53" y="2942"/>
                  </a:cubicBezTo>
                  <a:cubicBezTo>
                    <a:pt x="49" y="2939"/>
                    <a:pt x="44" y="2938"/>
                    <a:pt x="40" y="2938"/>
                  </a:cubicBezTo>
                  <a:cubicBezTo>
                    <a:pt x="18" y="2938"/>
                    <a:pt x="1" y="2967"/>
                    <a:pt x="25" y="2984"/>
                  </a:cubicBezTo>
                  <a:cubicBezTo>
                    <a:pt x="409" y="3214"/>
                    <a:pt x="801" y="3414"/>
                    <a:pt x="1210" y="3596"/>
                  </a:cubicBezTo>
                  <a:cubicBezTo>
                    <a:pt x="1561" y="3752"/>
                    <a:pt x="1922" y="3942"/>
                    <a:pt x="2312" y="3966"/>
                  </a:cubicBezTo>
                  <a:cubicBezTo>
                    <a:pt x="2328" y="3967"/>
                    <a:pt x="2343" y="3967"/>
                    <a:pt x="2359" y="3967"/>
                  </a:cubicBezTo>
                  <a:cubicBezTo>
                    <a:pt x="2774" y="3967"/>
                    <a:pt x="3262" y="3661"/>
                    <a:pt x="3129" y="3191"/>
                  </a:cubicBezTo>
                  <a:cubicBezTo>
                    <a:pt x="3127" y="3183"/>
                    <a:pt x="3121" y="3180"/>
                    <a:pt x="3116" y="3180"/>
                  </a:cubicBezTo>
                  <a:cubicBezTo>
                    <a:pt x="3109" y="3180"/>
                    <a:pt x="3103" y="3185"/>
                    <a:pt x="3104" y="3194"/>
                  </a:cubicBezTo>
                  <a:cubicBezTo>
                    <a:pt x="3151" y="3695"/>
                    <a:pt x="2848" y="3840"/>
                    <a:pt x="2478" y="3840"/>
                  </a:cubicBezTo>
                  <a:cubicBezTo>
                    <a:pt x="2377" y="3840"/>
                    <a:pt x="2272" y="3829"/>
                    <a:pt x="2167" y="3812"/>
                  </a:cubicBezTo>
                  <a:cubicBezTo>
                    <a:pt x="3041" y="2820"/>
                    <a:pt x="3359" y="1275"/>
                    <a:pt x="3103" y="5"/>
                  </a:cubicBezTo>
                  <a:cubicBezTo>
                    <a:pt x="3102" y="2"/>
                    <a:pt x="3099" y="0"/>
                    <a:pt x="30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0" name="Google Shape;2890;p36"/>
            <p:cNvSpPr/>
            <p:nvPr/>
          </p:nvSpPr>
          <p:spPr>
            <a:xfrm>
              <a:off x="590324" y="2659565"/>
              <a:ext cx="157533" cy="395381"/>
            </a:xfrm>
            <a:custGeom>
              <a:avLst/>
              <a:gdLst/>
              <a:ahLst/>
              <a:cxnLst/>
              <a:rect l="l" t="t" r="r" b="b"/>
              <a:pathLst>
                <a:path w="3305" h="8295" extrusionOk="0">
                  <a:moveTo>
                    <a:pt x="1447" y="1"/>
                  </a:moveTo>
                  <a:cubicBezTo>
                    <a:pt x="1443" y="1"/>
                    <a:pt x="1439" y="2"/>
                    <a:pt x="1435" y="4"/>
                  </a:cubicBezTo>
                  <a:cubicBezTo>
                    <a:pt x="482" y="524"/>
                    <a:pt x="1" y="1674"/>
                    <a:pt x="406" y="2702"/>
                  </a:cubicBezTo>
                  <a:cubicBezTo>
                    <a:pt x="662" y="3358"/>
                    <a:pt x="1156" y="3927"/>
                    <a:pt x="1618" y="4447"/>
                  </a:cubicBezTo>
                  <a:cubicBezTo>
                    <a:pt x="1679" y="4513"/>
                    <a:pt x="1738" y="4579"/>
                    <a:pt x="1799" y="4644"/>
                  </a:cubicBezTo>
                  <a:cubicBezTo>
                    <a:pt x="1779" y="4651"/>
                    <a:pt x="1764" y="4665"/>
                    <a:pt x="1762" y="4691"/>
                  </a:cubicBezTo>
                  <a:cubicBezTo>
                    <a:pt x="1658" y="5914"/>
                    <a:pt x="1812" y="7416"/>
                    <a:pt x="2783" y="8294"/>
                  </a:cubicBezTo>
                  <a:cubicBezTo>
                    <a:pt x="2783" y="8295"/>
                    <a:pt x="2784" y="8295"/>
                    <a:pt x="2784" y="8295"/>
                  </a:cubicBezTo>
                  <a:cubicBezTo>
                    <a:pt x="2785" y="8295"/>
                    <a:pt x="2786" y="8292"/>
                    <a:pt x="2785" y="8291"/>
                  </a:cubicBezTo>
                  <a:cubicBezTo>
                    <a:pt x="2405" y="7756"/>
                    <a:pt x="2109" y="7247"/>
                    <a:pt x="1967" y="6598"/>
                  </a:cubicBezTo>
                  <a:cubicBezTo>
                    <a:pt x="1830" y="5983"/>
                    <a:pt x="1823" y="5354"/>
                    <a:pt x="1875" y="4728"/>
                  </a:cubicBezTo>
                  <a:lnTo>
                    <a:pt x="1875" y="4728"/>
                  </a:lnTo>
                  <a:cubicBezTo>
                    <a:pt x="2309" y="5185"/>
                    <a:pt x="2778" y="5605"/>
                    <a:pt x="3281" y="5984"/>
                  </a:cubicBezTo>
                  <a:cubicBezTo>
                    <a:pt x="3284" y="5986"/>
                    <a:pt x="3287" y="5987"/>
                    <a:pt x="3289" y="5987"/>
                  </a:cubicBezTo>
                  <a:cubicBezTo>
                    <a:pt x="3299" y="5987"/>
                    <a:pt x="3304" y="5974"/>
                    <a:pt x="3296" y="5966"/>
                  </a:cubicBezTo>
                  <a:cubicBezTo>
                    <a:pt x="2406" y="5158"/>
                    <a:pt x="1517" y="4274"/>
                    <a:pt x="854" y="3264"/>
                  </a:cubicBezTo>
                  <a:cubicBezTo>
                    <a:pt x="515" y="2748"/>
                    <a:pt x="281" y="2143"/>
                    <a:pt x="401" y="1518"/>
                  </a:cubicBezTo>
                  <a:cubicBezTo>
                    <a:pt x="521" y="902"/>
                    <a:pt x="909" y="358"/>
                    <a:pt x="1456" y="55"/>
                  </a:cubicBezTo>
                  <a:cubicBezTo>
                    <a:pt x="1482" y="39"/>
                    <a:pt x="1470" y="1"/>
                    <a:pt x="14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1" name="Google Shape;2891;p36"/>
            <p:cNvSpPr/>
            <p:nvPr/>
          </p:nvSpPr>
          <p:spPr>
            <a:xfrm>
              <a:off x="1059110" y="2859424"/>
              <a:ext cx="35224" cy="31078"/>
            </a:xfrm>
            <a:custGeom>
              <a:avLst/>
              <a:gdLst/>
              <a:ahLst/>
              <a:cxnLst/>
              <a:rect l="l" t="t" r="r" b="b"/>
              <a:pathLst>
                <a:path w="739" h="652" extrusionOk="0">
                  <a:moveTo>
                    <a:pt x="370" y="0"/>
                  </a:moveTo>
                  <a:cubicBezTo>
                    <a:pt x="241" y="0"/>
                    <a:pt x="119" y="78"/>
                    <a:pt x="68" y="206"/>
                  </a:cubicBezTo>
                  <a:cubicBezTo>
                    <a:pt x="1" y="373"/>
                    <a:pt x="82" y="562"/>
                    <a:pt x="250" y="628"/>
                  </a:cubicBezTo>
                  <a:cubicBezTo>
                    <a:pt x="290" y="644"/>
                    <a:pt x="331" y="651"/>
                    <a:pt x="371" y="651"/>
                  </a:cubicBezTo>
                  <a:cubicBezTo>
                    <a:pt x="500" y="651"/>
                    <a:pt x="622" y="574"/>
                    <a:pt x="673" y="447"/>
                  </a:cubicBezTo>
                  <a:cubicBezTo>
                    <a:pt x="739" y="279"/>
                    <a:pt x="658" y="91"/>
                    <a:pt x="491" y="24"/>
                  </a:cubicBezTo>
                  <a:cubicBezTo>
                    <a:pt x="451" y="8"/>
                    <a:pt x="410" y="0"/>
                    <a:pt x="3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2" name="Google Shape;2892;p36"/>
            <p:cNvSpPr/>
            <p:nvPr/>
          </p:nvSpPr>
          <p:spPr>
            <a:xfrm>
              <a:off x="1048862" y="2908471"/>
              <a:ext cx="59534" cy="52574"/>
            </a:xfrm>
            <a:custGeom>
              <a:avLst/>
              <a:gdLst/>
              <a:ahLst/>
              <a:cxnLst/>
              <a:rect l="l" t="t" r="r" b="b"/>
              <a:pathLst>
                <a:path w="1249" h="1103" extrusionOk="0">
                  <a:moveTo>
                    <a:pt x="623" y="1"/>
                  </a:moveTo>
                  <a:cubicBezTo>
                    <a:pt x="405" y="1"/>
                    <a:pt x="198" y="132"/>
                    <a:pt x="113" y="347"/>
                  </a:cubicBezTo>
                  <a:cubicBezTo>
                    <a:pt x="0" y="630"/>
                    <a:pt x="137" y="951"/>
                    <a:pt x="420" y="1063"/>
                  </a:cubicBezTo>
                  <a:cubicBezTo>
                    <a:pt x="487" y="1090"/>
                    <a:pt x="556" y="1103"/>
                    <a:pt x="624" y="1103"/>
                  </a:cubicBezTo>
                  <a:cubicBezTo>
                    <a:pt x="843" y="1103"/>
                    <a:pt x="1050" y="971"/>
                    <a:pt x="1136" y="756"/>
                  </a:cubicBezTo>
                  <a:cubicBezTo>
                    <a:pt x="1249" y="473"/>
                    <a:pt x="1111" y="153"/>
                    <a:pt x="828" y="41"/>
                  </a:cubicBezTo>
                  <a:cubicBezTo>
                    <a:pt x="761" y="14"/>
                    <a:pt x="692" y="1"/>
                    <a:pt x="623" y="1"/>
                  </a:cubicBezTo>
                  <a:close/>
                </a:path>
              </a:pathLst>
            </a:custGeom>
            <a:solidFill>
              <a:srgbClr val="F39C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3" name="Google Shape;2893;p36"/>
            <p:cNvSpPr/>
            <p:nvPr/>
          </p:nvSpPr>
          <p:spPr>
            <a:xfrm>
              <a:off x="961635" y="2820530"/>
              <a:ext cx="35272" cy="31125"/>
            </a:xfrm>
            <a:custGeom>
              <a:avLst/>
              <a:gdLst/>
              <a:ahLst/>
              <a:cxnLst/>
              <a:rect l="l" t="t" r="r" b="b"/>
              <a:pathLst>
                <a:path w="740" h="653" extrusionOk="0">
                  <a:moveTo>
                    <a:pt x="369" y="1"/>
                  </a:moveTo>
                  <a:cubicBezTo>
                    <a:pt x="240" y="1"/>
                    <a:pt x="118" y="79"/>
                    <a:pt x="67" y="206"/>
                  </a:cubicBezTo>
                  <a:cubicBezTo>
                    <a:pt x="0" y="374"/>
                    <a:pt x="82" y="562"/>
                    <a:pt x="249" y="629"/>
                  </a:cubicBezTo>
                  <a:cubicBezTo>
                    <a:pt x="289" y="645"/>
                    <a:pt x="329" y="652"/>
                    <a:pt x="369" y="652"/>
                  </a:cubicBezTo>
                  <a:cubicBezTo>
                    <a:pt x="498" y="652"/>
                    <a:pt x="621" y="575"/>
                    <a:pt x="672" y="447"/>
                  </a:cubicBezTo>
                  <a:cubicBezTo>
                    <a:pt x="739" y="280"/>
                    <a:pt x="658" y="91"/>
                    <a:pt x="490" y="24"/>
                  </a:cubicBezTo>
                  <a:cubicBezTo>
                    <a:pt x="450" y="8"/>
                    <a:pt x="409" y="1"/>
                    <a:pt x="3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4" name="Google Shape;2894;p36"/>
            <p:cNvSpPr/>
            <p:nvPr/>
          </p:nvSpPr>
          <p:spPr>
            <a:xfrm>
              <a:off x="907011" y="2851988"/>
              <a:ext cx="59534" cy="52574"/>
            </a:xfrm>
            <a:custGeom>
              <a:avLst/>
              <a:gdLst/>
              <a:ahLst/>
              <a:cxnLst/>
              <a:rect l="l" t="t" r="r" b="b"/>
              <a:pathLst>
                <a:path w="1249" h="1103" extrusionOk="0">
                  <a:moveTo>
                    <a:pt x="625" y="0"/>
                  </a:moveTo>
                  <a:cubicBezTo>
                    <a:pt x="406" y="0"/>
                    <a:pt x="199" y="131"/>
                    <a:pt x="113" y="347"/>
                  </a:cubicBezTo>
                  <a:cubicBezTo>
                    <a:pt x="1" y="630"/>
                    <a:pt x="138" y="950"/>
                    <a:pt x="421" y="1063"/>
                  </a:cubicBezTo>
                  <a:cubicBezTo>
                    <a:pt x="487" y="1090"/>
                    <a:pt x="556" y="1102"/>
                    <a:pt x="624" y="1102"/>
                  </a:cubicBezTo>
                  <a:cubicBezTo>
                    <a:pt x="843" y="1102"/>
                    <a:pt x="1050" y="971"/>
                    <a:pt x="1137" y="756"/>
                  </a:cubicBezTo>
                  <a:cubicBezTo>
                    <a:pt x="1249" y="473"/>
                    <a:pt x="1112" y="153"/>
                    <a:pt x="829" y="40"/>
                  </a:cubicBezTo>
                  <a:cubicBezTo>
                    <a:pt x="762" y="13"/>
                    <a:pt x="693" y="0"/>
                    <a:pt x="625" y="0"/>
                  </a:cubicBezTo>
                  <a:close/>
                </a:path>
              </a:pathLst>
            </a:custGeom>
            <a:solidFill>
              <a:srgbClr val="F39C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5" name="Google Shape;2895;p36"/>
            <p:cNvSpPr/>
            <p:nvPr/>
          </p:nvSpPr>
          <p:spPr>
            <a:xfrm>
              <a:off x="998480" y="2862141"/>
              <a:ext cx="43470" cy="35177"/>
            </a:xfrm>
            <a:custGeom>
              <a:avLst/>
              <a:gdLst/>
              <a:ahLst/>
              <a:cxnLst/>
              <a:rect l="l" t="t" r="r" b="b"/>
              <a:pathLst>
                <a:path w="912" h="738" extrusionOk="0">
                  <a:moveTo>
                    <a:pt x="125" y="1"/>
                  </a:moveTo>
                  <a:cubicBezTo>
                    <a:pt x="91" y="1"/>
                    <a:pt x="59" y="22"/>
                    <a:pt x="47" y="55"/>
                  </a:cubicBezTo>
                  <a:cubicBezTo>
                    <a:pt x="46" y="58"/>
                    <a:pt x="1" y="172"/>
                    <a:pt x="1" y="304"/>
                  </a:cubicBezTo>
                  <a:cubicBezTo>
                    <a:pt x="1" y="492"/>
                    <a:pt x="93" y="634"/>
                    <a:pt x="259" y="700"/>
                  </a:cubicBezTo>
                  <a:cubicBezTo>
                    <a:pt x="327" y="726"/>
                    <a:pt x="391" y="737"/>
                    <a:pt x="451" y="737"/>
                  </a:cubicBezTo>
                  <a:cubicBezTo>
                    <a:pt x="663" y="737"/>
                    <a:pt x="821" y="595"/>
                    <a:pt x="885" y="502"/>
                  </a:cubicBezTo>
                  <a:cubicBezTo>
                    <a:pt x="912" y="463"/>
                    <a:pt x="901" y="411"/>
                    <a:pt x="862" y="385"/>
                  </a:cubicBezTo>
                  <a:cubicBezTo>
                    <a:pt x="848" y="374"/>
                    <a:pt x="831" y="369"/>
                    <a:pt x="814" y="369"/>
                  </a:cubicBezTo>
                  <a:cubicBezTo>
                    <a:pt x="787" y="369"/>
                    <a:pt x="760" y="382"/>
                    <a:pt x="744" y="406"/>
                  </a:cubicBezTo>
                  <a:cubicBezTo>
                    <a:pt x="739" y="414"/>
                    <a:pt x="630" y="569"/>
                    <a:pt x="451" y="569"/>
                  </a:cubicBezTo>
                  <a:cubicBezTo>
                    <a:pt x="411" y="569"/>
                    <a:pt x="368" y="561"/>
                    <a:pt x="322" y="543"/>
                  </a:cubicBezTo>
                  <a:cubicBezTo>
                    <a:pt x="79" y="445"/>
                    <a:pt x="200" y="131"/>
                    <a:pt x="205" y="119"/>
                  </a:cubicBezTo>
                  <a:cubicBezTo>
                    <a:pt x="224" y="74"/>
                    <a:pt x="202" y="24"/>
                    <a:pt x="158" y="8"/>
                  </a:cubicBezTo>
                  <a:cubicBezTo>
                    <a:pt x="147" y="3"/>
                    <a:pt x="136" y="1"/>
                    <a:pt x="12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96" name="Google Shape;2896;p36"/>
          <p:cNvGrpSpPr/>
          <p:nvPr/>
        </p:nvGrpSpPr>
        <p:grpSpPr>
          <a:xfrm>
            <a:off x="1095010" y="619805"/>
            <a:ext cx="446764" cy="432655"/>
            <a:chOff x="2466160" y="5890180"/>
            <a:chExt cx="446764" cy="432655"/>
          </a:xfrm>
        </p:grpSpPr>
        <p:sp>
          <p:nvSpPr>
            <p:cNvPr id="2897" name="Google Shape;2897;p36"/>
            <p:cNvSpPr/>
            <p:nvPr/>
          </p:nvSpPr>
          <p:spPr>
            <a:xfrm>
              <a:off x="2485607" y="5894470"/>
              <a:ext cx="427317" cy="427269"/>
            </a:xfrm>
            <a:custGeom>
              <a:avLst/>
              <a:gdLst/>
              <a:ahLst/>
              <a:cxnLst/>
              <a:rect l="l" t="t" r="r" b="b"/>
              <a:pathLst>
                <a:path w="8965" h="8964" extrusionOk="0">
                  <a:moveTo>
                    <a:pt x="4482" y="0"/>
                  </a:moveTo>
                  <a:cubicBezTo>
                    <a:pt x="2008" y="0"/>
                    <a:pt x="1" y="2007"/>
                    <a:pt x="1" y="4482"/>
                  </a:cubicBezTo>
                  <a:cubicBezTo>
                    <a:pt x="1" y="6957"/>
                    <a:pt x="2008" y="8964"/>
                    <a:pt x="4482" y="8964"/>
                  </a:cubicBezTo>
                  <a:cubicBezTo>
                    <a:pt x="6957" y="8964"/>
                    <a:pt x="8964" y="6957"/>
                    <a:pt x="8964" y="4482"/>
                  </a:cubicBezTo>
                  <a:cubicBezTo>
                    <a:pt x="8964" y="2007"/>
                    <a:pt x="6957" y="0"/>
                    <a:pt x="44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8" name="Google Shape;2898;p36"/>
            <p:cNvSpPr/>
            <p:nvPr/>
          </p:nvSpPr>
          <p:spPr>
            <a:xfrm>
              <a:off x="2514778" y="6171642"/>
              <a:ext cx="381225" cy="94996"/>
            </a:xfrm>
            <a:custGeom>
              <a:avLst/>
              <a:gdLst/>
              <a:ahLst/>
              <a:cxnLst/>
              <a:rect l="l" t="t" r="r" b="b"/>
              <a:pathLst>
                <a:path w="7998" h="1993" extrusionOk="0">
                  <a:moveTo>
                    <a:pt x="5841" y="1"/>
                  </a:moveTo>
                  <a:cubicBezTo>
                    <a:pt x="5684" y="1"/>
                    <a:pt x="5527" y="6"/>
                    <a:pt x="5371" y="16"/>
                  </a:cubicBezTo>
                  <a:cubicBezTo>
                    <a:pt x="4746" y="58"/>
                    <a:pt x="4131" y="175"/>
                    <a:pt x="3521" y="311"/>
                  </a:cubicBezTo>
                  <a:cubicBezTo>
                    <a:pt x="2908" y="447"/>
                    <a:pt x="2299" y="599"/>
                    <a:pt x="1683" y="720"/>
                  </a:cubicBezTo>
                  <a:cubicBezTo>
                    <a:pt x="1128" y="828"/>
                    <a:pt x="566" y="906"/>
                    <a:pt x="0" y="923"/>
                  </a:cubicBezTo>
                  <a:cubicBezTo>
                    <a:pt x="40" y="991"/>
                    <a:pt x="81" y="1059"/>
                    <a:pt x="126" y="1126"/>
                  </a:cubicBezTo>
                  <a:cubicBezTo>
                    <a:pt x="365" y="1077"/>
                    <a:pt x="606" y="1055"/>
                    <a:pt x="847" y="1055"/>
                  </a:cubicBezTo>
                  <a:cubicBezTo>
                    <a:pt x="1196" y="1055"/>
                    <a:pt x="1545" y="1101"/>
                    <a:pt x="1888" y="1178"/>
                  </a:cubicBezTo>
                  <a:cubicBezTo>
                    <a:pt x="2471" y="1310"/>
                    <a:pt x="3032" y="1519"/>
                    <a:pt x="3604" y="1692"/>
                  </a:cubicBezTo>
                  <a:cubicBezTo>
                    <a:pt x="4154" y="1859"/>
                    <a:pt x="4721" y="1993"/>
                    <a:pt x="5299" y="1993"/>
                  </a:cubicBezTo>
                  <a:cubicBezTo>
                    <a:pt x="5327" y="1993"/>
                    <a:pt x="5354" y="1992"/>
                    <a:pt x="5382" y="1992"/>
                  </a:cubicBezTo>
                  <a:cubicBezTo>
                    <a:pt x="5720" y="1984"/>
                    <a:pt x="6053" y="1922"/>
                    <a:pt x="6386" y="1856"/>
                  </a:cubicBezTo>
                  <a:cubicBezTo>
                    <a:pt x="6655" y="1802"/>
                    <a:pt x="6922" y="1744"/>
                    <a:pt x="7189" y="1680"/>
                  </a:cubicBezTo>
                  <a:cubicBezTo>
                    <a:pt x="7525" y="1309"/>
                    <a:pt x="7799" y="882"/>
                    <a:pt x="7997" y="415"/>
                  </a:cubicBezTo>
                  <a:cubicBezTo>
                    <a:pt x="7755" y="322"/>
                    <a:pt x="7517" y="230"/>
                    <a:pt x="7263" y="167"/>
                  </a:cubicBezTo>
                  <a:cubicBezTo>
                    <a:pt x="6797" y="51"/>
                    <a:pt x="6319" y="1"/>
                    <a:pt x="584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9" name="Google Shape;2899;p36"/>
            <p:cNvSpPr/>
            <p:nvPr/>
          </p:nvSpPr>
          <p:spPr>
            <a:xfrm>
              <a:off x="2612158" y="5898807"/>
              <a:ext cx="177171" cy="31459"/>
            </a:xfrm>
            <a:custGeom>
              <a:avLst/>
              <a:gdLst/>
              <a:ahLst/>
              <a:cxnLst/>
              <a:rect l="l" t="t" r="r" b="b"/>
              <a:pathLst>
                <a:path w="3717" h="660" extrusionOk="0">
                  <a:moveTo>
                    <a:pt x="928" y="0"/>
                  </a:moveTo>
                  <a:cubicBezTo>
                    <a:pt x="606" y="67"/>
                    <a:pt x="294" y="167"/>
                    <a:pt x="1" y="299"/>
                  </a:cubicBezTo>
                  <a:cubicBezTo>
                    <a:pt x="189" y="304"/>
                    <a:pt x="379" y="328"/>
                    <a:pt x="564" y="355"/>
                  </a:cubicBezTo>
                  <a:cubicBezTo>
                    <a:pt x="907" y="408"/>
                    <a:pt x="1250" y="483"/>
                    <a:pt x="1592" y="547"/>
                  </a:cubicBezTo>
                  <a:cubicBezTo>
                    <a:pt x="1925" y="607"/>
                    <a:pt x="2262" y="660"/>
                    <a:pt x="2602" y="660"/>
                  </a:cubicBezTo>
                  <a:cubicBezTo>
                    <a:pt x="2605" y="660"/>
                    <a:pt x="2608" y="660"/>
                    <a:pt x="2612" y="660"/>
                  </a:cubicBezTo>
                  <a:cubicBezTo>
                    <a:pt x="2921" y="660"/>
                    <a:pt x="3237" y="613"/>
                    <a:pt x="3513" y="464"/>
                  </a:cubicBezTo>
                  <a:cubicBezTo>
                    <a:pt x="3586" y="424"/>
                    <a:pt x="3653" y="379"/>
                    <a:pt x="3716" y="328"/>
                  </a:cubicBezTo>
                  <a:cubicBezTo>
                    <a:pt x="3462" y="209"/>
                    <a:pt x="3194" y="115"/>
                    <a:pt x="2916" y="45"/>
                  </a:cubicBezTo>
                  <a:cubicBezTo>
                    <a:pt x="2822" y="76"/>
                    <a:pt x="2726" y="100"/>
                    <a:pt x="2627" y="120"/>
                  </a:cubicBezTo>
                  <a:cubicBezTo>
                    <a:pt x="2530" y="139"/>
                    <a:pt x="2433" y="152"/>
                    <a:pt x="2334" y="157"/>
                  </a:cubicBezTo>
                  <a:cubicBezTo>
                    <a:pt x="2309" y="159"/>
                    <a:pt x="2284" y="159"/>
                    <a:pt x="2259" y="159"/>
                  </a:cubicBezTo>
                  <a:cubicBezTo>
                    <a:pt x="2176" y="159"/>
                    <a:pt x="2094" y="153"/>
                    <a:pt x="2012" y="147"/>
                  </a:cubicBezTo>
                  <a:cubicBezTo>
                    <a:pt x="1648" y="120"/>
                    <a:pt x="1289" y="52"/>
                    <a:pt x="9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0" name="Google Shape;2900;p36"/>
            <p:cNvSpPr/>
            <p:nvPr/>
          </p:nvSpPr>
          <p:spPr>
            <a:xfrm>
              <a:off x="2523596" y="5928503"/>
              <a:ext cx="335800" cy="73595"/>
            </a:xfrm>
            <a:custGeom>
              <a:avLst/>
              <a:gdLst/>
              <a:ahLst/>
              <a:cxnLst/>
              <a:rect l="l" t="t" r="r" b="b"/>
              <a:pathLst>
                <a:path w="7045" h="1544" extrusionOk="0">
                  <a:moveTo>
                    <a:pt x="6110" y="0"/>
                  </a:moveTo>
                  <a:cubicBezTo>
                    <a:pt x="5972" y="83"/>
                    <a:pt x="5829" y="159"/>
                    <a:pt x="5679" y="219"/>
                  </a:cubicBezTo>
                  <a:cubicBezTo>
                    <a:pt x="5480" y="301"/>
                    <a:pt x="5273" y="346"/>
                    <a:pt x="5063" y="390"/>
                  </a:cubicBezTo>
                  <a:cubicBezTo>
                    <a:pt x="4846" y="434"/>
                    <a:pt x="4627" y="477"/>
                    <a:pt x="4404" y="490"/>
                  </a:cubicBezTo>
                  <a:cubicBezTo>
                    <a:pt x="4366" y="493"/>
                    <a:pt x="4328" y="494"/>
                    <a:pt x="4291" y="494"/>
                  </a:cubicBezTo>
                  <a:cubicBezTo>
                    <a:pt x="4103" y="494"/>
                    <a:pt x="3919" y="466"/>
                    <a:pt x="3732" y="439"/>
                  </a:cubicBezTo>
                  <a:cubicBezTo>
                    <a:pt x="3521" y="408"/>
                    <a:pt x="3312" y="370"/>
                    <a:pt x="3103" y="330"/>
                  </a:cubicBezTo>
                  <a:cubicBezTo>
                    <a:pt x="2700" y="254"/>
                    <a:pt x="2298" y="168"/>
                    <a:pt x="1890" y="123"/>
                  </a:cubicBezTo>
                  <a:cubicBezTo>
                    <a:pt x="1682" y="99"/>
                    <a:pt x="1472" y="87"/>
                    <a:pt x="1263" y="87"/>
                  </a:cubicBezTo>
                  <a:cubicBezTo>
                    <a:pt x="1219" y="87"/>
                    <a:pt x="1174" y="87"/>
                    <a:pt x="1129" y="88"/>
                  </a:cubicBezTo>
                  <a:cubicBezTo>
                    <a:pt x="689" y="396"/>
                    <a:pt x="305" y="779"/>
                    <a:pt x="1" y="1220"/>
                  </a:cubicBezTo>
                  <a:cubicBezTo>
                    <a:pt x="496" y="1419"/>
                    <a:pt x="1037" y="1515"/>
                    <a:pt x="1567" y="1538"/>
                  </a:cubicBezTo>
                  <a:cubicBezTo>
                    <a:pt x="1644" y="1541"/>
                    <a:pt x="1723" y="1543"/>
                    <a:pt x="1801" y="1543"/>
                  </a:cubicBezTo>
                  <a:cubicBezTo>
                    <a:pt x="2000" y="1543"/>
                    <a:pt x="2200" y="1531"/>
                    <a:pt x="2396" y="1500"/>
                  </a:cubicBezTo>
                  <a:cubicBezTo>
                    <a:pt x="2691" y="1453"/>
                    <a:pt x="2982" y="1376"/>
                    <a:pt x="3267" y="1287"/>
                  </a:cubicBezTo>
                  <a:cubicBezTo>
                    <a:pt x="3835" y="1109"/>
                    <a:pt x="4388" y="885"/>
                    <a:pt x="4969" y="752"/>
                  </a:cubicBezTo>
                  <a:cubicBezTo>
                    <a:pt x="5269" y="684"/>
                    <a:pt x="5580" y="634"/>
                    <a:pt x="5889" y="634"/>
                  </a:cubicBezTo>
                  <a:cubicBezTo>
                    <a:pt x="5892" y="634"/>
                    <a:pt x="5895" y="634"/>
                    <a:pt x="5899" y="634"/>
                  </a:cubicBezTo>
                  <a:cubicBezTo>
                    <a:pt x="6215" y="636"/>
                    <a:pt x="6531" y="681"/>
                    <a:pt x="6840" y="753"/>
                  </a:cubicBezTo>
                  <a:cubicBezTo>
                    <a:pt x="6909" y="769"/>
                    <a:pt x="6977" y="788"/>
                    <a:pt x="7045" y="805"/>
                  </a:cubicBezTo>
                  <a:cubicBezTo>
                    <a:pt x="6773" y="495"/>
                    <a:pt x="6459" y="225"/>
                    <a:pt x="611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1" name="Google Shape;2901;p36"/>
            <p:cNvSpPr/>
            <p:nvPr/>
          </p:nvSpPr>
          <p:spPr>
            <a:xfrm>
              <a:off x="2490469" y="5994090"/>
              <a:ext cx="407917" cy="79029"/>
            </a:xfrm>
            <a:custGeom>
              <a:avLst/>
              <a:gdLst/>
              <a:ahLst/>
              <a:cxnLst/>
              <a:rect l="l" t="t" r="r" b="b"/>
              <a:pathLst>
                <a:path w="8558" h="1658" extrusionOk="0">
                  <a:moveTo>
                    <a:pt x="6546" y="0"/>
                  </a:moveTo>
                  <a:cubicBezTo>
                    <a:pt x="6339" y="0"/>
                    <a:pt x="6133" y="11"/>
                    <a:pt x="5928" y="30"/>
                  </a:cubicBezTo>
                  <a:cubicBezTo>
                    <a:pt x="5245" y="94"/>
                    <a:pt x="4575" y="250"/>
                    <a:pt x="3907" y="391"/>
                  </a:cubicBezTo>
                  <a:cubicBezTo>
                    <a:pt x="3572" y="462"/>
                    <a:pt x="3235" y="538"/>
                    <a:pt x="2893" y="561"/>
                  </a:cubicBezTo>
                  <a:cubicBezTo>
                    <a:pt x="2808" y="567"/>
                    <a:pt x="2723" y="569"/>
                    <a:pt x="2638" y="569"/>
                  </a:cubicBezTo>
                  <a:cubicBezTo>
                    <a:pt x="2423" y="569"/>
                    <a:pt x="2208" y="552"/>
                    <a:pt x="1995" y="521"/>
                  </a:cubicBezTo>
                  <a:cubicBezTo>
                    <a:pt x="1480" y="448"/>
                    <a:pt x="977" y="309"/>
                    <a:pt x="465" y="210"/>
                  </a:cubicBezTo>
                  <a:cubicBezTo>
                    <a:pt x="254" y="590"/>
                    <a:pt x="95" y="1003"/>
                    <a:pt x="0" y="1438"/>
                  </a:cubicBezTo>
                  <a:cubicBezTo>
                    <a:pt x="280" y="1264"/>
                    <a:pt x="589" y="1139"/>
                    <a:pt x="911" y="1074"/>
                  </a:cubicBezTo>
                  <a:cubicBezTo>
                    <a:pt x="1100" y="1037"/>
                    <a:pt x="1293" y="1021"/>
                    <a:pt x="1485" y="1021"/>
                  </a:cubicBezTo>
                  <a:cubicBezTo>
                    <a:pt x="1604" y="1021"/>
                    <a:pt x="1722" y="1027"/>
                    <a:pt x="1840" y="1038"/>
                  </a:cubicBezTo>
                  <a:cubicBezTo>
                    <a:pt x="2533" y="1108"/>
                    <a:pt x="3186" y="1358"/>
                    <a:pt x="3861" y="1518"/>
                  </a:cubicBezTo>
                  <a:cubicBezTo>
                    <a:pt x="4213" y="1601"/>
                    <a:pt x="4572" y="1658"/>
                    <a:pt x="4935" y="1658"/>
                  </a:cubicBezTo>
                  <a:cubicBezTo>
                    <a:pt x="4954" y="1658"/>
                    <a:pt x="4973" y="1657"/>
                    <a:pt x="4992" y="1657"/>
                  </a:cubicBezTo>
                  <a:cubicBezTo>
                    <a:pt x="5365" y="1650"/>
                    <a:pt x="5735" y="1561"/>
                    <a:pt x="6089" y="1455"/>
                  </a:cubicBezTo>
                  <a:cubicBezTo>
                    <a:pt x="6437" y="1351"/>
                    <a:pt x="6775" y="1225"/>
                    <a:pt x="7119" y="1113"/>
                  </a:cubicBezTo>
                  <a:cubicBezTo>
                    <a:pt x="7466" y="1000"/>
                    <a:pt x="7819" y="904"/>
                    <a:pt x="8176" y="834"/>
                  </a:cubicBezTo>
                  <a:cubicBezTo>
                    <a:pt x="8302" y="810"/>
                    <a:pt x="8431" y="789"/>
                    <a:pt x="8557" y="770"/>
                  </a:cubicBezTo>
                  <a:cubicBezTo>
                    <a:pt x="8481" y="577"/>
                    <a:pt x="8392" y="389"/>
                    <a:pt x="8292" y="209"/>
                  </a:cubicBezTo>
                  <a:cubicBezTo>
                    <a:pt x="8145" y="181"/>
                    <a:pt x="7998" y="156"/>
                    <a:pt x="7851" y="134"/>
                  </a:cubicBezTo>
                  <a:cubicBezTo>
                    <a:pt x="7550" y="88"/>
                    <a:pt x="7248" y="37"/>
                    <a:pt x="6944" y="15"/>
                  </a:cubicBezTo>
                  <a:cubicBezTo>
                    <a:pt x="6811" y="5"/>
                    <a:pt x="6678" y="0"/>
                    <a:pt x="654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2" name="Google Shape;2902;p36"/>
            <p:cNvSpPr/>
            <p:nvPr/>
          </p:nvSpPr>
          <p:spPr>
            <a:xfrm>
              <a:off x="2488229" y="6099572"/>
              <a:ext cx="424504" cy="62489"/>
            </a:xfrm>
            <a:custGeom>
              <a:avLst/>
              <a:gdLst/>
              <a:ahLst/>
              <a:cxnLst/>
              <a:rect l="l" t="t" r="r" b="b"/>
              <a:pathLst>
                <a:path w="8906" h="1311" extrusionOk="0">
                  <a:moveTo>
                    <a:pt x="3224" y="0"/>
                  </a:moveTo>
                  <a:cubicBezTo>
                    <a:pt x="2751" y="0"/>
                    <a:pt x="2278" y="33"/>
                    <a:pt x="1814" y="121"/>
                  </a:cubicBezTo>
                  <a:cubicBezTo>
                    <a:pt x="1161" y="246"/>
                    <a:pt x="532" y="491"/>
                    <a:pt x="0" y="891"/>
                  </a:cubicBezTo>
                  <a:cubicBezTo>
                    <a:pt x="24" y="1033"/>
                    <a:pt x="53" y="1173"/>
                    <a:pt x="89" y="1311"/>
                  </a:cubicBezTo>
                  <a:cubicBezTo>
                    <a:pt x="125" y="1284"/>
                    <a:pt x="159" y="1258"/>
                    <a:pt x="194" y="1235"/>
                  </a:cubicBezTo>
                  <a:cubicBezTo>
                    <a:pt x="714" y="887"/>
                    <a:pt x="1327" y="697"/>
                    <a:pt x="1937" y="591"/>
                  </a:cubicBezTo>
                  <a:cubicBezTo>
                    <a:pt x="2445" y="503"/>
                    <a:pt x="2961" y="471"/>
                    <a:pt x="3476" y="471"/>
                  </a:cubicBezTo>
                  <a:cubicBezTo>
                    <a:pt x="3596" y="471"/>
                    <a:pt x="3717" y="473"/>
                    <a:pt x="3837" y="476"/>
                  </a:cubicBezTo>
                  <a:cubicBezTo>
                    <a:pt x="4602" y="497"/>
                    <a:pt x="5355" y="617"/>
                    <a:pt x="6112" y="732"/>
                  </a:cubicBezTo>
                  <a:cubicBezTo>
                    <a:pt x="6723" y="824"/>
                    <a:pt x="7339" y="904"/>
                    <a:pt x="7957" y="904"/>
                  </a:cubicBezTo>
                  <a:cubicBezTo>
                    <a:pt x="8110" y="904"/>
                    <a:pt x="8262" y="899"/>
                    <a:pt x="8415" y="889"/>
                  </a:cubicBezTo>
                  <a:cubicBezTo>
                    <a:pt x="8562" y="878"/>
                    <a:pt x="8710" y="863"/>
                    <a:pt x="8858" y="842"/>
                  </a:cubicBezTo>
                  <a:cubicBezTo>
                    <a:pt x="8886" y="659"/>
                    <a:pt x="8902" y="473"/>
                    <a:pt x="8906" y="285"/>
                  </a:cubicBezTo>
                  <a:lnTo>
                    <a:pt x="8906" y="285"/>
                  </a:lnTo>
                  <a:cubicBezTo>
                    <a:pt x="8672" y="327"/>
                    <a:pt x="8436" y="353"/>
                    <a:pt x="8200" y="367"/>
                  </a:cubicBezTo>
                  <a:cubicBezTo>
                    <a:pt x="8063" y="376"/>
                    <a:pt x="7926" y="379"/>
                    <a:pt x="7790" y="379"/>
                  </a:cubicBezTo>
                  <a:cubicBezTo>
                    <a:pt x="7211" y="379"/>
                    <a:pt x="6636" y="313"/>
                    <a:pt x="6060" y="242"/>
                  </a:cubicBezTo>
                  <a:cubicBezTo>
                    <a:pt x="5353" y="154"/>
                    <a:pt x="4646" y="63"/>
                    <a:pt x="3934" y="22"/>
                  </a:cubicBezTo>
                  <a:cubicBezTo>
                    <a:pt x="3698" y="8"/>
                    <a:pt x="3461" y="0"/>
                    <a:pt x="32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3" name="Google Shape;2903;p36"/>
            <p:cNvSpPr/>
            <p:nvPr/>
          </p:nvSpPr>
          <p:spPr>
            <a:xfrm>
              <a:off x="2553101" y="6257391"/>
              <a:ext cx="234226" cy="64491"/>
            </a:xfrm>
            <a:custGeom>
              <a:avLst/>
              <a:gdLst/>
              <a:ahLst/>
              <a:cxnLst/>
              <a:rect l="l" t="t" r="r" b="b"/>
              <a:pathLst>
                <a:path w="4914" h="1353" extrusionOk="0">
                  <a:moveTo>
                    <a:pt x="792" y="1"/>
                  </a:moveTo>
                  <a:cubicBezTo>
                    <a:pt x="522" y="1"/>
                    <a:pt x="252" y="40"/>
                    <a:pt x="0" y="139"/>
                  </a:cubicBezTo>
                  <a:cubicBezTo>
                    <a:pt x="803" y="891"/>
                    <a:pt x="1879" y="1353"/>
                    <a:pt x="3065" y="1353"/>
                  </a:cubicBezTo>
                  <a:cubicBezTo>
                    <a:pt x="3725" y="1353"/>
                    <a:pt x="4349" y="1208"/>
                    <a:pt x="4913" y="954"/>
                  </a:cubicBezTo>
                  <a:cubicBezTo>
                    <a:pt x="4910" y="952"/>
                    <a:pt x="4905" y="952"/>
                    <a:pt x="4902" y="952"/>
                  </a:cubicBezTo>
                  <a:cubicBezTo>
                    <a:pt x="4673" y="943"/>
                    <a:pt x="4445" y="904"/>
                    <a:pt x="4223" y="854"/>
                  </a:cubicBezTo>
                  <a:cubicBezTo>
                    <a:pt x="3711" y="737"/>
                    <a:pt x="3215" y="562"/>
                    <a:pt x="2716" y="402"/>
                  </a:cubicBezTo>
                  <a:cubicBezTo>
                    <a:pt x="2212" y="242"/>
                    <a:pt x="1700" y="85"/>
                    <a:pt x="1173" y="24"/>
                  </a:cubicBezTo>
                  <a:cubicBezTo>
                    <a:pt x="1047" y="9"/>
                    <a:pt x="920" y="1"/>
                    <a:pt x="7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4" name="Google Shape;2904;p36"/>
            <p:cNvSpPr/>
            <p:nvPr/>
          </p:nvSpPr>
          <p:spPr>
            <a:xfrm>
              <a:off x="2466160" y="5890180"/>
              <a:ext cx="409681" cy="296190"/>
            </a:xfrm>
            <a:custGeom>
              <a:avLst/>
              <a:gdLst/>
              <a:ahLst/>
              <a:cxnLst/>
              <a:rect l="l" t="t" r="r" b="b"/>
              <a:pathLst>
                <a:path w="8595" h="6214" extrusionOk="0">
                  <a:moveTo>
                    <a:pt x="4890" y="1"/>
                  </a:moveTo>
                  <a:cubicBezTo>
                    <a:pt x="4660" y="1"/>
                    <a:pt x="4430" y="19"/>
                    <a:pt x="4202" y="56"/>
                  </a:cubicBezTo>
                  <a:cubicBezTo>
                    <a:pt x="2473" y="337"/>
                    <a:pt x="1001" y="1623"/>
                    <a:pt x="546" y="3321"/>
                  </a:cubicBezTo>
                  <a:cubicBezTo>
                    <a:pt x="293" y="4267"/>
                    <a:pt x="350" y="5309"/>
                    <a:pt x="734" y="6211"/>
                  </a:cubicBezTo>
                  <a:cubicBezTo>
                    <a:pt x="735" y="6213"/>
                    <a:pt x="737" y="6214"/>
                    <a:pt x="738" y="6214"/>
                  </a:cubicBezTo>
                  <a:cubicBezTo>
                    <a:pt x="741" y="6214"/>
                    <a:pt x="744" y="6212"/>
                    <a:pt x="743" y="6208"/>
                  </a:cubicBezTo>
                  <a:cubicBezTo>
                    <a:pt x="1" y="4069"/>
                    <a:pt x="823" y="1657"/>
                    <a:pt x="2870" y="597"/>
                  </a:cubicBezTo>
                  <a:cubicBezTo>
                    <a:pt x="3512" y="264"/>
                    <a:pt x="4194" y="108"/>
                    <a:pt x="4868" y="108"/>
                  </a:cubicBezTo>
                  <a:cubicBezTo>
                    <a:pt x="6269" y="108"/>
                    <a:pt x="7637" y="782"/>
                    <a:pt x="8547" y="1944"/>
                  </a:cubicBezTo>
                  <a:cubicBezTo>
                    <a:pt x="8551" y="1950"/>
                    <a:pt x="8557" y="1952"/>
                    <a:pt x="8563" y="1952"/>
                  </a:cubicBezTo>
                  <a:cubicBezTo>
                    <a:pt x="8578" y="1952"/>
                    <a:pt x="8595" y="1933"/>
                    <a:pt x="8584" y="1917"/>
                  </a:cubicBezTo>
                  <a:cubicBezTo>
                    <a:pt x="7763" y="715"/>
                    <a:pt x="6335" y="1"/>
                    <a:pt x="489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5" name="Google Shape;2905;p36"/>
            <p:cNvSpPr/>
            <p:nvPr/>
          </p:nvSpPr>
          <p:spPr>
            <a:xfrm>
              <a:off x="2672025" y="6254770"/>
              <a:ext cx="184130" cy="68066"/>
            </a:xfrm>
            <a:custGeom>
              <a:avLst/>
              <a:gdLst/>
              <a:ahLst/>
              <a:cxnLst/>
              <a:rect l="l" t="t" r="r" b="b"/>
              <a:pathLst>
                <a:path w="3863" h="1428" extrusionOk="0">
                  <a:moveTo>
                    <a:pt x="3819" y="1"/>
                  </a:moveTo>
                  <a:cubicBezTo>
                    <a:pt x="3812" y="1"/>
                    <a:pt x="3805" y="3"/>
                    <a:pt x="3799" y="9"/>
                  </a:cubicBezTo>
                  <a:cubicBezTo>
                    <a:pt x="3297" y="487"/>
                    <a:pt x="2791" y="888"/>
                    <a:pt x="2130" y="1127"/>
                  </a:cubicBezTo>
                  <a:cubicBezTo>
                    <a:pt x="1435" y="1378"/>
                    <a:pt x="729" y="1371"/>
                    <a:pt x="2" y="1392"/>
                  </a:cubicBezTo>
                  <a:cubicBezTo>
                    <a:pt x="1" y="1392"/>
                    <a:pt x="1" y="1394"/>
                    <a:pt x="2" y="1394"/>
                  </a:cubicBezTo>
                  <a:cubicBezTo>
                    <a:pt x="215" y="1416"/>
                    <a:pt x="432" y="1428"/>
                    <a:pt x="649" y="1428"/>
                  </a:cubicBezTo>
                  <a:cubicBezTo>
                    <a:pt x="1859" y="1428"/>
                    <a:pt x="3090" y="1063"/>
                    <a:pt x="3847" y="46"/>
                  </a:cubicBezTo>
                  <a:cubicBezTo>
                    <a:pt x="3863" y="24"/>
                    <a:pt x="3841" y="1"/>
                    <a:pt x="38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36"/>
            <p:cNvSpPr/>
            <p:nvPr/>
          </p:nvSpPr>
          <p:spPr>
            <a:xfrm>
              <a:off x="2649289" y="6005434"/>
              <a:ext cx="41564" cy="41564"/>
            </a:xfrm>
            <a:custGeom>
              <a:avLst/>
              <a:gdLst/>
              <a:ahLst/>
              <a:cxnLst/>
              <a:rect l="l" t="t" r="r" b="b"/>
              <a:pathLst>
                <a:path w="872" h="872" extrusionOk="0">
                  <a:moveTo>
                    <a:pt x="436" y="1"/>
                  </a:moveTo>
                  <a:cubicBezTo>
                    <a:pt x="195" y="1"/>
                    <a:pt x="1" y="195"/>
                    <a:pt x="1" y="436"/>
                  </a:cubicBezTo>
                  <a:cubicBezTo>
                    <a:pt x="1" y="677"/>
                    <a:pt x="195" y="872"/>
                    <a:pt x="436" y="872"/>
                  </a:cubicBezTo>
                  <a:cubicBezTo>
                    <a:pt x="677" y="872"/>
                    <a:pt x="872" y="677"/>
                    <a:pt x="872" y="436"/>
                  </a:cubicBezTo>
                  <a:cubicBezTo>
                    <a:pt x="872" y="195"/>
                    <a:pt x="677"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36"/>
            <p:cNvSpPr/>
            <p:nvPr/>
          </p:nvSpPr>
          <p:spPr>
            <a:xfrm>
              <a:off x="2770120" y="6005434"/>
              <a:ext cx="41612" cy="41564"/>
            </a:xfrm>
            <a:custGeom>
              <a:avLst/>
              <a:gdLst/>
              <a:ahLst/>
              <a:cxnLst/>
              <a:rect l="l" t="t" r="r" b="b"/>
              <a:pathLst>
                <a:path w="873" h="872" extrusionOk="0">
                  <a:moveTo>
                    <a:pt x="436" y="1"/>
                  </a:moveTo>
                  <a:cubicBezTo>
                    <a:pt x="195" y="1"/>
                    <a:pt x="0" y="195"/>
                    <a:pt x="0" y="436"/>
                  </a:cubicBezTo>
                  <a:cubicBezTo>
                    <a:pt x="0" y="677"/>
                    <a:pt x="195" y="872"/>
                    <a:pt x="436" y="872"/>
                  </a:cubicBezTo>
                  <a:cubicBezTo>
                    <a:pt x="676" y="872"/>
                    <a:pt x="872" y="677"/>
                    <a:pt x="872" y="436"/>
                  </a:cubicBezTo>
                  <a:cubicBezTo>
                    <a:pt x="872" y="195"/>
                    <a:pt x="676"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36"/>
            <p:cNvSpPr/>
            <p:nvPr/>
          </p:nvSpPr>
          <p:spPr>
            <a:xfrm>
              <a:off x="2712254" y="5994042"/>
              <a:ext cx="36130" cy="22927"/>
            </a:xfrm>
            <a:custGeom>
              <a:avLst/>
              <a:gdLst/>
              <a:ahLst/>
              <a:cxnLst/>
              <a:rect l="l" t="t" r="r" b="b"/>
              <a:pathLst>
                <a:path w="758" h="481" extrusionOk="0">
                  <a:moveTo>
                    <a:pt x="690" y="1"/>
                  </a:moveTo>
                  <a:cubicBezTo>
                    <a:pt x="652" y="1"/>
                    <a:pt x="622" y="31"/>
                    <a:pt x="622" y="68"/>
                  </a:cubicBezTo>
                  <a:cubicBezTo>
                    <a:pt x="622" y="79"/>
                    <a:pt x="617" y="345"/>
                    <a:pt x="412" y="345"/>
                  </a:cubicBezTo>
                  <a:cubicBezTo>
                    <a:pt x="194" y="345"/>
                    <a:pt x="144" y="132"/>
                    <a:pt x="141" y="121"/>
                  </a:cubicBezTo>
                  <a:cubicBezTo>
                    <a:pt x="135" y="89"/>
                    <a:pt x="107" y="68"/>
                    <a:pt x="75" y="68"/>
                  </a:cubicBezTo>
                  <a:cubicBezTo>
                    <a:pt x="71" y="68"/>
                    <a:pt x="66" y="68"/>
                    <a:pt x="61" y="69"/>
                  </a:cubicBezTo>
                  <a:cubicBezTo>
                    <a:pt x="25" y="77"/>
                    <a:pt x="1" y="112"/>
                    <a:pt x="9" y="148"/>
                  </a:cubicBezTo>
                  <a:cubicBezTo>
                    <a:pt x="34" y="264"/>
                    <a:pt x="149" y="480"/>
                    <a:pt x="412" y="480"/>
                  </a:cubicBezTo>
                  <a:cubicBezTo>
                    <a:pt x="685" y="480"/>
                    <a:pt x="758" y="210"/>
                    <a:pt x="757" y="69"/>
                  </a:cubicBezTo>
                  <a:cubicBezTo>
                    <a:pt x="757" y="31"/>
                    <a:pt x="726" y="1"/>
                    <a:pt x="69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9" name="Google Shape;2909;p36"/>
            <p:cNvSpPr/>
            <p:nvPr/>
          </p:nvSpPr>
          <p:spPr>
            <a:xfrm>
              <a:off x="2667401" y="5975786"/>
              <a:ext cx="36130" cy="22975"/>
            </a:xfrm>
            <a:custGeom>
              <a:avLst/>
              <a:gdLst/>
              <a:ahLst/>
              <a:cxnLst/>
              <a:rect l="l" t="t" r="r" b="b"/>
              <a:pathLst>
                <a:path w="758" h="482" extrusionOk="0">
                  <a:moveTo>
                    <a:pt x="689" y="1"/>
                  </a:moveTo>
                  <a:cubicBezTo>
                    <a:pt x="652" y="1"/>
                    <a:pt x="621" y="31"/>
                    <a:pt x="621" y="69"/>
                  </a:cubicBezTo>
                  <a:cubicBezTo>
                    <a:pt x="621" y="80"/>
                    <a:pt x="619" y="346"/>
                    <a:pt x="412" y="346"/>
                  </a:cubicBezTo>
                  <a:cubicBezTo>
                    <a:pt x="195" y="346"/>
                    <a:pt x="144" y="133"/>
                    <a:pt x="141" y="122"/>
                  </a:cubicBezTo>
                  <a:cubicBezTo>
                    <a:pt x="134" y="90"/>
                    <a:pt x="106" y="68"/>
                    <a:pt x="75" y="68"/>
                  </a:cubicBezTo>
                  <a:cubicBezTo>
                    <a:pt x="70" y="68"/>
                    <a:pt x="66" y="69"/>
                    <a:pt x="61" y="70"/>
                  </a:cubicBezTo>
                  <a:cubicBezTo>
                    <a:pt x="25" y="78"/>
                    <a:pt x="1" y="113"/>
                    <a:pt x="9" y="149"/>
                  </a:cubicBezTo>
                  <a:cubicBezTo>
                    <a:pt x="34" y="265"/>
                    <a:pt x="149" y="481"/>
                    <a:pt x="412" y="481"/>
                  </a:cubicBezTo>
                  <a:cubicBezTo>
                    <a:pt x="685" y="481"/>
                    <a:pt x="757" y="211"/>
                    <a:pt x="757" y="69"/>
                  </a:cubicBezTo>
                  <a:cubicBezTo>
                    <a:pt x="757" y="31"/>
                    <a:pt x="727" y="1"/>
                    <a:pt x="68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0" name="Google Shape;2910;p36"/>
            <p:cNvSpPr/>
            <p:nvPr/>
          </p:nvSpPr>
          <p:spPr>
            <a:xfrm>
              <a:off x="2753389" y="5975739"/>
              <a:ext cx="36082" cy="23022"/>
            </a:xfrm>
            <a:custGeom>
              <a:avLst/>
              <a:gdLst/>
              <a:ahLst/>
              <a:cxnLst/>
              <a:rect l="l" t="t" r="r" b="b"/>
              <a:pathLst>
                <a:path w="757" h="483" extrusionOk="0">
                  <a:moveTo>
                    <a:pt x="688" y="1"/>
                  </a:moveTo>
                  <a:cubicBezTo>
                    <a:pt x="650" y="1"/>
                    <a:pt x="621" y="30"/>
                    <a:pt x="621" y="69"/>
                  </a:cubicBezTo>
                  <a:cubicBezTo>
                    <a:pt x="621" y="80"/>
                    <a:pt x="618" y="346"/>
                    <a:pt x="412" y="346"/>
                  </a:cubicBezTo>
                  <a:cubicBezTo>
                    <a:pt x="194" y="346"/>
                    <a:pt x="143" y="132"/>
                    <a:pt x="141" y="122"/>
                  </a:cubicBezTo>
                  <a:cubicBezTo>
                    <a:pt x="133" y="91"/>
                    <a:pt x="106" y="69"/>
                    <a:pt x="74" y="69"/>
                  </a:cubicBezTo>
                  <a:cubicBezTo>
                    <a:pt x="69" y="69"/>
                    <a:pt x="65" y="70"/>
                    <a:pt x="60" y="71"/>
                  </a:cubicBezTo>
                  <a:cubicBezTo>
                    <a:pt x="23" y="79"/>
                    <a:pt x="0" y="114"/>
                    <a:pt x="8" y="150"/>
                  </a:cubicBezTo>
                  <a:cubicBezTo>
                    <a:pt x="33" y="266"/>
                    <a:pt x="148" y="482"/>
                    <a:pt x="412" y="482"/>
                  </a:cubicBezTo>
                  <a:cubicBezTo>
                    <a:pt x="684" y="482"/>
                    <a:pt x="755" y="212"/>
                    <a:pt x="756" y="69"/>
                  </a:cubicBezTo>
                  <a:cubicBezTo>
                    <a:pt x="756" y="30"/>
                    <a:pt x="727" y="1"/>
                    <a:pt x="6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911" name="Google Shape;2911;p36"/>
          <p:cNvSpPr/>
          <p:nvPr/>
        </p:nvSpPr>
        <p:spPr>
          <a:xfrm>
            <a:off x="5339168" y="4403531"/>
            <a:ext cx="59654" cy="59654"/>
          </a:xfrm>
          <a:custGeom>
            <a:avLst/>
            <a:gdLst/>
            <a:ahLst/>
            <a:cxnLst/>
            <a:rect l="l" t="t" r="r" b="b"/>
            <a:pathLst>
              <a:path w="524" h="524" extrusionOk="0">
                <a:moveTo>
                  <a:pt x="254" y="0"/>
                </a:moveTo>
                <a:cubicBezTo>
                  <a:pt x="254" y="0"/>
                  <a:pt x="236" y="121"/>
                  <a:pt x="232" y="234"/>
                </a:cubicBezTo>
                <a:cubicBezTo>
                  <a:pt x="143" y="240"/>
                  <a:pt x="1" y="269"/>
                  <a:pt x="1" y="269"/>
                </a:cubicBezTo>
                <a:cubicBezTo>
                  <a:pt x="1" y="269"/>
                  <a:pt x="121" y="287"/>
                  <a:pt x="232" y="291"/>
                </a:cubicBezTo>
                <a:cubicBezTo>
                  <a:pt x="235" y="405"/>
                  <a:pt x="255" y="524"/>
                  <a:pt x="255" y="524"/>
                </a:cubicBezTo>
                <a:cubicBezTo>
                  <a:pt x="255" y="524"/>
                  <a:pt x="283" y="381"/>
                  <a:pt x="290" y="292"/>
                </a:cubicBezTo>
                <a:cubicBezTo>
                  <a:pt x="404" y="290"/>
                  <a:pt x="523" y="269"/>
                  <a:pt x="523" y="269"/>
                </a:cubicBezTo>
                <a:cubicBezTo>
                  <a:pt x="523" y="269"/>
                  <a:pt x="379" y="239"/>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2" name="Google Shape;2912;p36"/>
          <p:cNvSpPr/>
          <p:nvPr/>
        </p:nvSpPr>
        <p:spPr>
          <a:xfrm>
            <a:off x="5493078" y="695643"/>
            <a:ext cx="59654" cy="59768"/>
          </a:xfrm>
          <a:custGeom>
            <a:avLst/>
            <a:gdLst/>
            <a:ahLst/>
            <a:cxnLst/>
            <a:rect l="l" t="t" r="r" b="b"/>
            <a:pathLst>
              <a:path w="524" h="525" extrusionOk="0">
                <a:moveTo>
                  <a:pt x="255" y="1"/>
                </a:moveTo>
                <a:cubicBezTo>
                  <a:pt x="255" y="1"/>
                  <a:pt x="236" y="120"/>
                  <a:pt x="232" y="233"/>
                </a:cubicBezTo>
                <a:cubicBezTo>
                  <a:pt x="144" y="239"/>
                  <a:pt x="1" y="269"/>
                  <a:pt x="1" y="269"/>
                </a:cubicBezTo>
                <a:cubicBezTo>
                  <a:pt x="1" y="269"/>
                  <a:pt x="121" y="286"/>
                  <a:pt x="232" y="291"/>
                </a:cubicBezTo>
                <a:cubicBezTo>
                  <a:pt x="235" y="405"/>
                  <a:pt x="256" y="524"/>
                  <a:pt x="256" y="524"/>
                </a:cubicBezTo>
                <a:cubicBezTo>
                  <a:pt x="256" y="524"/>
                  <a:pt x="283" y="381"/>
                  <a:pt x="291" y="292"/>
                </a:cubicBezTo>
                <a:cubicBezTo>
                  <a:pt x="404" y="290"/>
                  <a:pt x="523" y="269"/>
                  <a:pt x="523" y="269"/>
                </a:cubicBezTo>
                <a:cubicBezTo>
                  <a:pt x="523" y="269"/>
                  <a:pt x="380" y="238"/>
                  <a:pt x="291" y="233"/>
                </a:cubicBezTo>
                <a:cubicBezTo>
                  <a:pt x="283"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3" name="Google Shape;2913;p36"/>
          <p:cNvSpPr/>
          <p:nvPr/>
        </p:nvSpPr>
        <p:spPr>
          <a:xfrm>
            <a:off x="6024761" y="2555106"/>
            <a:ext cx="59654" cy="59768"/>
          </a:xfrm>
          <a:custGeom>
            <a:avLst/>
            <a:gdLst/>
            <a:ahLst/>
            <a:cxnLst/>
            <a:rect l="l" t="t" r="r" b="b"/>
            <a:pathLst>
              <a:path w="524" h="525" extrusionOk="0">
                <a:moveTo>
                  <a:pt x="255" y="1"/>
                </a:moveTo>
                <a:cubicBezTo>
                  <a:pt x="255" y="1"/>
                  <a:pt x="238" y="121"/>
                  <a:pt x="233" y="234"/>
                </a:cubicBezTo>
                <a:cubicBezTo>
                  <a:pt x="144" y="241"/>
                  <a:pt x="1" y="269"/>
                  <a:pt x="1" y="269"/>
                </a:cubicBezTo>
                <a:cubicBezTo>
                  <a:pt x="1" y="269"/>
                  <a:pt x="121" y="288"/>
                  <a:pt x="233" y="292"/>
                </a:cubicBezTo>
                <a:cubicBezTo>
                  <a:pt x="235" y="405"/>
                  <a:pt x="256" y="524"/>
                  <a:pt x="256" y="524"/>
                </a:cubicBezTo>
                <a:cubicBezTo>
                  <a:pt x="256" y="524"/>
                  <a:pt x="285" y="381"/>
                  <a:pt x="291" y="293"/>
                </a:cubicBezTo>
                <a:cubicBezTo>
                  <a:pt x="405" y="291"/>
                  <a:pt x="523" y="269"/>
                  <a:pt x="523" y="269"/>
                </a:cubicBezTo>
                <a:cubicBezTo>
                  <a:pt x="523" y="269"/>
                  <a:pt x="380" y="240"/>
                  <a:pt x="291" y="234"/>
                </a:cubicBezTo>
                <a:cubicBezTo>
                  <a:pt x="285"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4" name="Google Shape;2914;p36"/>
          <p:cNvSpPr/>
          <p:nvPr/>
        </p:nvSpPr>
        <p:spPr>
          <a:xfrm>
            <a:off x="7970516" y="4438071"/>
            <a:ext cx="59768" cy="59768"/>
          </a:xfrm>
          <a:custGeom>
            <a:avLst/>
            <a:gdLst/>
            <a:ahLst/>
            <a:cxnLst/>
            <a:rect l="l" t="t" r="r" b="b"/>
            <a:pathLst>
              <a:path w="525" h="525" extrusionOk="0">
                <a:moveTo>
                  <a:pt x="256" y="1"/>
                </a:moveTo>
                <a:cubicBezTo>
                  <a:pt x="256" y="1"/>
                  <a:pt x="238" y="121"/>
                  <a:pt x="234" y="234"/>
                </a:cubicBezTo>
                <a:cubicBezTo>
                  <a:pt x="145" y="241"/>
                  <a:pt x="1" y="269"/>
                  <a:pt x="1" y="269"/>
                </a:cubicBezTo>
                <a:cubicBezTo>
                  <a:pt x="1" y="269"/>
                  <a:pt x="121" y="288"/>
                  <a:pt x="233" y="292"/>
                </a:cubicBezTo>
                <a:cubicBezTo>
                  <a:pt x="235" y="405"/>
                  <a:pt x="256" y="524"/>
                  <a:pt x="256" y="524"/>
                </a:cubicBezTo>
                <a:cubicBezTo>
                  <a:pt x="256" y="524"/>
                  <a:pt x="286" y="381"/>
                  <a:pt x="292" y="293"/>
                </a:cubicBezTo>
                <a:cubicBezTo>
                  <a:pt x="406" y="291"/>
                  <a:pt x="524" y="269"/>
                  <a:pt x="524" y="269"/>
                </a:cubicBezTo>
                <a:cubicBezTo>
                  <a:pt x="524" y="269"/>
                  <a:pt x="381" y="240"/>
                  <a:pt x="292" y="234"/>
                </a:cubicBezTo>
                <a:cubicBezTo>
                  <a:pt x="286" y="145"/>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5" name="Google Shape;2915;p36"/>
          <p:cNvSpPr/>
          <p:nvPr/>
        </p:nvSpPr>
        <p:spPr>
          <a:xfrm>
            <a:off x="7924660" y="2195314"/>
            <a:ext cx="59654" cy="59768"/>
          </a:xfrm>
          <a:custGeom>
            <a:avLst/>
            <a:gdLst/>
            <a:ahLst/>
            <a:cxnLst/>
            <a:rect l="l" t="t" r="r" b="b"/>
            <a:pathLst>
              <a:path w="524" h="525" extrusionOk="0">
                <a:moveTo>
                  <a:pt x="255" y="1"/>
                </a:moveTo>
                <a:cubicBezTo>
                  <a:pt x="255" y="1"/>
                  <a:pt x="237" y="121"/>
                  <a:pt x="232" y="234"/>
                </a:cubicBezTo>
                <a:cubicBezTo>
                  <a:pt x="143" y="241"/>
                  <a:pt x="0" y="270"/>
                  <a:pt x="0" y="270"/>
                </a:cubicBezTo>
                <a:cubicBezTo>
                  <a:pt x="0" y="270"/>
                  <a:pt x="120" y="288"/>
                  <a:pt x="231" y="292"/>
                </a:cubicBezTo>
                <a:cubicBezTo>
                  <a:pt x="235" y="405"/>
                  <a:pt x="255" y="524"/>
                  <a:pt x="255" y="524"/>
                </a:cubicBezTo>
                <a:cubicBezTo>
                  <a:pt x="255" y="524"/>
                  <a:pt x="284" y="381"/>
                  <a:pt x="290" y="293"/>
                </a:cubicBezTo>
                <a:cubicBezTo>
                  <a:pt x="404" y="291"/>
                  <a:pt x="523" y="270"/>
                  <a:pt x="523" y="270"/>
                </a:cubicBezTo>
                <a:cubicBezTo>
                  <a:pt x="523" y="270"/>
                  <a:pt x="379" y="240"/>
                  <a:pt x="290" y="234"/>
                </a:cubicBezTo>
                <a:cubicBezTo>
                  <a:pt x="284"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6" name="Google Shape;2916;p36"/>
          <p:cNvSpPr/>
          <p:nvPr/>
        </p:nvSpPr>
        <p:spPr>
          <a:xfrm>
            <a:off x="7234913" y="729405"/>
            <a:ext cx="59654" cy="59654"/>
          </a:xfrm>
          <a:custGeom>
            <a:avLst/>
            <a:gdLst/>
            <a:ahLst/>
            <a:cxnLst/>
            <a:rect l="l" t="t" r="r" b="b"/>
            <a:pathLst>
              <a:path w="524" h="524" extrusionOk="0">
                <a:moveTo>
                  <a:pt x="255" y="0"/>
                </a:moveTo>
                <a:cubicBezTo>
                  <a:pt x="255" y="0"/>
                  <a:pt x="236" y="121"/>
                  <a:pt x="232" y="234"/>
                </a:cubicBezTo>
                <a:cubicBezTo>
                  <a:pt x="144" y="240"/>
                  <a:pt x="1" y="268"/>
                  <a:pt x="1" y="268"/>
                </a:cubicBezTo>
                <a:cubicBezTo>
                  <a:pt x="1" y="268"/>
                  <a:pt x="121" y="287"/>
                  <a:pt x="232" y="291"/>
                </a:cubicBezTo>
                <a:cubicBezTo>
                  <a:pt x="235" y="404"/>
                  <a:pt x="256" y="524"/>
                  <a:pt x="256" y="524"/>
                </a:cubicBezTo>
                <a:cubicBezTo>
                  <a:pt x="256" y="524"/>
                  <a:pt x="283" y="381"/>
                  <a:pt x="291" y="292"/>
                </a:cubicBezTo>
                <a:cubicBezTo>
                  <a:pt x="404" y="290"/>
                  <a:pt x="523" y="268"/>
                  <a:pt x="523" y="268"/>
                </a:cubicBezTo>
                <a:cubicBezTo>
                  <a:pt x="523" y="268"/>
                  <a:pt x="380" y="239"/>
                  <a:pt x="291"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7" name="Google Shape;2917;p36"/>
          <p:cNvSpPr/>
          <p:nvPr/>
        </p:nvSpPr>
        <p:spPr>
          <a:xfrm>
            <a:off x="1041200" y="1590576"/>
            <a:ext cx="59540" cy="59654"/>
          </a:xfrm>
          <a:custGeom>
            <a:avLst/>
            <a:gdLst/>
            <a:ahLst/>
            <a:cxnLst/>
            <a:rect l="l" t="t" r="r" b="b"/>
            <a:pathLst>
              <a:path w="523" h="524" extrusionOk="0">
                <a:moveTo>
                  <a:pt x="255" y="0"/>
                </a:moveTo>
                <a:cubicBezTo>
                  <a:pt x="255" y="0"/>
                  <a:pt x="236" y="120"/>
                  <a:pt x="232" y="233"/>
                </a:cubicBezTo>
                <a:cubicBezTo>
                  <a:pt x="143" y="239"/>
                  <a:pt x="1" y="268"/>
                  <a:pt x="1" y="268"/>
                </a:cubicBezTo>
                <a:cubicBezTo>
                  <a:pt x="1" y="268"/>
                  <a:pt x="121" y="286"/>
                  <a:pt x="232" y="290"/>
                </a:cubicBezTo>
                <a:cubicBezTo>
                  <a:pt x="235" y="405"/>
                  <a:pt x="256" y="524"/>
                  <a:pt x="256" y="524"/>
                </a:cubicBezTo>
                <a:cubicBezTo>
                  <a:pt x="256" y="524"/>
                  <a:pt x="284" y="381"/>
                  <a:pt x="290" y="292"/>
                </a:cubicBezTo>
                <a:cubicBezTo>
                  <a:pt x="404" y="289"/>
                  <a:pt x="523" y="268"/>
                  <a:pt x="523" y="268"/>
                </a:cubicBezTo>
                <a:cubicBezTo>
                  <a:pt x="523" y="268"/>
                  <a:pt x="379" y="238"/>
                  <a:pt x="290"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8" name="Google Shape;2918;p36"/>
          <p:cNvSpPr/>
          <p:nvPr/>
        </p:nvSpPr>
        <p:spPr>
          <a:xfrm>
            <a:off x="7821660" y="3465851"/>
            <a:ext cx="67395" cy="67281"/>
          </a:xfrm>
          <a:custGeom>
            <a:avLst/>
            <a:gdLst/>
            <a:ahLst/>
            <a:cxnLst/>
            <a:rect l="l" t="t" r="r" b="b"/>
            <a:pathLst>
              <a:path w="592" h="591" extrusionOk="0">
                <a:moveTo>
                  <a:pt x="287" y="1"/>
                </a:moveTo>
                <a:cubicBezTo>
                  <a:pt x="287" y="1"/>
                  <a:pt x="266" y="136"/>
                  <a:pt x="262" y="264"/>
                </a:cubicBezTo>
                <a:cubicBezTo>
                  <a:pt x="163" y="270"/>
                  <a:pt x="0" y="305"/>
                  <a:pt x="0" y="305"/>
                </a:cubicBezTo>
                <a:cubicBezTo>
                  <a:pt x="0" y="305"/>
                  <a:pt x="136" y="326"/>
                  <a:pt x="262" y="329"/>
                </a:cubicBezTo>
                <a:cubicBezTo>
                  <a:pt x="264" y="457"/>
                  <a:pt x="288" y="590"/>
                  <a:pt x="288" y="590"/>
                </a:cubicBezTo>
                <a:cubicBezTo>
                  <a:pt x="288" y="590"/>
                  <a:pt x="321" y="428"/>
                  <a:pt x="329" y="329"/>
                </a:cubicBezTo>
                <a:cubicBezTo>
                  <a:pt x="458" y="327"/>
                  <a:pt x="592" y="302"/>
                  <a:pt x="592" y="302"/>
                </a:cubicBezTo>
                <a:cubicBezTo>
                  <a:pt x="592" y="302"/>
                  <a:pt x="428" y="269"/>
                  <a:pt x="329" y="263"/>
                </a:cubicBezTo>
                <a:cubicBezTo>
                  <a:pt x="321"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9" name="Google Shape;2919;p36"/>
          <p:cNvSpPr/>
          <p:nvPr/>
        </p:nvSpPr>
        <p:spPr>
          <a:xfrm>
            <a:off x="8310761" y="4111273"/>
            <a:ext cx="269239" cy="269125"/>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0" name="Google Shape;2920;p36"/>
          <p:cNvSpPr/>
          <p:nvPr/>
        </p:nvSpPr>
        <p:spPr>
          <a:xfrm>
            <a:off x="7368070" y="1805261"/>
            <a:ext cx="134790" cy="134790"/>
          </a:xfrm>
          <a:custGeom>
            <a:avLst/>
            <a:gdLst/>
            <a:ahLst/>
            <a:cxnLst/>
            <a:rect l="l" t="t" r="r" b="b"/>
            <a:pathLst>
              <a:path w="1184" h="1184" extrusionOk="0">
                <a:moveTo>
                  <a:pt x="577" y="0"/>
                </a:moveTo>
                <a:cubicBezTo>
                  <a:pt x="577" y="0"/>
                  <a:pt x="533" y="272"/>
                  <a:pt x="525" y="526"/>
                </a:cubicBezTo>
                <a:cubicBezTo>
                  <a:pt x="325" y="540"/>
                  <a:pt x="1" y="607"/>
                  <a:pt x="1" y="607"/>
                </a:cubicBezTo>
                <a:cubicBezTo>
                  <a:pt x="1" y="607"/>
                  <a:pt x="271" y="649"/>
                  <a:pt x="524" y="659"/>
                </a:cubicBezTo>
                <a:cubicBezTo>
                  <a:pt x="530" y="916"/>
                  <a:pt x="577" y="1183"/>
                  <a:pt x="577" y="1183"/>
                </a:cubicBezTo>
                <a:cubicBezTo>
                  <a:pt x="577" y="1183"/>
                  <a:pt x="643" y="860"/>
                  <a:pt x="657" y="660"/>
                </a:cubicBezTo>
                <a:cubicBezTo>
                  <a:pt x="915" y="654"/>
                  <a:pt x="1184" y="607"/>
                  <a:pt x="1184" y="607"/>
                </a:cubicBezTo>
                <a:cubicBezTo>
                  <a:pt x="1184" y="607"/>
                  <a:pt x="857" y="540"/>
                  <a:pt x="657" y="526"/>
                </a:cubicBezTo>
                <a:cubicBezTo>
                  <a:pt x="643" y="326"/>
                  <a:pt x="577" y="0"/>
                  <a:pt x="5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1" name="Google Shape;2921;p36"/>
          <p:cNvSpPr/>
          <p:nvPr/>
        </p:nvSpPr>
        <p:spPr>
          <a:xfrm>
            <a:off x="1473191" y="2885105"/>
            <a:ext cx="134790" cy="134790"/>
          </a:xfrm>
          <a:custGeom>
            <a:avLst/>
            <a:gdLst/>
            <a:ahLst/>
            <a:cxnLst/>
            <a:rect l="l" t="t" r="r" b="b"/>
            <a:pathLst>
              <a:path w="1184" h="1184" extrusionOk="0">
                <a:moveTo>
                  <a:pt x="577" y="1"/>
                </a:moveTo>
                <a:cubicBezTo>
                  <a:pt x="577" y="1"/>
                  <a:pt x="534" y="273"/>
                  <a:pt x="526" y="527"/>
                </a:cubicBezTo>
                <a:cubicBezTo>
                  <a:pt x="325" y="542"/>
                  <a:pt x="1" y="608"/>
                  <a:pt x="1" y="608"/>
                </a:cubicBezTo>
                <a:cubicBezTo>
                  <a:pt x="1" y="608"/>
                  <a:pt x="272" y="650"/>
                  <a:pt x="524" y="659"/>
                </a:cubicBezTo>
                <a:cubicBezTo>
                  <a:pt x="530" y="917"/>
                  <a:pt x="577" y="1183"/>
                  <a:pt x="577" y="1183"/>
                </a:cubicBezTo>
                <a:cubicBezTo>
                  <a:pt x="577" y="1183"/>
                  <a:pt x="644" y="861"/>
                  <a:pt x="658" y="660"/>
                </a:cubicBezTo>
                <a:cubicBezTo>
                  <a:pt x="916" y="655"/>
                  <a:pt x="1184" y="608"/>
                  <a:pt x="1184" y="608"/>
                </a:cubicBezTo>
                <a:cubicBezTo>
                  <a:pt x="1184" y="608"/>
                  <a:pt x="858" y="541"/>
                  <a:pt x="658" y="527"/>
                </a:cubicBezTo>
                <a:cubicBezTo>
                  <a:pt x="644" y="327"/>
                  <a:pt x="577" y="1"/>
                  <a:pt x="5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2" name="Google Shape;2922;p36"/>
          <p:cNvSpPr/>
          <p:nvPr/>
        </p:nvSpPr>
        <p:spPr>
          <a:xfrm>
            <a:off x="2587916" y="4263607"/>
            <a:ext cx="269125" cy="269239"/>
          </a:xfrm>
          <a:custGeom>
            <a:avLst/>
            <a:gdLst/>
            <a:ahLst/>
            <a:cxnLst/>
            <a:rect l="l" t="t" r="r" b="b"/>
            <a:pathLst>
              <a:path w="2364" h="2365" extrusionOk="0">
                <a:moveTo>
                  <a:pt x="1150" y="1"/>
                </a:moveTo>
                <a:cubicBezTo>
                  <a:pt x="1150" y="1"/>
                  <a:pt x="1065" y="546"/>
                  <a:pt x="1048" y="1052"/>
                </a:cubicBezTo>
                <a:cubicBezTo>
                  <a:pt x="647" y="1080"/>
                  <a:pt x="0" y="1214"/>
                  <a:pt x="0" y="1214"/>
                </a:cubicBezTo>
                <a:cubicBezTo>
                  <a:pt x="0" y="1214"/>
                  <a:pt x="541" y="1299"/>
                  <a:pt x="1047" y="1316"/>
                </a:cubicBezTo>
                <a:cubicBezTo>
                  <a:pt x="1058" y="1832"/>
                  <a:pt x="1150" y="2365"/>
                  <a:pt x="1150" y="2365"/>
                </a:cubicBezTo>
                <a:cubicBezTo>
                  <a:pt x="1150" y="2365"/>
                  <a:pt x="1283" y="1718"/>
                  <a:pt x="1312" y="1318"/>
                </a:cubicBezTo>
                <a:cubicBezTo>
                  <a:pt x="1828" y="1305"/>
                  <a:pt x="2364" y="1214"/>
                  <a:pt x="2364" y="1214"/>
                </a:cubicBezTo>
                <a:cubicBezTo>
                  <a:pt x="2364"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3" name="Google Shape;2923;p36"/>
          <p:cNvSpPr/>
          <p:nvPr/>
        </p:nvSpPr>
        <p:spPr>
          <a:xfrm>
            <a:off x="892823" y="3777703"/>
            <a:ext cx="134790" cy="134790"/>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1" y="650"/>
                  <a:pt x="524" y="659"/>
                </a:cubicBezTo>
                <a:cubicBezTo>
                  <a:pt x="529" y="917"/>
                  <a:pt x="576" y="1184"/>
                  <a:pt x="576" y="1184"/>
                </a:cubicBezTo>
                <a:cubicBezTo>
                  <a:pt x="576" y="1184"/>
                  <a:pt x="643" y="860"/>
                  <a:pt x="658" y="660"/>
                </a:cubicBezTo>
                <a:cubicBezTo>
                  <a:pt x="915" y="655"/>
                  <a:pt x="1183" y="608"/>
                  <a:pt x="1183" y="608"/>
                </a:cubicBezTo>
                <a:cubicBezTo>
                  <a:pt x="1183" y="608"/>
                  <a:pt x="858" y="541"/>
                  <a:pt x="658" y="526"/>
                </a:cubicBezTo>
                <a:cubicBezTo>
                  <a:pt x="643" y="327"/>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4" name="Google Shape;2924;p36"/>
          <p:cNvSpPr/>
          <p:nvPr/>
        </p:nvSpPr>
        <p:spPr>
          <a:xfrm>
            <a:off x="6929302" y="2060798"/>
            <a:ext cx="269239" cy="269125"/>
          </a:xfrm>
          <a:custGeom>
            <a:avLst/>
            <a:gdLst/>
            <a:ahLst/>
            <a:cxnLst/>
            <a:rect l="l" t="t" r="r" b="b"/>
            <a:pathLst>
              <a:path w="2365" h="2364" extrusionOk="0">
                <a:moveTo>
                  <a:pt x="1150" y="1"/>
                </a:moveTo>
                <a:cubicBezTo>
                  <a:pt x="1150" y="1"/>
                  <a:pt x="1065" y="546"/>
                  <a:pt x="1049" y="1051"/>
                </a:cubicBezTo>
                <a:cubicBezTo>
                  <a:pt x="648" y="1080"/>
                  <a:pt x="1" y="1213"/>
                  <a:pt x="1" y="1213"/>
                </a:cubicBezTo>
                <a:cubicBezTo>
                  <a:pt x="1" y="1213"/>
                  <a:pt x="542" y="1299"/>
                  <a:pt x="1048" y="1316"/>
                </a:cubicBezTo>
                <a:cubicBezTo>
                  <a:pt x="1059" y="1831"/>
                  <a:pt x="1150" y="2364"/>
                  <a:pt x="1150" y="2364"/>
                </a:cubicBezTo>
                <a:cubicBezTo>
                  <a:pt x="1150" y="2364"/>
                  <a:pt x="1283" y="1718"/>
                  <a:pt x="1312" y="1317"/>
                </a:cubicBezTo>
                <a:cubicBezTo>
                  <a:pt x="1829" y="1305"/>
                  <a:pt x="2365" y="1213"/>
                  <a:pt x="2365" y="1213"/>
                </a:cubicBezTo>
                <a:cubicBezTo>
                  <a:pt x="2365" y="1213"/>
                  <a:pt x="1713" y="1080"/>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5" name="Google Shape;2925;p36"/>
          <p:cNvSpPr/>
          <p:nvPr/>
        </p:nvSpPr>
        <p:spPr>
          <a:xfrm>
            <a:off x="1691210" y="808053"/>
            <a:ext cx="134790" cy="134790"/>
          </a:xfrm>
          <a:custGeom>
            <a:avLst/>
            <a:gdLst/>
            <a:ahLst/>
            <a:cxnLst/>
            <a:rect l="l" t="t" r="r" b="b"/>
            <a:pathLst>
              <a:path w="1184" h="1184" extrusionOk="0">
                <a:moveTo>
                  <a:pt x="576" y="1"/>
                </a:moveTo>
                <a:cubicBezTo>
                  <a:pt x="576" y="1"/>
                  <a:pt x="533" y="273"/>
                  <a:pt x="525" y="527"/>
                </a:cubicBezTo>
                <a:cubicBezTo>
                  <a:pt x="325" y="541"/>
                  <a:pt x="0" y="608"/>
                  <a:pt x="0" y="608"/>
                </a:cubicBezTo>
                <a:cubicBezTo>
                  <a:pt x="0" y="608"/>
                  <a:pt x="271" y="650"/>
                  <a:pt x="524" y="659"/>
                </a:cubicBezTo>
                <a:cubicBezTo>
                  <a:pt x="529" y="917"/>
                  <a:pt x="576" y="1184"/>
                  <a:pt x="576" y="1184"/>
                </a:cubicBezTo>
                <a:cubicBezTo>
                  <a:pt x="576" y="1184"/>
                  <a:pt x="643" y="860"/>
                  <a:pt x="657" y="660"/>
                </a:cubicBezTo>
                <a:cubicBezTo>
                  <a:pt x="915" y="655"/>
                  <a:pt x="1183" y="608"/>
                  <a:pt x="1183" y="608"/>
                </a:cubicBezTo>
                <a:cubicBezTo>
                  <a:pt x="1183" y="608"/>
                  <a:pt x="858" y="541"/>
                  <a:pt x="657" y="527"/>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51494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25F2EF-245C-B4AA-BC2F-08F153F9C007}"/>
              </a:ext>
            </a:extLst>
          </p:cNvPr>
          <p:cNvSpPr/>
          <p:nvPr/>
        </p:nvSpPr>
        <p:spPr>
          <a:xfrm>
            <a:off x="443788" y="959895"/>
            <a:ext cx="3022803" cy="787509"/>
          </a:xfrm>
          <a:prstGeom prst="roundRect">
            <a:avLst/>
          </a:prstGeom>
          <a:solidFill>
            <a:schemeClr val="accent3">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Mars (n)</a:t>
            </a:r>
          </a:p>
        </p:txBody>
      </p:sp>
      <p:sp>
        <p:nvSpPr>
          <p:cNvPr id="3" name="TextBox 2">
            <a:extLst>
              <a:ext uri="{FF2B5EF4-FFF2-40B4-BE49-F238E27FC236}">
                <a16:creationId xmlns:a16="http://schemas.microsoft.com/office/drawing/2014/main" id="{C75E8753-27CA-D208-3D11-F70EB19181D9}"/>
              </a:ext>
            </a:extLst>
          </p:cNvPr>
          <p:cNvSpPr txBox="1"/>
          <p:nvPr/>
        </p:nvSpPr>
        <p:spPr>
          <a:xfrm>
            <a:off x="1161983" y="2038409"/>
            <a:ext cx="1582484" cy="707886"/>
          </a:xfrm>
          <a:prstGeom prst="rect">
            <a:avLst/>
          </a:prstGeom>
          <a:noFill/>
        </p:spPr>
        <p:txBody>
          <a:bodyPr wrap="none" rtlCol="0">
            <a:spAutoFit/>
          </a:bodyPr>
          <a:lstStyle/>
          <a:p>
            <a:r>
              <a:rPr lang="en-US" sz="4000" dirty="0"/>
              <a:t>/</a:t>
            </a:r>
            <a:r>
              <a:rPr lang="en-US" sz="4000" dirty="0" err="1"/>
              <a:t>mɑːz</a:t>
            </a:r>
            <a:r>
              <a:rPr lang="en-US" sz="4000" dirty="0"/>
              <a:t>/</a:t>
            </a:r>
          </a:p>
        </p:txBody>
      </p:sp>
      <p:sp>
        <p:nvSpPr>
          <p:cNvPr id="4" name="TextBox 3">
            <a:extLst>
              <a:ext uri="{FF2B5EF4-FFF2-40B4-BE49-F238E27FC236}">
                <a16:creationId xmlns:a16="http://schemas.microsoft.com/office/drawing/2014/main" id="{59706053-7466-FA7C-EDE2-846B5D3BD77C}"/>
              </a:ext>
            </a:extLst>
          </p:cNvPr>
          <p:cNvSpPr txBox="1"/>
          <p:nvPr/>
        </p:nvSpPr>
        <p:spPr>
          <a:xfrm>
            <a:off x="514209" y="2890169"/>
            <a:ext cx="2878032" cy="830997"/>
          </a:xfrm>
          <a:prstGeom prst="rect">
            <a:avLst/>
          </a:prstGeom>
          <a:noFill/>
        </p:spPr>
        <p:txBody>
          <a:bodyPr wrap="square" rtlCol="0">
            <a:spAutoFit/>
          </a:bodyPr>
          <a:lstStyle/>
          <a:p>
            <a:pPr algn="ctr"/>
            <a:r>
              <a:rPr lang="en-US" sz="4800" b="1" dirty="0">
                <a:solidFill>
                  <a:schemeClr val="accent1">
                    <a:lumMod val="75000"/>
                  </a:schemeClr>
                </a:solidFill>
                <a:latin typeface="Patrick Hand "/>
              </a:rPr>
              <a:t>Sao </a:t>
            </a:r>
            <a:r>
              <a:rPr lang="en-US" sz="4800" b="1" dirty="0" err="1">
                <a:solidFill>
                  <a:schemeClr val="accent1">
                    <a:lumMod val="75000"/>
                  </a:schemeClr>
                </a:solidFill>
                <a:latin typeface="Patrick Hand "/>
              </a:rPr>
              <a:t>Hỏa</a:t>
            </a:r>
            <a:endParaRPr lang="en-US" sz="4800" b="1" dirty="0">
              <a:solidFill>
                <a:schemeClr val="accent1">
                  <a:lumMod val="75000"/>
                </a:schemeClr>
              </a:solidFill>
              <a:latin typeface="Patrick Hand "/>
            </a:endParaRPr>
          </a:p>
        </p:txBody>
      </p:sp>
      <p:grpSp>
        <p:nvGrpSpPr>
          <p:cNvPr id="19" name="Google Shape;3534;p43">
            <a:extLst>
              <a:ext uri="{FF2B5EF4-FFF2-40B4-BE49-F238E27FC236}">
                <a16:creationId xmlns:a16="http://schemas.microsoft.com/office/drawing/2014/main" id="{2DA0D55D-7B4A-4AFC-35DC-D57DEEAD1577}"/>
              </a:ext>
            </a:extLst>
          </p:cNvPr>
          <p:cNvGrpSpPr/>
          <p:nvPr/>
        </p:nvGrpSpPr>
        <p:grpSpPr>
          <a:xfrm>
            <a:off x="-604244" y="4310983"/>
            <a:ext cx="1614848" cy="1495777"/>
            <a:chOff x="396852" y="3850761"/>
            <a:chExt cx="745338" cy="690380"/>
          </a:xfrm>
        </p:grpSpPr>
        <p:sp>
          <p:nvSpPr>
            <p:cNvPr id="20" name="Google Shape;3535;p43">
              <a:extLst>
                <a:ext uri="{FF2B5EF4-FFF2-40B4-BE49-F238E27FC236}">
                  <a16:creationId xmlns:a16="http://schemas.microsoft.com/office/drawing/2014/main" id="{34B0ED95-10AC-B701-9669-95C99E52013F}"/>
                </a:ext>
              </a:extLst>
            </p:cNvPr>
            <p:cNvSpPr/>
            <p:nvPr/>
          </p:nvSpPr>
          <p:spPr>
            <a:xfrm>
              <a:off x="567636" y="3981125"/>
              <a:ext cx="32317" cy="29457"/>
            </a:xfrm>
            <a:custGeom>
              <a:avLst/>
              <a:gdLst/>
              <a:ahLst/>
              <a:cxnLst/>
              <a:rect l="l" t="t" r="r" b="b"/>
              <a:pathLst>
                <a:path w="678" h="618" extrusionOk="0">
                  <a:moveTo>
                    <a:pt x="423" y="1"/>
                  </a:moveTo>
                  <a:cubicBezTo>
                    <a:pt x="398" y="1"/>
                    <a:pt x="374" y="4"/>
                    <a:pt x="354" y="12"/>
                  </a:cubicBezTo>
                  <a:cubicBezTo>
                    <a:pt x="303" y="31"/>
                    <a:pt x="254" y="52"/>
                    <a:pt x="202" y="72"/>
                  </a:cubicBezTo>
                  <a:cubicBezTo>
                    <a:pt x="112" y="109"/>
                    <a:pt x="32" y="177"/>
                    <a:pt x="14" y="280"/>
                  </a:cubicBezTo>
                  <a:cubicBezTo>
                    <a:pt x="0" y="353"/>
                    <a:pt x="11" y="426"/>
                    <a:pt x="52" y="490"/>
                  </a:cubicBezTo>
                  <a:cubicBezTo>
                    <a:pt x="91" y="550"/>
                    <a:pt x="157" y="596"/>
                    <a:pt x="227" y="611"/>
                  </a:cubicBezTo>
                  <a:cubicBezTo>
                    <a:pt x="247" y="616"/>
                    <a:pt x="266" y="618"/>
                    <a:pt x="285" y="618"/>
                  </a:cubicBezTo>
                  <a:cubicBezTo>
                    <a:pt x="364" y="618"/>
                    <a:pt x="435" y="582"/>
                    <a:pt x="494" y="526"/>
                  </a:cubicBezTo>
                  <a:cubicBezTo>
                    <a:pt x="533" y="487"/>
                    <a:pt x="573" y="449"/>
                    <a:pt x="612" y="412"/>
                  </a:cubicBezTo>
                  <a:cubicBezTo>
                    <a:pt x="649" y="376"/>
                    <a:pt x="668" y="318"/>
                    <a:pt x="672" y="268"/>
                  </a:cubicBezTo>
                  <a:cubicBezTo>
                    <a:pt x="678" y="216"/>
                    <a:pt x="667" y="159"/>
                    <a:pt x="636" y="114"/>
                  </a:cubicBezTo>
                  <a:cubicBezTo>
                    <a:pt x="611" y="79"/>
                    <a:pt x="578" y="49"/>
                    <a:pt x="539" y="28"/>
                  </a:cubicBezTo>
                  <a:cubicBezTo>
                    <a:pt x="509" y="11"/>
                    <a:pt x="465" y="1"/>
                    <a:pt x="423" y="1"/>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36;p43">
              <a:extLst>
                <a:ext uri="{FF2B5EF4-FFF2-40B4-BE49-F238E27FC236}">
                  <a16:creationId xmlns:a16="http://schemas.microsoft.com/office/drawing/2014/main" id="{63785A54-C082-C7F4-A2C9-9DFEEC72B478}"/>
                </a:ext>
              </a:extLst>
            </p:cNvPr>
            <p:cNvSpPr/>
            <p:nvPr/>
          </p:nvSpPr>
          <p:spPr>
            <a:xfrm>
              <a:off x="638085" y="3919541"/>
              <a:ext cx="31936" cy="23690"/>
            </a:xfrm>
            <a:custGeom>
              <a:avLst/>
              <a:gdLst/>
              <a:ahLst/>
              <a:cxnLst/>
              <a:rect l="l" t="t" r="r" b="b"/>
              <a:pathLst>
                <a:path w="670" h="497" extrusionOk="0">
                  <a:moveTo>
                    <a:pt x="350" y="0"/>
                  </a:moveTo>
                  <a:cubicBezTo>
                    <a:pt x="175" y="0"/>
                    <a:pt x="0" y="192"/>
                    <a:pt x="124" y="384"/>
                  </a:cubicBezTo>
                  <a:cubicBezTo>
                    <a:pt x="175" y="464"/>
                    <a:pt x="248" y="497"/>
                    <a:pt x="320" y="497"/>
                  </a:cubicBezTo>
                  <a:cubicBezTo>
                    <a:pt x="495" y="497"/>
                    <a:pt x="669" y="306"/>
                    <a:pt x="546" y="113"/>
                  </a:cubicBezTo>
                  <a:cubicBezTo>
                    <a:pt x="495" y="33"/>
                    <a:pt x="422" y="0"/>
                    <a:pt x="350" y="0"/>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37;p43">
              <a:extLst>
                <a:ext uri="{FF2B5EF4-FFF2-40B4-BE49-F238E27FC236}">
                  <a16:creationId xmlns:a16="http://schemas.microsoft.com/office/drawing/2014/main" id="{E93301A7-C3FC-442C-BFBF-95440E8B9B0C}"/>
                </a:ext>
              </a:extLst>
            </p:cNvPr>
            <p:cNvSpPr/>
            <p:nvPr/>
          </p:nvSpPr>
          <p:spPr>
            <a:xfrm>
              <a:off x="424450" y="3853192"/>
              <a:ext cx="681800" cy="681800"/>
            </a:xfrm>
            <a:custGeom>
              <a:avLst/>
              <a:gdLst/>
              <a:ahLst/>
              <a:cxnLst/>
              <a:rect l="l" t="t" r="r" b="b"/>
              <a:pathLst>
                <a:path w="14304" h="14304" extrusionOk="0">
                  <a:moveTo>
                    <a:pt x="7153" y="1"/>
                  </a:moveTo>
                  <a:cubicBezTo>
                    <a:pt x="5256" y="1"/>
                    <a:pt x="3437" y="754"/>
                    <a:pt x="2096" y="2095"/>
                  </a:cubicBezTo>
                  <a:cubicBezTo>
                    <a:pt x="755" y="3436"/>
                    <a:pt x="1" y="5255"/>
                    <a:pt x="1" y="7152"/>
                  </a:cubicBezTo>
                  <a:cubicBezTo>
                    <a:pt x="1" y="9049"/>
                    <a:pt x="755" y="10867"/>
                    <a:pt x="2096" y="12208"/>
                  </a:cubicBezTo>
                  <a:cubicBezTo>
                    <a:pt x="3437" y="13549"/>
                    <a:pt x="5256" y="14303"/>
                    <a:pt x="7153" y="14303"/>
                  </a:cubicBezTo>
                  <a:cubicBezTo>
                    <a:pt x="9050" y="14303"/>
                    <a:pt x="10868" y="13549"/>
                    <a:pt x="12209" y="12208"/>
                  </a:cubicBezTo>
                  <a:cubicBezTo>
                    <a:pt x="13550" y="10867"/>
                    <a:pt x="14304" y="9049"/>
                    <a:pt x="14304" y="7152"/>
                  </a:cubicBezTo>
                  <a:cubicBezTo>
                    <a:pt x="14304" y="5255"/>
                    <a:pt x="13550" y="3436"/>
                    <a:pt x="12209" y="2095"/>
                  </a:cubicBezTo>
                  <a:cubicBezTo>
                    <a:pt x="10868" y="754"/>
                    <a:pt x="9050" y="1"/>
                    <a:pt x="7153"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38;p43">
              <a:extLst>
                <a:ext uri="{FF2B5EF4-FFF2-40B4-BE49-F238E27FC236}">
                  <a16:creationId xmlns:a16="http://schemas.microsoft.com/office/drawing/2014/main" id="{AC3A6F63-7403-6F2D-A16D-2823EE784B7A}"/>
                </a:ext>
              </a:extLst>
            </p:cNvPr>
            <p:cNvSpPr/>
            <p:nvPr/>
          </p:nvSpPr>
          <p:spPr>
            <a:xfrm>
              <a:off x="444326" y="4290280"/>
              <a:ext cx="497813" cy="221976"/>
            </a:xfrm>
            <a:custGeom>
              <a:avLst/>
              <a:gdLst/>
              <a:ahLst/>
              <a:cxnLst/>
              <a:rect l="l" t="t" r="r" b="b"/>
              <a:pathLst>
                <a:path w="10444" h="4657" extrusionOk="0">
                  <a:moveTo>
                    <a:pt x="1676" y="1"/>
                  </a:moveTo>
                  <a:cubicBezTo>
                    <a:pt x="1105" y="1"/>
                    <a:pt x="535" y="151"/>
                    <a:pt x="0" y="380"/>
                  </a:cubicBezTo>
                  <a:cubicBezTo>
                    <a:pt x="179" y="882"/>
                    <a:pt x="413" y="1356"/>
                    <a:pt x="692" y="1799"/>
                  </a:cubicBezTo>
                  <a:cubicBezTo>
                    <a:pt x="703" y="1788"/>
                    <a:pt x="715" y="1779"/>
                    <a:pt x="726" y="1768"/>
                  </a:cubicBezTo>
                  <a:cubicBezTo>
                    <a:pt x="1129" y="1414"/>
                    <a:pt x="1586" y="1047"/>
                    <a:pt x="2135" y="973"/>
                  </a:cubicBezTo>
                  <a:cubicBezTo>
                    <a:pt x="2200" y="964"/>
                    <a:pt x="2264" y="960"/>
                    <a:pt x="2328" y="960"/>
                  </a:cubicBezTo>
                  <a:cubicBezTo>
                    <a:pt x="2827" y="960"/>
                    <a:pt x="3296" y="1214"/>
                    <a:pt x="3653" y="1555"/>
                  </a:cubicBezTo>
                  <a:cubicBezTo>
                    <a:pt x="3983" y="1871"/>
                    <a:pt x="4222" y="2279"/>
                    <a:pt x="4584" y="2562"/>
                  </a:cubicBezTo>
                  <a:cubicBezTo>
                    <a:pt x="4988" y="2879"/>
                    <a:pt x="5512" y="2885"/>
                    <a:pt x="6004" y="2885"/>
                  </a:cubicBezTo>
                  <a:cubicBezTo>
                    <a:pt x="6243" y="2885"/>
                    <a:pt x="6484" y="2872"/>
                    <a:pt x="6725" y="2872"/>
                  </a:cubicBezTo>
                  <a:cubicBezTo>
                    <a:pt x="6909" y="2872"/>
                    <a:pt x="7094" y="2880"/>
                    <a:pt x="7276" y="2909"/>
                  </a:cubicBezTo>
                  <a:cubicBezTo>
                    <a:pt x="7727" y="2978"/>
                    <a:pt x="8119" y="3205"/>
                    <a:pt x="8453" y="3510"/>
                  </a:cubicBezTo>
                  <a:cubicBezTo>
                    <a:pt x="8809" y="3836"/>
                    <a:pt x="9089" y="4223"/>
                    <a:pt x="9298" y="4657"/>
                  </a:cubicBezTo>
                  <a:cubicBezTo>
                    <a:pt x="9700" y="4503"/>
                    <a:pt x="10082" y="4312"/>
                    <a:pt x="10444" y="4093"/>
                  </a:cubicBezTo>
                  <a:cubicBezTo>
                    <a:pt x="10166" y="3676"/>
                    <a:pt x="9814" y="3299"/>
                    <a:pt x="9379" y="3045"/>
                  </a:cubicBezTo>
                  <a:cubicBezTo>
                    <a:pt x="8902" y="2765"/>
                    <a:pt x="8354" y="2631"/>
                    <a:pt x="7808" y="2578"/>
                  </a:cubicBezTo>
                  <a:cubicBezTo>
                    <a:pt x="6925" y="2491"/>
                    <a:pt x="5910" y="2693"/>
                    <a:pt x="5133" y="2160"/>
                  </a:cubicBezTo>
                  <a:cubicBezTo>
                    <a:pt x="4733" y="1887"/>
                    <a:pt x="4447" y="1495"/>
                    <a:pt x="4116" y="1150"/>
                  </a:cubicBezTo>
                  <a:cubicBezTo>
                    <a:pt x="3727" y="743"/>
                    <a:pt x="3268" y="394"/>
                    <a:pt x="2738" y="192"/>
                  </a:cubicBezTo>
                  <a:cubicBezTo>
                    <a:pt x="2389" y="59"/>
                    <a:pt x="2032" y="1"/>
                    <a:pt x="16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39;p43">
              <a:extLst>
                <a:ext uri="{FF2B5EF4-FFF2-40B4-BE49-F238E27FC236}">
                  <a16:creationId xmlns:a16="http://schemas.microsoft.com/office/drawing/2014/main" id="{CB5D1A3D-A1F0-E343-710E-6BAA811840CD}"/>
                </a:ext>
              </a:extLst>
            </p:cNvPr>
            <p:cNvSpPr/>
            <p:nvPr/>
          </p:nvSpPr>
          <p:spPr>
            <a:xfrm>
              <a:off x="644805" y="3859436"/>
              <a:ext cx="373408" cy="178982"/>
            </a:xfrm>
            <a:custGeom>
              <a:avLst/>
              <a:gdLst/>
              <a:ahLst/>
              <a:cxnLst/>
              <a:rect l="l" t="t" r="r" b="b"/>
              <a:pathLst>
                <a:path w="7834" h="3755" extrusionOk="0">
                  <a:moveTo>
                    <a:pt x="1171" y="1"/>
                  </a:moveTo>
                  <a:cubicBezTo>
                    <a:pt x="768" y="79"/>
                    <a:pt x="375" y="190"/>
                    <a:pt x="1" y="333"/>
                  </a:cubicBezTo>
                  <a:cubicBezTo>
                    <a:pt x="594" y="666"/>
                    <a:pt x="1087" y="1152"/>
                    <a:pt x="1550" y="1646"/>
                  </a:cubicBezTo>
                  <a:cubicBezTo>
                    <a:pt x="2054" y="2186"/>
                    <a:pt x="2539" y="2761"/>
                    <a:pt x="3150" y="3183"/>
                  </a:cubicBezTo>
                  <a:cubicBezTo>
                    <a:pt x="3450" y="3389"/>
                    <a:pt x="3780" y="3561"/>
                    <a:pt x="4134" y="3650"/>
                  </a:cubicBezTo>
                  <a:cubicBezTo>
                    <a:pt x="4412" y="3719"/>
                    <a:pt x="4697" y="3754"/>
                    <a:pt x="4982" y="3754"/>
                  </a:cubicBezTo>
                  <a:cubicBezTo>
                    <a:pt x="5086" y="3754"/>
                    <a:pt x="5191" y="3750"/>
                    <a:pt x="5295" y="3740"/>
                  </a:cubicBezTo>
                  <a:cubicBezTo>
                    <a:pt x="6033" y="3673"/>
                    <a:pt x="6742" y="3357"/>
                    <a:pt x="7290" y="2859"/>
                  </a:cubicBezTo>
                  <a:cubicBezTo>
                    <a:pt x="7498" y="2670"/>
                    <a:pt x="7679" y="2457"/>
                    <a:pt x="7833" y="2226"/>
                  </a:cubicBezTo>
                  <a:cubicBezTo>
                    <a:pt x="7726" y="2108"/>
                    <a:pt x="7613" y="1996"/>
                    <a:pt x="7499" y="1885"/>
                  </a:cubicBezTo>
                  <a:cubicBezTo>
                    <a:pt x="7297" y="2018"/>
                    <a:pt x="7091" y="2149"/>
                    <a:pt x="6876" y="2264"/>
                  </a:cubicBezTo>
                  <a:cubicBezTo>
                    <a:pt x="6450" y="2493"/>
                    <a:pt x="5992" y="2613"/>
                    <a:pt x="5511" y="2613"/>
                  </a:cubicBezTo>
                  <a:cubicBezTo>
                    <a:pt x="5467" y="2613"/>
                    <a:pt x="5423" y="2612"/>
                    <a:pt x="5378" y="2610"/>
                  </a:cubicBezTo>
                  <a:cubicBezTo>
                    <a:pt x="4753" y="2582"/>
                    <a:pt x="4143" y="2374"/>
                    <a:pt x="3588" y="2092"/>
                  </a:cubicBezTo>
                  <a:cubicBezTo>
                    <a:pt x="2639" y="1613"/>
                    <a:pt x="1788" y="878"/>
                    <a:pt x="1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40;p43">
              <a:extLst>
                <a:ext uri="{FF2B5EF4-FFF2-40B4-BE49-F238E27FC236}">
                  <a16:creationId xmlns:a16="http://schemas.microsoft.com/office/drawing/2014/main" id="{14378D76-2FE4-2233-9C12-A19FE289627D}"/>
                </a:ext>
              </a:extLst>
            </p:cNvPr>
            <p:cNvSpPr/>
            <p:nvPr/>
          </p:nvSpPr>
          <p:spPr>
            <a:xfrm>
              <a:off x="550238" y="3893993"/>
              <a:ext cx="520931" cy="283750"/>
            </a:xfrm>
            <a:custGeom>
              <a:avLst/>
              <a:gdLst/>
              <a:ahLst/>
              <a:cxnLst/>
              <a:rect l="l" t="t" r="r" b="b"/>
              <a:pathLst>
                <a:path w="10929" h="5953" extrusionOk="0">
                  <a:moveTo>
                    <a:pt x="1127" y="0"/>
                  </a:moveTo>
                  <a:cubicBezTo>
                    <a:pt x="726" y="216"/>
                    <a:pt x="350" y="467"/>
                    <a:pt x="1" y="753"/>
                  </a:cubicBezTo>
                  <a:cubicBezTo>
                    <a:pt x="291" y="797"/>
                    <a:pt x="574" y="885"/>
                    <a:pt x="840" y="1016"/>
                  </a:cubicBezTo>
                  <a:cubicBezTo>
                    <a:pt x="1299" y="1241"/>
                    <a:pt x="1695" y="1575"/>
                    <a:pt x="2049" y="1938"/>
                  </a:cubicBezTo>
                  <a:cubicBezTo>
                    <a:pt x="2421" y="2322"/>
                    <a:pt x="2751" y="2743"/>
                    <a:pt x="3079" y="3166"/>
                  </a:cubicBezTo>
                  <a:cubicBezTo>
                    <a:pt x="3405" y="3587"/>
                    <a:pt x="3734" y="4003"/>
                    <a:pt x="4087" y="4401"/>
                  </a:cubicBezTo>
                  <a:cubicBezTo>
                    <a:pt x="4806" y="5211"/>
                    <a:pt x="5865" y="5953"/>
                    <a:pt x="6982" y="5953"/>
                  </a:cubicBezTo>
                  <a:cubicBezTo>
                    <a:pt x="7201" y="5953"/>
                    <a:pt x="7422" y="5924"/>
                    <a:pt x="7643" y="5863"/>
                  </a:cubicBezTo>
                  <a:cubicBezTo>
                    <a:pt x="8169" y="5715"/>
                    <a:pt x="8583" y="5356"/>
                    <a:pt x="8944" y="4958"/>
                  </a:cubicBezTo>
                  <a:cubicBezTo>
                    <a:pt x="9315" y="4549"/>
                    <a:pt x="9639" y="4079"/>
                    <a:pt x="10070" y="3728"/>
                  </a:cubicBezTo>
                  <a:cubicBezTo>
                    <a:pt x="10336" y="3511"/>
                    <a:pt x="10623" y="3307"/>
                    <a:pt x="10929" y="3141"/>
                  </a:cubicBezTo>
                  <a:cubicBezTo>
                    <a:pt x="10803" y="2885"/>
                    <a:pt x="10662" y="2639"/>
                    <a:pt x="10508" y="2403"/>
                  </a:cubicBezTo>
                  <a:cubicBezTo>
                    <a:pt x="10440" y="2508"/>
                    <a:pt x="10372" y="2616"/>
                    <a:pt x="10300" y="2722"/>
                  </a:cubicBezTo>
                  <a:cubicBezTo>
                    <a:pt x="10095" y="3024"/>
                    <a:pt x="9860" y="3292"/>
                    <a:pt x="9613" y="3560"/>
                  </a:cubicBezTo>
                  <a:cubicBezTo>
                    <a:pt x="9258" y="3943"/>
                    <a:pt x="8860" y="4306"/>
                    <a:pt x="8400" y="4557"/>
                  </a:cubicBezTo>
                  <a:cubicBezTo>
                    <a:pt x="8068" y="4738"/>
                    <a:pt x="7700" y="4858"/>
                    <a:pt x="7320" y="4864"/>
                  </a:cubicBezTo>
                  <a:cubicBezTo>
                    <a:pt x="7311" y="4864"/>
                    <a:pt x="7302" y="4864"/>
                    <a:pt x="7292" y="4864"/>
                  </a:cubicBezTo>
                  <a:cubicBezTo>
                    <a:pt x="6955" y="4864"/>
                    <a:pt x="6626" y="4774"/>
                    <a:pt x="6324" y="4627"/>
                  </a:cubicBezTo>
                  <a:cubicBezTo>
                    <a:pt x="5609" y="4281"/>
                    <a:pt x="5039" y="3670"/>
                    <a:pt x="4519" y="3087"/>
                  </a:cubicBezTo>
                  <a:cubicBezTo>
                    <a:pt x="3930" y="2428"/>
                    <a:pt x="3380" y="1732"/>
                    <a:pt x="2747" y="1113"/>
                  </a:cubicBezTo>
                  <a:cubicBezTo>
                    <a:pt x="2280" y="658"/>
                    <a:pt x="1746" y="224"/>
                    <a:pt x="11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41;p43">
              <a:extLst>
                <a:ext uri="{FF2B5EF4-FFF2-40B4-BE49-F238E27FC236}">
                  <a16:creationId xmlns:a16="http://schemas.microsoft.com/office/drawing/2014/main" id="{BD78A696-D9B7-8142-929F-245FA40CFBE8}"/>
                </a:ext>
              </a:extLst>
            </p:cNvPr>
            <p:cNvSpPr/>
            <p:nvPr/>
          </p:nvSpPr>
          <p:spPr>
            <a:xfrm>
              <a:off x="446233" y="4039514"/>
              <a:ext cx="659970" cy="282177"/>
            </a:xfrm>
            <a:custGeom>
              <a:avLst/>
              <a:gdLst/>
              <a:ahLst/>
              <a:cxnLst/>
              <a:rect l="l" t="t" r="r" b="b"/>
              <a:pathLst>
                <a:path w="13846" h="5920" extrusionOk="0">
                  <a:moveTo>
                    <a:pt x="323" y="1"/>
                  </a:moveTo>
                  <a:cubicBezTo>
                    <a:pt x="202" y="239"/>
                    <a:pt x="94" y="482"/>
                    <a:pt x="0" y="734"/>
                  </a:cubicBezTo>
                  <a:cubicBezTo>
                    <a:pt x="1147" y="805"/>
                    <a:pt x="2274" y="1048"/>
                    <a:pt x="3279" y="1628"/>
                  </a:cubicBezTo>
                  <a:cubicBezTo>
                    <a:pt x="3801" y="1929"/>
                    <a:pt x="4278" y="2303"/>
                    <a:pt x="4722" y="2710"/>
                  </a:cubicBezTo>
                  <a:cubicBezTo>
                    <a:pt x="4974" y="2942"/>
                    <a:pt x="5216" y="3183"/>
                    <a:pt x="5451" y="3432"/>
                  </a:cubicBezTo>
                  <a:cubicBezTo>
                    <a:pt x="5711" y="3706"/>
                    <a:pt x="5955" y="3993"/>
                    <a:pt x="6213" y="4267"/>
                  </a:cubicBezTo>
                  <a:cubicBezTo>
                    <a:pt x="7160" y="5278"/>
                    <a:pt x="8514" y="5919"/>
                    <a:pt x="9906" y="5919"/>
                  </a:cubicBezTo>
                  <a:cubicBezTo>
                    <a:pt x="9947" y="5919"/>
                    <a:pt x="9987" y="5919"/>
                    <a:pt x="10028" y="5918"/>
                  </a:cubicBezTo>
                  <a:cubicBezTo>
                    <a:pt x="10761" y="5898"/>
                    <a:pt x="11481" y="5693"/>
                    <a:pt x="12113" y="5322"/>
                  </a:cubicBezTo>
                  <a:cubicBezTo>
                    <a:pt x="12673" y="4994"/>
                    <a:pt x="13173" y="4575"/>
                    <a:pt x="13625" y="4112"/>
                  </a:cubicBezTo>
                  <a:cubicBezTo>
                    <a:pt x="13689" y="4046"/>
                    <a:pt x="13752" y="3981"/>
                    <a:pt x="13813" y="3914"/>
                  </a:cubicBezTo>
                  <a:cubicBezTo>
                    <a:pt x="13834" y="3693"/>
                    <a:pt x="13846" y="3470"/>
                    <a:pt x="13846" y="3244"/>
                  </a:cubicBezTo>
                  <a:cubicBezTo>
                    <a:pt x="13846" y="2861"/>
                    <a:pt x="13814" y="2485"/>
                    <a:pt x="13757" y="2118"/>
                  </a:cubicBezTo>
                  <a:cubicBezTo>
                    <a:pt x="13508" y="2437"/>
                    <a:pt x="13220" y="2726"/>
                    <a:pt x="12898" y="2977"/>
                  </a:cubicBezTo>
                  <a:cubicBezTo>
                    <a:pt x="12413" y="3355"/>
                    <a:pt x="11867" y="3666"/>
                    <a:pt x="11298" y="3899"/>
                  </a:cubicBezTo>
                  <a:cubicBezTo>
                    <a:pt x="10756" y="4123"/>
                    <a:pt x="10180" y="4266"/>
                    <a:pt x="9593" y="4296"/>
                  </a:cubicBezTo>
                  <a:cubicBezTo>
                    <a:pt x="9518" y="4300"/>
                    <a:pt x="9443" y="4302"/>
                    <a:pt x="9369" y="4302"/>
                  </a:cubicBezTo>
                  <a:cubicBezTo>
                    <a:pt x="8271" y="4302"/>
                    <a:pt x="7223" y="3897"/>
                    <a:pt x="6301" y="3313"/>
                  </a:cubicBezTo>
                  <a:cubicBezTo>
                    <a:pt x="5752" y="2963"/>
                    <a:pt x="5264" y="2536"/>
                    <a:pt x="4744" y="2146"/>
                  </a:cubicBezTo>
                  <a:cubicBezTo>
                    <a:pt x="4268" y="1791"/>
                    <a:pt x="3773" y="1464"/>
                    <a:pt x="3257" y="1175"/>
                  </a:cubicBezTo>
                  <a:cubicBezTo>
                    <a:pt x="2332" y="658"/>
                    <a:pt x="1343" y="275"/>
                    <a:pt x="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542;p43">
              <a:extLst>
                <a:ext uri="{FF2B5EF4-FFF2-40B4-BE49-F238E27FC236}">
                  <a16:creationId xmlns:a16="http://schemas.microsoft.com/office/drawing/2014/main" id="{A308BDE6-10F3-7CA6-649E-0CA15ACB4665}"/>
                </a:ext>
              </a:extLst>
            </p:cNvPr>
            <p:cNvSpPr/>
            <p:nvPr/>
          </p:nvSpPr>
          <p:spPr>
            <a:xfrm>
              <a:off x="424545" y="4166351"/>
              <a:ext cx="659779" cy="242615"/>
            </a:xfrm>
            <a:custGeom>
              <a:avLst/>
              <a:gdLst/>
              <a:ahLst/>
              <a:cxnLst/>
              <a:rect l="l" t="t" r="r" b="b"/>
              <a:pathLst>
                <a:path w="13842" h="5090" extrusionOk="0">
                  <a:moveTo>
                    <a:pt x="574" y="1"/>
                  </a:moveTo>
                  <a:cubicBezTo>
                    <a:pt x="411" y="1"/>
                    <a:pt x="247" y="2"/>
                    <a:pt x="83" y="2"/>
                  </a:cubicBezTo>
                  <a:cubicBezTo>
                    <a:pt x="64" y="2"/>
                    <a:pt x="44" y="2"/>
                    <a:pt x="25" y="2"/>
                  </a:cubicBezTo>
                  <a:cubicBezTo>
                    <a:pt x="9" y="194"/>
                    <a:pt x="1" y="386"/>
                    <a:pt x="1" y="582"/>
                  </a:cubicBezTo>
                  <a:cubicBezTo>
                    <a:pt x="1" y="1127"/>
                    <a:pt x="64" y="1657"/>
                    <a:pt x="180" y="2168"/>
                  </a:cubicBezTo>
                  <a:cubicBezTo>
                    <a:pt x="761" y="2009"/>
                    <a:pt x="1359" y="1871"/>
                    <a:pt x="1965" y="1871"/>
                  </a:cubicBezTo>
                  <a:cubicBezTo>
                    <a:pt x="1976" y="1871"/>
                    <a:pt x="1987" y="1871"/>
                    <a:pt x="1998" y="1871"/>
                  </a:cubicBezTo>
                  <a:cubicBezTo>
                    <a:pt x="2578" y="1876"/>
                    <a:pt x="3134" y="2032"/>
                    <a:pt x="3644" y="2306"/>
                  </a:cubicBezTo>
                  <a:cubicBezTo>
                    <a:pt x="4286" y="2655"/>
                    <a:pt x="4803" y="3160"/>
                    <a:pt x="5359" y="3624"/>
                  </a:cubicBezTo>
                  <a:cubicBezTo>
                    <a:pt x="5775" y="3971"/>
                    <a:pt x="6221" y="4293"/>
                    <a:pt x="6751" y="4435"/>
                  </a:cubicBezTo>
                  <a:cubicBezTo>
                    <a:pt x="7052" y="4516"/>
                    <a:pt x="7361" y="4542"/>
                    <a:pt x="7671" y="4542"/>
                  </a:cubicBezTo>
                  <a:cubicBezTo>
                    <a:pt x="8022" y="4542"/>
                    <a:pt x="8375" y="4509"/>
                    <a:pt x="8722" y="4485"/>
                  </a:cubicBezTo>
                  <a:cubicBezTo>
                    <a:pt x="9169" y="4453"/>
                    <a:pt x="9619" y="4422"/>
                    <a:pt x="10068" y="4422"/>
                  </a:cubicBezTo>
                  <a:cubicBezTo>
                    <a:pt x="10517" y="4422"/>
                    <a:pt x="10965" y="4453"/>
                    <a:pt x="11406" y="4547"/>
                  </a:cubicBezTo>
                  <a:cubicBezTo>
                    <a:pt x="11874" y="4647"/>
                    <a:pt x="12307" y="4832"/>
                    <a:pt x="12699" y="5090"/>
                  </a:cubicBezTo>
                  <a:cubicBezTo>
                    <a:pt x="13179" y="4499"/>
                    <a:pt x="13566" y="3830"/>
                    <a:pt x="13841" y="3107"/>
                  </a:cubicBezTo>
                  <a:lnTo>
                    <a:pt x="13841" y="3107"/>
                  </a:lnTo>
                  <a:cubicBezTo>
                    <a:pt x="13590" y="3143"/>
                    <a:pt x="13340" y="3194"/>
                    <a:pt x="13091" y="3253"/>
                  </a:cubicBezTo>
                  <a:cubicBezTo>
                    <a:pt x="12385" y="3420"/>
                    <a:pt x="11690" y="3634"/>
                    <a:pt x="10987" y="3808"/>
                  </a:cubicBezTo>
                  <a:cubicBezTo>
                    <a:pt x="10291" y="3980"/>
                    <a:pt x="9545" y="4130"/>
                    <a:pt x="8813" y="4130"/>
                  </a:cubicBezTo>
                  <a:cubicBezTo>
                    <a:pt x="8160" y="4130"/>
                    <a:pt x="7517" y="4011"/>
                    <a:pt x="6931" y="3682"/>
                  </a:cubicBezTo>
                  <a:cubicBezTo>
                    <a:pt x="5708" y="2996"/>
                    <a:pt x="4974" y="1767"/>
                    <a:pt x="3896" y="910"/>
                  </a:cubicBezTo>
                  <a:cubicBezTo>
                    <a:pt x="3594" y="670"/>
                    <a:pt x="3267" y="455"/>
                    <a:pt x="2902" y="322"/>
                  </a:cubicBezTo>
                  <a:cubicBezTo>
                    <a:pt x="2519" y="182"/>
                    <a:pt x="2119" y="91"/>
                    <a:pt x="1712" y="48"/>
                  </a:cubicBezTo>
                  <a:cubicBezTo>
                    <a:pt x="1334" y="7"/>
                    <a:pt x="954" y="1"/>
                    <a:pt x="5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43;p43">
              <a:extLst>
                <a:ext uri="{FF2B5EF4-FFF2-40B4-BE49-F238E27FC236}">
                  <a16:creationId xmlns:a16="http://schemas.microsoft.com/office/drawing/2014/main" id="{2190E87D-1209-E0B3-94F9-3C2C1AC4E669}"/>
                </a:ext>
              </a:extLst>
            </p:cNvPr>
            <p:cNvSpPr/>
            <p:nvPr/>
          </p:nvSpPr>
          <p:spPr>
            <a:xfrm>
              <a:off x="501429" y="4384180"/>
              <a:ext cx="252100" cy="150478"/>
            </a:xfrm>
            <a:custGeom>
              <a:avLst/>
              <a:gdLst/>
              <a:ahLst/>
              <a:cxnLst/>
              <a:rect l="l" t="t" r="r" b="b"/>
              <a:pathLst>
                <a:path w="5289" h="3157" extrusionOk="0">
                  <a:moveTo>
                    <a:pt x="900" y="0"/>
                  </a:moveTo>
                  <a:cubicBezTo>
                    <a:pt x="725" y="0"/>
                    <a:pt x="550" y="38"/>
                    <a:pt x="395" y="125"/>
                  </a:cubicBezTo>
                  <a:cubicBezTo>
                    <a:pt x="224" y="221"/>
                    <a:pt x="95" y="368"/>
                    <a:pt x="0" y="535"/>
                  </a:cubicBezTo>
                  <a:cubicBezTo>
                    <a:pt x="1263" y="2080"/>
                    <a:pt x="3157" y="3084"/>
                    <a:pt x="5289" y="3157"/>
                  </a:cubicBezTo>
                  <a:cubicBezTo>
                    <a:pt x="5287" y="3138"/>
                    <a:pt x="5286" y="3121"/>
                    <a:pt x="5282" y="3103"/>
                  </a:cubicBezTo>
                  <a:cubicBezTo>
                    <a:pt x="5231" y="2760"/>
                    <a:pt x="5101" y="2445"/>
                    <a:pt x="4883" y="2174"/>
                  </a:cubicBezTo>
                  <a:cubicBezTo>
                    <a:pt x="4697" y="1945"/>
                    <a:pt x="4460" y="1782"/>
                    <a:pt x="4193" y="1664"/>
                  </a:cubicBezTo>
                  <a:cubicBezTo>
                    <a:pt x="3648" y="1420"/>
                    <a:pt x="3057" y="1295"/>
                    <a:pt x="2577" y="924"/>
                  </a:cubicBezTo>
                  <a:cubicBezTo>
                    <a:pt x="2337" y="738"/>
                    <a:pt x="2122" y="515"/>
                    <a:pt x="1874" y="338"/>
                  </a:cubicBezTo>
                  <a:cubicBezTo>
                    <a:pt x="1653" y="181"/>
                    <a:pt x="1393" y="68"/>
                    <a:pt x="1126" y="20"/>
                  </a:cubicBezTo>
                  <a:cubicBezTo>
                    <a:pt x="1052" y="7"/>
                    <a:pt x="976" y="0"/>
                    <a:pt x="9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44;p43">
              <a:extLst>
                <a:ext uri="{FF2B5EF4-FFF2-40B4-BE49-F238E27FC236}">
                  <a16:creationId xmlns:a16="http://schemas.microsoft.com/office/drawing/2014/main" id="{248F1D2D-B5AB-F189-D18E-1DDBA7827CA2}"/>
                </a:ext>
              </a:extLst>
            </p:cNvPr>
            <p:cNvSpPr/>
            <p:nvPr/>
          </p:nvSpPr>
          <p:spPr>
            <a:xfrm>
              <a:off x="396852" y="4088085"/>
              <a:ext cx="497766" cy="453056"/>
            </a:xfrm>
            <a:custGeom>
              <a:avLst/>
              <a:gdLst/>
              <a:ahLst/>
              <a:cxnLst/>
              <a:rect l="l" t="t" r="r" b="b"/>
              <a:pathLst>
                <a:path w="10443" h="9505" extrusionOk="0">
                  <a:moveTo>
                    <a:pt x="943" y="1"/>
                  </a:moveTo>
                  <a:cubicBezTo>
                    <a:pt x="940" y="1"/>
                    <a:pt x="936" y="3"/>
                    <a:pt x="935" y="7"/>
                  </a:cubicBezTo>
                  <a:cubicBezTo>
                    <a:pt x="1" y="2563"/>
                    <a:pt x="861" y="5643"/>
                    <a:pt x="2798" y="7500"/>
                  </a:cubicBezTo>
                  <a:cubicBezTo>
                    <a:pt x="4170" y="8815"/>
                    <a:pt x="6033" y="9505"/>
                    <a:pt x="7903" y="9505"/>
                  </a:cubicBezTo>
                  <a:cubicBezTo>
                    <a:pt x="8743" y="9505"/>
                    <a:pt x="9583" y="9366"/>
                    <a:pt x="10381" y="9082"/>
                  </a:cubicBezTo>
                  <a:cubicBezTo>
                    <a:pt x="10443" y="9057"/>
                    <a:pt x="10427" y="8966"/>
                    <a:pt x="10371" y="8966"/>
                  </a:cubicBezTo>
                  <a:cubicBezTo>
                    <a:pt x="10365" y="8966"/>
                    <a:pt x="10358" y="8968"/>
                    <a:pt x="10351" y="8970"/>
                  </a:cubicBezTo>
                  <a:cubicBezTo>
                    <a:pt x="9594" y="9221"/>
                    <a:pt x="8800" y="9345"/>
                    <a:pt x="8006" y="9345"/>
                  </a:cubicBezTo>
                  <a:cubicBezTo>
                    <a:pt x="6148" y="9345"/>
                    <a:pt x="4293" y="8667"/>
                    <a:pt x="2932" y="7365"/>
                  </a:cubicBezTo>
                  <a:cubicBezTo>
                    <a:pt x="940" y="5459"/>
                    <a:pt x="356" y="2632"/>
                    <a:pt x="950" y="11"/>
                  </a:cubicBezTo>
                  <a:cubicBezTo>
                    <a:pt x="952" y="5"/>
                    <a:pt x="948" y="1"/>
                    <a:pt x="9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545;p43">
              <a:extLst>
                <a:ext uri="{FF2B5EF4-FFF2-40B4-BE49-F238E27FC236}">
                  <a16:creationId xmlns:a16="http://schemas.microsoft.com/office/drawing/2014/main" id="{C69CD4B1-24FE-E287-3319-48A8A4DC11E1}"/>
                </a:ext>
              </a:extLst>
            </p:cNvPr>
            <p:cNvSpPr/>
            <p:nvPr/>
          </p:nvSpPr>
          <p:spPr>
            <a:xfrm>
              <a:off x="498140" y="3850761"/>
              <a:ext cx="644049" cy="434419"/>
            </a:xfrm>
            <a:custGeom>
              <a:avLst/>
              <a:gdLst/>
              <a:ahLst/>
              <a:cxnLst/>
              <a:rect l="l" t="t" r="r" b="b"/>
              <a:pathLst>
                <a:path w="13512" h="9114" extrusionOk="0">
                  <a:moveTo>
                    <a:pt x="5709" y="0"/>
                  </a:moveTo>
                  <a:cubicBezTo>
                    <a:pt x="3551" y="0"/>
                    <a:pt x="1416" y="939"/>
                    <a:pt x="13" y="2687"/>
                  </a:cubicBezTo>
                  <a:cubicBezTo>
                    <a:pt x="1" y="2703"/>
                    <a:pt x="13" y="2723"/>
                    <a:pt x="27" y="2723"/>
                  </a:cubicBezTo>
                  <a:cubicBezTo>
                    <a:pt x="32" y="2723"/>
                    <a:pt x="36" y="2721"/>
                    <a:pt x="41" y="2716"/>
                  </a:cubicBezTo>
                  <a:cubicBezTo>
                    <a:pt x="1562" y="1122"/>
                    <a:pt x="3621" y="190"/>
                    <a:pt x="5724" y="190"/>
                  </a:cubicBezTo>
                  <a:cubicBezTo>
                    <a:pt x="6778" y="190"/>
                    <a:pt x="7842" y="424"/>
                    <a:pt x="8856" y="926"/>
                  </a:cubicBezTo>
                  <a:cubicBezTo>
                    <a:pt x="11838" y="2404"/>
                    <a:pt x="13385" y="5847"/>
                    <a:pt x="12471" y="9060"/>
                  </a:cubicBezTo>
                  <a:cubicBezTo>
                    <a:pt x="12462" y="9092"/>
                    <a:pt x="12488" y="9113"/>
                    <a:pt x="12514" y="9113"/>
                  </a:cubicBezTo>
                  <a:cubicBezTo>
                    <a:pt x="12532" y="9113"/>
                    <a:pt x="12549" y="9104"/>
                    <a:pt x="12555" y="9083"/>
                  </a:cubicBezTo>
                  <a:cubicBezTo>
                    <a:pt x="13512" y="5823"/>
                    <a:pt x="12010" y="2284"/>
                    <a:pt x="8953" y="759"/>
                  </a:cubicBezTo>
                  <a:cubicBezTo>
                    <a:pt x="7929" y="247"/>
                    <a:pt x="6816" y="0"/>
                    <a:pt x="57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546;p43">
              <a:extLst>
                <a:ext uri="{FF2B5EF4-FFF2-40B4-BE49-F238E27FC236}">
                  <a16:creationId xmlns:a16="http://schemas.microsoft.com/office/drawing/2014/main" id="{951E053C-70EC-AE4C-AC03-F61E579B79C0}"/>
                </a:ext>
              </a:extLst>
            </p:cNvPr>
            <p:cNvSpPr/>
            <p:nvPr/>
          </p:nvSpPr>
          <p:spPr>
            <a:xfrm>
              <a:off x="803625" y="4018971"/>
              <a:ext cx="22403" cy="22355"/>
            </a:xfrm>
            <a:custGeom>
              <a:avLst/>
              <a:gdLst/>
              <a:ahLst/>
              <a:cxnLst/>
              <a:rect l="l" t="t" r="r" b="b"/>
              <a:pathLst>
                <a:path w="470" h="469" extrusionOk="0">
                  <a:moveTo>
                    <a:pt x="235" y="1"/>
                  </a:moveTo>
                  <a:cubicBezTo>
                    <a:pt x="106" y="1"/>
                    <a:pt x="1" y="105"/>
                    <a:pt x="1" y="235"/>
                  </a:cubicBezTo>
                  <a:cubicBezTo>
                    <a:pt x="1" y="364"/>
                    <a:pt x="106" y="469"/>
                    <a:pt x="235" y="469"/>
                  </a:cubicBezTo>
                  <a:cubicBezTo>
                    <a:pt x="365" y="469"/>
                    <a:pt x="470" y="364"/>
                    <a:pt x="470" y="235"/>
                  </a:cubicBezTo>
                  <a:cubicBezTo>
                    <a:pt x="470" y="105"/>
                    <a:pt x="365" y="1"/>
                    <a:pt x="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547;p43">
              <a:extLst>
                <a:ext uri="{FF2B5EF4-FFF2-40B4-BE49-F238E27FC236}">
                  <a16:creationId xmlns:a16="http://schemas.microsoft.com/office/drawing/2014/main" id="{5AEB0B41-C69B-3ABA-7BCE-2B089A68B1E2}"/>
                </a:ext>
              </a:extLst>
            </p:cNvPr>
            <p:cNvSpPr/>
            <p:nvPr/>
          </p:nvSpPr>
          <p:spPr>
            <a:xfrm>
              <a:off x="666970" y="4010439"/>
              <a:ext cx="75883" cy="75644"/>
            </a:xfrm>
            <a:custGeom>
              <a:avLst/>
              <a:gdLst/>
              <a:ahLst/>
              <a:cxnLst/>
              <a:rect l="l" t="t" r="r" b="b"/>
              <a:pathLst>
                <a:path w="1592" h="1587" extrusionOk="0">
                  <a:moveTo>
                    <a:pt x="796" y="1"/>
                  </a:moveTo>
                  <a:cubicBezTo>
                    <a:pt x="360" y="1"/>
                    <a:pt x="6" y="353"/>
                    <a:pt x="3" y="790"/>
                  </a:cubicBezTo>
                  <a:cubicBezTo>
                    <a:pt x="0" y="1227"/>
                    <a:pt x="354" y="1584"/>
                    <a:pt x="792" y="1587"/>
                  </a:cubicBezTo>
                  <a:cubicBezTo>
                    <a:pt x="793" y="1587"/>
                    <a:pt x="794" y="1587"/>
                    <a:pt x="796" y="1587"/>
                  </a:cubicBezTo>
                  <a:cubicBezTo>
                    <a:pt x="1233" y="1587"/>
                    <a:pt x="1586" y="1234"/>
                    <a:pt x="1589" y="797"/>
                  </a:cubicBezTo>
                  <a:cubicBezTo>
                    <a:pt x="1592" y="360"/>
                    <a:pt x="1238" y="3"/>
                    <a:pt x="800" y="1"/>
                  </a:cubicBezTo>
                  <a:cubicBezTo>
                    <a:pt x="799" y="1"/>
                    <a:pt x="798" y="1"/>
                    <a:pt x="796" y="1"/>
                  </a:cubicBezTo>
                  <a:close/>
                </a:path>
              </a:pathLst>
            </a:custGeom>
            <a:solidFill>
              <a:srgbClr val="FD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548;p43">
              <a:extLst>
                <a:ext uri="{FF2B5EF4-FFF2-40B4-BE49-F238E27FC236}">
                  <a16:creationId xmlns:a16="http://schemas.microsoft.com/office/drawing/2014/main" id="{8CE10FB1-7A43-58A5-5517-21B007112839}"/>
                </a:ext>
              </a:extLst>
            </p:cNvPr>
            <p:cNvSpPr/>
            <p:nvPr/>
          </p:nvSpPr>
          <p:spPr>
            <a:xfrm>
              <a:off x="886753" y="4010439"/>
              <a:ext cx="76216" cy="75644"/>
            </a:xfrm>
            <a:custGeom>
              <a:avLst/>
              <a:gdLst/>
              <a:ahLst/>
              <a:cxnLst/>
              <a:rect l="l" t="t" r="r" b="b"/>
              <a:pathLst>
                <a:path w="1599" h="1587" extrusionOk="0">
                  <a:moveTo>
                    <a:pt x="799" y="0"/>
                  </a:moveTo>
                  <a:cubicBezTo>
                    <a:pt x="366" y="0"/>
                    <a:pt x="12" y="349"/>
                    <a:pt x="6" y="783"/>
                  </a:cubicBezTo>
                  <a:cubicBezTo>
                    <a:pt x="1" y="1220"/>
                    <a:pt x="351" y="1580"/>
                    <a:pt x="788" y="1587"/>
                  </a:cubicBezTo>
                  <a:cubicBezTo>
                    <a:pt x="792" y="1587"/>
                    <a:pt x="796" y="1587"/>
                    <a:pt x="800" y="1587"/>
                  </a:cubicBezTo>
                  <a:cubicBezTo>
                    <a:pt x="1233" y="1587"/>
                    <a:pt x="1586" y="1238"/>
                    <a:pt x="1592" y="805"/>
                  </a:cubicBezTo>
                  <a:cubicBezTo>
                    <a:pt x="1598" y="367"/>
                    <a:pt x="1249" y="7"/>
                    <a:pt x="810" y="1"/>
                  </a:cubicBezTo>
                  <a:cubicBezTo>
                    <a:pt x="806" y="1"/>
                    <a:pt x="802" y="0"/>
                    <a:pt x="799" y="0"/>
                  </a:cubicBezTo>
                  <a:close/>
                </a:path>
              </a:pathLst>
            </a:custGeom>
            <a:solidFill>
              <a:srgbClr val="FD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549;p43">
              <a:extLst>
                <a:ext uri="{FF2B5EF4-FFF2-40B4-BE49-F238E27FC236}">
                  <a16:creationId xmlns:a16="http://schemas.microsoft.com/office/drawing/2014/main" id="{A9D4B1A3-C519-CD86-526E-4E686EC583A4}"/>
                </a:ext>
              </a:extLst>
            </p:cNvPr>
            <p:cNvSpPr/>
            <p:nvPr/>
          </p:nvSpPr>
          <p:spPr>
            <a:xfrm>
              <a:off x="700192" y="3956482"/>
              <a:ext cx="65587" cy="41755"/>
            </a:xfrm>
            <a:custGeom>
              <a:avLst/>
              <a:gdLst/>
              <a:ahLst/>
              <a:cxnLst/>
              <a:rect l="l" t="t" r="r" b="b"/>
              <a:pathLst>
                <a:path w="1376" h="876" extrusionOk="0">
                  <a:moveTo>
                    <a:pt x="1253" y="1"/>
                  </a:moveTo>
                  <a:cubicBezTo>
                    <a:pt x="1185" y="1"/>
                    <a:pt x="1129" y="55"/>
                    <a:pt x="1129" y="123"/>
                  </a:cubicBezTo>
                  <a:cubicBezTo>
                    <a:pt x="1129" y="144"/>
                    <a:pt x="1122" y="629"/>
                    <a:pt x="747" y="629"/>
                  </a:cubicBezTo>
                  <a:cubicBezTo>
                    <a:pt x="351" y="629"/>
                    <a:pt x="258" y="239"/>
                    <a:pt x="254" y="221"/>
                  </a:cubicBezTo>
                  <a:cubicBezTo>
                    <a:pt x="241" y="163"/>
                    <a:pt x="192" y="124"/>
                    <a:pt x="135" y="124"/>
                  </a:cubicBezTo>
                  <a:cubicBezTo>
                    <a:pt x="127" y="124"/>
                    <a:pt x="118" y="125"/>
                    <a:pt x="109" y="127"/>
                  </a:cubicBezTo>
                  <a:cubicBezTo>
                    <a:pt x="43" y="140"/>
                    <a:pt x="1" y="206"/>
                    <a:pt x="14" y="273"/>
                  </a:cubicBezTo>
                  <a:cubicBezTo>
                    <a:pt x="59" y="480"/>
                    <a:pt x="270" y="875"/>
                    <a:pt x="747" y="875"/>
                  </a:cubicBezTo>
                  <a:cubicBezTo>
                    <a:pt x="1243" y="875"/>
                    <a:pt x="1374" y="384"/>
                    <a:pt x="1375" y="123"/>
                  </a:cubicBezTo>
                  <a:cubicBezTo>
                    <a:pt x="1375" y="55"/>
                    <a:pt x="1321" y="1"/>
                    <a:pt x="1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50;p43">
              <a:extLst>
                <a:ext uri="{FF2B5EF4-FFF2-40B4-BE49-F238E27FC236}">
                  <a16:creationId xmlns:a16="http://schemas.microsoft.com/office/drawing/2014/main" id="{8CC1A3A8-C484-BFE0-5ED5-85F5B4CC195E}"/>
                </a:ext>
              </a:extLst>
            </p:cNvPr>
            <p:cNvSpPr/>
            <p:nvPr/>
          </p:nvSpPr>
          <p:spPr>
            <a:xfrm>
              <a:off x="856533" y="3956482"/>
              <a:ext cx="65635" cy="41755"/>
            </a:xfrm>
            <a:custGeom>
              <a:avLst/>
              <a:gdLst/>
              <a:ahLst/>
              <a:cxnLst/>
              <a:rect l="l" t="t" r="r" b="b"/>
              <a:pathLst>
                <a:path w="1377" h="876" extrusionOk="0">
                  <a:moveTo>
                    <a:pt x="1253" y="1"/>
                  </a:moveTo>
                  <a:cubicBezTo>
                    <a:pt x="1184" y="1"/>
                    <a:pt x="1130" y="55"/>
                    <a:pt x="1130" y="123"/>
                  </a:cubicBezTo>
                  <a:cubicBezTo>
                    <a:pt x="1130" y="144"/>
                    <a:pt x="1126" y="629"/>
                    <a:pt x="748" y="629"/>
                  </a:cubicBezTo>
                  <a:cubicBezTo>
                    <a:pt x="351" y="629"/>
                    <a:pt x="259" y="239"/>
                    <a:pt x="255" y="221"/>
                  </a:cubicBezTo>
                  <a:cubicBezTo>
                    <a:pt x="242" y="163"/>
                    <a:pt x="193" y="124"/>
                    <a:pt x="136" y="124"/>
                  </a:cubicBezTo>
                  <a:cubicBezTo>
                    <a:pt x="127" y="124"/>
                    <a:pt x="118" y="125"/>
                    <a:pt x="109" y="127"/>
                  </a:cubicBezTo>
                  <a:cubicBezTo>
                    <a:pt x="42" y="140"/>
                    <a:pt x="0" y="206"/>
                    <a:pt x="15" y="273"/>
                  </a:cubicBezTo>
                  <a:cubicBezTo>
                    <a:pt x="60" y="480"/>
                    <a:pt x="271" y="875"/>
                    <a:pt x="748" y="875"/>
                  </a:cubicBezTo>
                  <a:cubicBezTo>
                    <a:pt x="1245" y="875"/>
                    <a:pt x="1376" y="384"/>
                    <a:pt x="1376" y="123"/>
                  </a:cubicBezTo>
                  <a:cubicBezTo>
                    <a:pt x="1376" y="55"/>
                    <a:pt x="1322" y="1"/>
                    <a:pt x="1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22" name="Picture 2" descr="The Story So Far: Life On Mars">
            <a:extLst>
              <a:ext uri="{FF2B5EF4-FFF2-40B4-BE49-F238E27FC236}">
                <a16:creationId xmlns:a16="http://schemas.microsoft.com/office/drawing/2014/main" id="{F6CBD473-4B82-B60C-77EA-3D6D119F57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6343" y="675093"/>
            <a:ext cx="5206275" cy="3894789"/>
          </a:xfrm>
          <a:prstGeom prst="rect">
            <a:avLst/>
          </a:prstGeom>
          <a:noFill/>
          <a:extLst>
            <a:ext uri="{909E8E84-426E-40DD-AFC4-6F175D3DCCD1}">
              <a14:hiddenFill xmlns:a14="http://schemas.microsoft.com/office/drawing/2010/main">
                <a:solidFill>
                  <a:srgbClr val="FFFFFF"/>
                </a:solidFill>
              </a14:hiddenFill>
            </a:ext>
          </a:extLst>
        </p:spPr>
      </p:pic>
      <p:pic>
        <p:nvPicPr>
          <p:cNvPr id="36" name="Mars">
            <a:hlinkClick r:id="" action="ppaction://media"/>
            <a:extLst>
              <a:ext uri="{FF2B5EF4-FFF2-40B4-BE49-F238E27FC236}">
                <a16:creationId xmlns:a16="http://schemas.microsoft.com/office/drawing/2014/main" id="{6A6C4590-970E-8792-687F-11A47ECE52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46720" y="675093"/>
            <a:ext cx="406400" cy="406400"/>
          </a:xfrm>
          <a:prstGeom prst="rect">
            <a:avLst/>
          </a:prstGeom>
        </p:spPr>
      </p:pic>
    </p:spTree>
    <p:extLst>
      <p:ext uri="{BB962C8B-B14F-4D97-AF65-F5344CB8AC3E}">
        <p14:creationId xmlns:p14="http://schemas.microsoft.com/office/powerpoint/2010/main" val="224904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mediacall" presetSubtype="0" fill="hold" nodeType="withEffect">
                                  <p:stCondLst>
                                    <p:cond delay="0"/>
                                  </p:stCondLst>
                                  <p:childTnLst>
                                    <p:cmd type="call" cmd="playFrom(0.0)">
                                      <p:cBhvr>
                                        <p:cTn id="14" dur="792" fill="hold"/>
                                        <p:tgtEl>
                                          <p:spTgt spid="36"/>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6"/>
                </p:tgtEl>
              </p:cMediaNode>
            </p:audio>
          </p:childTnLst>
        </p:cTn>
      </p:par>
    </p:tnLst>
    <p:bldLst>
      <p:bldP spid="2" grpId="0" animBg="1"/>
      <p:bldP spid="2" grpId="1" animBg="1"/>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25F2EF-245C-B4AA-BC2F-08F153F9C007}"/>
              </a:ext>
            </a:extLst>
          </p:cNvPr>
          <p:cNvSpPr/>
          <p:nvPr/>
        </p:nvSpPr>
        <p:spPr>
          <a:xfrm>
            <a:off x="443788" y="959895"/>
            <a:ext cx="3022803" cy="787509"/>
          </a:xfrm>
          <a:prstGeom prst="roundRect">
            <a:avLst/>
          </a:prstGeom>
          <a:solidFill>
            <a:schemeClr val="accent3">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Jupiter (n)</a:t>
            </a:r>
          </a:p>
        </p:txBody>
      </p:sp>
      <p:sp>
        <p:nvSpPr>
          <p:cNvPr id="3" name="TextBox 2">
            <a:extLst>
              <a:ext uri="{FF2B5EF4-FFF2-40B4-BE49-F238E27FC236}">
                <a16:creationId xmlns:a16="http://schemas.microsoft.com/office/drawing/2014/main" id="{C75E8753-27CA-D208-3D11-F70EB19181D9}"/>
              </a:ext>
            </a:extLst>
          </p:cNvPr>
          <p:cNvSpPr txBox="1"/>
          <p:nvPr/>
        </p:nvSpPr>
        <p:spPr>
          <a:xfrm>
            <a:off x="459867" y="2058315"/>
            <a:ext cx="2986715" cy="707886"/>
          </a:xfrm>
          <a:prstGeom prst="rect">
            <a:avLst/>
          </a:prstGeom>
          <a:noFill/>
        </p:spPr>
        <p:txBody>
          <a:bodyPr wrap="none" rtlCol="0">
            <a:spAutoFit/>
          </a:bodyPr>
          <a:lstStyle/>
          <a:p>
            <a:r>
              <a:rPr lang="en-US" sz="4000" dirty="0"/>
              <a:t>/ˈ</a:t>
            </a:r>
            <a:r>
              <a:rPr lang="en-US" sz="4000" dirty="0" err="1"/>
              <a:t>dʒu</a:t>
            </a:r>
            <a:r>
              <a:rPr lang="en-US" sz="4000" dirty="0"/>
              <a:t>ː.</a:t>
            </a:r>
            <a:r>
              <a:rPr lang="en-US" sz="4000" dirty="0" err="1"/>
              <a:t>pɪ.tər</a:t>
            </a:r>
            <a:r>
              <a:rPr lang="en-US" sz="4000" dirty="0"/>
              <a:t>/</a:t>
            </a:r>
          </a:p>
        </p:txBody>
      </p:sp>
      <p:sp>
        <p:nvSpPr>
          <p:cNvPr id="4" name="TextBox 3">
            <a:extLst>
              <a:ext uri="{FF2B5EF4-FFF2-40B4-BE49-F238E27FC236}">
                <a16:creationId xmlns:a16="http://schemas.microsoft.com/office/drawing/2014/main" id="{59706053-7466-FA7C-EDE2-846B5D3BD77C}"/>
              </a:ext>
            </a:extLst>
          </p:cNvPr>
          <p:cNvSpPr txBox="1"/>
          <p:nvPr/>
        </p:nvSpPr>
        <p:spPr>
          <a:xfrm>
            <a:off x="514209" y="2890169"/>
            <a:ext cx="2878032" cy="830997"/>
          </a:xfrm>
          <a:prstGeom prst="rect">
            <a:avLst/>
          </a:prstGeom>
          <a:noFill/>
        </p:spPr>
        <p:txBody>
          <a:bodyPr wrap="square" rtlCol="0">
            <a:spAutoFit/>
          </a:bodyPr>
          <a:lstStyle/>
          <a:p>
            <a:pPr algn="ctr"/>
            <a:r>
              <a:rPr lang="en-US" sz="4800" b="1" dirty="0">
                <a:solidFill>
                  <a:schemeClr val="accent1">
                    <a:lumMod val="75000"/>
                  </a:schemeClr>
                </a:solidFill>
                <a:latin typeface="Patrick Hand "/>
              </a:rPr>
              <a:t>Sao </a:t>
            </a:r>
            <a:r>
              <a:rPr lang="en-US" sz="4800" b="1" dirty="0" err="1">
                <a:solidFill>
                  <a:schemeClr val="accent1">
                    <a:lumMod val="75000"/>
                  </a:schemeClr>
                </a:solidFill>
                <a:latin typeface="Patrick Hand "/>
              </a:rPr>
              <a:t>Mộc</a:t>
            </a:r>
            <a:endParaRPr lang="en-US" sz="4800" b="1" dirty="0">
              <a:solidFill>
                <a:schemeClr val="accent1">
                  <a:lumMod val="75000"/>
                </a:schemeClr>
              </a:solidFill>
              <a:latin typeface="Patrick Hand "/>
            </a:endParaRPr>
          </a:p>
        </p:txBody>
      </p:sp>
      <p:pic>
        <p:nvPicPr>
          <p:cNvPr id="6146" name="Picture 2" descr="Mission to Jupiter - Get facts about this planet">
            <a:extLst>
              <a:ext uri="{FF2B5EF4-FFF2-40B4-BE49-F238E27FC236}">
                <a16:creationId xmlns:a16="http://schemas.microsoft.com/office/drawing/2014/main" id="{F60AC54D-94BC-7C84-6B5E-129424578A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76" r="1267"/>
          <a:stretch/>
        </p:blipFill>
        <p:spPr bwMode="auto">
          <a:xfrm>
            <a:off x="3778365" y="414303"/>
            <a:ext cx="5227091" cy="431489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oogle Shape;4921;p57">
            <a:extLst>
              <a:ext uri="{FF2B5EF4-FFF2-40B4-BE49-F238E27FC236}">
                <a16:creationId xmlns:a16="http://schemas.microsoft.com/office/drawing/2014/main" id="{5E3C7100-7FE8-5776-B908-6D74142113E9}"/>
              </a:ext>
            </a:extLst>
          </p:cNvPr>
          <p:cNvGrpSpPr/>
          <p:nvPr/>
        </p:nvGrpSpPr>
        <p:grpSpPr>
          <a:xfrm>
            <a:off x="-377974" y="3945089"/>
            <a:ext cx="1688884" cy="1635548"/>
            <a:chOff x="2466160" y="5890180"/>
            <a:chExt cx="446764" cy="432655"/>
          </a:xfrm>
        </p:grpSpPr>
        <p:sp>
          <p:nvSpPr>
            <p:cNvPr id="6" name="Google Shape;4922;p57">
              <a:extLst>
                <a:ext uri="{FF2B5EF4-FFF2-40B4-BE49-F238E27FC236}">
                  <a16:creationId xmlns:a16="http://schemas.microsoft.com/office/drawing/2014/main" id="{F3DABBED-A464-0D4B-6B82-536F2D16CD4F}"/>
                </a:ext>
              </a:extLst>
            </p:cNvPr>
            <p:cNvSpPr/>
            <p:nvPr/>
          </p:nvSpPr>
          <p:spPr>
            <a:xfrm>
              <a:off x="2485607" y="5894470"/>
              <a:ext cx="427317" cy="427269"/>
            </a:xfrm>
            <a:custGeom>
              <a:avLst/>
              <a:gdLst/>
              <a:ahLst/>
              <a:cxnLst/>
              <a:rect l="l" t="t" r="r" b="b"/>
              <a:pathLst>
                <a:path w="8965" h="8964" extrusionOk="0">
                  <a:moveTo>
                    <a:pt x="4482" y="0"/>
                  </a:moveTo>
                  <a:cubicBezTo>
                    <a:pt x="2008" y="0"/>
                    <a:pt x="1" y="2007"/>
                    <a:pt x="1" y="4482"/>
                  </a:cubicBezTo>
                  <a:cubicBezTo>
                    <a:pt x="1" y="6957"/>
                    <a:pt x="2008" y="8964"/>
                    <a:pt x="4482" y="8964"/>
                  </a:cubicBezTo>
                  <a:cubicBezTo>
                    <a:pt x="6957" y="8964"/>
                    <a:pt x="8964" y="6957"/>
                    <a:pt x="8964" y="4482"/>
                  </a:cubicBezTo>
                  <a:cubicBezTo>
                    <a:pt x="8964" y="2007"/>
                    <a:pt x="6957" y="0"/>
                    <a:pt x="4482" y="0"/>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923;p57">
              <a:extLst>
                <a:ext uri="{FF2B5EF4-FFF2-40B4-BE49-F238E27FC236}">
                  <a16:creationId xmlns:a16="http://schemas.microsoft.com/office/drawing/2014/main" id="{2B79010A-A23C-5B45-57C9-D6A1741A72E0}"/>
                </a:ext>
              </a:extLst>
            </p:cNvPr>
            <p:cNvSpPr/>
            <p:nvPr/>
          </p:nvSpPr>
          <p:spPr>
            <a:xfrm>
              <a:off x="2514778" y="6171642"/>
              <a:ext cx="381225" cy="94996"/>
            </a:xfrm>
            <a:custGeom>
              <a:avLst/>
              <a:gdLst/>
              <a:ahLst/>
              <a:cxnLst/>
              <a:rect l="l" t="t" r="r" b="b"/>
              <a:pathLst>
                <a:path w="7998" h="1993" extrusionOk="0">
                  <a:moveTo>
                    <a:pt x="5841" y="1"/>
                  </a:moveTo>
                  <a:cubicBezTo>
                    <a:pt x="5684" y="1"/>
                    <a:pt x="5527" y="6"/>
                    <a:pt x="5371" y="16"/>
                  </a:cubicBezTo>
                  <a:cubicBezTo>
                    <a:pt x="4746" y="58"/>
                    <a:pt x="4131" y="175"/>
                    <a:pt x="3521" y="311"/>
                  </a:cubicBezTo>
                  <a:cubicBezTo>
                    <a:pt x="2908" y="447"/>
                    <a:pt x="2299" y="599"/>
                    <a:pt x="1683" y="720"/>
                  </a:cubicBezTo>
                  <a:cubicBezTo>
                    <a:pt x="1128" y="828"/>
                    <a:pt x="566" y="906"/>
                    <a:pt x="0" y="923"/>
                  </a:cubicBezTo>
                  <a:cubicBezTo>
                    <a:pt x="40" y="991"/>
                    <a:pt x="81" y="1059"/>
                    <a:pt x="126" y="1126"/>
                  </a:cubicBezTo>
                  <a:cubicBezTo>
                    <a:pt x="365" y="1077"/>
                    <a:pt x="606" y="1055"/>
                    <a:pt x="847" y="1055"/>
                  </a:cubicBezTo>
                  <a:cubicBezTo>
                    <a:pt x="1196" y="1055"/>
                    <a:pt x="1545" y="1101"/>
                    <a:pt x="1888" y="1178"/>
                  </a:cubicBezTo>
                  <a:cubicBezTo>
                    <a:pt x="2471" y="1310"/>
                    <a:pt x="3032" y="1519"/>
                    <a:pt x="3604" y="1692"/>
                  </a:cubicBezTo>
                  <a:cubicBezTo>
                    <a:pt x="4154" y="1859"/>
                    <a:pt x="4721" y="1993"/>
                    <a:pt x="5299" y="1993"/>
                  </a:cubicBezTo>
                  <a:cubicBezTo>
                    <a:pt x="5327" y="1993"/>
                    <a:pt x="5354" y="1992"/>
                    <a:pt x="5382" y="1992"/>
                  </a:cubicBezTo>
                  <a:cubicBezTo>
                    <a:pt x="5720" y="1984"/>
                    <a:pt x="6053" y="1922"/>
                    <a:pt x="6386" y="1856"/>
                  </a:cubicBezTo>
                  <a:cubicBezTo>
                    <a:pt x="6655" y="1802"/>
                    <a:pt x="6922" y="1744"/>
                    <a:pt x="7189" y="1680"/>
                  </a:cubicBezTo>
                  <a:cubicBezTo>
                    <a:pt x="7525" y="1309"/>
                    <a:pt x="7799" y="882"/>
                    <a:pt x="7997" y="415"/>
                  </a:cubicBezTo>
                  <a:cubicBezTo>
                    <a:pt x="7755" y="322"/>
                    <a:pt x="7517" y="230"/>
                    <a:pt x="7263" y="167"/>
                  </a:cubicBezTo>
                  <a:cubicBezTo>
                    <a:pt x="6797" y="51"/>
                    <a:pt x="6319" y="1"/>
                    <a:pt x="584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924;p57">
              <a:extLst>
                <a:ext uri="{FF2B5EF4-FFF2-40B4-BE49-F238E27FC236}">
                  <a16:creationId xmlns:a16="http://schemas.microsoft.com/office/drawing/2014/main" id="{07820F55-8E0C-FE4D-0C49-59589F7DE673}"/>
                </a:ext>
              </a:extLst>
            </p:cNvPr>
            <p:cNvSpPr/>
            <p:nvPr/>
          </p:nvSpPr>
          <p:spPr>
            <a:xfrm>
              <a:off x="2612158" y="5898807"/>
              <a:ext cx="177171" cy="31459"/>
            </a:xfrm>
            <a:custGeom>
              <a:avLst/>
              <a:gdLst/>
              <a:ahLst/>
              <a:cxnLst/>
              <a:rect l="l" t="t" r="r" b="b"/>
              <a:pathLst>
                <a:path w="3717" h="660" extrusionOk="0">
                  <a:moveTo>
                    <a:pt x="928" y="0"/>
                  </a:moveTo>
                  <a:cubicBezTo>
                    <a:pt x="606" y="67"/>
                    <a:pt x="294" y="167"/>
                    <a:pt x="1" y="299"/>
                  </a:cubicBezTo>
                  <a:cubicBezTo>
                    <a:pt x="189" y="304"/>
                    <a:pt x="379" y="328"/>
                    <a:pt x="564" y="355"/>
                  </a:cubicBezTo>
                  <a:cubicBezTo>
                    <a:pt x="907" y="408"/>
                    <a:pt x="1250" y="483"/>
                    <a:pt x="1592" y="547"/>
                  </a:cubicBezTo>
                  <a:cubicBezTo>
                    <a:pt x="1925" y="607"/>
                    <a:pt x="2262" y="660"/>
                    <a:pt x="2602" y="660"/>
                  </a:cubicBezTo>
                  <a:cubicBezTo>
                    <a:pt x="2605" y="660"/>
                    <a:pt x="2608" y="660"/>
                    <a:pt x="2612" y="660"/>
                  </a:cubicBezTo>
                  <a:cubicBezTo>
                    <a:pt x="2921" y="660"/>
                    <a:pt x="3237" y="613"/>
                    <a:pt x="3513" y="464"/>
                  </a:cubicBezTo>
                  <a:cubicBezTo>
                    <a:pt x="3586" y="424"/>
                    <a:pt x="3653" y="379"/>
                    <a:pt x="3716" y="328"/>
                  </a:cubicBezTo>
                  <a:cubicBezTo>
                    <a:pt x="3462" y="209"/>
                    <a:pt x="3194" y="115"/>
                    <a:pt x="2916" y="45"/>
                  </a:cubicBezTo>
                  <a:cubicBezTo>
                    <a:pt x="2822" y="76"/>
                    <a:pt x="2726" y="100"/>
                    <a:pt x="2627" y="120"/>
                  </a:cubicBezTo>
                  <a:cubicBezTo>
                    <a:pt x="2530" y="139"/>
                    <a:pt x="2433" y="152"/>
                    <a:pt x="2334" y="157"/>
                  </a:cubicBezTo>
                  <a:cubicBezTo>
                    <a:pt x="2309" y="159"/>
                    <a:pt x="2284" y="159"/>
                    <a:pt x="2259" y="159"/>
                  </a:cubicBezTo>
                  <a:cubicBezTo>
                    <a:pt x="2176" y="159"/>
                    <a:pt x="2094" y="153"/>
                    <a:pt x="2012" y="147"/>
                  </a:cubicBezTo>
                  <a:cubicBezTo>
                    <a:pt x="1648" y="120"/>
                    <a:pt x="1289" y="52"/>
                    <a:pt x="928"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25;p57">
              <a:extLst>
                <a:ext uri="{FF2B5EF4-FFF2-40B4-BE49-F238E27FC236}">
                  <a16:creationId xmlns:a16="http://schemas.microsoft.com/office/drawing/2014/main" id="{4EB1EE00-1F38-28FD-D176-D310B50175BD}"/>
                </a:ext>
              </a:extLst>
            </p:cNvPr>
            <p:cNvSpPr/>
            <p:nvPr/>
          </p:nvSpPr>
          <p:spPr>
            <a:xfrm>
              <a:off x="2523596" y="5928503"/>
              <a:ext cx="335800" cy="73595"/>
            </a:xfrm>
            <a:custGeom>
              <a:avLst/>
              <a:gdLst/>
              <a:ahLst/>
              <a:cxnLst/>
              <a:rect l="l" t="t" r="r" b="b"/>
              <a:pathLst>
                <a:path w="7045" h="1544" extrusionOk="0">
                  <a:moveTo>
                    <a:pt x="6110" y="0"/>
                  </a:moveTo>
                  <a:cubicBezTo>
                    <a:pt x="5972" y="83"/>
                    <a:pt x="5829" y="159"/>
                    <a:pt x="5679" y="219"/>
                  </a:cubicBezTo>
                  <a:cubicBezTo>
                    <a:pt x="5480" y="301"/>
                    <a:pt x="5273" y="346"/>
                    <a:pt x="5063" y="390"/>
                  </a:cubicBezTo>
                  <a:cubicBezTo>
                    <a:pt x="4846" y="434"/>
                    <a:pt x="4627" y="477"/>
                    <a:pt x="4404" y="490"/>
                  </a:cubicBezTo>
                  <a:cubicBezTo>
                    <a:pt x="4366" y="493"/>
                    <a:pt x="4328" y="494"/>
                    <a:pt x="4291" y="494"/>
                  </a:cubicBezTo>
                  <a:cubicBezTo>
                    <a:pt x="4103" y="494"/>
                    <a:pt x="3919" y="466"/>
                    <a:pt x="3732" y="439"/>
                  </a:cubicBezTo>
                  <a:cubicBezTo>
                    <a:pt x="3521" y="408"/>
                    <a:pt x="3312" y="370"/>
                    <a:pt x="3103" y="330"/>
                  </a:cubicBezTo>
                  <a:cubicBezTo>
                    <a:pt x="2700" y="254"/>
                    <a:pt x="2298" y="168"/>
                    <a:pt x="1890" y="123"/>
                  </a:cubicBezTo>
                  <a:cubicBezTo>
                    <a:pt x="1682" y="99"/>
                    <a:pt x="1472" y="87"/>
                    <a:pt x="1263" y="87"/>
                  </a:cubicBezTo>
                  <a:cubicBezTo>
                    <a:pt x="1219" y="87"/>
                    <a:pt x="1174" y="87"/>
                    <a:pt x="1129" y="88"/>
                  </a:cubicBezTo>
                  <a:cubicBezTo>
                    <a:pt x="689" y="396"/>
                    <a:pt x="305" y="779"/>
                    <a:pt x="1" y="1220"/>
                  </a:cubicBezTo>
                  <a:cubicBezTo>
                    <a:pt x="496" y="1419"/>
                    <a:pt x="1037" y="1515"/>
                    <a:pt x="1567" y="1538"/>
                  </a:cubicBezTo>
                  <a:cubicBezTo>
                    <a:pt x="1644" y="1541"/>
                    <a:pt x="1723" y="1543"/>
                    <a:pt x="1801" y="1543"/>
                  </a:cubicBezTo>
                  <a:cubicBezTo>
                    <a:pt x="2000" y="1543"/>
                    <a:pt x="2200" y="1531"/>
                    <a:pt x="2396" y="1500"/>
                  </a:cubicBezTo>
                  <a:cubicBezTo>
                    <a:pt x="2691" y="1453"/>
                    <a:pt x="2982" y="1376"/>
                    <a:pt x="3267" y="1287"/>
                  </a:cubicBezTo>
                  <a:cubicBezTo>
                    <a:pt x="3835" y="1109"/>
                    <a:pt x="4388" y="885"/>
                    <a:pt x="4969" y="752"/>
                  </a:cubicBezTo>
                  <a:cubicBezTo>
                    <a:pt x="5269" y="684"/>
                    <a:pt x="5580" y="634"/>
                    <a:pt x="5889" y="634"/>
                  </a:cubicBezTo>
                  <a:cubicBezTo>
                    <a:pt x="5892" y="634"/>
                    <a:pt x="5895" y="634"/>
                    <a:pt x="5899" y="634"/>
                  </a:cubicBezTo>
                  <a:cubicBezTo>
                    <a:pt x="6215" y="636"/>
                    <a:pt x="6531" y="681"/>
                    <a:pt x="6840" y="753"/>
                  </a:cubicBezTo>
                  <a:cubicBezTo>
                    <a:pt x="6909" y="769"/>
                    <a:pt x="6977" y="788"/>
                    <a:pt x="7045" y="805"/>
                  </a:cubicBezTo>
                  <a:cubicBezTo>
                    <a:pt x="6773" y="495"/>
                    <a:pt x="6459" y="225"/>
                    <a:pt x="6110"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926;p57">
              <a:extLst>
                <a:ext uri="{FF2B5EF4-FFF2-40B4-BE49-F238E27FC236}">
                  <a16:creationId xmlns:a16="http://schemas.microsoft.com/office/drawing/2014/main" id="{681A637C-8682-CB12-092A-D3974FFAF2E8}"/>
                </a:ext>
              </a:extLst>
            </p:cNvPr>
            <p:cNvSpPr/>
            <p:nvPr/>
          </p:nvSpPr>
          <p:spPr>
            <a:xfrm>
              <a:off x="2490469" y="5994090"/>
              <a:ext cx="407917" cy="79029"/>
            </a:xfrm>
            <a:custGeom>
              <a:avLst/>
              <a:gdLst/>
              <a:ahLst/>
              <a:cxnLst/>
              <a:rect l="l" t="t" r="r" b="b"/>
              <a:pathLst>
                <a:path w="8558" h="1658" extrusionOk="0">
                  <a:moveTo>
                    <a:pt x="6546" y="0"/>
                  </a:moveTo>
                  <a:cubicBezTo>
                    <a:pt x="6339" y="0"/>
                    <a:pt x="6133" y="11"/>
                    <a:pt x="5928" y="30"/>
                  </a:cubicBezTo>
                  <a:cubicBezTo>
                    <a:pt x="5245" y="94"/>
                    <a:pt x="4575" y="250"/>
                    <a:pt x="3907" y="391"/>
                  </a:cubicBezTo>
                  <a:cubicBezTo>
                    <a:pt x="3572" y="462"/>
                    <a:pt x="3235" y="538"/>
                    <a:pt x="2893" y="561"/>
                  </a:cubicBezTo>
                  <a:cubicBezTo>
                    <a:pt x="2808" y="567"/>
                    <a:pt x="2723" y="569"/>
                    <a:pt x="2638" y="569"/>
                  </a:cubicBezTo>
                  <a:cubicBezTo>
                    <a:pt x="2423" y="569"/>
                    <a:pt x="2208" y="552"/>
                    <a:pt x="1995" y="521"/>
                  </a:cubicBezTo>
                  <a:cubicBezTo>
                    <a:pt x="1480" y="448"/>
                    <a:pt x="977" y="309"/>
                    <a:pt x="465" y="210"/>
                  </a:cubicBezTo>
                  <a:cubicBezTo>
                    <a:pt x="254" y="590"/>
                    <a:pt x="95" y="1003"/>
                    <a:pt x="0" y="1438"/>
                  </a:cubicBezTo>
                  <a:cubicBezTo>
                    <a:pt x="280" y="1264"/>
                    <a:pt x="589" y="1139"/>
                    <a:pt x="911" y="1074"/>
                  </a:cubicBezTo>
                  <a:cubicBezTo>
                    <a:pt x="1100" y="1037"/>
                    <a:pt x="1293" y="1021"/>
                    <a:pt x="1485" y="1021"/>
                  </a:cubicBezTo>
                  <a:cubicBezTo>
                    <a:pt x="1604" y="1021"/>
                    <a:pt x="1722" y="1027"/>
                    <a:pt x="1840" y="1038"/>
                  </a:cubicBezTo>
                  <a:cubicBezTo>
                    <a:pt x="2533" y="1108"/>
                    <a:pt x="3186" y="1358"/>
                    <a:pt x="3861" y="1518"/>
                  </a:cubicBezTo>
                  <a:cubicBezTo>
                    <a:pt x="4213" y="1601"/>
                    <a:pt x="4572" y="1658"/>
                    <a:pt x="4935" y="1658"/>
                  </a:cubicBezTo>
                  <a:cubicBezTo>
                    <a:pt x="4954" y="1658"/>
                    <a:pt x="4973" y="1657"/>
                    <a:pt x="4992" y="1657"/>
                  </a:cubicBezTo>
                  <a:cubicBezTo>
                    <a:pt x="5365" y="1650"/>
                    <a:pt x="5735" y="1561"/>
                    <a:pt x="6089" y="1455"/>
                  </a:cubicBezTo>
                  <a:cubicBezTo>
                    <a:pt x="6437" y="1351"/>
                    <a:pt x="6775" y="1225"/>
                    <a:pt x="7119" y="1113"/>
                  </a:cubicBezTo>
                  <a:cubicBezTo>
                    <a:pt x="7466" y="1000"/>
                    <a:pt x="7819" y="904"/>
                    <a:pt x="8176" y="834"/>
                  </a:cubicBezTo>
                  <a:cubicBezTo>
                    <a:pt x="8302" y="810"/>
                    <a:pt x="8431" y="789"/>
                    <a:pt x="8557" y="770"/>
                  </a:cubicBezTo>
                  <a:cubicBezTo>
                    <a:pt x="8481" y="577"/>
                    <a:pt x="8392" y="389"/>
                    <a:pt x="8292" y="209"/>
                  </a:cubicBezTo>
                  <a:cubicBezTo>
                    <a:pt x="8145" y="181"/>
                    <a:pt x="7998" y="156"/>
                    <a:pt x="7851" y="134"/>
                  </a:cubicBezTo>
                  <a:cubicBezTo>
                    <a:pt x="7550" y="88"/>
                    <a:pt x="7248" y="37"/>
                    <a:pt x="6944" y="15"/>
                  </a:cubicBezTo>
                  <a:cubicBezTo>
                    <a:pt x="6811" y="5"/>
                    <a:pt x="6678" y="0"/>
                    <a:pt x="6546"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927;p57">
              <a:extLst>
                <a:ext uri="{FF2B5EF4-FFF2-40B4-BE49-F238E27FC236}">
                  <a16:creationId xmlns:a16="http://schemas.microsoft.com/office/drawing/2014/main" id="{2521BB31-452A-FC5C-1C55-3A45A1D7C9DD}"/>
                </a:ext>
              </a:extLst>
            </p:cNvPr>
            <p:cNvSpPr/>
            <p:nvPr/>
          </p:nvSpPr>
          <p:spPr>
            <a:xfrm>
              <a:off x="2488229" y="6099572"/>
              <a:ext cx="424504" cy="62489"/>
            </a:xfrm>
            <a:custGeom>
              <a:avLst/>
              <a:gdLst/>
              <a:ahLst/>
              <a:cxnLst/>
              <a:rect l="l" t="t" r="r" b="b"/>
              <a:pathLst>
                <a:path w="8906" h="1311" extrusionOk="0">
                  <a:moveTo>
                    <a:pt x="3224" y="0"/>
                  </a:moveTo>
                  <a:cubicBezTo>
                    <a:pt x="2751" y="0"/>
                    <a:pt x="2278" y="33"/>
                    <a:pt x="1814" y="121"/>
                  </a:cubicBezTo>
                  <a:cubicBezTo>
                    <a:pt x="1161" y="246"/>
                    <a:pt x="532" y="491"/>
                    <a:pt x="0" y="891"/>
                  </a:cubicBezTo>
                  <a:cubicBezTo>
                    <a:pt x="24" y="1033"/>
                    <a:pt x="53" y="1173"/>
                    <a:pt x="89" y="1311"/>
                  </a:cubicBezTo>
                  <a:cubicBezTo>
                    <a:pt x="125" y="1284"/>
                    <a:pt x="159" y="1258"/>
                    <a:pt x="194" y="1235"/>
                  </a:cubicBezTo>
                  <a:cubicBezTo>
                    <a:pt x="714" y="887"/>
                    <a:pt x="1327" y="697"/>
                    <a:pt x="1937" y="591"/>
                  </a:cubicBezTo>
                  <a:cubicBezTo>
                    <a:pt x="2445" y="503"/>
                    <a:pt x="2961" y="471"/>
                    <a:pt x="3476" y="471"/>
                  </a:cubicBezTo>
                  <a:cubicBezTo>
                    <a:pt x="3596" y="471"/>
                    <a:pt x="3717" y="473"/>
                    <a:pt x="3837" y="476"/>
                  </a:cubicBezTo>
                  <a:cubicBezTo>
                    <a:pt x="4602" y="497"/>
                    <a:pt x="5355" y="617"/>
                    <a:pt x="6112" y="732"/>
                  </a:cubicBezTo>
                  <a:cubicBezTo>
                    <a:pt x="6723" y="824"/>
                    <a:pt x="7339" y="904"/>
                    <a:pt x="7957" y="904"/>
                  </a:cubicBezTo>
                  <a:cubicBezTo>
                    <a:pt x="8110" y="904"/>
                    <a:pt x="8262" y="899"/>
                    <a:pt x="8415" y="889"/>
                  </a:cubicBezTo>
                  <a:cubicBezTo>
                    <a:pt x="8562" y="878"/>
                    <a:pt x="8710" y="863"/>
                    <a:pt x="8858" y="842"/>
                  </a:cubicBezTo>
                  <a:cubicBezTo>
                    <a:pt x="8886" y="659"/>
                    <a:pt x="8902" y="473"/>
                    <a:pt x="8906" y="285"/>
                  </a:cubicBezTo>
                  <a:lnTo>
                    <a:pt x="8906" y="285"/>
                  </a:lnTo>
                  <a:cubicBezTo>
                    <a:pt x="8672" y="327"/>
                    <a:pt x="8436" y="353"/>
                    <a:pt x="8200" y="367"/>
                  </a:cubicBezTo>
                  <a:cubicBezTo>
                    <a:pt x="8063" y="376"/>
                    <a:pt x="7926" y="379"/>
                    <a:pt x="7790" y="379"/>
                  </a:cubicBezTo>
                  <a:cubicBezTo>
                    <a:pt x="7211" y="379"/>
                    <a:pt x="6636" y="313"/>
                    <a:pt x="6060" y="242"/>
                  </a:cubicBezTo>
                  <a:cubicBezTo>
                    <a:pt x="5353" y="154"/>
                    <a:pt x="4646" y="63"/>
                    <a:pt x="3934" y="22"/>
                  </a:cubicBezTo>
                  <a:cubicBezTo>
                    <a:pt x="3698" y="8"/>
                    <a:pt x="3461" y="0"/>
                    <a:pt x="3224"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928;p57">
              <a:extLst>
                <a:ext uri="{FF2B5EF4-FFF2-40B4-BE49-F238E27FC236}">
                  <a16:creationId xmlns:a16="http://schemas.microsoft.com/office/drawing/2014/main" id="{94E2F495-3046-8E70-80A5-E0618E7C166F}"/>
                </a:ext>
              </a:extLst>
            </p:cNvPr>
            <p:cNvSpPr/>
            <p:nvPr/>
          </p:nvSpPr>
          <p:spPr>
            <a:xfrm>
              <a:off x="2553101" y="6257391"/>
              <a:ext cx="234226" cy="64491"/>
            </a:xfrm>
            <a:custGeom>
              <a:avLst/>
              <a:gdLst/>
              <a:ahLst/>
              <a:cxnLst/>
              <a:rect l="l" t="t" r="r" b="b"/>
              <a:pathLst>
                <a:path w="4914" h="1353" extrusionOk="0">
                  <a:moveTo>
                    <a:pt x="792" y="1"/>
                  </a:moveTo>
                  <a:cubicBezTo>
                    <a:pt x="522" y="1"/>
                    <a:pt x="252" y="40"/>
                    <a:pt x="0" y="139"/>
                  </a:cubicBezTo>
                  <a:cubicBezTo>
                    <a:pt x="803" y="891"/>
                    <a:pt x="1879" y="1353"/>
                    <a:pt x="3065" y="1353"/>
                  </a:cubicBezTo>
                  <a:cubicBezTo>
                    <a:pt x="3725" y="1353"/>
                    <a:pt x="4349" y="1208"/>
                    <a:pt x="4913" y="954"/>
                  </a:cubicBezTo>
                  <a:cubicBezTo>
                    <a:pt x="4910" y="952"/>
                    <a:pt x="4905" y="952"/>
                    <a:pt x="4902" y="952"/>
                  </a:cubicBezTo>
                  <a:cubicBezTo>
                    <a:pt x="4673" y="943"/>
                    <a:pt x="4445" y="904"/>
                    <a:pt x="4223" y="854"/>
                  </a:cubicBezTo>
                  <a:cubicBezTo>
                    <a:pt x="3711" y="737"/>
                    <a:pt x="3215" y="562"/>
                    <a:pt x="2716" y="402"/>
                  </a:cubicBezTo>
                  <a:cubicBezTo>
                    <a:pt x="2212" y="242"/>
                    <a:pt x="1700" y="85"/>
                    <a:pt x="1173" y="24"/>
                  </a:cubicBezTo>
                  <a:cubicBezTo>
                    <a:pt x="1047" y="9"/>
                    <a:pt x="920" y="1"/>
                    <a:pt x="792"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929;p57">
              <a:extLst>
                <a:ext uri="{FF2B5EF4-FFF2-40B4-BE49-F238E27FC236}">
                  <a16:creationId xmlns:a16="http://schemas.microsoft.com/office/drawing/2014/main" id="{D23534EB-D7F2-F13C-1DAC-68AFA598557F}"/>
                </a:ext>
              </a:extLst>
            </p:cNvPr>
            <p:cNvSpPr/>
            <p:nvPr/>
          </p:nvSpPr>
          <p:spPr>
            <a:xfrm>
              <a:off x="2466160" y="5890180"/>
              <a:ext cx="409681" cy="296190"/>
            </a:xfrm>
            <a:custGeom>
              <a:avLst/>
              <a:gdLst/>
              <a:ahLst/>
              <a:cxnLst/>
              <a:rect l="l" t="t" r="r" b="b"/>
              <a:pathLst>
                <a:path w="8595" h="6214" extrusionOk="0">
                  <a:moveTo>
                    <a:pt x="4890" y="1"/>
                  </a:moveTo>
                  <a:cubicBezTo>
                    <a:pt x="4660" y="1"/>
                    <a:pt x="4430" y="19"/>
                    <a:pt x="4202" y="56"/>
                  </a:cubicBezTo>
                  <a:cubicBezTo>
                    <a:pt x="2473" y="337"/>
                    <a:pt x="1001" y="1623"/>
                    <a:pt x="546" y="3321"/>
                  </a:cubicBezTo>
                  <a:cubicBezTo>
                    <a:pt x="293" y="4267"/>
                    <a:pt x="350" y="5309"/>
                    <a:pt x="734" y="6211"/>
                  </a:cubicBezTo>
                  <a:cubicBezTo>
                    <a:pt x="735" y="6213"/>
                    <a:pt x="737" y="6214"/>
                    <a:pt x="738" y="6214"/>
                  </a:cubicBezTo>
                  <a:cubicBezTo>
                    <a:pt x="741" y="6214"/>
                    <a:pt x="744" y="6212"/>
                    <a:pt x="743" y="6208"/>
                  </a:cubicBezTo>
                  <a:cubicBezTo>
                    <a:pt x="1" y="4069"/>
                    <a:pt x="823" y="1657"/>
                    <a:pt x="2870" y="597"/>
                  </a:cubicBezTo>
                  <a:cubicBezTo>
                    <a:pt x="3512" y="264"/>
                    <a:pt x="4194" y="108"/>
                    <a:pt x="4868" y="108"/>
                  </a:cubicBezTo>
                  <a:cubicBezTo>
                    <a:pt x="6269" y="108"/>
                    <a:pt x="7637" y="782"/>
                    <a:pt x="8547" y="1944"/>
                  </a:cubicBezTo>
                  <a:cubicBezTo>
                    <a:pt x="8551" y="1950"/>
                    <a:pt x="8557" y="1952"/>
                    <a:pt x="8563" y="1952"/>
                  </a:cubicBezTo>
                  <a:cubicBezTo>
                    <a:pt x="8578" y="1952"/>
                    <a:pt x="8595" y="1933"/>
                    <a:pt x="8584" y="1917"/>
                  </a:cubicBezTo>
                  <a:cubicBezTo>
                    <a:pt x="7763" y="715"/>
                    <a:pt x="6335" y="1"/>
                    <a:pt x="4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930;p57">
              <a:extLst>
                <a:ext uri="{FF2B5EF4-FFF2-40B4-BE49-F238E27FC236}">
                  <a16:creationId xmlns:a16="http://schemas.microsoft.com/office/drawing/2014/main" id="{DE74AECA-45B3-74E7-5B08-C4121DB9CED0}"/>
                </a:ext>
              </a:extLst>
            </p:cNvPr>
            <p:cNvSpPr/>
            <p:nvPr/>
          </p:nvSpPr>
          <p:spPr>
            <a:xfrm>
              <a:off x="2672025" y="6254770"/>
              <a:ext cx="184130" cy="68066"/>
            </a:xfrm>
            <a:custGeom>
              <a:avLst/>
              <a:gdLst/>
              <a:ahLst/>
              <a:cxnLst/>
              <a:rect l="l" t="t" r="r" b="b"/>
              <a:pathLst>
                <a:path w="3863" h="1428" extrusionOk="0">
                  <a:moveTo>
                    <a:pt x="3819" y="1"/>
                  </a:moveTo>
                  <a:cubicBezTo>
                    <a:pt x="3812" y="1"/>
                    <a:pt x="3805" y="3"/>
                    <a:pt x="3799" y="9"/>
                  </a:cubicBezTo>
                  <a:cubicBezTo>
                    <a:pt x="3297" y="487"/>
                    <a:pt x="2791" y="888"/>
                    <a:pt x="2130" y="1127"/>
                  </a:cubicBezTo>
                  <a:cubicBezTo>
                    <a:pt x="1435" y="1378"/>
                    <a:pt x="729" y="1371"/>
                    <a:pt x="2" y="1392"/>
                  </a:cubicBezTo>
                  <a:cubicBezTo>
                    <a:pt x="1" y="1392"/>
                    <a:pt x="1" y="1394"/>
                    <a:pt x="2" y="1394"/>
                  </a:cubicBezTo>
                  <a:cubicBezTo>
                    <a:pt x="215" y="1416"/>
                    <a:pt x="432" y="1428"/>
                    <a:pt x="649" y="1428"/>
                  </a:cubicBezTo>
                  <a:cubicBezTo>
                    <a:pt x="1859" y="1428"/>
                    <a:pt x="3090" y="1063"/>
                    <a:pt x="3847" y="46"/>
                  </a:cubicBezTo>
                  <a:cubicBezTo>
                    <a:pt x="3863" y="24"/>
                    <a:pt x="3841" y="1"/>
                    <a:pt x="3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931;p57">
              <a:extLst>
                <a:ext uri="{FF2B5EF4-FFF2-40B4-BE49-F238E27FC236}">
                  <a16:creationId xmlns:a16="http://schemas.microsoft.com/office/drawing/2014/main" id="{83095BB9-D49E-00C1-6801-066905C5C43C}"/>
                </a:ext>
              </a:extLst>
            </p:cNvPr>
            <p:cNvSpPr/>
            <p:nvPr/>
          </p:nvSpPr>
          <p:spPr>
            <a:xfrm>
              <a:off x="2649289" y="6005434"/>
              <a:ext cx="41564" cy="41564"/>
            </a:xfrm>
            <a:custGeom>
              <a:avLst/>
              <a:gdLst/>
              <a:ahLst/>
              <a:cxnLst/>
              <a:rect l="l" t="t" r="r" b="b"/>
              <a:pathLst>
                <a:path w="872" h="872" extrusionOk="0">
                  <a:moveTo>
                    <a:pt x="436" y="1"/>
                  </a:moveTo>
                  <a:cubicBezTo>
                    <a:pt x="195" y="1"/>
                    <a:pt x="1" y="195"/>
                    <a:pt x="1" y="436"/>
                  </a:cubicBezTo>
                  <a:cubicBezTo>
                    <a:pt x="1" y="677"/>
                    <a:pt x="195" y="872"/>
                    <a:pt x="436" y="872"/>
                  </a:cubicBezTo>
                  <a:cubicBezTo>
                    <a:pt x="677" y="872"/>
                    <a:pt x="872" y="677"/>
                    <a:pt x="872" y="436"/>
                  </a:cubicBezTo>
                  <a:cubicBezTo>
                    <a:pt x="872" y="195"/>
                    <a:pt x="677" y="1"/>
                    <a:pt x="43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932;p57">
              <a:extLst>
                <a:ext uri="{FF2B5EF4-FFF2-40B4-BE49-F238E27FC236}">
                  <a16:creationId xmlns:a16="http://schemas.microsoft.com/office/drawing/2014/main" id="{FB1CD590-7900-6794-0F42-A34C9C2E1D18}"/>
                </a:ext>
              </a:extLst>
            </p:cNvPr>
            <p:cNvSpPr/>
            <p:nvPr/>
          </p:nvSpPr>
          <p:spPr>
            <a:xfrm>
              <a:off x="2770120" y="6005434"/>
              <a:ext cx="41612" cy="41564"/>
            </a:xfrm>
            <a:custGeom>
              <a:avLst/>
              <a:gdLst/>
              <a:ahLst/>
              <a:cxnLst/>
              <a:rect l="l" t="t" r="r" b="b"/>
              <a:pathLst>
                <a:path w="873" h="872" extrusionOk="0">
                  <a:moveTo>
                    <a:pt x="436" y="1"/>
                  </a:moveTo>
                  <a:cubicBezTo>
                    <a:pt x="195" y="1"/>
                    <a:pt x="0" y="195"/>
                    <a:pt x="0" y="436"/>
                  </a:cubicBezTo>
                  <a:cubicBezTo>
                    <a:pt x="0" y="677"/>
                    <a:pt x="195" y="872"/>
                    <a:pt x="436" y="872"/>
                  </a:cubicBezTo>
                  <a:cubicBezTo>
                    <a:pt x="676" y="872"/>
                    <a:pt x="872" y="677"/>
                    <a:pt x="872" y="436"/>
                  </a:cubicBezTo>
                  <a:cubicBezTo>
                    <a:pt x="872" y="195"/>
                    <a:pt x="676" y="1"/>
                    <a:pt x="43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933;p57">
              <a:extLst>
                <a:ext uri="{FF2B5EF4-FFF2-40B4-BE49-F238E27FC236}">
                  <a16:creationId xmlns:a16="http://schemas.microsoft.com/office/drawing/2014/main" id="{E4735988-CB39-C1E3-615C-61829EAA2DC9}"/>
                </a:ext>
              </a:extLst>
            </p:cNvPr>
            <p:cNvSpPr/>
            <p:nvPr/>
          </p:nvSpPr>
          <p:spPr>
            <a:xfrm>
              <a:off x="2712254" y="5994042"/>
              <a:ext cx="36130" cy="22927"/>
            </a:xfrm>
            <a:custGeom>
              <a:avLst/>
              <a:gdLst/>
              <a:ahLst/>
              <a:cxnLst/>
              <a:rect l="l" t="t" r="r" b="b"/>
              <a:pathLst>
                <a:path w="758" h="481" extrusionOk="0">
                  <a:moveTo>
                    <a:pt x="690" y="1"/>
                  </a:moveTo>
                  <a:cubicBezTo>
                    <a:pt x="652" y="1"/>
                    <a:pt x="622" y="31"/>
                    <a:pt x="622" y="68"/>
                  </a:cubicBezTo>
                  <a:cubicBezTo>
                    <a:pt x="622" y="79"/>
                    <a:pt x="617" y="345"/>
                    <a:pt x="412" y="345"/>
                  </a:cubicBezTo>
                  <a:cubicBezTo>
                    <a:pt x="194" y="345"/>
                    <a:pt x="144" y="132"/>
                    <a:pt x="141" y="121"/>
                  </a:cubicBezTo>
                  <a:cubicBezTo>
                    <a:pt x="135" y="89"/>
                    <a:pt x="107" y="68"/>
                    <a:pt x="75" y="68"/>
                  </a:cubicBezTo>
                  <a:cubicBezTo>
                    <a:pt x="71" y="68"/>
                    <a:pt x="66" y="68"/>
                    <a:pt x="61" y="69"/>
                  </a:cubicBezTo>
                  <a:cubicBezTo>
                    <a:pt x="25" y="77"/>
                    <a:pt x="1" y="112"/>
                    <a:pt x="9" y="148"/>
                  </a:cubicBezTo>
                  <a:cubicBezTo>
                    <a:pt x="34" y="264"/>
                    <a:pt x="149" y="480"/>
                    <a:pt x="412" y="480"/>
                  </a:cubicBezTo>
                  <a:cubicBezTo>
                    <a:pt x="685" y="480"/>
                    <a:pt x="758" y="210"/>
                    <a:pt x="757" y="69"/>
                  </a:cubicBezTo>
                  <a:cubicBezTo>
                    <a:pt x="757" y="31"/>
                    <a:pt x="726" y="1"/>
                    <a:pt x="6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934;p57">
              <a:extLst>
                <a:ext uri="{FF2B5EF4-FFF2-40B4-BE49-F238E27FC236}">
                  <a16:creationId xmlns:a16="http://schemas.microsoft.com/office/drawing/2014/main" id="{E7636C68-9602-5123-A82C-D83508A1F7D7}"/>
                </a:ext>
              </a:extLst>
            </p:cNvPr>
            <p:cNvSpPr/>
            <p:nvPr/>
          </p:nvSpPr>
          <p:spPr>
            <a:xfrm>
              <a:off x="2667401" y="5975786"/>
              <a:ext cx="36130" cy="22975"/>
            </a:xfrm>
            <a:custGeom>
              <a:avLst/>
              <a:gdLst/>
              <a:ahLst/>
              <a:cxnLst/>
              <a:rect l="l" t="t" r="r" b="b"/>
              <a:pathLst>
                <a:path w="758" h="482" extrusionOk="0">
                  <a:moveTo>
                    <a:pt x="689" y="1"/>
                  </a:moveTo>
                  <a:cubicBezTo>
                    <a:pt x="652" y="1"/>
                    <a:pt x="621" y="31"/>
                    <a:pt x="621" y="69"/>
                  </a:cubicBezTo>
                  <a:cubicBezTo>
                    <a:pt x="621" y="80"/>
                    <a:pt x="619" y="346"/>
                    <a:pt x="412" y="346"/>
                  </a:cubicBezTo>
                  <a:cubicBezTo>
                    <a:pt x="195" y="346"/>
                    <a:pt x="144" y="133"/>
                    <a:pt x="141" y="122"/>
                  </a:cubicBezTo>
                  <a:cubicBezTo>
                    <a:pt x="134" y="90"/>
                    <a:pt x="106" y="68"/>
                    <a:pt x="75" y="68"/>
                  </a:cubicBezTo>
                  <a:cubicBezTo>
                    <a:pt x="70" y="68"/>
                    <a:pt x="66" y="69"/>
                    <a:pt x="61" y="70"/>
                  </a:cubicBezTo>
                  <a:cubicBezTo>
                    <a:pt x="25" y="78"/>
                    <a:pt x="1" y="113"/>
                    <a:pt x="9" y="149"/>
                  </a:cubicBezTo>
                  <a:cubicBezTo>
                    <a:pt x="34" y="265"/>
                    <a:pt x="149" y="481"/>
                    <a:pt x="412" y="481"/>
                  </a:cubicBezTo>
                  <a:cubicBezTo>
                    <a:pt x="685" y="481"/>
                    <a:pt x="757" y="211"/>
                    <a:pt x="757" y="69"/>
                  </a:cubicBezTo>
                  <a:cubicBezTo>
                    <a:pt x="757" y="31"/>
                    <a:pt x="727" y="1"/>
                    <a:pt x="6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935;p57">
              <a:extLst>
                <a:ext uri="{FF2B5EF4-FFF2-40B4-BE49-F238E27FC236}">
                  <a16:creationId xmlns:a16="http://schemas.microsoft.com/office/drawing/2014/main" id="{DDE016D2-76DF-646C-5F58-DD4E95FFD1E0}"/>
                </a:ext>
              </a:extLst>
            </p:cNvPr>
            <p:cNvSpPr/>
            <p:nvPr/>
          </p:nvSpPr>
          <p:spPr>
            <a:xfrm>
              <a:off x="2753389" y="5975739"/>
              <a:ext cx="36082" cy="23022"/>
            </a:xfrm>
            <a:custGeom>
              <a:avLst/>
              <a:gdLst/>
              <a:ahLst/>
              <a:cxnLst/>
              <a:rect l="l" t="t" r="r" b="b"/>
              <a:pathLst>
                <a:path w="757" h="483" extrusionOk="0">
                  <a:moveTo>
                    <a:pt x="688" y="1"/>
                  </a:moveTo>
                  <a:cubicBezTo>
                    <a:pt x="650" y="1"/>
                    <a:pt x="621" y="30"/>
                    <a:pt x="621" y="69"/>
                  </a:cubicBezTo>
                  <a:cubicBezTo>
                    <a:pt x="621" y="80"/>
                    <a:pt x="618" y="346"/>
                    <a:pt x="412" y="346"/>
                  </a:cubicBezTo>
                  <a:cubicBezTo>
                    <a:pt x="194" y="346"/>
                    <a:pt x="143" y="132"/>
                    <a:pt x="141" y="122"/>
                  </a:cubicBezTo>
                  <a:cubicBezTo>
                    <a:pt x="133" y="91"/>
                    <a:pt x="106" y="69"/>
                    <a:pt x="74" y="69"/>
                  </a:cubicBezTo>
                  <a:cubicBezTo>
                    <a:pt x="69" y="69"/>
                    <a:pt x="65" y="70"/>
                    <a:pt x="60" y="71"/>
                  </a:cubicBezTo>
                  <a:cubicBezTo>
                    <a:pt x="23" y="79"/>
                    <a:pt x="0" y="114"/>
                    <a:pt x="8" y="150"/>
                  </a:cubicBezTo>
                  <a:cubicBezTo>
                    <a:pt x="33" y="266"/>
                    <a:pt x="148" y="482"/>
                    <a:pt x="412" y="482"/>
                  </a:cubicBezTo>
                  <a:cubicBezTo>
                    <a:pt x="684" y="482"/>
                    <a:pt x="755" y="212"/>
                    <a:pt x="756" y="69"/>
                  </a:cubicBezTo>
                  <a:cubicBezTo>
                    <a:pt x="756" y="30"/>
                    <a:pt x="727" y="1"/>
                    <a:pt x="6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8" name="Jupiter">
            <a:hlinkClick r:id="" action="ppaction://media"/>
            <a:extLst>
              <a:ext uri="{FF2B5EF4-FFF2-40B4-BE49-F238E27FC236}">
                <a16:creationId xmlns:a16="http://schemas.microsoft.com/office/drawing/2014/main" id="{4DA5A080-8007-D8E1-7D6E-F3D58D4B6C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88380" y="1017180"/>
            <a:ext cx="406400" cy="406400"/>
          </a:xfrm>
          <a:prstGeom prst="rect">
            <a:avLst/>
          </a:prstGeom>
        </p:spPr>
      </p:pic>
    </p:spTree>
    <p:extLst>
      <p:ext uri="{BB962C8B-B14F-4D97-AF65-F5344CB8AC3E}">
        <p14:creationId xmlns:p14="http://schemas.microsoft.com/office/powerpoint/2010/main" val="119141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mediacall" presetSubtype="0" fill="hold" nodeType="withEffect">
                                  <p:stCondLst>
                                    <p:cond delay="0"/>
                                  </p:stCondLst>
                                  <p:childTnLst>
                                    <p:cmd type="call" cmd="playFrom(0.0)">
                                      <p:cBhvr>
                                        <p:cTn id="14" dur="792" fill="hold"/>
                                        <p:tgtEl>
                                          <p:spTgt spid="38"/>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8"/>
                </p:tgtEl>
              </p:cMediaNode>
            </p:audio>
          </p:childTnLst>
        </p:cTn>
      </p:par>
    </p:tnLst>
    <p:bldLst>
      <p:bldP spid="2" grpId="0" animBg="1"/>
      <p:bldP spid="2" grpId="1"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25F2EF-245C-B4AA-BC2F-08F153F9C007}"/>
              </a:ext>
            </a:extLst>
          </p:cNvPr>
          <p:cNvSpPr/>
          <p:nvPr/>
        </p:nvSpPr>
        <p:spPr>
          <a:xfrm>
            <a:off x="443788" y="959895"/>
            <a:ext cx="3022803" cy="787509"/>
          </a:xfrm>
          <a:prstGeom prst="roundRect">
            <a:avLst/>
          </a:prstGeom>
          <a:solidFill>
            <a:schemeClr val="accent3">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Saturn (n)</a:t>
            </a:r>
          </a:p>
        </p:txBody>
      </p:sp>
      <p:sp>
        <p:nvSpPr>
          <p:cNvPr id="3" name="TextBox 2">
            <a:extLst>
              <a:ext uri="{FF2B5EF4-FFF2-40B4-BE49-F238E27FC236}">
                <a16:creationId xmlns:a16="http://schemas.microsoft.com/office/drawing/2014/main" id="{C75E8753-27CA-D208-3D11-F70EB19181D9}"/>
              </a:ext>
            </a:extLst>
          </p:cNvPr>
          <p:cNvSpPr txBox="1"/>
          <p:nvPr/>
        </p:nvSpPr>
        <p:spPr>
          <a:xfrm>
            <a:off x="928378" y="2055273"/>
            <a:ext cx="2005677" cy="646331"/>
          </a:xfrm>
          <a:prstGeom prst="rect">
            <a:avLst/>
          </a:prstGeom>
          <a:noFill/>
        </p:spPr>
        <p:txBody>
          <a:bodyPr wrap="none" rtlCol="0">
            <a:spAutoFit/>
          </a:bodyPr>
          <a:lstStyle/>
          <a:p>
            <a:r>
              <a:rPr lang="en-US" sz="3600" dirty="0"/>
              <a:t>/ˈ</a:t>
            </a:r>
            <a:r>
              <a:rPr lang="en-US" sz="3600" dirty="0" err="1"/>
              <a:t>sæt.ən</a:t>
            </a:r>
            <a:r>
              <a:rPr lang="en-US" sz="3600" dirty="0"/>
              <a:t>/</a:t>
            </a:r>
          </a:p>
        </p:txBody>
      </p:sp>
      <p:sp>
        <p:nvSpPr>
          <p:cNvPr id="4" name="TextBox 3">
            <a:extLst>
              <a:ext uri="{FF2B5EF4-FFF2-40B4-BE49-F238E27FC236}">
                <a16:creationId xmlns:a16="http://schemas.microsoft.com/office/drawing/2014/main" id="{59706053-7466-FA7C-EDE2-846B5D3BD77C}"/>
              </a:ext>
            </a:extLst>
          </p:cNvPr>
          <p:cNvSpPr txBox="1"/>
          <p:nvPr/>
        </p:nvSpPr>
        <p:spPr>
          <a:xfrm>
            <a:off x="514209" y="2890169"/>
            <a:ext cx="2878032" cy="830997"/>
          </a:xfrm>
          <a:prstGeom prst="rect">
            <a:avLst/>
          </a:prstGeom>
          <a:noFill/>
        </p:spPr>
        <p:txBody>
          <a:bodyPr wrap="square" rtlCol="0">
            <a:spAutoFit/>
          </a:bodyPr>
          <a:lstStyle/>
          <a:p>
            <a:pPr algn="ctr"/>
            <a:r>
              <a:rPr lang="en-US" sz="4800" b="1" dirty="0">
                <a:solidFill>
                  <a:schemeClr val="accent1">
                    <a:lumMod val="75000"/>
                  </a:schemeClr>
                </a:solidFill>
                <a:latin typeface="Patrick Hand "/>
              </a:rPr>
              <a:t>Sao </a:t>
            </a:r>
            <a:r>
              <a:rPr lang="en-US" sz="4800" b="1" dirty="0" err="1">
                <a:solidFill>
                  <a:schemeClr val="accent1">
                    <a:lumMod val="75000"/>
                  </a:schemeClr>
                </a:solidFill>
                <a:latin typeface="Patrick Hand "/>
              </a:rPr>
              <a:t>Thổ</a:t>
            </a:r>
            <a:endParaRPr lang="en-US" sz="4800" b="1" dirty="0">
              <a:solidFill>
                <a:schemeClr val="accent1">
                  <a:lumMod val="75000"/>
                </a:schemeClr>
              </a:solidFill>
              <a:latin typeface="Patrick Hand "/>
            </a:endParaRPr>
          </a:p>
        </p:txBody>
      </p:sp>
      <p:pic>
        <p:nvPicPr>
          <p:cNvPr id="7170" name="Picture 2" descr="What Is Saturn Planet | What does Saturn Look Like | Planet Saturn Facts |  Star Walk">
            <a:extLst>
              <a:ext uri="{FF2B5EF4-FFF2-40B4-BE49-F238E27FC236}">
                <a16:creationId xmlns:a16="http://schemas.microsoft.com/office/drawing/2014/main" id="{542A12A0-C21B-5000-A81E-1104F133CE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33" r="13306"/>
          <a:stretch/>
        </p:blipFill>
        <p:spPr bwMode="auto">
          <a:xfrm>
            <a:off x="3580717" y="641363"/>
            <a:ext cx="5434967" cy="3860774"/>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oogle Shape;4246;p50">
            <a:extLst>
              <a:ext uri="{FF2B5EF4-FFF2-40B4-BE49-F238E27FC236}">
                <a16:creationId xmlns:a16="http://schemas.microsoft.com/office/drawing/2014/main" id="{A52810FF-4506-11A2-BBEF-11379BA5DDCD}"/>
              </a:ext>
            </a:extLst>
          </p:cNvPr>
          <p:cNvGrpSpPr/>
          <p:nvPr/>
        </p:nvGrpSpPr>
        <p:grpSpPr>
          <a:xfrm>
            <a:off x="-304398" y="3973096"/>
            <a:ext cx="1877949" cy="1404539"/>
            <a:chOff x="574023" y="2653178"/>
            <a:chExt cx="667453" cy="499196"/>
          </a:xfrm>
        </p:grpSpPr>
        <p:sp>
          <p:nvSpPr>
            <p:cNvPr id="20" name="Google Shape;4247;p50">
              <a:extLst>
                <a:ext uri="{FF2B5EF4-FFF2-40B4-BE49-F238E27FC236}">
                  <a16:creationId xmlns:a16="http://schemas.microsoft.com/office/drawing/2014/main" id="{36BA02C5-7AA8-42D9-FE9B-B56B117C4569}"/>
                </a:ext>
              </a:extLst>
            </p:cNvPr>
            <p:cNvSpPr/>
            <p:nvPr/>
          </p:nvSpPr>
          <p:spPr>
            <a:xfrm>
              <a:off x="676407" y="2676248"/>
              <a:ext cx="473075" cy="473075"/>
            </a:xfrm>
            <a:custGeom>
              <a:avLst/>
              <a:gdLst/>
              <a:ahLst/>
              <a:cxnLst/>
              <a:rect l="l" t="t" r="r" b="b"/>
              <a:pathLst>
                <a:path w="9925" h="9925" extrusionOk="0">
                  <a:moveTo>
                    <a:pt x="4962" y="1"/>
                  </a:moveTo>
                  <a:cubicBezTo>
                    <a:pt x="3647" y="1"/>
                    <a:pt x="2385" y="524"/>
                    <a:pt x="1454" y="1455"/>
                  </a:cubicBezTo>
                  <a:cubicBezTo>
                    <a:pt x="524" y="2386"/>
                    <a:pt x="0" y="3647"/>
                    <a:pt x="0" y="4963"/>
                  </a:cubicBezTo>
                  <a:cubicBezTo>
                    <a:pt x="0" y="6279"/>
                    <a:pt x="524" y="7541"/>
                    <a:pt x="1454" y="8472"/>
                  </a:cubicBezTo>
                  <a:cubicBezTo>
                    <a:pt x="2385" y="9403"/>
                    <a:pt x="3647" y="9925"/>
                    <a:pt x="4962" y="9925"/>
                  </a:cubicBezTo>
                  <a:cubicBezTo>
                    <a:pt x="6279" y="9925"/>
                    <a:pt x="7541" y="9403"/>
                    <a:pt x="8471" y="8472"/>
                  </a:cubicBezTo>
                  <a:cubicBezTo>
                    <a:pt x="9402" y="7541"/>
                    <a:pt x="9924" y="6279"/>
                    <a:pt x="9924" y="4963"/>
                  </a:cubicBezTo>
                  <a:cubicBezTo>
                    <a:pt x="9924" y="3647"/>
                    <a:pt x="9402" y="2386"/>
                    <a:pt x="8471" y="1455"/>
                  </a:cubicBezTo>
                  <a:cubicBezTo>
                    <a:pt x="7541" y="524"/>
                    <a:pt x="6279" y="1"/>
                    <a:pt x="4962"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48;p50">
              <a:extLst>
                <a:ext uri="{FF2B5EF4-FFF2-40B4-BE49-F238E27FC236}">
                  <a16:creationId xmlns:a16="http://schemas.microsoft.com/office/drawing/2014/main" id="{B554AA89-25C7-1BF4-EF2B-6C331DA09AEE}"/>
                </a:ext>
              </a:extLst>
            </p:cNvPr>
            <p:cNvSpPr/>
            <p:nvPr/>
          </p:nvSpPr>
          <p:spPr>
            <a:xfrm>
              <a:off x="893474" y="2676295"/>
              <a:ext cx="256438" cy="254293"/>
            </a:xfrm>
            <a:custGeom>
              <a:avLst/>
              <a:gdLst/>
              <a:ahLst/>
              <a:cxnLst/>
              <a:rect l="l" t="t" r="r" b="b"/>
              <a:pathLst>
                <a:path w="5380" h="5335" extrusionOk="0">
                  <a:moveTo>
                    <a:pt x="421" y="1"/>
                  </a:moveTo>
                  <a:cubicBezTo>
                    <a:pt x="280" y="1"/>
                    <a:pt x="140" y="7"/>
                    <a:pt x="0" y="19"/>
                  </a:cubicBezTo>
                  <a:cubicBezTo>
                    <a:pt x="85" y="328"/>
                    <a:pt x="186" y="633"/>
                    <a:pt x="318" y="926"/>
                  </a:cubicBezTo>
                  <a:cubicBezTo>
                    <a:pt x="431" y="1175"/>
                    <a:pt x="566" y="1413"/>
                    <a:pt x="728" y="1635"/>
                  </a:cubicBezTo>
                  <a:cubicBezTo>
                    <a:pt x="906" y="1878"/>
                    <a:pt x="1114" y="2101"/>
                    <a:pt x="1332" y="2310"/>
                  </a:cubicBezTo>
                  <a:cubicBezTo>
                    <a:pt x="1763" y="2729"/>
                    <a:pt x="2249" y="3087"/>
                    <a:pt x="2760" y="3402"/>
                  </a:cubicBezTo>
                  <a:cubicBezTo>
                    <a:pt x="3017" y="3562"/>
                    <a:pt x="3281" y="3710"/>
                    <a:pt x="3549" y="3851"/>
                  </a:cubicBezTo>
                  <a:cubicBezTo>
                    <a:pt x="3802" y="3985"/>
                    <a:pt x="4059" y="4107"/>
                    <a:pt x="4300" y="4263"/>
                  </a:cubicBezTo>
                  <a:cubicBezTo>
                    <a:pt x="4726" y="4537"/>
                    <a:pt x="5106" y="4896"/>
                    <a:pt x="5359" y="5335"/>
                  </a:cubicBezTo>
                  <a:cubicBezTo>
                    <a:pt x="5380" y="5040"/>
                    <a:pt x="5376" y="4747"/>
                    <a:pt x="5345" y="4459"/>
                  </a:cubicBezTo>
                  <a:cubicBezTo>
                    <a:pt x="5126" y="4039"/>
                    <a:pt x="4858" y="3644"/>
                    <a:pt x="4538" y="3292"/>
                  </a:cubicBezTo>
                  <a:cubicBezTo>
                    <a:pt x="4223" y="2945"/>
                    <a:pt x="3863" y="2639"/>
                    <a:pt x="3482" y="2364"/>
                  </a:cubicBezTo>
                  <a:cubicBezTo>
                    <a:pt x="3041" y="2044"/>
                    <a:pt x="2579" y="1751"/>
                    <a:pt x="2157" y="1404"/>
                  </a:cubicBezTo>
                  <a:cubicBezTo>
                    <a:pt x="1954" y="1238"/>
                    <a:pt x="1763" y="1055"/>
                    <a:pt x="1598" y="849"/>
                  </a:cubicBezTo>
                  <a:cubicBezTo>
                    <a:pt x="1449" y="663"/>
                    <a:pt x="1318" y="464"/>
                    <a:pt x="1203" y="255"/>
                  </a:cubicBezTo>
                  <a:cubicBezTo>
                    <a:pt x="1165" y="186"/>
                    <a:pt x="1130" y="117"/>
                    <a:pt x="1095" y="47"/>
                  </a:cubicBezTo>
                  <a:cubicBezTo>
                    <a:pt x="870" y="16"/>
                    <a:pt x="645" y="1"/>
                    <a:pt x="42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49;p50">
              <a:extLst>
                <a:ext uri="{FF2B5EF4-FFF2-40B4-BE49-F238E27FC236}">
                  <a16:creationId xmlns:a16="http://schemas.microsoft.com/office/drawing/2014/main" id="{6AC666A7-836B-D6E0-3727-E30D7D6A2C05}"/>
                </a:ext>
              </a:extLst>
            </p:cNvPr>
            <p:cNvSpPr/>
            <p:nvPr/>
          </p:nvSpPr>
          <p:spPr>
            <a:xfrm>
              <a:off x="756723" y="2700223"/>
              <a:ext cx="370738" cy="341234"/>
            </a:xfrm>
            <a:custGeom>
              <a:avLst/>
              <a:gdLst/>
              <a:ahLst/>
              <a:cxnLst/>
              <a:rect l="l" t="t" r="r" b="b"/>
              <a:pathLst>
                <a:path w="7778" h="7159" extrusionOk="0">
                  <a:moveTo>
                    <a:pt x="1109" y="0"/>
                  </a:moveTo>
                  <a:cubicBezTo>
                    <a:pt x="711" y="196"/>
                    <a:pt x="338" y="442"/>
                    <a:pt x="1" y="737"/>
                  </a:cubicBezTo>
                  <a:cubicBezTo>
                    <a:pt x="120" y="955"/>
                    <a:pt x="249" y="1166"/>
                    <a:pt x="395" y="1369"/>
                  </a:cubicBezTo>
                  <a:cubicBezTo>
                    <a:pt x="890" y="2045"/>
                    <a:pt x="1544" y="2600"/>
                    <a:pt x="2236" y="3065"/>
                  </a:cubicBezTo>
                  <a:cubicBezTo>
                    <a:pt x="2924" y="3528"/>
                    <a:pt x="3658" y="3913"/>
                    <a:pt x="4376" y="4328"/>
                  </a:cubicBezTo>
                  <a:cubicBezTo>
                    <a:pt x="4743" y="4540"/>
                    <a:pt x="5107" y="4760"/>
                    <a:pt x="5462" y="4994"/>
                  </a:cubicBezTo>
                  <a:cubicBezTo>
                    <a:pt x="5806" y="5221"/>
                    <a:pt x="6137" y="5469"/>
                    <a:pt x="6423" y="5766"/>
                  </a:cubicBezTo>
                  <a:cubicBezTo>
                    <a:pt x="6556" y="5903"/>
                    <a:pt x="6671" y="6054"/>
                    <a:pt x="6790" y="6203"/>
                  </a:cubicBezTo>
                  <a:cubicBezTo>
                    <a:pt x="6894" y="6334"/>
                    <a:pt x="6999" y="6467"/>
                    <a:pt x="7097" y="6603"/>
                  </a:cubicBezTo>
                  <a:cubicBezTo>
                    <a:pt x="7224" y="6778"/>
                    <a:pt x="7348" y="6962"/>
                    <a:pt x="7446" y="7159"/>
                  </a:cubicBezTo>
                  <a:cubicBezTo>
                    <a:pt x="7568" y="6969"/>
                    <a:pt x="7679" y="6768"/>
                    <a:pt x="7778" y="6558"/>
                  </a:cubicBezTo>
                  <a:cubicBezTo>
                    <a:pt x="7651" y="5887"/>
                    <a:pt x="7381" y="5239"/>
                    <a:pt x="7012" y="4667"/>
                  </a:cubicBezTo>
                  <a:cubicBezTo>
                    <a:pt x="6616" y="4057"/>
                    <a:pt x="6099" y="3539"/>
                    <a:pt x="5448" y="3208"/>
                  </a:cubicBezTo>
                  <a:cubicBezTo>
                    <a:pt x="5080" y="3020"/>
                    <a:pt x="4691" y="2884"/>
                    <a:pt x="4311" y="2727"/>
                  </a:cubicBezTo>
                  <a:cubicBezTo>
                    <a:pt x="3945" y="2578"/>
                    <a:pt x="3590" y="2402"/>
                    <a:pt x="3254" y="2193"/>
                  </a:cubicBezTo>
                  <a:cubicBezTo>
                    <a:pt x="2916" y="1986"/>
                    <a:pt x="2597" y="1746"/>
                    <a:pt x="2301" y="1482"/>
                  </a:cubicBezTo>
                  <a:cubicBezTo>
                    <a:pt x="2031" y="1243"/>
                    <a:pt x="1775" y="987"/>
                    <a:pt x="1557" y="701"/>
                  </a:cubicBezTo>
                  <a:cubicBezTo>
                    <a:pt x="1390" y="481"/>
                    <a:pt x="1240" y="245"/>
                    <a:pt x="1109"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50;p50">
              <a:extLst>
                <a:ext uri="{FF2B5EF4-FFF2-40B4-BE49-F238E27FC236}">
                  <a16:creationId xmlns:a16="http://schemas.microsoft.com/office/drawing/2014/main" id="{EC5B8EC2-A13C-DCBD-689E-BAF2C60E4671}"/>
                </a:ext>
              </a:extLst>
            </p:cNvPr>
            <p:cNvSpPr/>
            <p:nvPr/>
          </p:nvSpPr>
          <p:spPr>
            <a:xfrm>
              <a:off x="704816" y="2780539"/>
              <a:ext cx="391473" cy="352721"/>
            </a:xfrm>
            <a:custGeom>
              <a:avLst/>
              <a:gdLst/>
              <a:ahLst/>
              <a:cxnLst/>
              <a:rect l="l" t="t" r="r" b="b"/>
              <a:pathLst>
                <a:path w="8213" h="7400" extrusionOk="0">
                  <a:moveTo>
                    <a:pt x="256" y="1"/>
                  </a:moveTo>
                  <a:cubicBezTo>
                    <a:pt x="165" y="137"/>
                    <a:pt x="79" y="278"/>
                    <a:pt x="0" y="425"/>
                  </a:cubicBezTo>
                  <a:cubicBezTo>
                    <a:pt x="487" y="800"/>
                    <a:pt x="980" y="1167"/>
                    <a:pt x="1460" y="1551"/>
                  </a:cubicBezTo>
                  <a:cubicBezTo>
                    <a:pt x="2069" y="2038"/>
                    <a:pt x="2649" y="2559"/>
                    <a:pt x="3181" y="3129"/>
                  </a:cubicBezTo>
                  <a:cubicBezTo>
                    <a:pt x="3693" y="3675"/>
                    <a:pt x="4184" y="4255"/>
                    <a:pt x="4536" y="4921"/>
                  </a:cubicBezTo>
                  <a:cubicBezTo>
                    <a:pt x="4700" y="5236"/>
                    <a:pt x="4847" y="5561"/>
                    <a:pt x="5025" y="5869"/>
                  </a:cubicBezTo>
                  <a:cubicBezTo>
                    <a:pt x="5196" y="6166"/>
                    <a:pt x="5375" y="6455"/>
                    <a:pt x="5576" y="6730"/>
                  </a:cubicBezTo>
                  <a:cubicBezTo>
                    <a:pt x="5752" y="6971"/>
                    <a:pt x="5947" y="7196"/>
                    <a:pt x="6162" y="7400"/>
                  </a:cubicBezTo>
                  <a:cubicBezTo>
                    <a:pt x="6952" y="7093"/>
                    <a:pt x="7664" y="6585"/>
                    <a:pt x="8213" y="5911"/>
                  </a:cubicBezTo>
                  <a:cubicBezTo>
                    <a:pt x="7931" y="5282"/>
                    <a:pt x="7521" y="4709"/>
                    <a:pt x="7031" y="4226"/>
                  </a:cubicBezTo>
                  <a:cubicBezTo>
                    <a:pt x="6748" y="3947"/>
                    <a:pt x="6436" y="3696"/>
                    <a:pt x="6098" y="3487"/>
                  </a:cubicBezTo>
                  <a:cubicBezTo>
                    <a:pt x="5717" y="3251"/>
                    <a:pt x="5300" y="3074"/>
                    <a:pt x="4879" y="2926"/>
                  </a:cubicBezTo>
                  <a:cubicBezTo>
                    <a:pt x="4437" y="2768"/>
                    <a:pt x="3977" y="2659"/>
                    <a:pt x="3549" y="2460"/>
                  </a:cubicBezTo>
                  <a:cubicBezTo>
                    <a:pt x="3135" y="2267"/>
                    <a:pt x="2744" y="2026"/>
                    <a:pt x="2366" y="1771"/>
                  </a:cubicBezTo>
                  <a:cubicBezTo>
                    <a:pt x="1995" y="1522"/>
                    <a:pt x="1623" y="1268"/>
                    <a:pt x="1276" y="988"/>
                  </a:cubicBezTo>
                  <a:cubicBezTo>
                    <a:pt x="958" y="729"/>
                    <a:pt x="661" y="446"/>
                    <a:pt x="385" y="145"/>
                  </a:cubicBezTo>
                  <a:cubicBezTo>
                    <a:pt x="341" y="98"/>
                    <a:pt x="298" y="49"/>
                    <a:pt x="256"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51;p50">
              <a:extLst>
                <a:ext uri="{FF2B5EF4-FFF2-40B4-BE49-F238E27FC236}">
                  <a16:creationId xmlns:a16="http://schemas.microsoft.com/office/drawing/2014/main" id="{9709836E-718D-52CF-CCC5-62322C7049BB}"/>
                </a:ext>
              </a:extLst>
            </p:cNvPr>
            <p:cNvSpPr/>
            <p:nvPr/>
          </p:nvSpPr>
          <p:spPr>
            <a:xfrm>
              <a:off x="675263" y="2861760"/>
              <a:ext cx="295523" cy="284512"/>
            </a:xfrm>
            <a:custGeom>
              <a:avLst/>
              <a:gdLst/>
              <a:ahLst/>
              <a:cxnLst/>
              <a:rect l="l" t="t" r="r" b="b"/>
              <a:pathLst>
                <a:path w="6200" h="5969" extrusionOk="0">
                  <a:moveTo>
                    <a:pt x="144" y="1"/>
                  </a:moveTo>
                  <a:cubicBezTo>
                    <a:pt x="24" y="535"/>
                    <a:pt x="0" y="1074"/>
                    <a:pt x="56" y="1600"/>
                  </a:cubicBezTo>
                  <a:cubicBezTo>
                    <a:pt x="398" y="1960"/>
                    <a:pt x="771" y="2289"/>
                    <a:pt x="1171" y="2583"/>
                  </a:cubicBezTo>
                  <a:cubicBezTo>
                    <a:pt x="1692" y="2966"/>
                    <a:pt x="2253" y="3278"/>
                    <a:pt x="2844" y="3539"/>
                  </a:cubicBezTo>
                  <a:cubicBezTo>
                    <a:pt x="3481" y="3822"/>
                    <a:pt x="4173" y="4052"/>
                    <a:pt x="4699" y="4528"/>
                  </a:cubicBezTo>
                  <a:cubicBezTo>
                    <a:pt x="5142" y="4927"/>
                    <a:pt x="5526" y="5423"/>
                    <a:pt x="5773" y="5968"/>
                  </a:cubicBezTo>
                  <a:cubicBezTo>
                    <a:pt x="5916" y="5944"/>
                    <a:pt x="6058" y="5916"/>
                    <a:pt x="6200" y="5880"/>
                  </a:cubicBezTo>
                  <a:cubicBezTo>
                    <a:pt x="5845" y="5478"/>
                    <a:pt x="5536" y="5041"/>
                    <a:pt x="5249" y="4586"/>
                  </a:cubicBezTo>
                  <a:cubicBezTo>
                    <a:pt x="5052" y="4273"/>
                    <a:pt x="4865" y="3954"/>
                    <a:pt x="4672" y="3638"/>
                  </a:cubicBezTo>
                  <a:cubicBezTo>
                    <a:pt x="4477" y="3313"/>
                    <a:pt x="4280" y="2989"/>
                    <a:pt x="4052" y="2686"/>
                  </a:cubicBezTo>
                  <a:cubicBezTo>
                    <a:pt x="3602" y="2094"/>
                    <a:pt x="3054" y="1578"/>
                    <a:pt x="2446" y="1151"/>
                  </a:cubicBezTo>
                  <a:cubicBezTo>
                    <a:pt x="2138" y="935"/>
                    <a:pt x="1814" y="741"/>
                    <a:pt x="1479" y="573"/>
                  </a:cubicBezTo>
                  <a:cubicBezTo>
                    <a:pt x="1180" y="421"/>
                    <a:pt x="868" y="298"/>
                    <a:pt x="558" y="173"/>
                  </a:cubicBezTo>
                  <a:cubicBezTo>
                    <a:pt x="421" y="116"/>
                    <a:pt x="283" y="60"/>
                    <a:pt x="144"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52;p50">
              <a:extLst>
                <a:ext uri="{FF2B5EF4-FFF2-40B4-BE49-F238E27FC236}">
                  <a16:creationId xmlns:a16="http://schemas.microsoft.com/office/drawing/2014/main" id="{9EF93170-BA83-5EF3-8722-37D2FC580053}"/>
                </a:ext>
              </a:extLst>
            </p:cNvPr>
            <p:cNvSpPr/>
            <p:nvPr/>
          </p:nvSpPr>
          <p:spPr>
            <a:xfrm>
              <a:off x="722166" y="3052372"/>
              <a:ext cx="101622" cy="79505"/>
            </a:xfrm>
            <a:custGeom>
              <a:avLst/>
              <a:gdLst/>
              <a:ahLst/>
              <a:cxnLst/>
              <a:rect l="l" t="t" r="r" b="b"/>
              <a:pathLst>
                <a:path w="2132" h="1668" extrusionOk="0">
                  <a:moveTo>
                    <a:pt x="0" y="1"/>
                  </a:moveTo>
                  <a:cubicBezTo>
                    <a:pt x="525" y="720"/>
                    <a:pt x="1247" y="1308"/>
                    <a:pt x="2132" y="1668"/>
                  </a:cubicBezTo>
                  <a:cubicBezTo>
                    <a:pt x="1791" y="1290"/>
                    <a:pt x="1417" y="945"/>
                    <a:pt x="1016" y="634"/>
                  </a:cubicBezTo>
                  <a:cubicBezTo>
                    <a:pt x="810" y="473"/>
                    <a:pt x="602" y="310"/>
                    <a:pt x="373" y="184"/>
                  </a:cubicBezTo>
                  <a:cubicBezTo>
                    <a:pt x="253" y="116"/>
                    <a:pt x="127" y="57"/>
                    <a:pt x="0"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253;p50">
              <a:extLst>
                <a:ext uri="{FF2B5EF4-FFF2-40B4-BE49-F238E27FC236}">
                  <a16:creationId xmlns:a16="http://schemas.microsoft.com/office/drawing/2014/main" id="{ABD83272-9DC5-CFCE-D0E4-5A4AF39B7E30}"/>
                </a:ext>
              </a:extLst>
            </p:cNvPr>
            <p:cNvSpPr/>
            <p:nvPr/>
          </p:nvSpPr>
          <p:spPr>
            <a:xfrm>
              <a:off x="687799" y="2984735"/>
              <a:ext cx="215875" cy="164444"/>
            </a:xfrm>
            <a:custGeom>
              <a:avLst/>
              <a:gdLst/>
              <a:ahLst/>
              <a:cxnLst/>
              <a:rect l="l" t="t" r="r" b="b"/>
              <a:pathLst>
                <a:path w="4529" h="3450" extrusionOk="0">
                  <a:moveTo>
                    <a:pt x="0" y="0"/>
                  </a:moveTo>
                  <a:lnTo>
                    <a:pt x="0" y="0"/>
                  </a:lnTo>
                  <a:cubicBezTo>
                    <a:pt x="90" y="281"/>
                    <a:pt x="205" y="555"/>
                    <a:pt x="344" y="815"/>
                  </a:cubicBezTo>
                  <a:cubicBezTo>
                    <a:pt x="403" y="872"/>
                    <a:pt x="463" y="928"/>
                    <a:pt x="529" y="980"/>
                  </a:cubicBezTo>
                  <a:cubicBezTo>
                    <a:pt x="697" y="1116"/>
                    <a:pt x="879" y="1236"/>
                    <a:pt x="1067" y="1347"/>
                  </a:cubicBezTo>
                  <a:cubicBezTo>
                    <a:pt x="1724" y="1736"/>
                    <a:pt x="2459" y="2024"/>
                    <a:pt x="3054" y="2516"/>
                  </a:cubicBezTo>
                  <a:cubicBezTo>
                    <a:pt x="3335" y="2749"/>
                    <a:pt x="3570" y="3029"/>
                    <a:pt x="3736" y="3354"/>
                  </a:cubicBezTo>
                  <a:cubicBezTo>
                    <a:pt x="4000" y="3407"/>
                    <a:pt x="4266" y="3439"/>
                    <a:pt x="4529" y="3450"/>
                  </a:cubicBezTo>
                  <a:cubicBezTo>
                    <a:pt x="4461" y="3070"/>
                    <a:pt x="4276" y="2707"/>
                    <a:pt x="4071" y="2390"/>
                  </a:cubicBezTo>
                  <a:cubicBezTo>
                    <a:pt x="3812" y="1993"/>
                    <a:pt x="3480" y="1605"/>
                    <a:pt x="3053" y="1383"/>
                  </a:cubicBezTo>
                  <a:cubicBezTo>
                    <a:pt x="2475" y="1081"/>
                    <a:pt x="1826" y="964"/>
                    <a:pt x="1221" y="730"/>
                  </a:cubicBezTo>
                  <a:cubicBezTo>
                    <a:pt x="773" y="558"/>
                    <a:pt x="366" y="306"/>
                    <a:pt x="0"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54;p50">
              <a:extLst>
                <a:ext uri="{FF2B5EF4-FFF2-40B4-BE49-F238E27FC236}">
                  <a16:creationId xmlns:a16="http://schemas.microsoft.com/office/drawing/2014/main" id="{A849CD8F-5DCE-8D59-976D-ED2AE5A8DD84}"/>
                </a:ext>
              </a:extLst>
            </p:cNvPr>
            <p:cNvSpPr/>
            <p:nvPr/>
          </p:nvSpPr>
          <p:spPr>
            <a:xfrm>
              <a:off x="986706" y="2688164"/>
              <a:ext cx="153052" cy="157771"/>
            </a:xfrm>
            <a:custGeom>
              <a:avLst/>
              <a:gdLst/>
              <a:ahLst/>
              <a:cxnLst/>
              <a:rect l="l" t="t" r="r" b="b"/>
              <a:pathLst>
                <a:path w="3211" h="3310" extrusionOk="0">
                  <a:moveTo>
                    <a:pt x="1" y="1"/>
                  </a:moveTo>
                  <a:lnTo>
                    <a:pt x="1" y="1"/>
                  </a:lnTo>
                  <a:cubicBezTo>
                    <a:pt x="215" y="241"/>
                    <a:pt x="442" y="468"/>
                    <a:pt x="677" y="687"/>
                  </a:cubicBezTo>
                  <a:cubicBezTo>
                    <a:pt x="1020" y="1006"/>
                    <a:pt x="1377" y="1311"/>
                    <a:pt x="1729" y="1619"/>
                  </a:cubicBezTo>
                  <a:cubicBezTo>
                    <a:pt x="2095" y="1942"/>
                    <a:pt x="2453" y="2265"/>
                    <a:pt x="2754" y="2650"/>
                  </a:cubicBezTo>
                  <a:cubicBezTo>
                    <a:pt x="2919" y="2860"/>
                    <a:pt x="3068" y="3082"/>
                    <a:pt x="3210" y="3309"/>
                  </a:cubicBezTo>
                  <a:cubicBezTo>
                    <a:pt x="2794" y="1901"/>
                    <a:pt x="1759" y="692"/>
                    <a:pt x="290" y="106"/>
                  </a:cubicBezTo>
                  <a:cubicBezTo>
                    <a:pt x="194" y="67"/>
                    <a:pt x="98" y="32"/>
                    <a:pt x="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55;p50">
              <a:extLst>
                <a:ext uri="{FF2B5EF4-FFF2-40B4-BE49-F238E27FC236}">
                  <a16:creationId xmlns:a16="http://schemas.microsoft.com/office/drawing/2014/main" id="{466094AB-F22A-47E7-786E-C63435CD0396}"/>
                </a:ext>
              </a:extLst>
            </p:cNvPr>
            <p:cNvSpPr/>
            <p:nvPr/>
          </p:nvSpPr>
          <p:spPr>
            <a:xfrm>
              <a:off x="574023" y="2653178"/>
              <a:ext cx="667453" cy="499196"/>
            </a:xfrm>
            <a:custGeom>
              <a:avLst/>
              <a:gdLst/>
              <a:ahLst/>
              <a:cxnLst/>
              <a:rect l="l" t="t" r="r" b="b"/>
              <a:pathLst>
                <a:path w="14003" h="10473" extrusionOk="0">
                  <a:moveTo>
                    <a:pt x="2477" y="1"/>
                  </a:moveTo>
                  <a:cubicBezTo>
                    <a:pt x="1967" y="1"/>
                    <a:pt x="1491" y="212"/>
                    <a:pt x="1058" y="734"/>
                  </a:cubicBezTo>
                  <a:cubicBezTo>
                    <a:pt x="0" y="2006"/>
                    <a:pt x="551" y="3871"/>
                    <a:pt x="5251" y="7430"/>
                  </a:cubicBezTo>
                  <a:cubicBezTo>
                    <a:pt x="8134" y="9612"/>
                    <a:pt x="10158" y="10473"/>
                    <a:pt x="11480" y="10473"/>
                  </a:cubicBezTo>
                  <a:cubicBezTo>
                    <a:pt x="12284" y="10473"/>
                    <a:pt x="12828" y="10155"/>
                    <a:pt x="13151" y="9624"/>
                  </a:cubicBezTo>
                  <a:cubicBezTo>
                    <a:pt x="14003" y="8218"/>
                    <a:pt x="12683" y="6906"/>
                    <a:pt x="11968" y="6476"/>
                  </a:cubicBezTo>
                  <a:cubicBezTo>
                    <a:pt x="11877" y="6862"/>
                    <a:pt x="11818" y="7046"/>
                    <a:pt x="11722" y="7284"/>
                  </a:cubicBezTo>
                  <a:cubicBezTo>
                    <a:pt x="11921" y="7363"/>
                    <a:pt x="12248" y="7771"/>
                    <a:pt x="11989" y="8251"/>
                  </a:cubicBezTo>
                  <a:cubicBezTo>
                    <a:pt x="11874" y="8464"/>
                    <a:pt x="11670" y="8587"/>
                    <a:pt x="11347" y="8587"/>
                  </a:cubicBezTo>
                  <a:cubicBezTo>
                    <a:pt x="10576" y="8587"/>
                    <a:pt x="9133" y="7886"/>
                    <a:pt x="6636" y="6038"/>
                  </a:cubicBezTo>
                  <a:cubicBezTo>
                    <a:pt x="3094" y="3418"/>
                    <a:pt x="2215" y="2023"/>
                    <a:pt x="2607" y="1623"/>
                  </a:cubicBezTo>
                  <a:cubicBezTo>
                    <a:pt x="2724" y="1503"/>
                    <a:pt x="2874" y="1457"/>
                    <a:pt x="3030" y="1457"/>
                  </a:cubicBezTo>
                  <a:cubicBezTo>
                    <a:pt x="3332" y="1457"/>
                    <a:pt x="3655" y="1627"/>
                    <a:pt x="3795" y="1756"/>
                  </a:cubicBezTo>
                  <a:cubicBezTo>
                    <a:pt x="4079" y="1511"/>
                    <a:pt x="4460" y="1244"/>
                    <a:pt x="4869" y="1022"/>
                  </a:cubicBezTo>
                  <a:cubicBezTo>
                    <a:pt x="4016" y="439"/>
                    <a:pt x="3211" y="1"/>
                    <a:pt x="2477"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56;p50">
              <a:extLst>
                <a:ext uri="{FF2B5EF4-FFF2-40B4-BE49-F238E27FC236}">
                  <a16:creationId xmlns:a16="http://schemas.microsoft.com/office/drawing/2014/main" id="{CD538528-2924-4486-78C8-17C0391CD825}"/>
                </a:ext>
              </a:extLst>
            </p:cNvPr>
            <p:cNvSpPr/>
            <p:nvPr/>
          </p:nvSpPr>
          <p:spPr>
            <a:xfrm>
              <a:off x="743520" y="2721339"/>
              <a:ext cx="15014" cy="13728"/>
            </a:xfrm>
            <a:custGeom>
              <a:avLst/>
              <a:gdLst/>
              <a:ahLst/>
              <a:cxnLst/>
              <a:rect l="l" t="t" r="r" b="b"/>
              <a:pathLst>
                <a:path w="315" h="288" extrusionOk="0">
                  <a:moveTo>
                    <a:pt x="0" y="0"/>
                  </a:moveTo>
                  <a:lnTo>
                    <a:pt x="0" y="0"/>
                  </a:lnTo>
                  <a:cubicBezTo>
                    <a:pt x="25" y="21"/>
                    <a:pt x="50" y="42"/>
                    <a:pt x="73" y="64"/>
                  </a:cubicBezTo>
                  <a:cubicBezTo>
                    <a:pt x="147" y="133"/>
                    <a:pt x="218" y="209"/>
                    <a:pt x="285" y="288"/>
                  </a:cubicBezTo>
                  <a:cubicBezTo>
                    <a:pt x="293" y="282"/>
                    <a:pt x="303" y="272"/>
                    <a:pt x="314" y="264"/>
                  </a:cubicBezTo>
                  <a:cubicBezTo>
                    <a:pt x="212" y="174"/>
                    <a:pt x="108" y="85"/>
                    <a:pt x="0" y="0"/>
                  </a:cubicBezTo>
                  <a:close/>
                </a:path>
              </a:pathLst>
            </a:custGeom>
            <a:solidFill>
              <a:srgbClr val="D77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57;p50">
              <a:extLst>
                <a:ext uri="{FF2B5EF4-FFF2-40B4-BE49-F238E27FC236}">
                  <a16:creationId xmlns:a16="http://schemas.microsoft.com/office/drawing/2014/main" id="{9024B3C6-F66C-64A1-A2EC-AB475D9A15FC}"/>
                </a:ext>
              </a:extLst>
            </p:cNvPr>
            <p:cNvSpPr/>
            <p:nvPr/>
          </p:nvSpPr>
          <p:spPr>
            <a:xfrm>
              <a:off x="665444" y="2694837"/>
              <a:ext cx="70830" cy="108343"/>
            </a:xfrm>
            <a:custGeom>
              <a:avLst/>
              <a:gdLst/>
              <a:ahLst/>
              <a:cxnLst/>
              <a:rect l="l" t="t" r="r" b="b"/>
              <a:pathLst>
                <a:path w="1486" h="2273" extrusionOk="0">
                  <a:moveTo>
                    <a:pt x="530" y="1"/>
                  </a:moveTo>
                  <a:cubicBezTo>
                    <a:pt x="515" y="1"/>
                    <a:pt x="500" y="1"/>
                    <a:pt x="485" y="2"/>
                  </a:cubicBezTo>
                  <a:cubicBezTo>
                    <a:pt x="282" y="18"/>
                    <a:pt x="103" y="168"/>
                    <a:pt x="52" y="367"/>
                  </a:cubicBezTo>
                  <a:cubicBezTo>
                    <a:pt x="0" y="578"/>
                    <a:pt x="78" y="809"/>
                    <a:pt x="160" y="1003"/>
                  </a:cubicBezTo>
                  <a:cubicBezTo>
                    <a:pt x="266" y="1253"/>
                    <a:pt x="411" y="1485"/>
                    <a:pt x="567" y="1708"/>
                  </a:cubicBezTo>
                  <a:cubicBezTo>
                    <a:pt x="705" y="1902"/>
                    <a:pt x="851" y="2091"/>
                    <a:pt x="1007" y="2273"/>
                  </a:cubicBezTo>
                  <a:cubicBezTo>
                    <a:pt x="715" y="1903"/>
                    <a:pt x="449" y="1495"/>
                    <a:pt x="344" y="1030"/>
                  </a:cubicBezTo>
                  <a:cubicBezTo>
                    <a:pt x="302" y="835"/>
                    <a:pt x="282" y="600"/>
                    <a:pt x="398" y="424"/>
                  </a:cubicBezTo>
                  <a:cubicBezTo>
                    <a:pt x="497" y="273"/>
                    <a:pt x="676" y="220"/>
                    <a:pt x="850" y="220"/>
                  </a:cubicBezTo>
                  <a:cubicBezTo>
                    <a:pt x="903" y="220"/>
                    <a:pt x="957" y="225"/>
                    <a:pt x="1007" y="234"/>
                  </a:cubicBezTo>
                  <a:cubicBezTo>
                    <a:pt x="1181" y="265"/>
                    <a:pt x="1340" y="341"/>
                    <a:pt x="1486" y="441"/>
                  </a:cubicBezTo>
                  <a:cubicBezTo>
                    <a:pt x="1361" y="349"/>
                    <a:pt x="1234" y="264"/>
                    <a:pt x="1101" y="190"/>
                  </a:cubicBezTo>
                  <a:cubicBezTo>
                    <a:pt x="931" y="93"/>
                    <a:pt x="731" y="1"/>
                    <a:pt x="530"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58;p50">
              <a:extLst>
                <a:ext uri="{FF2B5EF4-FFF2-40B4-BE49-F238E27FC236}">
                  <a16:creationId xmlns:a16="http://schemas.microsoft.com/office/drawing/2014/main" id="{8EC76160-8DD0-2ABA-D335-79D690FA6E68}"/>
                </a:ext>
              </a:extLst>
            </p:cNvPr>
            <p:cNvSpPr/>
            <p:nvPr/>
          </p:nvSpPr>
          <p:spPr>
            <a:xfrm>
              <a:off x="584032" y="2713283"/>
              <a:ext cx="599959" cy="439090"/>
            </a:xfrm>
            <a:custGeom>
              <a:avLst/>
              <a:gdLst/>
              <a:ahLst/>
              <a:cxnLst/>
              <a:rect l="l" t="t" r="r" b="b"/>
              <a:pathLst>
                <a:path w="12587" h="9212" extrusionOk="0">
                  <a:moveTo>
                    <a:pt x="521" y="1"/>
                  </a:moveTo>
                  <a:lnTo>
                    <a:pt x="521" y="1"/>
                  </a:lnTo>
                  <a:cubicBezTo>
                    <a:pt x="1" y="1258"/>
                    <a:pt x="948" y="3073"/>
                    <a:pt x="5040" y="6170"/>
                  </a:cubicBezTo>
                  <a:cubicBezTo>
                    <a:pt x="7923" y="8351"/>
                    <a:pt x="9946" y="9212"/>
                    <a:pt x="11269" y="9212"/>
                  </a:cubicBezTo>
                  <a:cubicBezTo>
                    <a:pt x="11830" y="9212"/>
                    <a:pt x="12265" y="9057"/>
                    <a:pt x="12587" y="8783"/>
                  </a:cubicBezTo>
                  <a:lnTo>
                    <a:pt x="12587" y="8783"/>
                  </a:lnTo>
                  <a:cubicBezTo>
                    <a:pt x="12191" y="9049"/>
                    <a:pt x="11711" y="9162"/>
                    <a:pt x="11239" y="9171"/>
                  </a:cubicBezTo>
                  <a:cubicBezTo>
                    <a:pt x="11218" y="9171"/>
                    <a:pt x="11197" y="9172"/>
                    <a:pt x="11176" y="9172"/>
                  </a:cubicBezTo>
                  <a:cubicBezTo>
                    <a:pt x="10629" y="9172"/>
                    <a:pt x="10113" y="9028"/>
                    <a:pt x="9607" y="8821"/>
                  </a:cubicBezTo>
                  <a:cubicBezTo>
                    <a:pt x="8887" y="8526"/>
                    <a:pt x="8207" y="8145"/>
                    <a:pt x="7549" y="7729"/>
                  </a:cubicBezTo>
                  <a:cubicBezTo>
                    <a:pt x="6270" y="6921"/>
                    <a:pt x="5016" y="6047"/>
                    <a:pt x="3885" y="5037"/>
                  </a:cubicBezTo>
                  <a:cubicBezTo>
                    <a:pt x="2951" y="4202"/>
                    <a:pt x="2105" y="3277"/>
                    <a:pt x="1470" y="2191"/>
                  </a:cubicBezTo>
                  <a:cubicBezTo>
                    <a:pt x="1067" y="1500"/>
                    <a:pt x="758" y="762"/>
                    <a:pt x="521"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59;p50">
              <a:extLst>
                <a:ext uri="{FF2B5EF4-FFF2-40B4-BE49-F238E27FC236}">
                  <a16:creationId xmlns:a16="http://schemas.microsoft.com/office/drawing/2014/main" id="{C0BB4165-A817-252B-1140-A560325C081C}"/>
                </a:ext>
              </a:extLst>
            </p:cNvPr>
            <p:cNvSpPr/>
            <p:nvPr/>
          </p:nvSpPr>
          <p:spPr>
            <a:xfrm>
              <a:off x="630411" y="2653225"/>
              <a:ext cx="571074" cy="481131"/>
            </a:xfrm>
            <a:custGeom>
              <a:avLst/>
              <a:gdLst/>
              <a:ahLst/>
              <a:cxnLst/>
              <a:rect l="l" t="t" r="r" b="b"/>
              <a:pathLst>
                <a:path w="11981" h="10094" extrusionOk="0">
                  <a:moveTo>
                    <a:pt x="1294" y="0"/>
                  </a:moveTo>
                  <a:cubicBezTo>
                    <a:pt x="941" y="0"/>
                    <a:pt x="606" y="101"/>
                    <a:pt x="289" y="335"/>
                  </a:cubicBezTo>
                  <a:cubicBezTo>
                    <a:pt x="196" y="491"/>
                    <a:pt x="143" y="671"/>
                    <a:pt x="118" y="847"/>
                  </a:cubicBezTo>
                  <a:cubicBezTo>
                    <a:pt x="0" y="1728"/>
                    <a:pt x="521" y="2549"/>
                    <a:pt x="1000" y="3240"/>
                  </a:cubicBezTo>
                  <a:cubicBezTo>
                    <a:pt x="1553" y="4040"/>
                    <a:pt x="2172" y="4795"/>
                    <a:pt x="2855" y="5487"/>
                  </a:cubicBezTo>
                  <a:cubicBezTo>
                    <a:pt x="3553" y="6194"/>
                    <a:pt x="4317" y="6830"/>
                    <a:pt x="5124" y="7408"/>
                  </a:cubicBezTo>
                  <a:cubicBezTo>
                    <a:pt x="5560" y="7721"/>
                    <a:pt x="6010" y="8013"/>
                    <a:pt x="6467" y="8295"/>
                  </a:cubicBezTo>
                  <a:cubicBezTo>
                    <a:pt x="6927" y="8580"/>
                    <a:pt x="7398" y="8848"/>
                    <a:pt x="7854" y="9141"/>
                  </a:cubicBezTo>
                  <a:cubicBezTo>
                    <a:pt x="8308" y="9432"/>
                    <a:pt x="8758" y="9728"/>
                    <a:pt x="9261" y="9928"/>
                  </a:cubicBezTo>
                  <a:cubicBezTo>
                    <a:pt x="9539" y="10038"/>
                    <a:pt x="9839" y="10093"/>
                    <a:pt x="10138" y="10093"/>
                  </a:cubicBezTo>
                  <a:cubicBezTo>
                    <a:pt x="10203" y="10093"/>
                    <a:pt x="10269" y="10091"/>
                    <a:pt x="10334" y="10086"/>
                  </a:cubicBezTo>
                  <a:cubicBezTo>
                    <a:pt x="10688" y="10056"/>
                    <a:pt x="11043" y="9947"/>
                    <a:pt x="11332" y="9736"/>
                  </a:cubicBezTo>
                  <a:cubicBezTo>
                    <a:pt x="11630" y="9518"/>
                    <a:pt x="11823" y="9202"/>
                    <a:pt x="11899" y="8843"/>
                  </a:cubicBezTo>
                  <a:cubicBezTo>
                    <a:pt x="11980" y="8456"/>
                    <a:pt x="11904" y="8046"/>
                    <a:pt x="11757" y="7684"/>
                  </a:cubicBezTo>
                  <a:cubicBezTo>
                    <a:pt x="11603" y="7302"/>
                    <a:pt x="11363" y="6944"/>
                    <a:pt x="11050" y="6674"/>
                  </a:cubicBezTo>
                  <a:cubicBezTo>
                    <a:pt x="10967" y="6602"/>
                    <a:pt x="10878" y="6538"/>
                    <a:pt x="10784" y="6481"/>
                  </a:cubicBezTo>
                  <a:cubicBezTo>
                    <a:pt x="10770" y="6538"/>
                    <a:pt x="10758" y="6588"/>
                    <a:pt x="10746" y="6637"/>
                  </a:cubicBezTo>
                  <a:cubicBezTo>
                    <a:pt x="10809" y="6685"/>
                    <a:pt x="10870" y="6732"/>
                    <a:pt x="10929" y="6784"/>
                  </a:cubicBezTo>
                  <a:cubicBezTo>
                    <a:pt x="11064" y="6899"/>
                    <a:pt x="11187" y="7032"/>
                    <a:pt x="11282" y="7183"/>
                  </a:cubicBezTo>
                  <a:cubicBezTo>
                    <a:pt x="11444" y="7436"/>
                    <a:pt x="11526" y="7732"/>
                    <a:pt x="11516" y="8033"/>
                  </a:cubicBezTo>
                  <a:cubicBezTo>
                    <a:pt x="11505" y="8330"/>
                    <a:pt x="11406" y="8620"/>
                    <a:pt x="11253" y="8872"/>
                  </a:cubicBezTo>
                  <a:cubicBezTo>
                    <a:pt x="11097" y="9130"/>
                    <a:pt x="10875" y="9384"/>
                    <a:pt x="10611" y="9533"/>
                  </a:cubicBezTo>
                  <a:cubicBezTo>
                    <a:pt x="10434" y="9633"/>
                    <a:pt x="10245" y="9674"/>
                    <a:pt x="10054" y="9674"/>
                  </a:cubicBezTo>
                  <a:cubicBezTo>
                    <a:pt x="9671" y="9674"/>
                    <a:pt x="9278" y="9511"/>
                    <a:pt x="8947" y="9340"/>
                  </a:cubicBezTo>
                  <a:cubicBezTo>
                    <a:pt x="8652" y="9190"/>
                    <a:pt x="8370" y="9019"/>
                    <a:pt x="8078" y="8863"/>
                  </a:cubicBezTo>
                  <a:cubicBezTo>
                    <a:pt x="7666" y="8643"/>
                    <a:pt x="7256" y="8422"/>
                    <a:pt x="6850" y="8194"/>
                  </a:cubicBezTo>
                  <a:cubicBezTo>
                    <a:pt x="6036" y="7736"/>
                    <a:pt x="5241" y="7245"/>
                    <a:pt x="4507" y="6669"/>
                  </a:cubicBezTo>
                  <a:cubicBezTo>
                    <a:pt x="4138" y="6380"/>
                    <a:pt x="3788" y="6064"/>
                    <a:pt x="3444" y="5746"/>
                  </a:cubicBezTo>
                  <a:cubicBezTo>
                    <a:pt x="3104" y="5432"/>
                    <a:pt x="2771" y="5109"/>
                    <a:pt x="2446" y="4780"/>
                  </a:cubicBezTo>
                  <a:cubicBezTo>
                    <a:pt x="2133" y="4465"/>
                    <a:pt x="1827" y="4146"/>
                    <a:pt x="1536" y="3811"/>
                  </a:cubicBezTo>
                  <a:cubicBezTo>
                    <a:pt x="1264" y="3497"/>
                    <a:pt x="1008" y="3167"/>
                    <a:pt x="808" y="2802"/>
                  </a:cubicBezTo>
                  <a:cubicBezTo>
                    <a:pt x="646" y="2507"/>
                    <a:pt x="478" y="2210"/>
                    <a:pt x="362" y="1894"/>
                  </a:cubicBezTo>
                  <a:cubicBezTo>
                    <a:pt x="259" y="1609"/>
                    <a:pt x="179" y="1268"/>
                    <a:pt x="310" y="979"/>
                  </a:cubicBezTo>
                  <a:cubicBezTo>
                    <a:pt x="414" y="749"/>
                    <a:pt x="645" y="580"/>
                    <a:pt x="882" y="507"/>
                  </a:cubicBezTo>
                  <a:cubicBezTo>
                    <a:pt x="1011" y="466"/>
                    <a:pt x="1145" y="449"/>
                    <a:pt x="1279" y="449"/>
                  </a:cubicBezTo>
                  <a:cubicBezTo>
                    <a:pt x="1399" y="449"/>
                    <a:pt x="1518" y="463"/>
                    <a:pt x="1634" y="486"/>
                  </a:cubicBezTo>
                  <a:cubicBezTo>
                    <a:pt x="2157" y="588"/>
                    <a:pt x="2664" y="857"/>
                    <a:pt x="3059" y="1211"/>
                  </a:cubicBezTo>
                  <a:cubicBezTo>
                    <a:pt x="3101" y="1248"/>
                    <a:pt x="3141" y="1287"/>
                    <a:pt x="3179" y="1326"/>
                  </a:cubicBezTo>
                  <a:cubicBezTo>
                    <a:pt x="3259" y="1274"/>
                    <a:pt x="3342" y="1221"/>
                    <a:pt x="3426" y="1169"/>
                  </a:cubicBezTo>
                  <a:cubicBezTo>
                    <a:pt x="3362" y="1114"/>
                    <a:pt x="3296" y="1057"/>
                    <a:pt x="3228" y="1004"/>
                  </a:cubicBezTo>
                  <a:cubicBezTo>
                    <a:pt x="3041" y="855"/>
                    <a:pt x="2849" y="713"/>
                    <a:pt x="2651" y="581"/>
                  </a:cubicBezTo>
                  <a:cubicBezTo>
                    <a:pt x="2326" y="365"/>
                    <a:pt x="1966" y="147"/>
                    <a:pt x="1586" y="22"/>
                  </a:cubicBezTo>
                  <a:cubicBezTo>
                    <a:pt x="1487" y="8"/>
                    <a:pt x="1390" y="0"/>
                    <a:pt x="129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260;p50">
              <a:extLst>
                <a:ext uri="{FF2B5EF4-FFF2-40B4-BE49-F238E27FC236}">
                  <a16:creationId xmlns:a16="http://schemas.microsoft.com/office/drawing/2014/main" id="{0C1D91C0-DD6D-DCD6-1942-82F3CD623EF3}"/>
                </a:ext>
              </a:extLst>
            </p:cNvPr>
            <p:cNvSpPr/>
            <p:nvPr/>
          </p:nvSpPr>
          <p:spPr>
            <a:xfrm>
              <a:off x="851242" y="2924725"/>
              <a:ext cx="321119" cy="167066"/>
            </a:xfrm>
            <a:custGeom>
              <a:avLst/>
              <a:gdLst/>
              <a:ahLst/>
              <a:cxnLst/>
              <a:rect l="l" t="t" r="r" b="b"/>
              <a:pathLst>
                <a:path w="6737" h="3505" extrusionOk="0">
                  <a:moveTo>
                    <a:pt x="1" y="0"/>
                  </a:moveTo>
                  <a:cubicBezTo>
                    <a:pt x="204" y="163"/>
                    <a:pt x="404" y="330"/>
                    <a:pt x="600" y="503"/>
                  </a:cubicBezTo>
                  <a:cubicBezTo>
                    <a:pt x="911" y="776"/>
                    <a:pt x="1217" y="1049"/>
                    <a:pt x="1549" y="1299"/>
                  </a:cubicBezTo>
                  <a:cubicBezTo>
                    <a:pt x="2205" y="1794"/>
                    <a:pt x="2909" y="2223"/>
                    <a:pt x="3590" y="2679"/>
                  </a:cubicBezTo>
                  <a:cubicBezTo>
                    <a:pt x="4066" y="2997"/>
                    <a:pt x="4563" y="3355"/>
                    <a:pt x="5133" y="3471"/>
                  </a:cubicBezTo>
                  <a:cubicBezTo>
                    <a:pt x="5240" y="3493"/>
                    <a:pt x="5348" y="3505"/>
                    <a:pt x="5456" y="3505"/>
                  </a:cubicBezTo>
                  <a:cubicBezTo>
                    <a:pt x="5633" y="3505"/>
                    <a:pt x="5809" y="3474"/>
                    <a:pt x="5976" y="3407"/>
                  </a:cubicBezTo>
                  <a:cubicBezTo>
                    <a:pt x="6244" y="3299"/>
                    <a:pt x="6532" y="3107"/>
                    <a:pt x="6644" y="2829"/>
                  </a:cubicBezTo>
                  <a:cubicBezTo>
                    <a:pt x="6737" y="2603"/>
                    <a:pt x="6680" y="2358"/>
                    <a:pt x="6579" y="2145"/>
                  </a:cubicBezTo>
                  <a:cubicBezTo>
                    <a:pt x="6517" y="2015"/>
                    <a:pt x="6439" y="1894"/>
                    <a:pt x="6353" y="1778"/>
                  </a:cubicBezTo>
                  <a:lnTo>
                    <a:pt x="6353" y="1778"/>
                  </a:lnTo>
                  <a:cubicBezTo>
                    <a:pt x="6533" y="2068"/>
                    <a:pt x="6583" y="2419"/>
                    <a:pt x="6337" y="2712"/>
                  </a:cubicBezTo>
                  <a:cubicBezTo>
                    <a:pt x="6092" y="3005"/>
                    <a:pt x="5735" y="3109"/>
                    <a:pt x="5369" y="3109"/>
                  </a:cubicBezTo>
                  <a:cubicBezTo>
                    <a:pt x="5284" y="3109"/>
                    <a:pt x="5200" y="3104"/>
                    <a:pt x="5115" y="3094"/>
                  </a:cubicBezTo>
                  <a:cubicBezTo>
                    <a:pt x="4656" y="3037"/>
                    <a:pt x="4211" y="2867"/>
                    <a:pt x="3801" y="2659"/>
                  </a:cubicBezTo>
                  <a:cubicBezTo>
                    <a:pt x="3135" y="2322"/>
                    <a:pt x="2510" y="1910"/>
                    <a:pt x="1908" y="1469"/>
                  </a:cubicBezTo>
                  <a:cubicBezTo>
                    <a:pt x="1313" y="1031"/>
                    <a:pt x="740" y="565"/>
                    <a:pt x="153" y="116"/>
                  </a:cubicBezTo>
                  <a:cubicBezTo>
                    <a:pt x="103" y="78"/>
                    <a:pt x="52" y="40"/>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261;p50">
              <a:extLst>
                <a:ext uri="{FF2B5EF4-FFF2-40B4-BE49-F238E27FC236}">
                  <a16:creationId xmlns:a16="http://schemas.microsoft.com/office/drawing/2014/main" id="{99D54A21-302A-7D21-91E5-080C098275FA}"/>
                </a:ext>
              </a:extLst>
            </p:cNvPr>
            <p:cNvSpPr/>
            <p:nvPr/>
          </p:nvSpPr>
          <p:spPr>
            <a:xfrm>
              <a:off x="999671" y="2874820"/>
              <a:ext cx="160154" cy="189087"/>
            </a:xfrm>
            <a:custGeom>
              <a:avLst/>
              <a:gdLst/>
              <a:ahLst/>
              <a:cxnLst/>
              <a:rect l="l" t="t" r="r" b="b"/>
              <a:pathLst>
                <a:path w="3360" h="3967" extrusionOk="0">
                  <a:moveTo>
                    <a:pt x="3096" y="0"/>
                  </a:moveTo>
                  <a:cubicBezTo>
                    <a:pt x="3093" y="0"/>
                    <a:pt x="3090" y="3"/>
                    <a:pt x="3090" y="6"/>
                  </a:cubicBezTo>
                  <a:cubicBezTo>
                    <a:pt x="3154" y="717"/>
                    <a:pt x="3119" y="1411"/>
                    <a:pt x="2916" y="2098"/>
                  </a:cubicBezTo>
                  <a:cubicBezTo>
                    <a:pt x="2731" y="2727"/>
                    <a:pt x="2408" y="3251"/>
                    <a:pt x="2051" y="3790"/>
                  </a:cubicBezTo>
                  <a:cubicBezTo>
                    <a:pt x="1852" y="3749"/>
                    <a:pt x="1664" y="3690"/>
                    <a:pt x="1525" y="3643"/>
                  </a:cubicBezTo>
                  <a:cubicBezTo>
                    <a:pt x="1012" y="3469"/>
                    <a:pt x="522" y="3210"/>
                    <a:pt x="53" y="2942"/>
                  </a:cubicBezTo>
                  <a:cubicBezTo>
                    <a:pt x="49" y="2939"/>
                    <a:pt x="44" y="2938"/>
                    <a:pt x="40" y="2938"/>
                  </a:cubicBezTo>
                  <a:cubicBezTo>
                    <a:pt x="18" y="2938"/>
                    <a:pt x="1" y="2967"/>
                    <a:pt x="25" y="2984"/>
                  </a:cubicBezTo>
                  <a:cubicBezTo>
                    <a:pt x="409" y="3214"/>
                    <a:pt x="801" y="3414"/>
                    <a:pt x="1210" y="3596"/>
                  </a:cubicBezTo>
                  <a:cubicBezTo>
                    <a:pt x="1561" y="3752"/>
                    <a:pt x="1922" y="3942"/>
                    <a:pt x="2312" y="3966"/>
                  </a:cubicBezTo>
                  <a:cubicBezTo>
                    <a:pt x="2328" y="3967"/>
                    <a:pt x="2343" y="3967"/>
                    <a:pt x="2359" y="3967"/>
                  </a:cubicBezTo>
                  <a:cubicBezTo>
                    <a:pt x="2774" y="3967"/>
                    <a:pt x="3262" y="3661"/>
                    <a:pt x="3129" y="3191"/>
                  </a:cubicBezTo>
                  <a:cubicBezTo>
                    <a:pt x="3127" y="3183"/>
                    <a:pt x="3121" y="3180"/>
                    <a:pt x="3116" y="3180"/>
                  </a:cubicBezTo>
                  <a:cubicBezTo>
                    <a:pt x="3109" y="3180"/>
                    <a:pt x="3103" y="3185"/>
                    <a:pt x="3104" y="3194"/>
                  </a:cubicBezTo>
                  <a:cubicBezTo>
                    <a:pt x="3151" y="3695"/>
                    <a:pt x="2848" y="3840"/>
                    <a:pt x="2478" y="3840"/>
                  </a:cubicBezTo>
                  <a:cubicBezTo>
                    <a:pt x="2377" y="3840"/>
                    <a:pt x="2272" y="3829"/>
                    <a:pt x="2167" y="3812"/>
                  </a:cubicBezTo>
                  <a:cubicBezTo>
                    <a:pt x="3041" y="2820"/>
                    <a:pt x="3359" y="1275"/>
                    <a:pt x="3103" y="5"/>
                  </a:cubicBezTo>
                  <a:cubicBezTo>
                    <a:pt x="3102" y="2"/>
                    <a:pt x="3099" y="0"/>
                    <a:pt x="3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262;p50">
              <a:extLst>
                <a:ext uri="{FF2B5EF4-FFF2-40B4-BE49-F238E27FC236}">
                  <a16:creationId xmlns:a16="http://schemas.microsoft.com/office/drawing/2014/main" id="{71B4FFA0-731B-C987-0F53-825CF3D49129}"/>
                </a:ext>
              </a:extLst>
            </p:cNvPr>
            <p:cNvSpPr/>
            <p:nvPr/>
          </p:nvSpPr>
          <p:spPr>
            <a:xfrm>
              <a:off x="590324" y="2659565"/>
              <a:ext cx="157533" cy="395381"/>
            </a:xfrm>
            <a:custGeom>
              <a:avLst/>
              <a:gdLst/>
              <a:ahLst/>
              <a:cxnLst/>
              <a:rect l="l" t="t" r="r" b="b"/>
              <a:pathLst>
                <a:path w="3305" h="8295" extrusionOk="0">
                  <a:moveTo>
                    <a:pt x="1447" y="1"/>
                  </a:moveTo>
                  <a:cubicBezTo>
                    <a:pt x="1443" y="1"/>
                    <a:pt x="1439" y="2"/>
                    <a:pt x="1435" y="4"/>
                  </a:cubicBezTo>
                  <a:cubicBezTo>
                    <a:pt x="482" y="524"/>
                    <a:pt x="1" y="1674"/>
                    <a:pt x="406" y="2702"/>
                  </a:cubicBezTo>
                  <a:cubicBezTo>
                    <a:pt x="662" y="3358"/>
                    <a:pt x="1156" y="3927"/>
                    <a:pt x="1618" y="4447"/>
                  </a:cubicBezTo>
                  <a:cubicBezTo>
                    <a:pt x="1679" y="4513"/>
                    <a:pt x="1738" y="4579"/>
                    <a:pt x="1799" y="4644"/>
                  </a:cubicBezTo>
                  <a:cubicBezTo>
                    <a:pt x="1779" y="4651"/>
                    <a:pt x="1764" y="4665"/>
                    <a:pt x="1762" y="4691"/>
                  </a:cubicBezTo>
                  <a:cubicBezTo>
                    <a:pt x="1658" y="5914"/>
                    <a:pt x="1812" y="7416"/>
                    <a:pt x="2783" y="8294"/>
                  </a:cubicBezTo>
                  <a:cubicBezTo>
                    <a:pt x="2783" y="8295"/>
                    <a:pt x="2784" y="8295"/>
                    <a:pt x="2784" y="8295"/>
                  </a:cubicBezTo>
                  <a:cubicBezTo>
                    <a:pt x="2785" y="8295"/>
                    <a:pt x="2786" y="8292"/>
                    <a:pt x="2785" y="8291"/>
                  </a:cubicBezTo>
                  <a:cubicBezTo>
                    <a:pt x="2405" y="7756"/>
                    <a:pt x="2109" y="7247"/>
                    <a:pt x="1967" y="6598"/>
                  </a:cubicBezTo>
                  <a:cubicBezTo>
                    <a:pt x="1830" y="5983"/>
                    <a:pt x="1823" y="5354"/>
                    <a:pt x="1875" y="4728"/>
                  </a:cubicBezTo>
                  <a:lnTo>
                    <a:pt x="1875" y="4728"/>
                  </a:lnTo>
                  <a:cubicBezTo>
                    <a:pt x="2309" y="5185"/>
                    <a:pt x="2778" y="5605"/>
                    <a:pt x="3281" y="5984"/>
                  </a:cubicBezTo>
                  <a:cubicBezTo>
                    <a:pt x="3284" y="5986"/>
                    <a:pt x="3287" y="5987"/>
                    <a:pt x="3289" y="5987"/>
                  </a:cubicBezTo>
                  <a:cubicBezTo>
                    <a:pt x="3299" y="5987"/>
                    <a:pt x="3304" y="5974"/>
                    <a:pt x="3296" y="5966"/>
                  </a:cubicBezTo>
                  <a:cubicBezTo>
                    <a:pt x="2406" y="5158"/>
                    <a:pt x="1517" y="4274"/>
                    <a:pt x="854" y="3264"/>
                  </a:cubicBezTo>
                  <a:cubicBezTo>
                    <a:pt x="515" y="2748"/>
                    <a:pt x="281" y="2143"/>
                    <a:pt x="401" y="1518"/>
                  </a:cubicBezTo>
                  <a:cubicBezTo>
                    <a:pt x="521" y="902"/>
                    <a:pt x="909" y="358"/>
                    <a:pt x="1456" y="55"/>
                  </a:cubicBezTo>
                  <a:cubicBezTo>
                    <a:pt x="1482" y="39"/>
                    <a:pt x="1470"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263;p50">
              <a:extLst>
                <a:ext uri="{FF2B5EF4-FFF2-40B4-BE49-F238E27FC236}">
                  <a16:creationId xmlns:a16="http://schemas.microsoft.com/office/drawing/2014/main" id="{2E5FD120-5E36-DCD3-365C-DF9825B12A93}"/>
                </a:ext>
              </a:extLst>
            </p:cNvPr>
            <p:cNvSpPr/>
            <p:nvPr/>
          </p:nvSpPr>
          <p:spPr>
            <a:xfrm>
              <a:off x="1059110" y="2859424"/>
              <a:ext cx="35224" cy="31078"/>
            </a:xfrm>
            <a:custGeom>
              <a:avLst/>
              <a:gdLst/>
              <a:ahLst/>
              <a:cxnLst/>
              <a:rect l="l" t="t" r="r" b="b"/>
              <a:pathLst>
                <a:path w="739" h="652" extrusionOk="0">
                  <a:moveTo>
                    <a:pt x="370" y="0"/>
                  </a:moveTo>
                  <a:cubicBezTo>
                    <a:pt x="241" y="0"/>
                    <a:pt x="119" y="78"/>
                    <a:pt x="68" y="206"/>
                  </a:cubicBezTo>
                  <a:cubicBezTo>
                    <a:pt x="1" y="373"/>
                    <a:pt x="82" y="562"/>
                    <a:pt x="250" y="628"/>
                  </a:cubicBezTo>
                  <a:cubicBezTo>
                    <a:pt x="290" y="644"/>
                    <a:pt x="331" y="651"/>
                    <a:pt x="371" y="651"/>
                  </a:cubicBezTo>
                  <a:cubicBezTo>
                    <a:pt x="500" y="651"/>
                    <a:pt x="622" y="574"/>
                    <a:pt x="673" y="447"/>
                  </a:cubicBezTo>
                  <a:cubicBezTo>
                    <a:pt x="739" y="279"/>
                    <a:pt x="658" y="91"/>
                    <a:pt x="491" y="24"/>
                  </a:cubicBezTo>
                  <a:cubicBezTo>
                    <a:pt x="451" y="8"/>
                    <a:pt x="410"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264;p50">
              <a:extLst>
                <a:ext uri="{FF2B5EF4-FFF2-40B4-BE49-F238E27FC236}">
                  <a16:creationId xmlns:a16="http://schemas.microsoft.com/office/drawing/2014/main" id="{19A8ED4C-EA9D-5218-7BD8-A6BA0F5DC63D}"/>
                </a:ext>
              </a:extLst>
            </p:cNvPr>
            <p:cNvSpPr/>
            <p:nvPr/>
          </p:nvSpPr>
          <p:spPr>
            <a:xfrm>
              <a:off x="1048862" y="2908471"/>
              <a:ext cx="59534" cy="52574"/>
            </a:xfrm>
            <a:custGeom>
              <a:avLst/>
              <a:gdLst/>
              <a:ahLst/>
              <a:cxnLst/>
              <a:rect l="l" t="t" r="r" b="b"/>
              <a:pathLst>
                <a:path w="1249" h="1103" extrusionOk="0">
                  <a:moveTo>
                    <a:pt x="623" y="1"/>
                  </a:moveTo>
                  <a:cubicBezTo>
                    <a:pt x="405" y="1"/>
                    <a:pt x="198" y="132"/>
                    <a:pt x="113" y="347"/>
                  </a:cubicBezTo>
                  <a:cubicBezTo>
                    <a:pt x="0" y="630"/>
                    <a:pt x="137" y="951"/>
                    <a:pt x="420" y="1063"/>
                  </a:cubicBezTo>
                  <a:cubicBezTo>
                    <a:pt x="487" y="1090"/>
                    <a:pt x="556" y="1103"/>
                    <a:pt x="624" y="1103"/>
                  </a:cubicBezTo>
                  <a:cubicBezTo>
                    <a:pt x="843" y="1103"/>
                    <a:pt x="1050" y="971"/>
                    <a:pt x="1136" y="756"/>
                  </a:cubicBezTo>
                  <a:cubicBezTo>
                    <a:pt x="1249" y="473"/>
                    <a:pt x="1111" y="153"/>
                    <a:pt x="828" y="41"/>
                  </a:cubicBezTo>
                  <a:cubicBezTo>
                    <a:pt x="761" y="14"/>
                    <a:pt x="692" y="1"/>
                    <a:pt x="6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265;p50">
              <a:extLst>
                <a:ext uri="{FF2B5EF4-FFF2-40B4-BE49-F238E27FC236}">
                  <a16:creationId xmlns:a16="http://schemas.microsoft.com/office/drawing/2014/main" id="{7B44D4C1-7F56-86F3-F078-4DD5E542AE32}"/>
                </a:ext>
              </a:extLst>
            </p:cNvPr>
            <p:cNvSpPr/>
            <p:nvPr/>
          </p:nvSpPr>
          <p:spPr>
            <a:xfrm>
              <a:off x="961635" y="2820530"/>
              <a:ext cx="35272" cy="31125"/>
            </a:xfrm>
            <a:custGeom>
              <a:avLst/>
              <a:gdLst/>
              <a:ahLst/>
              <a:cxnLst/>
              <a:rect l="l" t="t" r="r" b="b"/>
              <a:pathLst>
                <a:path w="740" h="653" extrusionOk="0">
                  <a:moveTo>
                    <a:pt x="369" y="1"/>
                  </a:moveTo>
                  <a:cubicBezTo>
                    <a:pt x="240" y="1"/>
                    <a:pt x="118" y="79"/>
                    <a:pt x="67" y="206"/>
                  </a:cubicBezTo>
                  <a:cubicBezTo>
                    <a:pt x="0" y="374"/>
                    <a:pt x="82" y="562"/>
                    <a:pt x="249" y="629"/>
                  </a:cubicBezTo>
                  <a:cubicBezTo>
                    <a:pt x="289" y="645"/>
                    <a:pt x="329" y="652"/>
                    <a:pt x="369" y="652"/>
                  </a:cubicBezTo>
                  <a:cubicBezTo>
                    <a:pt x="498" y="652"/>
                    <a:pt x="621" y="575"/>
                    <a:pt x="672" y="447"/>
                  </a:cubicBezTo>
                  <a:cubicBezTo>
                    <a:pt x="739" y="280"/>
                    <a:pt x="658" y="91"/>
                    <a:pt x="490" y="24"/>
                  </a:cubicBezTo>
                  <a:cubicBezTo>
                    <a:pt x="450" y="8"/>
                    <a:pt x="409" y="1"/>
                    <a:pt x="3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266;p50">
              <a:extLst>
                <a:ext uri="{FF2B5EF4-FFF2-40B4-BE49-F238E27FC236}">
                  <a16:creationId xmlns:a16="http://schemas.microsoft.com/office/drawing/2014/main" id="{AB7523A7-A31E-E7FE-026E-A58635FF02A7}"/>
                </a:ext>
              </a:extLst>
            </p:cNvPr>
            <p:cNvSpPr/>
            <p:nvPr/>
          </p:nvSpPr>
          <p:spPr>
            <a:xfrm>
              <a:off x="907011" y="2851988"/>
              <a:ext cx="59534" cy="52574"/>
            </a:xfrm>
            <a:custGeom>
              <a:avLst/>
              <a:gdLst/>
              <a:ahLst/>
              <a:cxnLst/>
              <a:rect l="l" t="t" r="r" b="b"/>
              <a:pathLst>
                <a:path w="1249" h="1103" extrusionOk="0">
                  <a:moveTo>
                    <a:pt x="625" y="0"/>
                  </a:moveTo>
                  <a:cubicBezTo>
                    <a:pt x="406" y="0"/>
                    <a:pt x="199" y="131"/>
                    <a:pt x="113" y="347"/>
                  </a:cubicBezTo>
                  <a:cubicBezTo>
                    <a:pt x="1" y="630"/>
                    <a:pt x="138" y="950"/>
                    <a:pt x="421" y="1063"/>
                  </a:cubicBezTo>
                  <a:cubicBezTo>
                    <a:pt x="487" y="1090"/>
                    <a:pt x="556" y="1102"/>
                    <a:pt x="624" y="1102"/>
                  </a:cubicBezTo>
                  <a:cubicBezTo>
                    <a:pt x="843" y="1102"/>
                    <a:pt x="1050" y="971"/>
                    <a:pt x="1137" y="756"/>
                  </a:cubicBezTo>
                  <a:cubicBezTo>
                    <a:pt x="1249" y="473"/>
                    <a:pt x="1112" y="153"/>
                    <a:pt x="829" y="40"/>
                  </a:cubicBezTo>
                  <a:cubicBezTo>
                    <a:pt x="762" y="13"/>
                    <a:pt x="693" y="0"/>
                    <a:pt x="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67;p50">
              <a:extLst>
                <a:ext uri="{FF2B5EF4-FFF2-40B4-BE49-F238E27FC236}">
                  <a16:creationId xmlns:a16="http://schemas.microsoft.com/office/drawing/2014/main" id="{A6FED7EE-C73E-6CCC-083C-A9B2DE649A9E}"/>
                </a:ext>
              </a:extLst>
            </p:cNvPr>
            <p:cNvSpPr/>
            <p:nvPr/>
          </p:nvSpPr>
          <p:spPr>
            <a:xfrm>
              <a:off x="998480" y="2862141"/>
              <a:ext cx="43470" cy="35177"/>
            </a:xfrm>
            <a:custGeom>
              <a:avLst/>
              <a:gdLst/>
              <a:ahLst/>
              <a:cxnLst/>
              <a:rect l="l" t="t" r="r" b="b"/>
              <a:pathLst>
                <a:path w="912" h="738" extrusionOk="0">
                  <a:moveTo>
                    <a:pt x="125" y="1"/>
                  </a:moveTo>
                  <a:cubicBezTo>
                    <a:pt x="91" y="1"/>
                    <a:pt x="59" y="22"/>
                    <a:pt x="47" y="55"/>
                  </a:cubicBezTo>
                  <a:cubicBezTo>
                    <a:pt x="46" y="58"/>
                    <a:pt x="1" y="172"/>
                    <a:pt x="1" y="304"/>
                  </a:cubicBezTo>
                  <a:cubicBezTo>
                    <a:pt x="1" y="492"/>
                    <a:pt x="93" y="634"/>
                    <a:pt x="259" y="700"/>
                  </a:cubicBezTo>
                  <a:cubicBezTo>
                    <a:pt x="327" y="726"/>
                    <a:pt x="391" y="737"/>
                    <a:pt x="451" y="737"/>
                  </a:cubicBezTo>
                  <a:cubicBezTo>
                    <a:pt x="663" y="737"/>
                    <a:pt x="821" y="595"/>
                    <a:pt x="885" y="502"/>
                  </a:cubicBezTo>
                  <a:cubicBezTo>
                    <a:pt x="912" y="463"/>
                    <a:pt x="901" y="411"/>
                    <a:pt x="862" y="385"/>
                  </a:cubicBezTo>
                  <a:cubicBezTo>
                    <a:pt x="848" y="374"/>
                    <a:pt x="831" y="369"/>
                    <a:pt x="814" y="369"/>
                  </a:cubicBezTo>
                  <a:cubicBezTo>
                    <a:pt x="787" y="369"/>
                    <a:pt x="760" y="382"/>
                    <a:pt x="744" y="406"/>
                  </a:cubicBezTo>
                  <a:cubicBezTo>
                    <a:pt x="739" y="414"/>
                    <a:pt x="630" y="569"/>
                    <a:pt x="451" y="569"/>
                  </a:cubicBezTo>
                  <a:cubicBezTo>
                    <a:pt x="411" y="569"/>
                    <a:pt x="368" y="561"/>
                    <a:pt x="322" y="543"/>
                  </a:cubicBezTo>
                  <a:cubicBezTo>
                    <a:pt x="79" y="445"/>
                    <a:pt x="200" y="131"/>
                    <a:pt x="205" y="119"/>
                  </a:cubicBezTo>
                  <a:cubicBezTo>
                    <a:pt x="224" y="74"/>
                    <a:pt x="202" y="24"/>
                    <a:pt x="158" y="8"/>
                  </a:cubicBezTo>
                  <a:cubicBezTo>
                    <a:pt x="147" y="3"/>
                    <a:pt x="136" y="1"/>
                    <a:pt x="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3" name="Saturn">
            <a:hlinkClick r:id="" action="ppaction://media"/>
            <a:extLst>
              <a:ext uri="{FF2B5EF4-FFF2-40B4-BE49-F238E27FC236}">
                <a16:creationId xmlns:a16="http://schemas.microsoft.com/office/drawing/2014/main" id="{5788864E-919D-7452-0396-DF090DC09E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5946" y="947249"/>
            <a:ext cx="406400" cy="406400"/>
          </a:xfrm>
          <a:prstGeom prst="rect">
            <a:avLst/>
          </a:prstGeom>
        </p:spPr>
      </p:pic>
    </p:spTree>
    <p:extLst>
      <p:ext uri="{BB962C8B-B14F-4D97-AF65-F5344CB8AC3E}">
        <p14:creationId xmlns:p14="http://schemas.microsoft.com/office/powerpoint/2010/main" val="299527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mediacall" presetSubtype="0" fill="hold" nodeType="withEffect">
                                  <p:stCondLst>
                                    <p:cond delay="0"/>
                                  </p:stCondLst>
                                  <p:childTnLst>
                                    <p:cmd type="call" cmd="playFrom(0.0)">
                                      <p:cBhvr>
                                        <p:cTn id="14" dur="768" fill="hold"/>
                                        <p:tgtEl>
                                          <p:spTgt spid="43"/>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3"/>
                </p:tgtEl>
              </p:cMediaNode>
            </p:audio>
          </p:childTnLst>
        </p:cTn>
      </p:par>
    </p:tnLst>
    <p:bldLst>
      <p:bldP spid="2" grpId="0" animBg="1"/>
      <p:bldP spid="2" grpId="1" animBg="1"/>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25F2EF-245C-B4AA-BC2F-08F153F9C007}"/>
              </a:ext>
            </a:extLst>
          </p:cNvPr>
          <p:cNvSpPr/>
          <p:nvPr/>
        </p:nvSpPr>
        <p:spPr>
          <a:xfrm>
            <a:off x="533622" y="971866"/>
            <a:ext cx="3022803" cy="787509"/>
          </a:xfrm>
          <a:prstGeom prst="roundRect">
            <a:avLst/>
          </a:prstGeom>
          <a:solidFill>
            <a:schemeClr val="accent3">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Uranus (n)</a:t>
            </a:r>
          </a:p>
        </p:txBody>
      </p:sp>
      <p:sp>
        <p:nvSpPr>
          <p:cNvPr id="3" name="TextBox 2">
            <a:extLst>
              <a:ext uri="{FF2B5EF4-FFF2-40B4-BE49-F238E27FC236}">
                <a16:creationId xmlns:a16="http://schemas.microsoft.com/office/drawing/2014/main" id="{C75E8753-27CA-D208-3D11-F70EB19181D9}"/>
              </a:ext>
            </a:extLst>
          </p:cNvPr>
          <p:cNvSpPr txBox="1"/>
          <p:nvPr/>
        </p:nvSpPr>
        <p:spPr>
          <a:xfrm>
            <a:off x="731203" y="2056832"/>
            <a:ext cx="2627642" cy="646331"/>
          </a:xfrm>
          <a:prstGeom prst="rect">
            <a:avLst/>
          </a:prstGeom>
          <a:noFill/>
        </p:spPr>
        <p:txBody>
          <a:bodyPr wrap="none" rtlCol="0">
            <a:spAutoFit/>
          </a:bodyPr>
          <a:lstStyle/>
          <a:p>
            <a:r>
              <a:rPr lang="en-US" sz="3600" dirty="0"/>
              <a:t>/ˈ</a:t>
            </a:r>
            <a:r>
              <a:rPr lang="en-US" sz="3600" dirty="0" err="1"/>
              <a:t>jʊə.rən.əs</a:t>
            </a:r>
            <a:r>
              <a:rPr lang="en-US" sz="3600" dirty="0"/>
              <a:t>/</a:t>
            </a:r>
          </a:p>
        </p:txBody>
      </p:sp>
      <p:sp>
        <p:nvSpPr>
          <p:cNvPr id="4" name="TextBox 3">
            <a:extLst>
              <a:ext uri="{FF2B5EF4-FFF2-40B4-BE49-F238E27FC236}">
                <a16:creationId xmlns:a16="http://schemas.microsoft.com/office/drawing/2014/main" id="{59706053-7466-FA7C-EDE2-846B5D3BD77C}"/>
              </a:ext>
            </a:extLst>
          </p:cNvPr>
          <p:cNvSpPr txBox="1"/>
          <p:nvPr/>
        </p:nvSpPr>
        <p:spPr>
          <a:xfrm>
            <a:off x="139245" y="2920279"/>
            <a:ext cx="3927518" cy="830997"/>
          </a:xfrm>
          <a:prstGeom prst="rect">
            <a:avLst/>
          </a:prstGeom>
          <a:noFill/>
        </p:spPr>
        <p:txBody>
          <a:bodyPr wrap="square" rtlCol="0">
            <a:spAutoFit/>
          </a:bodyPr>
          <a:lstStyle/>
          <a:p>
            <a:pPr algn="ctr"/>
            <a:r>
              <a:rPr lang="en-US" sz="4800" b="1" dirty="0">
                <a:solidFill>
                  <a:schemeClr val="accent1">
                    <a:lumMod val="75000"/>
                  </a:schemeClr>
                </a:solidFill>
                <a:latin typeface="Patrick Hand "/>
              </a:rPr>
              <a:t>Sao </a:t>
            </a:r>
            <a:r>
              <a:rPr lang="en-US" sz="4800" b="1" dirty="0" err="1">
                <a:solidFill>
                  <a:schemeClr val="accent1">
                    <a:lumMod val="75000"/>
                  </a:schemeClr>
                </a:solidFill>
                <a:latin typeface="Patrick Hand "/>
              </a:rPr>
              <a:t>Thiên</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Vương</a:t>
            </a:r>
            <a:endParaRPr lang="en-US" sz="4800" b="1" dirty="0">
              <a:solidFill>
                <a:schemeClr val="accent1">
                  <a:lumMod val="75000"/>
                </a:schemeClr>
              </a:solidFill>
              <a:latin typeface="Patrick Hand "/>
            </a:endParaRPr>
          </a:p>
        </p:txBody>
      </p:sp>
      <p:pic>
        <p:nvPicPr>
          <p:cNvPr id="8194" name="Picture 2" descr="Uranus - NASA Science">
            <a:extLst>
              <a:ext uri="{FF2B5EF4-FFF2-40B4-BE49-F238E27FC236}">
                <a16:creationId xmlns:a16="http://schemas.microsoft.com/office/drawing/2014/main" id="{E722C420-A702-630D-07DA-6C711ED4FF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5511" y="263471"/>
            <a:ext cx="4616558" cy="4616558"/>
          </a:xfrm>
          <a:prstGeom prst="rect">
            <a:avLst/>
          </a:prstGeom>
          <a:noFill/>
          <a:extLst>
            <a:ext uri="{909E8E84-426E-40DD-AFC4-6F175D3DCCD1}">
              <a14:hiddenFill xmlns:a14="http://schemas.microsoft.com/office/drawing/2010/main">
                <a:solidFill>
                  <a:srgbClr val="FFFFFF"/>
                </a:solidFill>
              </a14:hiddenFill>
            </a:ext>
          </a:extLst>
        </p:spPr>
      </p:pic>
      <p:pic>
        <p:nvPicPr>
          <p:cNvPr id="61" name="Uranus">
            <a:hlinkClick r:id="" action="ppaction://media"/>
            <a:extLst>
              <a:ext uri="{FF2B5EF4-FFF2-40B4-BE49-F238E27FC236}">
                <a16:creationId xmlns:a16="http://schemas.microsoft.com/office/drawing/2014/main" id="{BEB50ABD-88F8-8F6A-37FC-2CE805CADC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4703" y="941519"/>
            <a:ext cx="406400" cy="406400"/>
          </a:xfrm>
          <a:prstGeom prst="rect">
            <a:avLst/>
          </a:prstGeom>
        </p:spPr>
      </p:pic>
      <p:grpSp>
        <p:nvGrpSpPr>
          <p:cNvPr id="62" name="Google Shape;4317;p51">
            <a:extLst>
              <a:ext uri="{FF2B5EF4-FFF2-40B4-BE49-F238E27FC236}">
                <a16:creationId xmlns:a16="http://schemas.microsoft.com/office/drawing/2014/main" id="{BFB5099F-420D-309A-BE54-39CC168E8D84}"/>
              </a:ext>
            </a:extLst>
          </p:cNvPr>
          <p:cNvGrpSpPr/>
          <p:nvPr/>
        </p:nvGrpSpPr>
        <p:grpSpPr>
          <a:xfrm>
            <a:off x="-214246" y="4014016"/>
            <a:ext cx="1525156" cy="1525230"/>
            <a:chOff x="7233834" y="3898039"/>
            <a:chExt cx="373542" cy="373581"/>
          </a:xfrm>
        </p:grpSpPr>
        <p:sp>
          <p:nvSpPr>
            <p:cNvPr id="63" name="Google Shape;4318;p51">
              <a:extLst>
                <a:ext uri="{FF2B5EF4-FFF2-40B4-BE49-F238E27FC236}">
                  <a16:creationId xmlns:a16="http://schemas.microsoft.com/office/drawing/2014/main" id="{1DE70233-A486-C158-758B-00A97D7A96E2}"/>
                </a:ext>
              </a:extLst>
            </p:cNvPr>
            <p:cNvSpPr/>
            <p:nvPr/>
          </p:nvSpPr>
          <p:spPr>
            <a:xfrm>
              <a:off x="7239250" y="3903533"/>
              <a:ext cx="362672" cy="362711"/>
            </a:xfrm>
            <a:custGeom>
              <a:avLst/>
              <a:gdLst/>
              <a:ahLst/>
              <a:cxnLst/>
              <a:rect l="l" t="t" r="r" b="b"/>
              <a:pathLst>
                <a:path w="9375" h="9376" extrusionOk="0">
                  <a:moveTo>
                    <a:pt x="4688" y="1"/>
                  </a:moveTo>
                  <a:cubicBezTo>
                    <a:pt x="2099" y="1"/>
                    <a:pt x="0" y="2098"/>
                    <a:pt x="0" y="4687"/>
                  </a:cubicBezTo>
                  <a:cubicBezTo>
                    <a:pt x="0" y="7277"/>
                    <a:pt x="2099" y="9375"/>
                    <a:pt x="4688" y="9375"/>
                  </a:cubicBezTo>
                  <a:cubicBezTo>
                    <a:pt x="7276" y="9375"/>
                    <a:pt x="9375" y="7277"/>
                    <a:pt x="9375" y="4687"/>
                  </a:cubicBezTo>
                  <a:cubicBezTo>
                    <a:pt x="9375" y="2098"/>
                    <a:pt x="7276" y="1"/>
                    <a:pt x="4688" y="1"/>
                  </a:cubicBezTo>
                  <a:close/>
                </a:path>
              </a:pathLst>
            </a:custGeom>
            <a:solidFill>
              <a:srgbClr val="E9ED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4319;p51">
              <a:extLst>
                <a:ext uri="{FF2B5EF4-FFF2-40B4-BE49-F238E27FC236}">
                  <a16:creationId xmlns:a16="http://schemas.microsoft.com/office/drawing/2014/main" id="{0434D7CC-5CE7-CDB1-BEC4-8BF71C9381E7}"/>
                </a:ext>
              </a:extLst>
            </p:cNvPr>
            <p:cNvSpPr/>
            <p:nvPr/>
          </p:nvSpPr>
          <p:spPr>
            <a:xfrm>
              <a:off x="7239250" y="3930806"/>
              <a:ext cx="335399" cy="335399"/>
            </a:xfrm>
            <a:custGeom>
              <a:avLst/>
              <a:gdLst/>
              <a:ahLst/>
              <a:cxnLst/>
              <a:rect l="l" t="t" r="r" b="b"/>
              <a:pathLst>
                <a:path w="8670" h="8670" extrusionOk="0">
                  <a:moveTo>
                    <a:pt x="2215" y="1"/>
                  </a:moveTo>
                  <a:lnTo>
                    <a:pt x="2215" y="1"/>
                  </a:lnTo>
                  <a:cubicBezTo>
                    <a:pt x="886" y="828"/>
                    <a:pt x="0" y="2303"/>
                    <a:pt x="0" y="3982"/>
                  </a:cubicBezTo>
                  <a:cubicBezTo>
                    <a:pt x="0" y="6572"/>
                    <a:pt x="2099" y="8669"/>
                    <a:pt x="4688" y="8669"/>
                  </a:cubicBezTo>
                  <a:cubicBezTo>
                    <a:pt x="6368" y="8669"/>
                    <a:pt x="7843" y="7785"/>
                    <a:pt x="8670" y="6455"/>
                  </a:cubicBezTo>
                  <a:lnTo>
                    <a:pt x="8670" y="6455"/>
                  </a:lnTo>
                  <a:cubicBezTo>
                    <a:pt x="7952" y="6902"/>
                    <a:pt x="7104" y="7161"/>
                    <a:pt x="6197" y="7161"/>
                  </a:cubicBezTo>
                  <a:cubicBezTo>
                    <a:pt x="3608" y="7161"/>
                    <a:pt x="1509" y="5063"/>
                    <a:pt x="1509" y="2474"/>
                  </a:cubicBezTo>
                  <a:cubicBezTo>
                    <a:pt x="1509" y="1566"/>
                    <a:pt x="1768" y="718"/>
                    <a:pt x="2215" y="1"/>
                  </a:cubicBezTo>
                  <a:close/>
                </a:path>
              </a:pathLst>
            </a:custGeom>
            <a:solidFill>
              <a:srgbClr val="DCE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4320;p51">
              <a:extLst>
                <a:ext uri="{FF2B5EF4-FFF2-40B4-BE49-F238E27FC236}">
                  <a16:creationId xmlns:a16="http://schemas.microsoft.com/office/drawing/2014/main" id="{77644023-1393-CCE2-F5BC-16B4A9BB8551}"/>
                </a:ext>
              </a:extLst>
            </p:cNvPr>
            <p:cNvSpPr/>
            <p:nvPr/>
          </p:nvSpPr>
          <p:spPr>
            <a:xfrm>
              <a:off x="7347375" y="3966667"/>
              <a:ext cx="39497" cy="31490"/>
            </a:xfrm>
            <a:custGeom>
              <a:avLst/>
              <a:gdLst/>
              <a:ahLst/>
              <a:cxnLst/>
              <a:rect l="l" t="t" r="r" b="b"/>
              <a:pathLst>
                <a:path w="1021" h="814" extrusionOk="0">
                  <a:moveTo>
                    <a:pt x="511" y="1"/>
                  </a:moveTo>
                  <a:cubicBezTo>
                    <a:pt x="229" y="1"/>
                    <a:pt x="0" y="182"/>
                    <a:pt x="0" y="407"/>
                  </a:cubicBezTo>
                  <a:cubicBezTo>
                    <a:pt x="0" y="632"/>
                    <a:pt x="229" y="813"/>
                    <a:pt x="511" y="813"/>
                  </a:cubicBezTo>
                  <a:cubicBezTo>
                    <a:pt x="793" y="813"/>
                    <a:pt x="1020" y="632"/>
                    <a:pt x="1020" y="407"/>
                  </a:cubicBezTo>
                  <a:cubicBezTo>
                    <a:pt x="1020" y="182"/>
                    <a:pt x="793" y="1"/>
                    <a:pt x="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4321;p51">
              <a:extLst>
                <a:ext uri="{FF2B5EF4-FFF2-40B4-BE49-F238E27FC236}">
                  <a16:creationId xmlns:a16="http://schemas.microsoft.com/office/drawing/2014/main" id="{2F8FE7AD-E777-210A-7DCB-26759CFB73CA}"/>
                </a:ext>
              </a:extLst>
            </p:cNvPr>
            <p:cNvSpPr/>
            <p:nvPr/>
          </p:nvSpPr>
          <p:spPr>
            <a:xfrm>
              <a:off x="7454261" y="3966667"/>
              <a:ext cx="39497" cy="31490"/>
            </a:xfrm>
            <a:custGeom>
              <a:avLst/>
              <a:gdLst/>
              <a:ahLst/>
              <a:cxnLst/>
              <a:rect l="l" t="t" r="r" b="b"/>
              <a:pathLst>
                <a:path w="1021" h="814" extrusionOk="0">
                  <a:moveTo>
                    <a:pt x="510" y="1"/>
                  </a:moveTo>
                  <a:cubicBezTo>
                    <a:pt x="228" y="1"/>
                    <a:pt x="0" y="182"/>
                    <a:pt x="0" y="407"/>
                  </a:cubicBezTo>
                  <a:cubicBezTo>
                    <a:pt x="0" y="632"/>
                    <a:pt x="228" y="813"/>
                    <a:pt x="510" y="813"/>
                  </a:cubicBezTo>
                  <a:cubicBezTo>
                    <a:pt x="793" y="813"/>
                    <a:pt x="1021" y="632"/>
                    <a:pt x="1021" y="407"/>
                  </a:cubicBezTo>
                  <a:cubicBezTo>
                    <a:pt x="1021" y="182"/>
                    <a:pt x="793" y="1"/>
                    <a:pt x="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4322;p51">
              <a:extLst>
                <a:ext uri="{FF2B5EF4-FFF2-40B4-BE49-F238E27FC236}">
                  <a16:creationId xmlns:a16="http://schemas.microsoft.com/office/drawing/2014/main" id="{B4D95B00-B347-3734-8151-B5EC26A9CDC7}"/>
                </a:ext>
              </a:extLst>
            </p:cNvPr>
            <p:cNvSpPr/>
            <p:nvPr/>
          </p:nvSpPr>
          <p:spPr>
            <a:xfrm>
              <a:off x="7362307" y="3956415"/>
              <a:ext cx="32611" cy="15629"/>
            </a:xfrm>
            <a:custGeom>
              <a:avLst/>
              <a:gdLst/>
              <a:ahLst/>
              <a:cxnLst/>
              <a:rect l="l" t="t" r="r" b="b"/>
              <a:pathLst>
                <a:path w="843" h="404" extrusionOk="0">
                  <a:moveTo>
                    <a:pt x="685" y="0"/>
                  </a:moveTo>
                  <a:cubicBezTo>
                    <a:pt x="645" y="0"/>
                    <a:pt x="606" y="17"/>
                    <a:pt x="579" y="49"/>
                  </a:cubicBezTo>
                  <a:cubicBezTo>
                    <a:pt x="538" y="93"/>
                    <a:pt x="483" y="119"/>
                    <a:pt x="421" y="119"/>
                  </a:cubicBezTo>
                  <a:cubicBezTo>
                    <a:pt x="361" y="119"/>
                    <a:pt x="304" y="93"/>
                    <a:pt x="264" y="49"/>
                  </a:cubicBezTo>
                  <a:cubicBezTo>
                    <a:pt x="236" y="17"/>
                    <a:pt x="198" y="1"/>
                    <a:pt x="158" y="1"/>
                  </a:cubicBezTo>
                  <a:cubicBezTo>
                    <a:pt x="126" y="1"/>
                    <a:pt x="93" y="12"/>
                    <a:pt x="66" y="35"/>
                  </a:cubicBezTo>
                  <a:cubicBezTo>
                    <a:pt x="8" y="87"/>
                    <a:pt x="0" y="175"/>
                    <a:pt x="52" y="234"/>
                  </a:cubicBezTo>
                  <a:cubicBezTo>
                    <a:pt x="145" y="341"/>
                    <a:pt x="280" y="403"/>
                    <a:pt x="421" y="403"/>
                  </a:cubicBezTo>
                  <a:cubicBezTo>
                    <a:pt x="564" y="403"/>
                    <a:pt x="699" y="343"/>
                    <a:pt x="791" y="234"/>
                  </a:cubicBezTo>
                  <a:cubicBezTo>
                    <a:pt x="842" y="176"/>
                    <a:pt x="837" y="87"/>
                    <a:pt x="778" y="35"/>
                  </a:cubicBezTo>
                  <a:cubicBezTo>
                    <a:pt x="751" y="12"/>
                    <a:pt x="718" y="0"/>
                    <a:pt x="68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4323;p51">
              <a:extLst>
                <a:ext uri="{FF2B5EF4-FFF2-40B4-BE49-F238E27FC236}">
                  <a16:creationId xmlns:a16="http://schemas.microsoft.com/office/drawing/2014/main" id="{66DFAAEA-625A-0366-5E08-EB8702C49234}"/>
                </a:ext>
              </a:extLst>
            </p:cNvPr>
            <p:cNvSpPr/>
            <p:nvPr/>
          </p:nvSpPr>
          <p:spPr>
            <a:xfrm>
              <a:off x="7446253" y="3956415"/>
              <a:ext cx="32573" cy="15629"/>
            </a:xfrm>
            <a:custGeom>
              <a:avLst/>
              <a:gdLst/>
              <a:ahLst/>
              <a:cxnLst/>
              <a:rect l="l" t="t" r="r" b="b"/>
              <a:pathLst>
                <a:path w="842" h="404" extrusionOk="0">
                  <a:moveTo>
                    <a:pt x="684" y="0"/>
                  </a:moveTo>
                  <a:cubicBezTo>
                    <a:pt x="645" y="0"/>
                    <a:pt x="606" y="17"/>
                    <a:pt x="578" y="49"/>
                  </a:cubicBezTo>
                  <a:cubicBezTo>
                    <a:pt x="539" y="93"/>
                    <a:pt x="481" y="119"/>
                    <a:pt x="421" y="119"/>
                  </a:cubicBezTo>
                  <a:cubicBezTo>
                    <a:pt x="360" y="119"/>
                    <a:pt x="303" y="93"/>
                    <a:pt x="264" y="49"/>
                  </a:cubicBezTo>
                  <a:cubicBezTo>
                    <a:pt x="236" y="17"/>
                    <a:pt x="197" y="1"/>
                    <a:pt x="158" y="1"/>
                  </a:cubicBezTo>
                  <a:cubicBezTo>
                    <a:pt x="125" y="1"/>
                    <a:pt x="92" y="12"/>
                    <a:pt x="65" y="35"/>
                  </a:cubicBezTo>
                  <a:cubicBezTo>
                    <a:pt x="7" y="87"/>
                    <a:pt x="1" y="175"/>
                    <a:pt x="51" y="234"/>
                  </a:cubicBezTo>
                  <a:cubicBezTo>
                    <a:pt x="144" y="341"/>
                    <a:pt x="279" y="403"/>
                    <a:pt x="421" y="403"/>
                  </a:cubicBezTo>
                  <a:cubicBezTo>
                    <a:pt x="563" y="403"/>
                    <a:pt x="698" y="343"/>
                    <a:pt x="790" y="234"/>
                  </a:cubicBezTo>
                  <a:cubicBezTo>
                    <a:pt x="842" y="176"/>
                    <a:pt x="836" y="87"/>
                    <a:pt x="777" y="35"/>
                  </a:cubicBezTo>
                  <a:cubicBezTo>
                    <a:pt x="751" y="12"/>
                    <a:pt x="718" y="0"/>
                    <a:pt x="6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4324;p51">
              <a:extLst>
                <a:ext uri="{FF2B5EF4-FFF2-40B4-BE49-F238E27FC236}">
                  <a16:creationId xmlns:a16="http://schemas.microsoft.com/office/drawing/2014/main" id="{7B02A7BC-3CED-D7C6-33CE-D6C106D37746}"/>
                </a:ext>
              </a:extLst>
            </p:cNvPr>
            <p:cNvSpPr/>
            <p:nvPr/>
          </p:nvSpPr>
          <p:spPr>
            <a:xfrm>
              <a:off x="7412713" y="3967363"/>
              <a:ext cx="15745" cy="16789"/>
            </a:xfrm>
            <a:custGeom>
              <a:avLst/>
              <a:gdLst/>
              <a:ahLst/>
              <a:cxnLst/>
              <a:rect l="l" t="t" r="r" b="b"/>
              <a:pathLst>
                <a:path w="407" h="434" extrusionOk="0">
                  <a:moveTo>
                    <a:pt x="204" y="1"/>
                  </a:moveTo>
                  <a:cubicBezTo>
                    <a:pt x="91" y="1"/>
                    <a:pt x="0" y="98"/>
                    <a:pt x="0" y="217"/>
                  </a:cubicBezTo>
                  <a:cubicBezTo>
                    <a:pt x="0" y="337"/>
                    <a:pt x="91" y="433"/>
                    <a:pt x="204" y="433"/>
                  </a:cubicBezTo>
                  <a:cubicBezTo>
                    <a:pt x="316" y="433"/>
                    <a:pt x="407" y="337"/>
                    <a:pt x="407" y="217"/>
                  </a:cubicBezTo>
                  <a:cubicBezTo>
                    <a:pt x="407" y="98"/>
                    <a:pt x="316" y="1"/>
                    <a:pt x="2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4325;p51">
              <a:extLst>
                <a:ext uri="{FF2B5EF4-FFF2-40B4-BE49-F238E27FC236}">
                  <a16:creationId xmlns:a16="http://schemas.microsoft.com/office/drawing/2014/main" id="{4496050F-0071-8D8B-58FE-C3E9BBB5D23D}"/>
                </a:ext>
              </a:extLst>
            </p:cNvPr>
            <p:cNvSpPr/>
            <p:nvPr/>
          </p:nvSpPr>
          <p:spPr>
            <a:xfrm>
              <a:off x="7305866" y="4110381"/>
              <a:ext cx="58376" cy="58414"/>
            </a:xfrm>
            <a:custGeom>
              <a:avLst/>
              <a:gdLst/>
              <a:ahLst/>
              <a:cxnLst/>
              <a:rect l="l" t="t" r="r" b="b"/>
              <a:pathLst>
                <a:path w="1509" h="1510" extrusionOk="0">
                  <a:moveTo>
                    <a:pt x="755" y="1"/>
                  </a:moveTo>
                  <a:cubicBezTo>
                    <a:pt x="338" y="1"/>
                    <a:pt x="0" y="339"/>
                    <a:pt x="0" y="755"/>
                  </a:cubicBezTo>
                  <a:cubicBezTo>
                    <a:pt x="0" y="1172"/>
                    <a:pt x="338" y="1510"/>
                    <a:pt x="755" y="1510"/>
                  </a:cubicBezTo>
                  <a:cubicBezTo>
                    <a:pt x="1170" y="1510"/>
                    <a:pt x="1509" y="1172"/>
                    <a:pt x="1509" y="755"/>
                  </a:cubicBezTo>
                  <a:cubicBezTo>
                    <a:pt x="1509" y="339"/>
                    <a:pt x="1170" y="1"/>
                    <a:pt x="755" y="1"/>
                  </a:cubicBezTo>
                  <a:close/>
                </a:path>
              </a:pathLst>
            </a:custGeom>
            <a:solidFill>
              <a:srgbClr val="E9ED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4326;p51">
              <a:extLst>
                <a:ext uri="{FF2B5EF4-FFF2-40B4-BE49-F238E27FC236}">
                  <a16:creationId xmlns:a16="http://schemas.microsoft.com/office/drawing/2014/main" id="{0594C319-C064-0C00-B664-29A3FE1EB761}"/>
                </a:ext>
              </a:extLst>
            </p:cNvPr>
            <p:cNvSpPr/>
            <p:nvPr/>
          </p:nvSpPr>
          <p:spPr>
            <a:xfrm>
              <a:off x="7356930" y="4197964"/>
              <a:ext cx="29207" cy="29207"/>
            </a:xfrm>
            <a:custGeom>
              <a:avLst/>
              <a:gdLst/>
              <a:ahLst/>
              <a:cxnLst/>
              <a:rect l="l" t="t" r="r" b="b"/>
              <a:pathLst>
                <a:path w="755" h="755" extrusionOk="0">
                  <a:moveTo>
                    <a:pt x="377" y="0"/>
                  </a:moveTo>
                  <a:cubicBezTo>
                    <a:pt x="169" y="0"/>
                    <a:pt x="0" y="169"/>
                    <a:pt x="0" y="378"/>
                  </a:cubicBezTo>
                  <a:cubicBezTo>
                    <a:pt x="0" y="586"/>
                    <a:pt x="169" y="754"/>
                    <a:pt x="377" y="754"/>
                  </a:cubicBezTo>
                  <a:cubicBezTo>
                    <a:pt x="586" y="754"/>
                    <a:pt x="754" y="586"/>
                    <a:pt x="754" y="378"/>
                  </a:cubicBezTo>
                  <a:cubicBezTo>
                    <a:pt x="754" y="169"/>
                    <a:pt x="586" y="0"/>
                    <a:pt x="377" y="0"/>
                  </a:cubicBezTo>
                  <a:close/>
                </a:path>
              </a:pathLst>
            </a:custGeom>
            <a:solidFill>
              <a:srgbClr val="E9ED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4327;p51">
              <a:extLst>
                <a:ext uri="{FF2B5EF4-FFF2-40B4-BE49-F238E27FC236}">
                  <a16:creationId xmlns:a16="http://schemas.microsoft.com/office/drawing/2014/main" id="{A6A99B85-33A3-85E4-CCE9-692B57F9CA62}"/>
                </a:ext>
              </a:extLst>
            </p:cNvPr>
            <p:cNvSpPr/>
            <p:nvPr/>
          </p:nvSpPr>
          <p:spPr>
            <a:xfrm>
              <a:off x="7440644" y="4028679"/>
              <a:ext cx="43791" cy="43791"/>
            </a:xfrm>
            <a:custGeom>
              <a:avLst/>
              <a:gdLst/>
              <a:ahLst/>
              <a:cxnLst/>
              <a:rect l="l" t="t" r="r" b="b"/>
              <a:pathLst>
                <a:path w="1132" h="1132" extrusionOk="0">
                  <a:moveTo>
                    <a:pt x="566" y="1"/>
                  </a:moveTo>
                  <a:cubicBezTo>
                    <a:pt x="253" y="1"/>
                    <a:pt x="0" y="254"/>
                    <a:pt x="0" y="566"/>
                  </a:cubicBezTo>
                  <a:cubicBezTo>
                    <a:pt x="0" y="878"/>
                    <a:pt x="253" y="1132"/>
                    <a:pt x="566" y="1132"/>
                  </a:cubicBezTo>
                  <a:cubicBezTo>
                    <a:pt x="878" y="1132"/>
                    <a:pt x="1131" y="878"/>
                    <a:pt x="1131" y="566"/>
                  </a:cubicBezTo>
                  <a:cubicBezTo>
                    <a:pt x="1131" y="254"/>
                    <a:pt x="878" y="1"/>
                    <a:pt x="566" y="1"/>
                  </a:cubicBezTo>
                  <a:close/>
                </a:path>
              </a:pathLst>
            </a:custGeom>
            <a:solidFill>
              <a:srgbClr val="DCE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4328;p51">
              <a:extLst>
                <a:ext uri="{FF2B5EF4-FFF2-40B4-BE49-F238E27FC236}">
                  <a16:creationId xmlns:a16="http://schemas.microsoft.com/office/drawing/2014/main" id="{204E01A0-1AC1-D6A3-A903-50C0BA6FAE0A}"/>
                </a:ext>
              </a:extLst>
            </p:cNvPr>
            <p:cNvSpPr/>
            <p:nvPr/>
          </p:nvSpPr>
          <p:spPr>
            <a:xfrm>
              <a:off x="7508846" y="4120594"/>
              <a:ext cx="29207" cy="29246"/>
            </a:xfrm>
            <a:custGeom>
              <a:avLst/>
              <a:gdLst/>
              <a:ahLst/>
              <a:cxnLst/>
              <a:rect l="l" t="t" r="r" b="b"/>
              <a:pathLst>
                <a:path w="755" h="756" extrusionOk="0">
                  <a:moveTo>
                    <a:pt x="378" y="1"/>
                  </a:moveTo>
                  <a:cubicBezTo>
                    <a:pt x="169" y="1"/>
                    <a:pt x="0" y="169"/>
                    <a:pt x="0" y="378"/>
                  </a:cubicBezTo>
                  <a:cubicBezTo>
                    <a:pt x="0" y="586"/>
                    <a:pt x="169" y="755"/>
                    <a:pt x="378" y="755"/>
                  </a:cubicBezTo>
                  <a:cubicBezTo>
                    <a:pt x="586" y="755"/>
                    <a:pt x="754" y="586"/>
                    <a:pt x="754" y="378"/>
                  </a:cubicBezTo>
                  <a:cubicBezTo>
                    <a:pt x="754" y="169"/>
                    <a:pt x="586" y="1"/>
                    <a:pt x="378" y="1"/>
                  </a:cubicBezTo>
                  <a:close/>
                </a:path>
              </a:pathLst>
            </a:custGeom>
            <a:solidFill>
              <a:srgbClr val="DCE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4329;p51">
              <a:extLst>
                <a:ext uri="{FF2B5EF4-FFF2-40B4-BE49-F238E27FC236}">
                  <a16:creationId xmlns:a16="http://schemas.microsoft.com/office/drawing/2014/main" id="{A1EC5680-21A8-F58E-0DF3-0E7B28E8DA2C}"/>
                </a:ext>
              </a:extLst>
            </p:cNvPr>
            <p:cNvSpPr/>
            <p:nvPr/>
          </p:nvSpPr>
          <p:spPr>
            <a:xfrm>
              <a:off x="7431205" y="4156339"/>
              <a:ext cx="72960" cy="73037"/>
            </a:xfrm>
            <a:custGeom>
              <a:avLst/>
              <a:gdLst/>
              <a:ahLst/>
              <a:cxnLst/>
              <a:rect l="l" t="t" r="r" b="b"/>
              <a:pathLst>
                <a:path w="1886" h="1888" extrusionOk="0">
                  <a:moveTo>
                    <a:pt x="944" y="1"/>
                  </a:moveTo>
                  <a:cubicBezTo>
                    <a:pt x="422" y="1"/>
                    <a:pt x="0" y="424"/>
                    <a:pt x="0" y="944"/>
                  </a:cubicBezTo>
                  <a:cubicBezTo>
                    <a:pt x="0" y="1465"/>
                    <a:pt x="422" y="1887"/>
                    <a:pt x="944" y="1887"/>
                  </a:cubicBezTo>
                  <a:cubicBezTo>
                    <a:pt x="1464" y="1887"/>
                    <a:pt x="1886" y="1465"/>
                    <a:pt x="1886" y="944"/>
                  </a:cubicBezTo>
                  <a:cubicBezTo>
                    <a:pt x="1886" y="424"/>
                    <a:pt x="1464" y="1"/>
                    <a:pt x="944" y="1"/>
                  </a:cubicBezTo>
                  <a:close/>
                </a:path>
              </a:pathLst>
            </a:custGeom>
            <a:solidFill>
              <a:srgbClr val="DCE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4330;p51">
              <a:extLst>
                <a:ext uri="{FF2B5EF4-FFF2-40B4-BE49-F238E27FC236}">
                  <a16:creationId xmlns:a16="http://schemas.microsoft.com/office/drawing/2014/main" id="{155E2EA6-6CFB-ABBC-E272-E5C83522D87A}"/>
                </a:ext>
              </a:extLst>
            </p:cNvPr>
            <p:cNvSpPr/>
            <p:nvPr/>
          </p:nvSpPr>
          <p:spPr>
            <a:xfrm>
              <a:off x="7233834" y="3898039"/>
              <a:ext cx="373542" cy="373581"/>
            </a:xfrm>
            <a:custGeom>
              <a:avLst/>
              <a:gdLst/>
              <a:ahLst/>
              <a:cxnLst/>
              <a:rect l="l" t="t" r="r" b="b"/>
              <a:pathLst>
                <a:path w="9656" h="9657" extrusionOk="0">
                  <a:moveTo>
                    <a:pt x="4828" y="0"/>
                  </a:moveTo>
                  <a:cubicBezTo>
                    <a:pt x="3538" y="0"/>
                    <a:pt x="2326" y="503"/>
                    <a:pt x="1414" y="1414"/>
                  </a:cubicBezTo>
                  <a:cubicBezTo>
                    <a:pt x="502" y="2327"/>
                    <a:pt x="0" y="3538"/>
                    <a:pt x="0" y="4828"/>
                  </a:cubicBezTo>
                  <a:cubicBezTo>
                    <a:pt x="0" y="6118"/>
                    <a:pt x="502" y="7330"/>
                    <a:pt x="1414" y="8243"/>
                  </a:cubicBezTo>
                  <a:cubicBezTo>
                    <a:pt x="2326" y="9154"/>
                    <a:pt x="3538" y="9656"/>
                    <a:pt x="4828" y="9656"/>
                  </a:cubicBezTo>
                  <a:cubicBezTo>
                    <a:pt x="6117" y="9656"/>
                    <a:pt x="7330" y="9154"/>
                    <a:pt x="8242" y="8243"/>
                  </a:cubicBezTo>
                  <a:cubicBezTo>
                    <a:pt x="9154" y="7330"/>
                    <a:pt x="9656" y="6118"/>
                    <a:pt x="9656" y="4828"/>
                  </a:cubicBezTo>
                  <a:cubicBezTo>
                    <a:pt x="9656" y="3641"/>
                    <a:pt x="9219" y="2499"/>
                    <a:pt x="8430" y="1612"/>
                  </a:cubicBezTo>
                  <a:cubicBezTo>
                    <a:pt x="8402" y="1581"/>
                    <a:pt x="8363" y="1565"/>
                    <a:pt x="8324" y="1565"/>
                  </a:cubicBezTo>
                  <a:cubicBezTo>
                    <a:pt x="8291" y="1565"/>
                    <a:pt x="8257" y="1577"/>
                    <a:pt x="8231" y="1601"/>
                  </a:cubicBezTo>
                  <a:cubicBezTo>
                    <a:pt x="8173" y="1653"/>
                    <a:pt x="8167" y="1742"/>
                    <a:pt x="8219" y="1800"/>
                  </a:cubicBezTo>
                  <a:cubicBezTo>
                    <a:pt x="8964" y="2634"/>
                    <a:pt x="9374" y="3709"/>
                    <a:pt x="9374" y="4828"/>
                  </a:cubicBezTo>
                  <a:cubicBezTo>
                    <a:pt x="9374" y="7335"/>
                    <a:pt x="7335" y="9375"/>
                    <a:pt x="4828" y="9375"/>
                  </a:cubicBezTo>
                  <a:cubicBezTo>
                    <a:pt x="2321" y="9375"/>
                    <a:pt x="282" y="7335"/>
                    <a:pt x="282" y="4828"/>
                  </a:cubicBezTo>
                  <a:cubicBezTo>
                    <a:pt x="282" y="2323"/>
                    <a:pt x="2321" y="282"/>
                    <a:pt x="4828" y="282"/>
                  </a:cubicBezTo>
                  <a:cubicBezTo>
                    <a:pt x="5947" y="282"/>
                    <a:pt x="7023" y="692"/>
                    <a:pt x="7856" y="1437"/>
                  </a:cubicBezTo>
                  <a:cubicBezTo>
                    <a:pt x="7883" y="1461"/>
                    <a:pt x="7917" y="1473"/>
                    <a:pt x="7951" y="1473"/>
                  </a:cubicBezTo>
                  <a:cubicBezTo>
                    <a:pt x="7989" y="1473"/>
                    <a:pt x="8028" y="1458"/>
                    <a:pt x="8055" y="1427"/>
                  </a:cubicBezTo>
                  <a:cubicBezTo>
                    <a:pt x="8106" y="1369"/>
                    <a:pt x="8103" y="1279"/>
                    <a:pt x="8045" y="1227"/>
                  </a:cubicBezTo>
                  <a:cubicBezTo>
                    <a:pt x="7160" y="436"/>
                    <a:pt x="6016" y="0"/>
                    <a:pt x="48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4331;p51">
              <a:extLst>
                <a:ext uri="{FF2B5EF4-FFF2-40B4-BE49-F238E27FC236}">
                  <a16:creationId xmlns:a16="http://schemas.microsoft.com/office/drawing/2014/main" id="{40CDEBA1-DE72-3B87-F985-3C0146F5C55C}"/>
                </a:ext>
              </a:extLst>
            </p:cNvPr>
            <p:cNvSpPr/>
            <p:nvPr/>
          </p:nvSpPr>
          <p:spPr>
            <a:xfrm>
              <a:off x="7300372" y="4104966"/>
              <a:ext cx="69324" cy="69324"/>
            </a:xfrm>
            <a:custGeom>
              <a:avLst/>
              <a:gdLst/>
              <a:ahLst/>
              <a:cxnLst/>
              <a:rect l="l" t="t" r="r" b="b"/>
              <a:pathLst>
                <a:path w="1792" h="1792" extrusionOk="0">
                  <a:moveTo>
                    <a:pt x="897" y="282"/>
                  </a:moveTo>
                  <a:cubicBezTo>
                    <a:pt x="1234" y="282"/>
                    <a:pt x="1510" y="558"/>
                    <a:pt x="1510" y="895"/>
                  </a:cubicBezTo>
                  <a:cubicBezTo>
                    <a:pt x="1510" y="1233"/>
                    <a:pt x="1234" y="1509"/>
                    <a:pt x="897" y="1509"/>
                  </a:cubicBezTo>
                  <a:cubicBezTo>
                    <a:pt x="559" y="1509"/>
                    <a:pt x="283" y="1233"/>
                    <a:pt x="283" y="895"/>
                  </a:cubicBezTo>
                  <a:cubicBezTo>
                    <a:pt x="283" y="558"/>
                    <a:pt x="559" y="282"/>
                    <a:pt x="897" y="282"/>
                  </a:cubicBezTo>
                  <a:close/>
                  <a:moveTo>
                    <a:pt x="897" y="1"/>
                  </a:moveTo>
                  <a:cubicBezTo>
                    <a:pt x="403" y="1"/>
                    <a:pt x="1" y="403"/>
                    <a:pt x="1" y="895"/>
                  </a:cubicBezTo>
                  <a:cubicBezTo>
                    <a:pt x="1" y="1389"/>
                    <a:pt x="403" y="1791"/>
                    <a:pt x="897" y="1791"/>
                  </a:cubicBezTo>
                  <a:cubicBezTo>
                    <a:pt x="1389" y="1791"/>
                    <a:pt x="1791" y="1389"/>
                    <a:pt x="1791" y="895"/>
                  </a:cubicBezTo>
                  <a:cubicBezTo>
                    <a:pt x="1791" y="401"/>
                    <a:pt x="1389" y="1"/>
                    <a:pt x="89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4332;p51">
              <a:extLst>
                <a:ext uri="{FF2B5EF4-FFF2-40B4-BE49-F238E27FC236}">
                  <a16:creationId xmlns:a16="http://schemas.microsoft.com/office/drawing/2014/main" id="{BD701430-CAEF-4B00-2335-C7181BA32318}"/>
                </a:ext>
              </a:extLst>
            </p:cNvPr>
            <p:cNvSpPr/>
            <p:nvPr/>
          </p:nvSpPr>
          <p:spPr>
            <a:xfrm>
              <a:off x="7351436" y="4192510"/>
              <a:ext cx="40155" cy="40116"/>
            </a:xfrm>
            <a:custGeom>
              <a:avLst/>
              <a:gdLst/>
              <a:ahLst/>
              <a:cxnLst/>
              <a:rect l="l" t="t" r="r" b="b"/>
              <a:pathLst>
                <a:path w="1038" h="1037" extrusionOk="0">
                  <a:moveTo>
                    <a:pt x="519" y="282"/>
                  </a:moveTo>
                  <a:cubicBezTo>
                    <a:pt x="650" y="282"/>
                    <a:pt x="755" y="388"/>
                    <a:pt x="755" y="519"/>
                  </a:cubicBezTo>
                  <a:cubicBezTo>
                    <a:pt x="755" y="649"/>
                    <a:pt x="650" y="754"/>
                    <a:pt x="519" y="754"/>
                  </a:cubicBezTo>
                  <a:cubicBezTo>
                    <a:pt x="389" y="754"/>
                    <a:pt x="283" y="649"/>
                    <a:pt x="283" y="519"/>
                  </a:cubicBezTo>
                  <a:cubicBezTo>
                    <a:pt x="283" y="388"/>
                    <a:pt x="390" y="282"/>
                    <a:pt x="519" y="282"/>
                  </a:cubicBezTo>
                  <a:close/>
                  <a:moveTo>
                    <a:pt x="519" y="1"/>
                  </a:moveTo>
                  <a:cubicBezTo>
                    <a:pt x="233" y="1"/>
                    <a:pt x="1" y="233"/>
                    <a:pt x="1" y="519"/>
                  </a:cubicBezTo>
                  <a:cubicBezTo>
                    <a:pt x="1" y="805"/>
                    <a:pt x="233" y="1037"/>
                    <a:pt x="519" y="1037"/>
                  </a:cubicBezTo>
                  <a:cubicBezTo>
                    <a:pt x="806" y="1037"/>
                    <a:pt x="1038" y="805"/>
                    <a:pt x="1038" y="519"/>
                  </a:cubicBezTo>
                  <a:cubicBezTo>
                    <a:pt x="1038" y="233"/>
                    <a:pt x="805" y="1"/>
                    <a:pt x="5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4333;p51">
              <a:extLst>
                <a:ext uri="{FF2B5EF4-FFF2-40B4-BE49-F238E27FC236}">
                  <a16:creationId xmlns:a16="http://schemas.microsoft.com/office/drawing/2014/main" id="{978DEE20-5D45-0B57-6B77-2D9156233981}"/>
                </a:ext>
              </a:extLst>
            </p:cNvPr>
            <p:cNvSpPr/>
            <p:nvPr/>
          </p:nvSpPr>
          <p:spPr>
            <a:xfrm>
              <a:off x="7435151" y="4023224"/>
              <a:ext cx="54739" cy="54739"/>
            </a:xfrm>
            <a:custGeom>
              <a:avLst/>
              <a:gdLst/>
              <a:ahLst/>
              <a:cxnLst/>
              <a:rect l="l" t="t" r="r" b="b"/>
              <a:pathLst>
                <a:path w="1415" h="1415" extrusionOk="0">
                  <a:moveTo>
                    <a:pt x="708" y="283"/>
                  </a:moveTo>
                  <a:cubicBezTo>
                    <a:pt x="942" y="283"/>
                    <a:pt x="1133" y="473"/>
                    <a:pt x="1133" y="707"/>
                  </a:cubicBezTo>
                  <a:cubicBezTo>
                    <a:pt x="1133" y="942"/>
                    <a:pt x="943" y="1132"/>
                    <a:pt x="708" y="1132"/>
                  </a:cubicBezTo>
                  <a:cubicBezTo>
                    <a:pt x="473" y="1132"/>
                    <a:pt x="283" y="942"/>
                    <a:pt x="283" y="707"/>
                  </a:cubicBezTo>
                  <a:cubicBezTo>
                    <a:pt x="283" y="473"/>
                    <a:pt x="474" y="283"/>
                    <a:pt x="708" y="283"/>
                  </a:cubicBezTo>
                  <a:close/>
                  <a:moveTo>
                    <a:pt x="708" y="0"/>
                  </a:moveTo>
                  <a:cubicBezTo>
                    <a:pt x="317" y="0"/>
                    <a:pt x="1" y="318"/>
                    <a:pt x="1" y="707"/>
                  </a:cubicBezTo>
                  <a:cubicBezTo>
                    <a:pt x="1" y="1098"/>
                    <a:pt x="317" y="1414"/>
                    <a:pt x="708" y="1414"/>
                  </a:cubicBezTo>
                  <a:cubicBezTo>
                    <a:pt x="1098" y="1414"/>
                    <a:pt x="1414" y="1096"/>
                    <a:pt x="1414" y="707"/>
                  </a:cubicBezTo>
                  <a:cubicBezTo>
                    <a:pt x="1414" y="317"/>
                    <a:pt x="1097" y="0"/>
                    <a:pt x="7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4334;p51">
              <a:extLst>
                <a:ext uri="{FF2B5EF4-FFF2-40B4-BE49-F238E27FC236}">
                  <a16:creationId xmlns:a16="http://schemas.microsoft.com/office/drawing/2014/main" id="{C697EC9E-989F-D627-E108-94D8E9E7D3BE}"/>
                </a:ext>
              </a:extLst>
            </p:cNvPr>
            <p:cNvSpPr/>
            <p:nvPr/>
          </p:nvSpPr>
          <p:spPr>
            <a:xfrm>
              <a:off x="7503430" y="4115178"/>
              <a:ext cx="40116" cy="40116"/>
            </a:xfrm>
            <a:custGeom>
              <a:avLst/>
              <a:gdLst/>
              <a:ahLst/>
              <a:cxnLst/>
              <a:rect l="l" t="t" r="r" b="b"/>
              <a:pathLst>
                <a:path w="1037" h="1037" extrusionOk="0">
                  <a:moveTo>
                    <a:pt x="518" y="282"/>
                  </a:moveTo>
                  <a:cubicBezTo>
                    <a:pt x="648" y="282"/>
                    <a:pt x="753" y="388"/>
                    <a:pt x="753" y="518"/>
                  </a:cubicBezTo>
                  <a:cubicBezTo>
                    <a:pt x="753" y="649"/>
                    <a:pt x="648" y="755"/>
                    <a:pt x="518" y="755"/>
                  </a:cubicBezTo>
                  <a:cubicBezTo>
                    <a:pt x="388" y="755"/>
                    <a:pt x="281" y="649"/>
                    <a:pt x="281" y="518"/>
                  </a:cubicBezTo>
                  <a:cubicBezTo>
                    <a:pt x="281" y="388"/>
                    <a:pt x="387" y="282"/>
                    <a:pt x="518" y="282"/>
                  </a:cubicBezTo>
                  <a:close/>
                  <a:moveTo>
                    <a:pt x="519" y="0"/>
                  </a:moveTo>
                  <a:cubicBezTo>
                    <a:pt x="233" y="0"/>
                    <a:pt x="1" y="232"/>
                    <a:pt x="1" y="518"/>
                  </a:cubicBezTo>
                  <a:cubicBezTo>
                    <a:pt x="1" y="804"/>
                    <a:pt x="233" y="1036"/>
                    <a:pt x="519" y="1036"/>
                  </a:cubicBezTo>
                  <a:cubicBezTo>
                    <a:pt x="804" y="1036"/>
                    <a:pt x="1037" y="804"/>
                    <a:pt x="1037" y="518"/>
                  </a:cubicBezTo>
                  <a:cubicBezTo>
                    <a:pt x="1037" y="232"/>
                    <a:pt x="805" y="0"/>
                    <a:pt x="5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4335;p51">
              <a:extLst>
                <a:ext uri="{FF2B5EF4-FFF2-40B4-BE49-F238E27FC236}">
                  <a16:creationId xmlns:a16="http://schemas.microsoft.com/office/drawing/2014/main" id="{0CED2358-DFC2-0181-355F-7A87BC47D6BD}"/>
                </a:ext>
              </a:extLst>
            </p:cNvPr>
            <p:cNvSpPr/>
            <p:nvPr/>
          </p:nvSpPr>
          <p:spPr>
            <a:xfrm>
              <a:off x="7425712" y="4150846"/>
              <a:ext cx="83946" cy="83946"/>
            </a:xfrm>
            <a:custGeom>
              <a:avLst/>
              <a:gdLst/>
              <a:ahLst/>
              <a:cxnLst/>
              <a:rect l="l" t="t" r="r" b="b"/>
              <a:pathLst>
                <a:path w="2170" h="2170" extrusionOk="0">
                  <a:moveTo>
                    <a:pt x="1086" y="0"/>
                  </a:moveTo>
                  <a:cubicBezTo>
                    <a:pt x="487" y="0"/>
                    <a:pt x="1" y="488"/>
                    <a:pt x="1" y="1085"/>
                  </a:cubicBezTo>
                  <a:cubicBezTo>
                    <a:pt x="1" y="1267"/>
                    <a:pt x="47" y="1448"/>
                    <a:pt x="134" y="1607"/>
                  </a:cubicBezTo>
                  <a:cubicBezTo>
                    <a:pt x="161" y="1654"/>
                    <a:pt x="209" y="1681"/>
                    <a:pt x="259" y="1681"/>
                  </a:cubicBezTo>
                  <a:cubicBezTo>
                    <a:pt x="282" y="1681"/>
                    <a:pt x="305" y="1675"/>
                    <a:pt x="327" y="1663"/>
                  </a:cubicBezTo>
                  <a:cubicBezTo>
                    <a:pt x="396" y="1624"/>
                    <a:pt x="421" y="1539"/>
                    <a:pt x="382" y="1470"/>
                  </a:cubicBezTo>
                  <a:cubicBezTo>
                    <a:pt x="317" y="1353"/>
                    <a:pt x="284" y="1220"/>
                    <a:pt x="284" y="1085"/>
                  </a:cubicBezTo>
                  <a:cubicBezTo>
                    <a:pt x="284" y="643"/>
                    <a:pt x="643" y="283"/>
                    <a:pt x="1086" y="283"/>
                  </a:cubicBezTo>
                  <a:cubicBezTo>
                    <a:pt x="1527" y="283"/>
                    <a:pt x="1887" y="643"/>
                    <a:pt x="1887" y="1085"/>
                  </a:cubicBezTo>
                  <a:cubicBezTo>
                    <a:pt x="1887" y="1527"/>
                    <a:pt x="1527" y="1887"/>
                    <a:pt x="1086" y="1887"/>
                  </a:cubicBezTo>
                  <a:cubicBezTo>
                    <a:pt x="950" y="1887"/>
                    <a:pt x="818" y="1852"/>
                    <a:pt x="700" y="1788"/>
                  </a:cubicBezTo>
                  <a:cubicBezTo>
                    <a:pt x="678" y="1776"/>
                    <a:pt x="655" y="1770"/>
                    <a:pt x="632" y="1770"/>
                  </a:cubicBezTo>
                  <a:cubicBezTo>
                    <a:pt x="582" y="1770"/>
                    <a:pt x="533" y="1797"/>
                    <a:pt x="507" y="1844"/>
                  </a:cubicBezTo>
                  <a:cubicBezTo>
                    <a:pt x="469" y="1912"/>
                    <a:pt x="494" y="1998"/>
                    <a:pt x="563" y="2036"/>
                  </a:cubicBezTo>
                  <a:cubicBezTo>
                    <a:pt x="723" y="2123"/>
                    <a:pt x="902" y="2170"/>
                    <a:pt x="1086" y="2170"/>
                  </a:cubicBezTo>
                  <a:cubicBezTo>
                    <a:pt x="1683" y="2170"/>
                    <a:pt x="2169" y="1682"/>
                    <a:pt x="2169" y="1085"/>
                  </a:cubicBezTo>
                  <a:cubicBezTo>
                    <a:pt x="2169" y="488"/>
                    <a:pt x="1683" y="0"/>
                    <a:pt x="10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2609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mediacall" presetSubtype="0" fill="hold" nodeType="withEffect">
                                  <p:stCondLst>
                                    <p:cond delay="0"/>
                                  </p:stCondLst>
                                  <p:childTnLst>
                                    <p:cmd type="call" cmd="playFrom(0.0)">
                                      <p:cBhvr>
                                        <p:cTn id="14" dur="888" fill="hold"/>
                                        <p:tgtEl>
                                          <p:spTgt spid="61"/>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61"/>
                </p:tgtEl>
              </p:cMediaNode>
            </p:audio>
          </p:childTnLst>
        </p:cTn>
      </p:par>
    </p:tnLst>
    <p:bldLst>
      <p:bldP spid="2" grpId="0" animBg="1"/>
      <p:bldP spid="2" grpId="1" animBg="1"/>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25F2EF-245C-B4AA-BC2F-08F153F9C007}"/>
              </a:ext>
            </a:extLst>
          </p:cNvPr>
          <p:cNvSpPr/>
          <p:nvPr/>
        </p:nvSpPr>
        <p:spPr>
          <a:xfrm>
            <a:off x="533622" y="971866"/>
            <a:ext cx="3022803" cy="787509"/>
          </a:xfrm>
          <a:prstGeom prst="roundRect">
            <a:avLst/>
          </a:prstGeom>
          <a:solidFill>
            <a:schemeClr val="accent3">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Neptune (n)</a:t>
            </a:r>
          </a:p>
        </p:txBody>
      </p:sp>
      <p:sp>
        <p:nvSpPr>
          <p:cNvPr id="3" name="TextBox 2">
            <a:extLst>
              <a:ext uri="{FF2B5EF4-FFF2-40B4-BE49-F238E27FC236}">
                <a16:creationId xmlns:a16="http://schemas.microsoft.com/office/drawing/2014/main" id="{C75E8753-27CA-D208-3D11-F70EB19181D9}"/>
              </a:ext>
            </a:extLst>
          </p:cNvPr>
          <p:cNvSpPr txBox="1"/>
          <p:nvPr/>
        </p:nvSpPr>
        <p:spPr>
          <a:xfrm>
            <a:off x="770850" y="2040564"/>
            <a:ext cx="2364750" cy="646331"/>
          </a:xfrm>
          <a:prstGeom prst="rect">
            <a:avLst/>
          </a:prstGeom>
          <a:noFill/>
        </p:spPr>
        <p:txBody>
          <a:bodyPr wrap="none" rtlCol="0">
            <a:spAutoFit/>
          </a:bodyPr>
          <a:lstStyle/>
          <a:p>
            <a:r>
              <a:rPr lang="en-US" sz="3600" dirty="0"/>
              <a:t>/ˈ</a:t>
            </a:r>
            <a:r>
              <a:rPr lang="en-US" sz="3600" dirty="0" err="1"/>
              <a:t>nep.tʃuːn</a:t>
            </a:r>
            <a:r>
              <a:rPr lang="en-US" sz="3600" dirty="0"/>
              <a:t>/</a:t>
            </a:r>
          </a:p>
        </p:txBody>
      </p:sp>
      <p:sp>
        <p:nvSpPr>
          <p:cNvPr id="4" name="TextBox 3">
            <a:extLst>
              <a:ext uri="{FF2B5EF4-FFF2-40B4-BE49-F238E27FC236}">
                <a16:creationId xmlns:a16="http://schemas.microsoft.com/office/drawing/2014/main" id="{59706053-7466-FA7C-EDE2-846B5D3BD77C}"/>
              </a:ext>
            </a:extLst>
          </p:cNvPr>
          <p:cNvSpPr txBox="1"/>
          <p:nvPr/>
        </p:nvSpPr>
        <p:spPr>
          <a:xfrm>
            <a:off x="270026" y="2920279"/>
            <a:ext cx="3530581" cy="830997"/>
          </a:xfrm>
          <a:prstGeom prst="rect">
            <a:avLst/>
          </a:prstGeom>
          <a:noFill/>
        </p:spPr>
        <p:txBody>
          <a:bodyPr wrap="square" rtlCol="0">
            <a:spAutoFit/>
          </a:bodyPr>
          <a:lstStyle/>
          <a:p>
            <a:pPr algn="ctr"/>
            <a:r>
              <a:rPr lang="en-US" sz="4800" b="1" dirty="0">
                <a:solidFill>
                  <a:schemeClr val="accent1">
                    <a:lumMod val="75000"/>
                  </a:schemeClr>
                </a:solidFill>
                <a:latin typeface="Patrick Hand "/>
              </a:rPr>
              <a:t>Sao </a:t>
            </a:r>
            <a:r>
              <a:rPr lang="en-US" sz="4800" b="1" dirty="0" err="1">
                <a:solidFill>
                  <a:schemeClr val="accent1">
                    <a:lumMod val="75000"/>
                  </a:schemeClr>
                </a:solidFill>
                <a:latin typeface="Patrick Hand "/>
              </a:rPr>
              <a:t>Hải</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Vương</a:t>
            </a:r>
            <a:endParaRPr lang="en-US" sz="4800" b="1" dirty="0">
              <a:solidFill>
                <a:schemeClr val="accent1">
                  <a:lumMod val="75000"/>
                </a:schemeClr>
              </a:solidFill>
              <a:latin typeface="Patrick Hand "/>
            </a:endParaRPr>
          </a:p>
        </p:txBody>
      </p:sp>
      <p:grpSp>
        <p:nvGrpSpPr>
          <p:cNvPr id="44" name="Google Shape;4806;p55">
            <a:extLst>
              <a:ext uri="{FF2B5EF4-FFF2-40B4-BE49-F238E27FC236}">
                <a16:creationId xmlns:a16="http://schemas.microsoft.com/office/drawing/2014/main" id="{04265C32-4809-5CEC-41AA-18E01F4822FA}"/>
              </a:ext>
            </a:extLst>
          </p:cNvPr>
          <p:cNvGrpSpPr/>
          <p:nvPr/>
        </p:nvGrpSpPr>
        <p:grpSpPr>
          <a:xfrm rot="-1074103">
            <a:off x="-269014" y="4114881"/>
            <a:ext cx="1395454" cy="1292560"/>
            <a:chOff x="396852" y="3850761"/>
            <a:chExt cx="745338" cy="690380"/>
          </a:xfrm>
        </p:grpSpPr>
        <p:sp>
          <p:nvSpPr>
            <p:cNvPr id="45" name="Google Shape;4807;p55">
              <a:extLst>
                <a:ext uri="{FF2B5EF4-FFF2-40B4-BE49-F238E27FC236}">
                  <a16:creationId xmlns:a16="http://schemas.microsoft.com/office/drawing/2014/main" id="{E48A4CB4-912C-3DA0-04C3-6484F997B37B}"/>
                </a:ext>
              </a:extLst>
            </p:cNvPr>
            <p:cNvSpPr/>
            <p:nvPr/>
          </p:nvSpPr>
          <p:spPr>
            <a:xfrm>
              <a:off x="567636" y="3981125"/>
              <a:ext cx="32317" cy="29457"/>
            </a:xfrm>
            <a:custGeom>
              <a:avLst/>
              <a:gdLst/>
              <a:ahLst/>
              <a:cxnLst/>
              <a:rect l="l" t="t" r="r" b="b"/>
              <a:pathLst>
                <a:path w="678" h="618" extrusionOk="0">
                  <a:moveTo>
                    <a:pt x="423" y="1"/>
                  </a:moveTo>
                  <a:cubicBezTo>
                    <a:pt x="398" y="1"/>
                    <a:pt x="374" y="4"/>
                    <a:pt x="354" y="12"/>
                  </a:cubicBezTo>
                  <a:cubicBezTo>
                    <a:pt x="303" y="31"/>
                    <a:pt x="254" y="52"/>
                    <a:pt x="202" y="72"/>
                  </a:cubicBezTo>
                  <a:cubicBezTo>
                    <a:pt x="112" y="109"/>
                    <a:pt x="32" y="177"/>
                    <a:pt x="14" y="280"/>
                  </a:cubicBezTo>
                  <a:cubicBezTo>
                    <a:pt x="0" y="353"/>
                    <a:pt x="11" y="426"/>
                    <a:pt x="52" y="490"/>
                  </a:cubicBezTo>
                  <a:cubicBezTo>
                    <a:pt x="91" y="550"/>
                    <a:pt x="157" y="596"/>
                    <a:pt x="227" y="611"/>
                  </a:cubicBezTo>
                  <a:cubicBezTo>
                    <a:pt x="247" y="616"/>
                    <a:pt x="266" y="618"/>
                    <a:pt x="285" y="618"/>
                  </a:cubicBezTo>
                  <a:cubicBezTo>
                    <a:pt x="364" y="618"/>
                    <a:pt x="435" y="582"/>
                    <a:pt x="494" y="526"/>
                  </a:cubicBezTo>
                  <a:cubicBezTo>
                    <a:pt x="533" y="487"/>
                    <a:pt x="573" y="449"/>
                    <a:pt x="612" y="412"/>
                  </a:cubicBezTo>
                  <a:cubicBezTo>
                    <a:pt x="649" y="376"/>
                    <a:pt x="668" y="318"/>
                    <a:pt x="672" y="268"/>
                  </a:cubicBezTo>
                  <a:cubicBezTo>
                    <a:pt x="678" y="216"/>
                    <a:pt x="667" y="159"/>
                    <a:pt x="636" y="114"/>
                  </a:cubicBezTo>
                  <a:cubicBezTo>
                    <a:pt x="611" y="79"/>
                    <a:pt x="578" y="49"/>
                    <a:pt x="539" y="28"/>
                  </a:cubicBezTo>
                  <a:cubicBezTo>
                    <a:pt x="509" y="11"/>
                    <a:pt x="465" y="1"/>
                    <a:pt x="423" y="1"/>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808;p55">
              <a:extLst>
                <a:ext uri="{FF2B5EF4-FFF2-40B4-BE49-F238E27FC236}">
                  <a16:creationId xmlns:a16="http://schemas.microsoft.com/office/drawing/2014/main" id="{DA10F7FC-957E-1967-C9C7-2BCF664D35B2}"/>
                </a:ext>
              </a:extLst>
            </p:cNvPr>
            <p:cNvSpPr/>
            <p:nvPr/>
          </p:nvSpPr>
          <p:spPr>
            <a:xfrm>
              <a:off x="638085" y="3919541"/>
              <a:ext cx="31936" cy="23690"/>
            </a:xfrm>
            <a:custGeom>
              <a:avLst/>
              <a:gdLst/>
              <a:ahLst/>
              <a:cxnLst/>
              <a:rect l="l" t="t" r="r" b="b"/>
              <a:pathLst>
                <a:path w="670" h="497" extrusionOk="0">
                  <a:moveTo>
                    <a:pt x="350" y="0"/>
                  </a:moveTo>
                  <a:cubicBezTo>
                    <a:pt x="175" y="0"/>
                    <a:pt x="0" y="192"/>
                    <a:pt x="124" y="384"/>
                  </a:cubicBezTo>
                  <a:cubicBezTo>
                    <a:pt x="175" y="464"/>
                    <a:pt x="248" y="497"/>
                    <a:pt x="320" y="497"/>
                  </a:cubicBezTo>
                  <a:cubicBezTo>
                    <a:pt x="495" y="497"/>
                    <a:pt x="669" y="306"/>
                    <a:pt x="546" y="113"/>
                  </a:cubicBezTo>
                  <a:cubicBezTo>
                    <a:pt x="495" y="33"/>
                    <a:pt x="422" y="0"/>
                    <a:pt x="350" y="0"/>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809;p55">
              <a:extLst>
                <a:ext uri="{FF2B5EF4-FFF2-40B4-BE49-F238E27FC236}">
                  <a16:creationId xmlns:a16="http://schemas.microsoft.com/office/drawing/2014/main" id="{E3BB4BF3-1386-614E-5B5C-B318ADC6514B}"/>
                </a:ext>
              </a:extLst>
            </p:cNvPr>
            <p:cNvSpPr/>
            <p:nvPr/>
          </p:nvSpPr>
          <p:spPr>
            <a:xfrm>
              <a:off x="424450" y="3853192"/>
              <a:ext cx="681800" cy="681800"/>
            </a:xfrm>
            <a:custGeom>
              <a:avLst/>
              <a:gdLst/>
              <a:ahLst/>
              <a:cxnLst/>
              <a:rect l="l" t="t" r="r" b="b"/>
              <a:pathLst>
                <a:path w="14304" h="14304" extrusionOk="0">
                  <a:moveTo>
                    <a:pt x="7153" y="1"/>
                  </a:moveTo>
                  <a:cubicBezTo>
                    <a:pt x="5256" y="1"/>
                    <a:pt x="3437" y="754"/>
                    <a:pt x="2096" y="2095"/>
                  </a:cubicBezTo>
                  <a:cubicBezTo>
                    <a:pt x="755" y="3436"/>
                    <a:pt x="1" y="5255"/>
                    <a:pt x="1" y="7152"/>
                  </a:cubicBezTo>
                  <a:cubicBezTo>
                    <a:pt x="1" y="9049"/>
                    <a:pt x="755" y="10867"/>
                    <a:pt x="2096" y="12208"/>
                  </a:cubicBezTo>
                  <a:cubicBezTo>
                    <a:pt x="3437" y="13549"/>
                    <a:pt x="5256" y="14303"/>
                    <a:pt x="7153" y="14303"/>
                  </a:cubicBezTo>
                  <a:cubicBezTo>
                    <a:pt x="9050" y="14303"/>
                    <a:pt x="10868" y="13549"/>
                    <a:pt x="12209" y="12208"/>
                  </a:cubicBezTo>
                  <a:cubicBezTo>
                    <a:pt x="13550" y="10867"/>
                    <a:pt x="14304" y="9049"/>
                    <a:pt x="14304" y="7152"/>
                  </a:cubicBezTo>
                  <a:cubicBezTo>
                    <a:pt x="14304" y="5255"/>
                    <a:pt x="13550" y="3436"/>
                    <a:pt x="12209" y="2095"/>
                  </a:cubicBezTo>
                  <a:cubicBezTo>
                    <a:pt x="10868" y="754"/>
                    <a:pt x="9050" y="1"/>
                    <a:pt x="7153" y="1"/>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10;p55">
              <a:extLst>
                <a:ext uri="{FF2B5EF4-FFF2-40B4-BE49-F238E27FC236}">
                  <a16:creationId xmlns:a16="http://schemas.microsoft.com/office/drawing/2014/main" id="{DD211F72-06EA-A3E5-AF5F-AB4C9879290A}"/>
                </a:ext>
              </a:extLst>
            </p:cNvPr>
            <p:cNvSpPr/>
            <p:nvPr/>
          </p:nvSpPr>
          <p:spPr>
            <a:xfrm>
              <a:off x="444326" y="4290280"/>
              <a:ext cx="497813" cy="221976"/>
            </a:xfrm>
            <a:custGeom>
              <a:avLst/>
              <a:gdLst/>
              <a:ahLst/>
              <a:cxnLst/>
              <a:rect l="l" t="t" r="r" b="b"/>
              <a:pathLst>
                <a:path w="10444" h="4657" extrusionOk="0">
                  <a:moveTo>
                    <a:pt x="1676" y="1"/>
                  </a:moveTo>
                  <a:cubicBezTo>
                    <a:pt x="1105" y="1"/>
                    <a:pt x="535" y="151"/>
                    <a:pt x="0" y="380"/>
                  </a:cubicBezTo>
                  <a:cubicBezTo>
                    <a:pt x="179" y="882"/>
                    <a:pt x="413" y="1356"/>
                    <a:pt x="692" y="1799"/>
                  </a:cubicBezTo>
                  <a:cubicBezTo>
                    <a:pt x="703" y="1788"/>
                    <a:pt x="715" y="1779"/>
                    <a:pt x="726" y="1768"/>
                  </a:cubicBezTo>
                  <a:cubicBezTo>
                    <a:pt x="1129" y="1414"/>
                    <a:pt x="1586" y="1047"/>
                    <a:pt x="2135" y="973"/>
                  </a:cubicBezTo>
                  <a:cubicBezTo>
                    <a:pt x="2200" y="964"/>
                    <a:pt x="2264" y="960"/>
                    <a:pt x="2328" y="960"/>
                  </a:cubicBezTo>
                  <a:cubicBezTo>
                    <a:pt x="2827" y="960"/>
                    <a:pt x="3296" y="1214"/>
                    <a:pt x="3653" y="1555"/>
                  </a:cubicBezTo>
                  <a:cubicBezTo>
                    <a:pt x="3983" y="1871"/>
                    <a:pt x="4222" y="2279"/>
                    <a:pt x="4584" y="2562"/>
                  </a:cubicBezTo>
                  <a:cubicBezTo>
                    <a:pt x="4988" y="2879"/>
                    <a:pt x="5512" y="2885"/>
                    <a:pt x="6004" y="2885"/>
                  </a:cubicBezTo>
                  <a:cubicBezTo>
                    <a:pt x="6243" y="2885"/>
                    <a:pt x="6484" y="2872"/>
                    <a:pt x="6725" y="2872"/>
                  </a:cubicBezTo>
                  <a:cubicBezTo>
                    <a:pt x="6909" y="2872"/>
                    <a:pt x="7094" y="2880"/>
                    <a:pt x="7276" y="2909"/>
                  </a:cubicBezTo>
                  <a:cubicBezTo>
                    <a:pt x="7727" y="2978"/>
                    <a:pt x="8119" y="3205"/>
                    <a:pt x="8453" y="3510"/>
                  </a:cubicBezTo>
                  <a:cubicBezTo>
                    <a:pt x="8809" y="3836"/>
                    <a:pt x="9089" y="4223"/>
                    <a:pt x="9298" y="4657"/>
                  </a:cubicBezTo>
                  <a:cubicBezTo>
                    <a:pt x="9700" y="4503"/>
                    <a:pt x="10082" y="4312"/>
                    <a:pt x="10444" y="4093"/>
                  </a:cubicBezTo>
                  <a:cubicBezTo>
                    <a:pt x="10166" y="3676"/>
                    <a:pt x="9814" y="3299"/>
                    <a:pt x="9379" y="3045"/>
                  </a:cubicBezTo>
                  <a:cubicBezTo>
                    <a:pt x="8902" y="2765"/>
                    <a:pt x="8354" y="2631"/>
                    <a:pt x="7808" y="2578"/>
                  </a:cubicBezTo>
                  <a:cubicBezTo>
                    <a:pt x="6925" y="2491"/>
                    <a:pt x="5910" y="2693"/>
                    <a:pt x="5133" y="2160"/>
                  </a:cubicBezTo>
                  <a:cubicBezTo>
                    <a:pt x="4733" y="1887"/>
                    <a:pt x="4447" y="1495"/>
                    <a:pt x="4116" y="1150"/>
                  </a:cubicBezTo>
                  <a:cubicBezTo>
                    <a:pt x="3727" y="743"/>
                    <a:pt x="3268" y="394"/>
                    <a:pt x="2738" y="192"/>
                  </a:cubicBezTo>
                  <a:cubicBezTo>
                    <a:pt x="2389" y="59"/>
                    <a:pt x="2032" y="1"/>
                    <a:pt x="1676"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811;p55">
              <a:extLst>
                <a:ext uri="{FF2B5EF4-FFF2-40B4-BE49-F238E27FC236}">
                  <a16:creationId xmlns:a16="http://schemas.microsoft.com/office/drawing/2014/main" id="{283062C1-A386-447F-DE22-CC4980BD59D5}"/>
                </a:ext>
              </a:extLst>
            </p:cNvPr>
            <p:cNvSpPr/>
            <p:nvPr/>
          </p:nvSpPr>
          <p:spPr>
            <a:xfrm>
              <a:off x="644805" y="3859436"/>
              <a:ext cx="373408" cy="178982"/>
            </a:xfrm>
            <a:custGeom>
              <a:avLst/>
              <a:gdLst/>
              <a:ahLst/>
              <a:cxnLst/>
              <a:rect l="l" t="t" r="r" b="b"/>
              <a:pathLst>
                <a:path w="7834" h="3755" extrusionOk="0">
                  <a:moveTo>
                    <a:pt x="1171" y="1"/>
                  </a:moveTo>
                  <a:cubicBezTo>
                    <a:pt x="768" y="79"/>
                    <a:pt x="375" y="190"/>
                    <a:pt x="1" y="333"/>
                  </a:cubicBezTo>
                  <a:cubicBezTo>
                    <a:pt x="594" y="666"/>
                    <a:pt x="1087" y="1152"/>
                    <a:pt x="1550" y="1646"/>
                  </a:cubicBezTo>
                  <a:cubicBezTo>
                    <a:pt x="2054" y="2186"/>
                    <a:pt x="2539" y="2761"/>
                    <a:pt x="3150" y="3183"/>
                  </a:cubicBezTo>
                  <a:cubicBezTo>
                    <a:pt x="3450" y="3389"/>
                    <a:pt x="3780" y="3561"/>
                    <a:pt x="4134" y="3650"/>
                  </a:cubicBezTo>
                  <a:cubicBezTo>
                    <a:pt x="4412" y="3719"/>
                    <a:pt x="4697" y="3754"/>
                    <a:pt x="4982" y="3754"/>
                  </a:cubicBezTo>
                  <a:cubicBezTo>
                    <a:pt x="5086" y="3754"/>
                    <a:pt x="5191" y="3750"/>
                    <a:pt x="5295" y="3740"/>
                  </a:cubicBezTo>
                  <a:cubicBezTo>
                    <a:pt x="6033" y="3673"/>
                    <a:pt x="6742" y="3357"/>
                    <a:pt x="7290" y="2859"/>
                  </a:cubicBezTo>
                  <a:cubicBezTo>
                    <a:pt x="7498" y="2670"/>
                    <a:pt x="7679" y="2457"/>
                    <a:pt x="7833" y="2226"/>
                  </a:cubicBezTo>
                  <a:cubicBezTo>
                    <a:pt x="7726" y="2108"/>
                    <a:pt x="7613" y="1996"/>
                    <a:pt x="7499" y="1885"/>
                  </a:cubicBezTo>
                  <a:cubicBezTo>
                    <a:pt x="7297" y="2018"/>
                    <a:pt x="7091" y="2149"/>
                    <a:pt x="6876" y="2264"/>
                  </a:cubicBezTo>
                  <a:cubicBezTo>
                    <a:pt x="6450" y="2493"/>
                    <a:pt x="5992" y="2613"/>
                    <a:pt x="5511" y="2613"/>
                  </a:cubicBezTo>
                  <a:cubicBezTo>
                    <a:pt x="5467" y="2613"/>
                    <a:pt x="5423" y="2612"/>
                    <a:pt x="5378" y="2610"/>
                  </a:cubicBezTo>
                  <a:cubicBezTo>
                    <a:pt x="4753" y="2582"/>
                    <a:pt x="4143" y="2374"/>
                    <a:pt x="3588" y="2092"/>
                  </a:cubicBezTo>
                  <a:cubicBezTo>
                    <a:pt x="2639" y="1613"/>
                    <a:pt x="1788" y="878"/>
                    <a:pt x="1171"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812;p55">
              <a:extLst>
                <a:ext uri="{FF2B5EF4-FFF2-40B4-BE49-F238E27FC236}">
                  <a16:creationId xmlns:a16="http://schemas.microsoft.com/office/drawing/2014/main" id="{704EA377-D621-AAAB-E807-5C0280B3BD33}"/>
                </a:ext>
              </a:extLst>
            </p:cNvPr>
            <p:cNvSpPr/>
            <p:nvPr/>
          </p:nvSpPr>
          <p:spPr>
            <a:xfrm>
              <a:off x="550238" y="3893993"/>
              <a:ext cx="520931" cy="283750"/>
            </a:xfrm>
            <a:custGeom>
              <a:avLst/>
              <a:gdLst/>
              <a:ahLst/>
              <a:cxnLst/>
              <a:rect l="l" t="t" r="r" b="b"/>
              <a:pathLst>
                <a:path w="10929" h="5953" extrusionOk="0">
                  <a:moveTo>
                    <a:pt x="1127" y="0"/>
                  </a:moveTo>
                  <a:cubicBezTo>
                    <a:pt x="726" y="216"/>
                    <a:pt x="350" y="467"/>
                    <a:pt x="1" y="753"/>
                  </a:cubicBezTo>
                  <a:cubicBezTo>
                    <a:pt x="291" y="797"/>
                    <a:pt x="574" y="885"/>
                    <a:pt x="840" y="1016"/>
                  </a:cubicBezTo>
                  <a:cubicBezTo>
                    <a:pt x="1299" y="1241"/>
                    <a:pt x="1695" y="1575"/>
                    <a:pt x="2049" y="1938"/>
                  </a:cubicBezTo>
                  <a:cubicBezTo>
                    <a:pt x="2421" y="2322"/>
                    <a:pt x="2751" y="2743"/>
                    <a:pt x="3079" y="3166"/>
                  </a:cubicBezTo>
                  <a:cubicBezTo>
                    <a:pt x="3405" y="3587"/>
                    <a:pt x="3734" y="4003"/>
                    <a:pt x="4087" y="4401"/>
                  </a:cubicBezTo>
                  <a:cubicBezTo>
                    <a:pt x="4806" y="5211"/>
                    <a:pt x="5865" y="5953"/>
                    <a:pt x="6982" y="5953"/>
                  </a:cubicBezTo>
                  <a:cubicBezTo>
                    <a:pt x="7201" y="5953"/>
                    <a:pt x="7422" y="5924"/>
                    <a:pt x="7643" y="5863"/>
                  </a:cubicBezTo>
                  <a:cubicBezTo>
                    <a:pt x="8169" y="5715"/>
                    <a:pt x="8583" y="5356"/>
                    <a:pt x="8944" y="4958"/>
                  </a:cubicBezTo>
                  <a:cubicBezTo>
                    <a:pt x="9315" y="4549"/>
                    <a:pt x="9639" y="4079"/>
                    <a:pt x="10070" y="3728"/>
                  </a:cubicBezTo>
                  <a:cubicBezTo>
                    <a:pt x="10336" y="3511"/>
                    <a:pt x="10623" y="3307"/>
                    <a:pt x="10929" y="3141"/>
                  </a:cubicBezTo>
                  <a:cubicBezTo>
                    <a:pt x="10803" y="2885"/>
                    <a:pt x="10662" y="2639"/>
                    <a:pt x="10508" y="2403"/>
                  </a:cubicBezTo>
                  <a:cubicBezTo>
                    <a:pt x="10440" y="2508"/>
                    <a:pt x="10372" y="2616"/>
                    <a:pt x="10300" y="2722"/>
                  </a:cubicBezTo>
                  <a:cubicBezTo>
                    <a:pt x="10095" y="3024"/>
                    <a:pt x="9860" y="3292"/>
                    <a:pt x="9613" y="3560"/>
                  </a:cubicBezTo>
                  <a:cubicBezTo>
                    <a:pt x="9258" y="3943"/>
                    <a:pt x="8860" y="4306"/>
                    <a:pt x="8400" y="4557"/>
                  </a:cubicBezTo>
                  <a:cubicBezTo>
                    <a:pt x="8068" y="4738"/>
                    <a:pt x="7700" y="4858"/>
                    <a:pt x="7320" y="4864"/>
                  </a:cubicBezTo>
                  <a:cubicBezTo>
                    <a:pt x="7311" y="4864"/>
                    <a:pt x="7302" y="4864"/>
                    <a:pt x="7292" y="4864"/>
                  </a:cubicBezTo>
                  <a:cubicBezTo>
                    <a:pt x="6955" y="4864"/>
                    <a:pt x="6626" y="4774"/>
                    <a:pt x="6324" y="4627"/>
                  </a:cubicBezTo>
                  <a:cubicBezTo>
                    <a:pt x="5609" y="4281"/>
                    <a:pt x="5039" y="3670"/>
                    <a:pt x="4519" y="3087"/>
                  </a:cubicBezTo>
                  <a:cubicBezTo>
                    <a:pt x="3930" y="2428"/>
                    <a:pt x="3380" y="1732"/>
                    <a:pt x="2747" y="1113"/>
                  </a:cubicBezTo>
                  <a:cubicBezTo>
                    <a:pt x="2280" y="658"/>
                    <a:pt x="1746" y="224"/>
                    <a:pt x="1127" y="0"/>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813;p55">
              <a:extLst>
                <a:ext uri="{FF2B5EF4-FFF2-40B4-BE49-F238E27FC236}">
                  <a16:creationId xmlns:a16="http://schemas.microsoft.com/office/drawing/2014/main" id="{EDA027A3-68B0-C62B-AA1D-845427B59AB6}"/>
                </a:ext>
              </a:extLst>
            </p:cNvPr>
            <p:cNvSpPr/>
            <p:nvPr/>
          </p:nvSpPr>
          <p:spPr>
            <a:xfrm>
              <a:off x="446233" y="4039514"/>
              <a:ext cx="659970" cy="282177"/>
            </a:xfrm>
            <a:custGeom>
              <a:avLst/>
              <a:gdLst/>
              <a:ahLst/>
              <a:cxnLst/>
              <a:rect l="l" t="t" r="r" b="b"/>
              <a:pathLst>
                <a:path w="13846" h="5920" extrusionOk="0">
                  <a:moveTo>
                    <a:pt x="323" y="1"/>
                  </a:moveTo>
                  <a:cubicBezTo>
                    <a:pt x="202" y="239"/>
                    <a:pt x="94" y="482"/>
                    <a:pt x="0" y="734"/>
                  </a:cubicBezTo>
                  <a:cubicBezTo>
                    <a:pt x="1147" y="805"/>
                    <a:pt x="2274" y="1048"/>
                    <a:pt x="3279" y="1628"/>
                  </a:cubicBezTo>
                  <a:cubicBezTo>
                    <a:pt x="3801" y="1929"/>
                    <a:pt x="4278" y="2303"/>
                    <a:pt x="4722" y="2710"/>
                  </a:cubicBezTo>
                  <a:cubicBezTo>
                    <a:pt x="4974" y="2942"/>
                    <a:pt x="5216" y="3183"/>
                    <a:pt x="5451" y="3432"/>
                  </a:cubicBezTo>
                  <a:cubicBezTo>
                    <a:pt x="5711" y="3706"/>
                    <a:pt x="5955" y="3993"/>
                    <a:pt x="6213" y="4267"/>
                  </a:cubicBezTo>
                  <a:cubicBezTo>
                    <a:pt x="7160" y="5278"/>
                    <a:pt x="8514" y="5919"/>
                    <a:pt x="9906" y="5919"/>
                  </a:cubicBezTo>
                  <a:cubicBezTo>
                    <a:pt x="9947" y="5919"/>
                    <a:pt x="9987" y="5919"/>
                    <a:pt x="10028" y="5918"/>
                  </a:cubicBezTo>
                  <a:cubicBezTo>
                    <a:pt x="10761" y="5898"/>
                    <a:pt x="11481" y="5693"/>
                    <a:pt x="12113" y="5322"/>
                  </a:cubicBezTo>
                  <a:cubicBezTo>
                    <a:pt x="12673" y="4994"/>
                    <a:pt x="13173" y="4575"/>
                    <a:pt x="13625" y="4112"/>
                  </a:cubicBezTo>
                  <a:cubicBezTo>
                    <a:pt x="13689" y="4046"/>
                    <a:pt x="13752" y="3981"/>
                    <a:pt x="13813" y="3914"/>
                  </a:cubicBezTo>
                  <a:cubicBezTo>
                    <a:pt x="13834" y="3693"/>
                    <a:pt x="13846" y="3470"/>
                    <a:pt x="13846" y="3244"/>
                  </a:cubicBezTo>
                  <a:cubicBezTo>
                    <a:pt x="13846" y="2861"/>
                    <a:pt x="13814" y="2485"/>
                    <a:pt x="13757" y="2118"/>
                  </a:cubicBezTo>
                  <a:cubicBezTo>
                    <a:pt x="13508" y="2437"/>
                    <a:pt x="13220" y="2726"/>
                    <a:pt x="12898" y="2977"/>
                  </a:cubicBezTo>
                  <a:cubicBezTo>
                    <a:pt x="12413" y="3355"/>
                    <a:pt x="11867" y="3666"/>
                    <a:pt x="11298" y="3899"/>
                  </a:cubicBezTo>
                  <a:cubicBezTo>
                    <a:pt x="10756" y="4123"/>
                    <a:pt x="10180" y="4266"/>
                    <a:pt x="9593" y="4296"/>
                  </a:cubicBezTo>
                  <a:cubicBezTo>
                    <a:pt x="9518" y="4300"/>
                    <a:pt x="9443" y="4302"/>
                    <a:pt x="9369" y="4302"/>
                  </a:cubicBezTo>
                  <a:cubicBezTo>
                    <a:pt x="8271" y="4302"/>
                    <a:pt x="7223" y="3897"/>
                    <a:pt x="6301" y="3313"/>
                  </a:cubicBezTo>
                  <a:cubicBezTo>
                    <a:pt x="5752" y="2963"/>
                    <a:pt x="5264" y="2536"/>
                    <a:pt x="4744" y="2146"/>
                  </a:cubicBezTo>
                  <a:cubicBezTo>
                    <a:pt x="4268" y="1791"/>
                    <a:pt x="3773" y="1464"/>
                    <a:pt x="3257" y="1175"/>
                  </a:cubicBezTo>
                  <a:cubicBezTo>
                    <a:pt x="2332" y="658"/>
                    <a:pt x="1343" y="275"/>
                    <a:pt x="323"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814;p55">
              <a:extLst>
                <a:ext uri="{FF2B5EF4-FFF2-40B4-BE49-F238E27FC236}">
                  <a16:creationId xmlns:a16="http://schemas.microsoft.com/office/drawing/2014/main" id="{630726A2-56AC-A97B-33F3-8F153F1B3185}"/>
                </a:ext>
              </a:extLst>
            </p:cNvPr>
            <p:cNvSpPr/>
            <p:nvPr/>
          </p:nvSpPr>
          <p:spPr>
            <a:xfrm>
              <a:off x="424545" y="4166351"/>
              <a:ext cx="659779" cy="242615"/>
            </a:xfrm>
            <a:custGeom>
              <a:avLst/>
              <a:gdLst/>
              <a:ahLst/>
              <a:cxnLst/>
              <a:rect l="l" t="t" r="r" b="b"/>
              <a:pathLst>
                <a:path w="13842" h="5090" extrusionOk="0">
                  <a:moveTo>
                    <a:pt x="574" y="1"/>
                  </a:moveTo>
                  <a:cubicBezTo>
                    <a:pt x="411" y="1"/>
                    <a:pt x="247" y="2"/>
                    <a:pt x="83" y="2"/>
                  </a:cubicBezTo>
                  <a:cubicBezTo>
                    <a:pt x="64" y="2"/>
                    <a:pt x="44" y="2"/>
                    <a:pt x="25" y="2"/>
                  </a:cubicBezTo>
                  <a:cubicBezTo>
                    <a:pt x="9" y="194"/>
                    <a:pt x="1" y="386"/>
                    <a:pt x="1" y="582"/>
                  </a:cubicBezTo>
                  <a:cubicBezTo>
                    <a:pt x="1" y="1127"/>
                    <a:pt x="64" y="1657"/>
                    <a:pt x="180" y="2168"/>
                  </a:cubicBezTo>
                  <a:cubicBezTo>
                    <a:pt x="761" y="2009"/>
                    <a:pt x="1359" y="1871"/>
                    <a:pt x="1965" y="1871"/>
                  </a:cubicBezTo>
                  <a:cubicBezTo>
                    <a:pt x="1976" y="1871"/>
                    <a:pt x="1987" y="1871"/>
                    <a:pt x="1998" y="1871"/>
                  </a:cubicBezTo>
                  <a:cubicBezTo>
                    <a:pt x="2578" y="1876"/>
                    <a:pt x="3134" y="2032"/>
                    <a:pt x="3644" y="2306"/>
                  </a:cubicBezTo>
                  <a:cubicBezTo>
                    <a:pt x="4286" y="2655"/>
                    <a:pt x="4803" y="3160"/>
                    <a:pt x="5359" y="3624"/>
                  </a:cubicBezTo>
                  <a:cubicBezTo>
                    <a:pt x="5775" y="3971"/>
                    <a:pt x="6221" y="4293"/>
                    <a:pt x="6751" y="4435"/>
                  </a:cubicBezTo>
                  <a:cubicBezTo>
                    <a:pt x="7052" y="4516"/>
                    <a:pt x="7361" y="4542"/>
                    <a:pt x="7671" y="4542"/>
                  </a:cubicBezTo>
                  <a:cubicBezTo>
                    <a:pt x="8022" y="4542"/>
                    <a:pt x="8375" y="4509"/>
                    <a:pt x="8722" y="4485"/>
                  </a:cubicBezTo>
                  <a:cubicBezTo>
                    <a:pt x="9169" y="4453"/>
                    <a:pt x="9619" y="4422"/>
                    <a:pt x="10068" y="4422"/>
                  </a:cubicBezTo>
                  <a:cubicBezTo>
                    <a:pt x="10517" y="4422"/>
                    <a:pt x="10965" y="4453"/>
                    <a:pt x="11406" y="4547"/>
                  </a:cubicBezTo>
                  <a:cubicBezTo>
                    <a:pt x="11874" y="4647"/>
                    <a:pt x="12307" y="4832"/>
                    <a:pt x="12699" y="5090"/>
                  </a:cubicBezTo>
                  <a:cubicBezTo>
                    <a:pt x="13179" y="4499"/>
                    <a:pt x="13566" y="3830"/>
                    <a:pt x="13841" y="3107"/>
                  </a:cubicBezTo>
                  <a:lnTo>
                    <a:pt x="13841" y="3107"/>
                  </a:lnTo>
                  <a:cubicBezTo>
                    <a:pt x="13590" y="3143"/>
                    <a:pt x="13340" y="3194"/>
                    <a:pt x="13091" y="3253"/>
                  </a:cubicBezTo>
                  <a:cubicBezTo>
                    <a:pt x="12385" y="3420"/>
                    <a:pt x="11690" y="3634"/>
                    <a:pt x="10987" y="3808"/>
                  </a:cubicBezTo>
                  <a:cubicBezTo>
                    <a:pt x="10291" y="3980"/>
                    <a:pt x="9545" y="4130"/>
                    <a:pt x="8813" y="4130"/>
                  </a:cubicBezTo>
                  <a:cubicBezTo>
                    <a:pt x="8160" y="4130"/>
                    <a:pt x="7517" y="4011"/>
                    <a:pt x="6931" y="3682"/>
                  </a:cubicBezTo>
                  <a:cubicBezTo>
                    <a:pt x="5708" y="2996"/>
                    <a:pt x="4974" y="1767"/>
                    <a:pt x="3896" y="910"/>
                  </a:cubicBezTo>
                  <a:cubicBezTo>
                    <a:pt x="3594" y="670"/>
                    <a:pt x="3267" y="455"/>
                    <a:pt x="2902" y="322"/>
                  </a:cubicBezTo>
                  <a:cubicBezTo>
                    <a:pt x="2519" y="182"/>
                    <a:pt x="2119" y="91"/>
                    <a:pt x="1712" y="48"/>
                  </a:cubicBezTo>
                  <a:cubicBezTo>
                    <a:pt x="1334" y="7"/>
                    <a:pt x="954" y="1"/>
                    <a:pt x="574"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815;p55">
              <a:extLst>
                <a:ext uri="{FF2B5EF4-FFF2-40B4-BE49-F238E27FC236}">
                  <a16:creationId xmlns:a16="http://schemas.microsoft.com/office/drawing/2014/main" id="{1424A667-488D-7A04-1866-3B6EAD1C428B}"/>
                </a:ext>
              </a:extLst>
            </p:cNvPr>
            <p:cNvSpPr/>
            <p:nvPr/>
          </p:nvSpPr>
          <p:spPr>
            <a:xfrm>
              <a:off x="501429" y="4384180"/>
              <a:ext cx="252100" cy="150478"/>
            </a:xfrm>
            <a:custGeom>
              <a:avLst/>
              <a:gdLst/>
              <a:ahLst/>
              <a:cxnLst/>
              <a:rect l="l" t="t" r="r" b="b"/>
              <a:pathLst>
                <a:path w="5289" h="3157" extrusionOk="0">
                  <a:moveTo>
                    <a:pt x="900" y="0"/>
                  </a:moveTo>
                  <a:cubicBezTo>
                    <a:pt x="725" y="0"/>
                    <a:pt x="550" y="38"/>
                    <a:pt x="395" y="125"/>
                  </a:cubicBezTo>
                  <a:cubicBezTo>
                    <a:pt x="224" y="221"/>
                    <a:pt x="95" y="368"/>
                    <a:pt x="0" y="535"/>
                  </a:cubicBezTo>
                  <a:cubicBezTo>
                    <a:pt x="1263" y="2080"/>
                    <a:pt x="3157" y="3084"/>
                    <a:pt x="5289" y="3157"/>
                  </a:cubicBezTo>
                  <a:cubicBezTo>
                    <a:pt x="5287" y="3138"/>
                    <a:pt x="5286" y="3121"/>
                    <a:pt x="5282" y="3103"/>
                  </a:cubicBezTo>
                  <a:cubicBezTo>
                    <a:pt x="5231" y="2760"/>
                    <a:pt x="5101" y="2445"/>
                    <a:pt x="4883" y="2174"/>
                  </a:cubicBezTo>
                  <a:cubicBezTo>
                    <a:pt x="4697" y="1945"/>
                    <a:pt x="4460" y="1782"/>
                    <a:pt x="4193" y="1664"/>
                  </a:cubicBezTo>
                  <a:cubicBezTo>
                    <a:pt x="3648" y="1420"/>
                    <a:pt x="3057" y="1295"/>
                    <a:pt x="2577" y="924"/>
                  </a:cubicBezTo>
                  <a:cubicBezTo>
                    <a:pt x="2337" y="738"/>
                    <a:pt x="2122" y="515"/>
                    <a:pt x="1874" y="338"/>
                  </a:cubicBezTo>
                  <a:cubicBezTo>
                    <a:pt x="1653" y="181"/>
                    <a:pt x="1393" y="68"/>
                    <a:pt x="1126" y="20"/>
                  </a:cubicBezTo>
                  <a:cubicBezTo>
                    <a:pt x="1052" y="7"/>
                    <a:pt x="976" y="0"/>
                    <a:pt x="900" y="0"/>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816;p55">
              <a:extLst>
                <a:ext uri="{FF2B5EF4-FFF2-40B4-BE49-F238E27FC236}">
                  <a16:creationId xmlns:a16="http://schemas.microsoft.com/office/drawing/2014/main" id="{B93C56B3-A271-C34C-EA58-16DD876A6725}"/>
                </a:ext>
              </a:extLst>
            </p:cNvPr>
            <p:cNvSpPr/>
            <p:nvPr/>
          </p:nvSpPr>
          <p:spPr>
            <a:xfrm>
              <a:off x="396852" y="4088085"/>
              <a:ext cx="497766" cy="453056"/>
            </a:xfrm>
            <a:custGeom>
              <a:avLst/>
              <a:gdLst/>
              <a:ahLst/>
              <a:cxnLst/>
              <a:rect l="l" t="t" r="r" b="b"/>
              <a:pathLst>
                <a:path w="10443" h="9505" extrusionOk="0">
                  <a:moveTo>
                    <a:pt x="943" y="1"/>
                  </a:moveTo>
                  <a:cubicBezTo>
                    <a:pt x="940" y="1"/>
                    <a:pt x="936" y="3"/>
                    <a:pt x="935" y="7"/>
                  </a:cubicBezTo>
                  <a:cubicBezTo>
                    <a:pt x="1" y="2563"/>
                    <a:pt x="861" y="5643"/>
                    <a:pt x="2798" y="7500"/>
                  </a:cubicBezTo>
                  <a:cubicBezTo>
                    <a:pt x="4170" y="8815"/>
                    <a:pt x="6033" y="9505"/>
                    <a:pt x="7903" y="9505"/>
                  </a:cubicBezTo>
                  <a:cubicBezTo>
                    <a:pt x="8743" y="9505"/>
                    <a:pt x="9583" y="9366"/>
                    <a:pt x="10381" y="9082"/>
                  </a:cubicBezTo>
                  <a:cubicBezTo>
                    <a:pt x="10443" y="9057"/>
                    <a:pt x="10427" y="8966"/>
                    <a:pt x="10371" y="8966"/>
                  </a:cubicBezTo>
                  <a:cubicBezTo>
                    <a:pt x="10365" y="8966"/>
                    <a:pt x="10358" y="8968"/>
                    <a:pt x="10351" y="8970"/>
                  </a:cubicBezTo>
                  <a:cubicBezTo>
                    <a:pt x="9594" y="9221"/>
                    <a:pt x="8800" y="9345"/>
                    <a:pt x="8006" y="9345"/>
                  </a:cubicBezTo>
                  <a:cubicBezTo>
                    <a:pt x="6148" y="9345"/>
                    <a:pt x="4293" y="8667"/>
                    <a:pt x="2932" y="7365"/>
                  </a:cubicBezTo>
                  <a:cubicBezTo>
                    <a:pt x="940" y="5459"/>
                    <a:pt x="356" y="2632"/>
                    <a:pt x="950" y="11"/>
                  </a:cubicBezTo>
                  <a:cubicBezTo>
                    <a:pt x="952" y="5"/>
                    <a:pt x="948" y="1"/>
                    <a:pt x="9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817;p55">
              <a:extLst>
                <a:ext uri="{FF2B5EF4-FFF2-40B4-BE49-F238E27FC236}">
                  <a16:creationId xmlns:a16="http://schemas.microsoft.com/office/drawing/2014/main" id="{2BBE91E5-09CC-2049-9783-70E7A4C55057}"/>
                </a:ext>
              </a:extLst>
            </p:cNvPr>
            <p:cNvSpPr/>
            <p:nvPr/>
          </p:nvSpPr>
          <p:spPr>
            <a:xfrm>
              <a:off x="498140" y="3850761"/>
              <a:ext cx="644049" cy="434419"/>
            </a:xfrm>
            <a:custGeom>
              <a:avLst/>
              <a:gdLst/>
              <a:ahLst/>
              <a:cxnLst/>
              <a:rect l="l" t="t" r="r" b="b"/>
              <a:pathLst>
                <a:path w="13512" h="9114" extrusionOk="0">
                  <a:moveTo>
                    <a:pt x="5709" y="0"/>
                  </a:moveTo>
                  <a:cubicBezTo>
                    <a:pt x="3551" y="0"/>
                    <a:pt x="1416" y="939"/>
                    <a:pt x="13" y="2687"/>
                  </a:cubicBezTo>
                  <a:cubicBezTo>
                    <a:pt x="1" y="2703"/>
                    <a:pt x="13" y="2723"/>
                    <a:pt x="27" y="2723"/>
                  </a:cubicBezTo>
                  <a:cubicBezTo>
                    <a:pt x="32" y="2723"/>
                    <a:pt x="36" y="2721"/>
                    <a:pt x="41" y="2716"/>
                  </a:cubicBezTo>
                  <a:cubicBezTo>
                    <a:pt x="1562" y="1122"/>
                    <a:pt x="3621" y="190"/>
                    <a:pt x="5724" y="190"/>
                  </a:cubicBezTo>
                  <a:cubicBezTo>
                    <a:pt x="6778" y="190"/>
                    <a:pt x="7842" y="424"/>
                    <a:pt x="8856" y="926"/>
                  </a:cubicBezTo>
                  <a:cubicBezTo>
                    <a:pt x="11838" y="2404"/>
                    <a:pt x="13385" y="5847"/>
                    <a:pt x="12471" y="9060"/>
                  </a:cubicBezTo>
                  <a:cubicBezTo>
                    <a:pt x="12462" y="9092"/>
                    <a:pt x="12488" y="9113"/>
                    <a:pt x="12514" y="9113"/>
                  </a:cubicBezTo>
                  <a:cubicBezTo>
                    <a:pt x="12532" y="9113"/>
                    <a:pt x="12549" y="9104"/>
                    <a:pt x="12555" y="9083"/>
                  </a:cubicBezTo>
                  <a:cubicBezTo>
                    <a:pt x="13512" y="5823"/>
                    <a:pt x="12010" y="2284"/>
                    <a:pt x="8953" y="759"/>
                  </a:cubicBezTo>
                  <a:cubicBezTo>
                    <a:pt x="7929" y="247"/>
                    <a:pt x="6816" y="0"/>
                    <a:pt x="57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818;p55">
              <a:extLst>
                <a:ext uri="{FF2B5EF4-FFF2-40B4-BE49-F238E27FC236}">
                  <a16:creationId xmlns:a16="http://schemas.microsoft.com/office/drawing/2014/main" id="{604E9F94-3487-EAB1-3E9A-C34EAA185360}"/>
                </a:ext>
              </a:extLst>
            </p:cNvPr>
            <p:cNvSpPr/>
            <p:nvPr/>
          </p:nvSpPr>
          <p:spPr>
            <a:xfrm>
              <a:off x="803625" y="4018971"/>
              <a:ext cx="22403" cy="22355"/>
            </a:xfrm>
            <a:custGeom>
              <a:avLst/>
              <a:gdLst/>
              <a:ahLst/>
              <a:cxnLst/>
              <a:rect l="l" t="t" r="r" b="b"/>
              <a:pathLst>
                <a:path w="470" h="469" extrusionOk="0">
                  <a:moveTo>
                    <a:pt x="235" y="1"/>
                  </a:moveTo>
                  <a:cubicBezTo>
                    <a:pt x="106" y="1"/>
                    <a:pt x="1" y="105"/>
                    <a:pt x="1" y="235"/>
                  </a:cubicBezTo>
                  <a:cubicBezTo>
                    <a:pt x="1" y="364"/>
                    <a:pt x="106" y="469"/>
                    <a:pt x="235" y="469"/>
                  </a:cubicBezTo>
                  <a:cubicBezTo>
                    <a:pt x="365" y="469"/>
                    <a:pt x="470" y="364"/>
                    <a:pt x="470" y="235"/>
                  </a:cubicBezTo>
                  <a:cubicBezTo>
                    <a:pt x="470" y="105"/>
                    <a:pt x="365" y="1"/>
                    <a:pt x="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819;p55">
              <a:extLst>
                <a:ext uri="{FF2B5EF4-FFF2-40B4-BE49-F238E27FC236}">
                  <a16:creationId xmlns:a16="http://schemas.microsoft.com/office/drawing/2014/main" id="{5EB6D99D-5297-FAF9-F98E-DAF817340796}"/>
                </a:ext>
              </a:extLst>
            </p:cNvPr>
            <p:cNvSpPr/>
            <p:nvPr/>
          </p:nvSpPr>
          <p:spPr>
            <a:xfrm>
              <a:off x="666970" y="4010439"/>
              <a:ext cx="75883" cy="75644"/>
            </a:xfrm>
            <a:custGeom>
              <a:avLst/>
              <a:gdLst/>
              <a:ahLst/>
              <a:cxnLst/>
              <a:rect l="l" t="t" r="r" b="b"/>
              <a:pathLst>
                <a:path w="1592" h="1587" extrusionOk="0">
                  <a:moveTo>
                    <a:pt x="796" y="1"/>
                  </a:moveTo>
                  <a:cubicBezTo>
                    <a:pt x="360" y="1"/>
                    <a:pt x="6" y="353"/>
                    <a:pt x="3" y="790"/>
                  </a:cubicBezTo>
                  <a:cubicBezTo>
                    <a:pt x="0" y="1227"/>
                    <a:pt x="354" y="1584"/>
                    <a:pt x="792" y="1587"/>
                  </a:cubicBezTo>
                  <a:cubicBezTo>
                    <a:pt x="793" y="1587"/>
                    <a:pt x="794" y="1587"/>
                    <a:pt x="796" y="1587"/>
                  </a:cubicBezTo>
                  <a:cubicBezTo>
                    <a:pt x="1233" y="1587"/>
                    <a:pt x="1586" y="1234"/>
                    <a:pt x="1589" y="797"/>
                  </a:cubicBezTo>
                  <a:cubicBezTo>
                    <a:pt x="1592" y="360"/>
                    <a:pt x="1238" y="3"/>
                    <a:pt x="800" y="1"/>
                  </a:cubicBezTo>
                  <a:cubicBezTo>
                    <a:pt x="799" y="1"/>
                    <a:pt x="798" y="1"/>
                    <a:pt x="7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820;p55">
              <a:extLst>
                <a:ext uri="{FF2B5EF4-FFF2-40B4-BE49-F238E27FC236}">
                  <a16:creationId xmlns:a16="http://schemas.microsoft.com/office/drawing/2014/main" id="{68DBEFA2-857A-9AD8-D54E-296EF184D37F}"/>
                </a:ext>
              </a:extLst>
            </p:cNvPr>
            <p:cNvSpPr/>
            <p:nvPr/>
          </p:nvSpPr>
          <p:spPr>
            <a:xfrm>
              <a:off x="886753" y="4010439"/>
              <a:ext cx="76216" cy="75644"/>
            </a:xfrm>
            <a:custGeom>
              <a:avLst/>
              <a:gdLst/>
              <a:ahLst/>
              <a:cxnLst/>
              <a:rect l="l" t="t" r="r" b="b"/>
              <a:pathLst>
                <a:path w="1599" h="1587" extrusionOk="0">
                  <a:moveTo>
                    <a:pt x="799" y="0"/>
                  </a:moveTo>
                  <a:cubicBezTo>
                    <a:pt x="366" y="0"/>
                    <a:pt x="12" y="349"/>
                    <a:pt x="6" y="783"/>
                  </a:cubicBezTo>
                  <a:cubicBezTo>
                    <a:pt x="1" y="1220"/>
                    <a:pt x="351" y="1580"/>
                    <a:pt x="788" y="1587"/>
                  </a:cubicBezTo>
                  <a:cubicBezTo>
                    <a:pt x="792" y="1587"/>
                    <a:pt x="796" y="1587"/>
                    <a:pt x="800" y="1587"/>
                  </a:cubicBezTo>
                  <a:cubicBezTo>
                    <a:pt x="1233" y="1587"/>
                    <a:pt x="1586" y="1238"/>
                    <a:pt x="1592" y="805"/>
                  </a:cubicBezTo>
                  <a:cubicBezTo>
                    <a:pt x="1598" y="367"/>
                    <a:pt x="1249" y="7"/>
                    <a:pt x="810" y="1"/>
                  </a:cubicBezTo>
                  <a:cubicBezTo>
                    <a:pt x="806" y="1"/>
                    <a:pt x="802" y="0"/>
                    <a:pt x="7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821;p55">
              <a:extLst>
                <a:ext uri="{FF2B5EF4-FFF2-40B4-BE49-F238E27FC236}">
                  <a16:creationId xmlns:a16="http://schemas.microsoft.com/office/drawing/2014/main" id="{76A89595-7F23-D246-BB60-7CFB5E5BBA9B}"/>
                </a:ext>
              </a:extLst>
            </p:cNvPr>
            <p:cNvSpPr/>
            <p:nvPr/>
          </p:nvSpPr>
          <p:spPr>
            <a:xfrm>
              <a:off x="700192" y="3956482"/>
              <a:ext cx="65587" cy="41755"/>
            </a:xfrm>
            <a:custGeom>
              <a:avLst/>
              <a:gdLst/>
              <a:ahLst/>
              <a:cxnLst/>
              <a:rect l="l" t="t" r="r" b="b"/>
              <a:pathLst>
                <a:path w="1376" h="876" extrusionOk="0">
                  <a:moveTo>
                    <a:pt x="1253" y="1"/>
                  </a:moveTo>
                  <a:cubicBezTo>
                    <a:pt x="1185" y="1"/>
                    <a:pt x="1129" y="55"/>
                    <a:pt x="1129" y="123"/>
                  </a:cubicBezTo>
                  <a:cubicBezTo>
                    <a:pt x="1129" y="144"/>
                    <a:pt x="1122" y="629"/>
                    <a:pt x="747" y="629"/>
                  </a:cubicBezTo>
                  <a:cubicBezTo>
                    <a:pt x="351" y="629"/>
                    <a:pt x="258" y="239"/>
                    <a:pt x="254" y="221"/>
                  </a:cubicBezTo>
                  <a:cubicBezTo>
                    <a:pt x="241" y="163"/>
                    <a:pt x="192" y="124"/>
                    <a:pt x="135" y="124"/>
                  </a:cubicBezTo>
                  <a:cubicBezTo>
                    <a:pt x="127" y="124"/>
                    <a:pt x="118" y="125"/>
                    <a:pt x="109" y="127"/>
                  </a:cubicBezTo>
                  <a:cubicBezTo>
                    <a:pt x="43" y="140"/>
                    <a:pt x="1" y="206"/>
                    <a:pt x="14" y="273"/>
                  </a:cubicBezTo>
                  <a:cubicBezTo>
                    <a:pt x="59" y="480"/>
                    <a:pt x="270" y="875"/>
                    <a:pt x="747" y="875"/>
                  </a:cubicBezTo>
                  <a:cubicBezTo>
                    <a:pt x="1243" y="875"/>
                    <a:pt x="1374" y="384"/>
                    <a:pt x="1375" y="123"/>
                  </a:cubicBezTo>
                  <a:cubicBezTo>
                    <a:pt x="1375" y="55"/>
                    <a:pt x="1321" y="1"/>
                    <a:pt x="1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822;p55">
              <a:extLst>
                <a:ext uri="{FF2B5EF4-FFF2-40B4-BE49-F238E27FC236}">
                  <a16:creationId xmlns:a16="http://schemas.microsoft.com/office/drawing/2014/main" id="{CF979394-7C96-1BE2-2E3C-975C62A4490F}"/>
                </a:ext>
              </a:extLst>
            </p:cNvPr>
            <p:cNvSpPr/>
            <p:nvPr/>
          </p:nvSpPr>
          <p:spPr>
            <a:xfrm>
              <a:off x="856533" y="3956482"/>
              <a:ext cx="65635" cy="41755"/>
            </a:xfrm>
            <a:custGeom>
              <a:avLst/>
              <a:gdLst/>
              <a:ahLst/>
              <a:cxnLst/>
              <a:rect l="l" t="t" r="r" b="b"/>
              <a:pathLst>
                <a:path w="1377" h="876" extrusionOk="0">
                  <a:moveTo>
                    <a:pt x="1253" y="1"/>
                  </a:moveTo>
                  <a:cubicBezTo>
                    <a:pt x="1184" y="1"/>
                    <a:pt x="1130" y="55"/>
                    <a:pt x="1130" y="123"/>
                  </a:cubicBezTo>
                  <a:cubicBezTo>
                    <a:pt x="1130" y="144"/>
                    <a:pt x="1126" y="629"/>
                    <a:pt x="748" y="629"/>
                  </a:cubicBezTo>
                  <a:cubicBezTo>
                    <a:pt x="351" y="629"/>
                    <a:pt x="259" y="239"/>
                    <a:pt x="255" y="221"/>
                  </a:cubicBezTo>
                  <a:cubicBezTo>
                    <a:pt x="242" y="163"/>
                    <a:pt x="193" y="124"/>
                    <a:pt x="136" y="124"/>
                  </a:cubicBezTo>
                  <a:cubicBezTo>
                    <a:pt x="127" y="124"/>
                    <a:pt x="118" y="125"/>
                    <a:pt x="109" y="127"/>
                  </a:cubicBezTo>
                  <a:cubicBezTo>
                    <a:pt x="42" y="140"/>
                    <a:pt x="0" y="206"/>
                    <a:pt x="15" y="273"/>
                  </a:cubicBezTo>
                  <a:cubicBezTo>
                    <a:pt x="60" y="480"/>
                    <a:pt x="271" y="875"/>
                    <a:pt x="748" y="875"/>
                  </a:cubicBezTo>
                  <a:cubicBezTo>
                    <a:pt x="1245" y="875"/>
                    <a:pt x="1376" y="384"/>
                    <a:pt x="1376" y="123"/>
                  </a:cubicBezTo>
                  <a:cubicBezTo>
                    <a:pt x="1376" y="55"/>
                    <a:pt x="1322" y="1"/>
                    <a:pt x="1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218" name="Picture 2" descr="Neptune - NASA Science">
            <a:extLst>
              <a:ext uri="{FF2B5EF4-FFF2-40B4-BE49-F238E27FC236}">
                <a16:creationId xmlns:a16="http://schemas.microsoft.com/office/drawing/2014/main" id="{9E721AEA-2E01-64DD-B128-D9F35087E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4790" y="247973"/>
            <a:ext cx="4653292" cy="4647554"/>
          </a:xfrm>
          <a:prstGeom prst="rect">
            <a:avLst/>
          </a:prstGeom>
          <a:noFill/>
          <a:extLst>
            <a:ext uri="{909E8E84-426E-40DD-AFC4-6F175D3DCCD1}">
              <a14:hiddenFill xmlns:a14="http://schemas.microsoft.com/office/drawing/2010/main">
                <a:solidFill>
                  <a:srgbClr val="FFFFFF"/>
                </a:solidFill>
              </a14:hiddenFill>
            </a:ext>
          </a:extLst>
        </p:spPr>
      </p:pic>
      <p:pic>
        <p:nvPicPr>
          <p:cNvPr id="5" name="neptune">
            <a:hlinkClick r:id="" action="ppaction://media"/>
            <a:extLst>
              <a:ext uri="{FF2B5EF4-FFF2-40B4-BE49-F238E27FC236}">
                <a16:creationId xmlns:a16="http://schemas.microsoft.com/office/drawing/2014/main" id="{B78EF058-3888-9FC4-9512-931507058C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4014" y="1162420"/>
            <a:ext cx="406400" cy="406400"/>
          </a:xfrm>
          <a:prstGeom prst="rect">
            <a:avLst/>
          </a:prstGeom>
        </p:spPr>
      </p:pic>
    </p:spTree>
    <p:extLst>
      <p:ext uri="{BB962C8B-B14F-4D97-AF65-F5344CB8AC3E}">
        <p14:creationId xmlns:p14="http://schemas.microsoft.com/office/powerpoint/2010/main" val="208925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mediacall" presetSubtype="0" fill="hold" nodeType="withEffect">
                                  <p:stCondLst>
                                    <p:cond delay="0"/>
                                  </p:stCondLst>
                                  <p:childTnLst>
                                    <p:cmd type="call" cmd="playFrom(0.0)">
                                      <p:cBhvr>
                                        <p:cTn id="14" dur="1080"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2" grpId="0" animBg="1"/>
      <p:bldP spid="2" grpId="1" animBg="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25F2EF-245C-B4AA-BC2F-08F153F9C007}"/>
              </a:ext>
            </a:extLst>
          </p:cNvPr>
          <p:cNvSpPr/>
          <p:nvPr/>
        </p:nvSpPr>
        <p:spPr>
          <a:xfrm>
            <a:off x="533622" y="971866"/>
            <a:ext cx="3022803" cy="787509"/>
          </a:xfrm>
          <a:prstGeom prst="roundRect">
            <a:avLst/>
          </a:prstGeom>
          <a:solidFill>
            <a:schemeClr val="accent3">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UFO (n)</a:t>
            </a:r>
          </a:p>
        </p:txBody>
      </p:sp>
      <p:sp>
        <p:nvSpPr>
          <p:cNvPr id="3" name="TextBox 2">
            <a:extLst>
              <a:ext uri="{FF2B5EF4-FFF2-40B4-BE49-F238E27FC236}">
                <a16:creationId xmlns:a16="http://schemas.microsoft.com/office/drawing/2014/main" id="{C75E8753-27CA-D208-3D11-F70EB19181D9}"/>
              </a:ext>
            </a:extLst>
          </p:cNvPr>
          <p:cNvSpPr txBox="1"/>
          <p:nvPr/>
        </p:nvSpPr>
        <p:spPr>
          <a:xfrm>
            <a:off x="901030" y="2016471"/>
            <a:ext cx="2268570" cy="646331"/>
          </a:xfrm>
          <a:prstGeom prst="rect">
            <a:avLst/>
          </a:prstGeom>
          <a:noFill/>
        </p:spPr>
        <p:txBody>
          <a:bodyPr wrap="none" rtlCol="0">
            <a:spAutoFit/>
          </a:bodyPr>
          <a:lstStyle/>
          <a:p>
            <a:r>
              <a:rPr lang="en-US" sz="3600" dirty="0"/>
              <a:t>/ˌ</a:t>
            </a:r>
            <a:r>
              <a:rPr lang="en-US" sz="3600" dirty="0" err="1"/>
              <a:t>ju</a:t>
            </a:r>
            <a:r>
              <a:rPr lang="en-US" sz="3600" dirty="0"/>
              <a:t>ː.</a:t>
            </a:r>
            <a:r>
              <a:rPr lang="en-US" sz="3600" dirty="0" err="1"/>
              <a:t>efˈəʊ</a:t>
            </a:r>
            <a:r>
              <a:rPr lang="en-US" sz="3600" dirty="0"/>
              <a:t>/</a:t>
            </a:r>
          </a:p>
        </p:txBody>
      </p:sp>
      <p:sp>
        <p:nvSpPr>
          <p:cNvPr id="4" name="TextBox 3">
            <a:extLst>
              <a:ext uri="{FF2B5EF4-FFF2-40B4-BE49-F238E27FC236}">
                <a16:creationId xmlns:a16="http://schemas.microsoft.com/office/drawing/2014/main" id="{59706053-7466-FA7C-EDE2-846B5D3BD77C}"/>
              </a:ext>
            </a:extLst>
          </p:cNvPr>
          <p:cNvSpPr txBox="1"/>
          <p:nvPr/>
        </p:nvSpPr>
        <p:spPr>
          <a:xfrm>
            <a:off x="270025" y="2778552"/>
            <a:ext cx="3530581" cy="1446550"/>
          </a:xfrm>
          <a:prstGeom prst="rect">
            <a:avLst/>
          </a:prstGeom>
          <a:noFill/>
        </p:spPr>
        <p:txBody>
          <a:bodyPr wrap="square" rtlCol="0">
            <a:spAutoFit/>
          </a:bodyPr>
          <a:lstStyle/>
          <a:p>
            <a:pPr algn="ctr"/>
            <a:r>
              <a:rPr lang="en-US" sz="4400" b="1" dirty="0" err="1">
                <a:solidFill>
                  <a:schemeClr val="accent1">
                    <a:lumMod val="75000"/>
                  </a:schemeClr>
                </a:solidFill>
                <a:latin typeface="Patrick Hand "/>
              </a:rPr>
              <a:t>vật</a:t>
            </a:r>
            <a:r>
              <a:rPr lang="en-US" sz="4400" b="1" dirty="0">
                <a:solidFill>
                  <a:schemeClr val="accent1">
                    <a:lumMod val="75000"/>
                  </a:schemeClr>
                </a:solidFill>
                <a:latin typeface="Patrick Hand "/>
              </a:rPr>
              <a:t> </a:t>
            </a:r>
            <a:r>
              <a:rPr lang="en-US" sz="4400" b="1" dirty="0" err="1">
                <a:solidFill>
                  <a:schemeClr val="accent1">
                    <a:lumMod val="75000"/>
                  </a:schemeClr>
                </a:solidFill>
                <a:latin typeface="Patrick Hand "/>
              </a:rPr>
              <a:t>thể</a:t>
            </a:r>
            <a:r>
              <a:rPr lang="en-US" sz="4400" b="1" dirty="0">
                <a:solidFill>
                  <a:schemeClr val="accent1">
                    <a:lumMod val="75000"/>
                  </a:schemeClr>
                </a:solidFill>
                <a:latin typeface="Patrick Hand "/>
              </a:rPr>
              <a:t> bay </a:t>
            </a:r>
            <a:r>
              <a:rPr lang="en-US" sz="4400" b="1" dirty="0" err="1">
                <a:solidFill>
                  <a:schemeClr val="accent1">
                    <a:lumMod val="75000"/>
                  </a:schemeClr>
                </a:solidFill>
                <a:latin typeface="Patrick Hand "/>
              </a:rPr>
              <a:t>không</a:t>
            </a:r>
            <a:r>
              <a:rPr lang="en-US" sz="4400" b="1" dirty="0">
                <a:solidFill>
                  <a:schemeClr val="accent1">
                    <a:lumMod val="75000"/>
                  </a:schemeClr>
                </a:solidFill>
                <a:latin typeface="Patrick Hand "/>
              </a:rPr>
              <a:t> </a:t>
            </a:r>
            <a:r>
              <a:rPr lang="en-US" sz="4400" b="1" dirty="0" err="1">
                <a:solidFill>
                  <a:schemeClr val="accent1">
                    <a:lumMod val="75000"/>
                  </a:schemeClr>
                </a:solidFill>
                <a:latin typeface="Patrick Hand "/>
              </a:rPr>
              <a:t>xác</a:t>
            </a:r>
            <a:r>
              <a:rPr lang="en-US" sz="4400" b="1" dirty="0">
                <a:solidFill>
                  <a:schemeClr val="accent1">
                    <a:lumMod val="75000"/>
                  </a:schemeClr>
                </a:solidFill>
                <a:latin typeface="Patrick Hand "/>
              </a:rPr>
              <a:t> </a:t>
            </a:r>
            <a:r>
              <a:rPr lang="en-US" sz="4400" b="1" dirty="0" err="1">
                <a:solidFill>
                  <a:schemeClr val="accent1">
                    <a:lumMod val="75000"/>
                  </a:schemeClr>
                </a:solidFill>
                <a:latin typeface="Patrick Hand "/>
              </a:rPr>
              <a:t>định</a:t>
            </a:r>
            <a:endParaRPr lang="en-US" sz="4400" b="1" dirty="0">
              <a:solidFill>
                <a:schemeClr val="accent1">
                  <a:lumMod val="75000"/>
                </a:schemeClr>
              </a:solidFill>
              <a:latin typeface="Patrick Hand "/>
            </a:endParaRPr>
          </a:p>
        </p:txBody>
      </p:sp>
      <p:pic>
        <p:nvPicPr>
          <p:cNvPr id="10242" name="Picture 2" descr="Bí ẩn UFO ghé thăm gây hoảng loạn thị trấn Mỹ | baotintuc.vn">
            <a:extLst>
              <a:ext uri="{FF2B5EF4-FFF2-40B4-BE49-F238E27FC236}">
                <a16:creationId xmlns:a16="http://schemas.microsoft.com/office/drawing/2014/main" id="{1E82D42A-C586-9931-2B1F-9024DF7AE2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0811" y="841291"/>
            <a:ext cx="5168816" cy="29099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F40D2CB-4024-5EA1-6474-8E3788E10120}"/>
              </a:ext>
            </a:extLst>
          </p:cNvPr>
          <p:cNvSpPr txBox="1"/>
          <p:nvPr/>
        </p:nvSpPr>
        <p:spPr>
          <a:xfrm>
            <a:off x="4154824" y="3978926"/>
            <a:ext cx="4520789" cy="646331"/>
          </a:xfrm>
          <a:prstGeom prst="rect">
            <a:avLst/>
          </a:prstGeom>
          <a:noFill/>
        </p:spPr>
        <p:txBody>
          <a:bodyPr wrap="none" rtlCol="0">
            <a:spAutoFit/>
          </a:bodyPr>
          <a:lstStyle/>
          <a:p>
            <a:r>
              <a:rPr lang="en-US" sz="3600" b="1" dirty="0">
                <a:solidFill>
                  <a:schemeClr val="accent4">
                    <a:lumMod val="50000"/>
                  </a:schemeClr>
                </a:solidFill>
                <a:latin typeface="Patrick Hand" panose="00000500000000000000" pitchFamily="2" charset="0"/>
              </a:rPr>
              <a:t>U</a:t>
            </a:r>
            <a:r>
              <a:rPr lang="en-US" sz="3600" dirty="0">
                <a:latin typeface="Patrick Hand" panose="00000500000000000000" pitchFamily="2" charset="0"/>
              </a:rPr>
              <a:t>nidentified </a:t>
            </a:r>
            <a:r>
              <a:rPr lang="en-US" sz="3600" b="1" dirty="0">
                <a:solidFill>
                  <a:schemeClr val="accent4">
                    <a:lumMod val="50000"/>
                  </a:schemeClr>
                </a:solidFill>
                <a:latin typeface="Patrick Hand" panose="00000500000000000000" pitchFamily="2" charset="0"/>
              </a:rPr>
              <a:t>F</a:t>
            </a:r>
            <a:r>
              <a:rPr lang="en-US" sz="3600" dirty="0">
                <a:latin typeface="Patrick Hand" panose="00000500000000000000" pitchFamily="2" charset="0"/>
              </a:rPr>
              <a:t>lying </a:t>
            </a:r>
            <a:r>
              <a:rPr lang="en-US" sz="3600" b="1" dirty="0">
                <a:solidFill>
                  <a:schemeClr val="accent4">
                    <a:lumMod val="50000"/>
                  </a:schemeClr>
                </a:solidFill>
                <a:latin typeface="Patrick Hand" panose="00000500000000000000" pitchFamily="2" charset="0"/>
              </a:rPr>
              <a:t>O</a:t>
            </a:r>
            <a:r>
              <a:rPr lang="en-US" sz="3600" dirty="0">
                <a:latin typeface="Patrick Hand" panose="00000500000000000000" pitchFamily="2" charset="0"/>
              </a:rPr>
              <a:t>bject</a:t>
            </a:r>
          </a:p>
        </p:txBody>
      </p:sp>
      <p:pic>
        <p:nvPicPr>
          <p:cNvPr id="7" name="ufo">
            <a:hlinkClick r:id="" action="ppaction://media"/>
            <a:extLst>
              <a:ext uri="{FF2B5EF4-FFF2-40B4-BE49-F238E27FC236}">
                <a16:creationId xmlns:a16="http://schemas.microsoft.com/office/drawing/2014/main" id="{DE4F5DE4-DB19-46E3-168A-84336DEA0C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4013" y="1380287"/>
            <a:ext cx="406400" cy="406400"/>
          </a:xfrm>
          <a:prstGeom prst="rect">
            <a:avLst/>
          </a:prstGeom>
        </p:spPr>
      </p:pic>
      <p:grpSp>
        <p:nvGrpSpPr>
          <p:cNvPr id="8" name="Google Shape;4579;p53">
            <a:extLst>
              <a:ext uri="{FF2B5EF4-FFF2-40B4-BE49-F238E27FC236}">
                <a16:creationId xmlns:a16="http://schemas.microsoft.com/office/drawing/2014/main" id="{94440EF5-5348-CF1D-6E39-1A9398027289}"/>
              </a:ext>
            </a:extLst>
          </p:cNvPr>
          <p:cNvGrpSpPr/>
          <p:nvPr/>
        </p:nvGrpSpPr>
        <p:grpSpPr>
          <a:xfrm>
            <a:off x="-216914" y="4235017"/>
            <a:ext cx="1614360" cy="1012398"/>
            <a:chOff x="3412760" y="-653963"/>
            <a:chExt cx="585040" cy="366878"/>
          </a:xfrm>
        </p:grpSpPr>
        <p:sp>
          <p:nvSpPr>
            <p:cNvPr id="9" name="Google Shape;4580;p53">
              <a:extLst>
                <a:ext uri="{FF2B5EF4-FFF2-40B4-BE49-F238E27FC236}">
                  <a16:creationId xmlns:a16="http://schemas.microsoft.com/office/drawing/2014/main" id="{DB5CDE61-9847-AF7B-11A1-38F812C087A1}"/>
                </a:ext>
              </a:extLst>
            </p:cNvPr>
            <p:cNvSpPr/>
            <p:nvPr/>
          </p:nvSpPr>
          <p:spPr>
            <a:xfrm>
              <a:off x="3414571" y="-540044"/>
              <a:ext cx="581132" cy="252958"/>
            </a:xfrm>
            <a:custGeom>
              <a:avLst/>
              <a:gdLst/>
              <a:ahLst/>
              <a:cxnLst/>
              <a:rect l="l" t="t" r="r" b="b"/>
              <a:pathLst>
                <a:path w="12192" h="5307" extrusionOk="0">
                  <a:moveTo>
                    <a:pt x="3393" y="0"/>
                  </a:moveTo>
                  <a:cubicBezTo>
                    <a:pt x="1110" y="0"/>
                    <a:pt x="124" y="795"/>
                    <a:pt x="124" y="795"/>
                  </a:cubicBezTo>
                  <a:cubicBezTo>
                    <a:pt x="124" y="795"/>
                    <a:pt x="0" y="3363"/>
                    <a:pt x="4807" y="4842"/>
                  </a:cubicBezTo>
                  <a:cubicBezTo>
                    <a:pt x="5896" y="5177"/>
                    <a:pt x="6870" y="5306"/>
                    <a:pt x="7725" y="5306"/>
                  </a:cubicBezTo>
                  <a:cubicBezTo>
                    <a:pt x="10649" y="5306"/>
                    <a:pt x="12192" y="3795"/>
                    <a:pt x="12192" y="3795"/>
                  </a:cubicBezTo>
                  <a:cubicBezTo>
                    <a:pt x="12192" y="3795"/>
                    <a:pt x="10801" y="1440"/>
                    <a:pt x="6375" y="383"/>
                  </a:cubicBezTo>
                  <a:cubicBezTo>
                    <a:pt x="5203" y="103"/>
                    <a:pt x="4214" y="0"/>
                    <a:pt x="3393" y="0"/>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581;p53">
              <a:extLst>
                <a:ext uri="{FF2B5EF4-FFF2-40B4-BE49-F238E27FC236}">
                  <a16:creationId xmlns:a16="http://schemas.microsoft.com/office/drawing/2014/main" id="{3C3FE973-1CBA-9C36-5B5B-7161A2C7DA79}"/>
                </a:ext>
              </a:extLst>
            </p:cNvPr>
            <p:cNvSpPr/>
            <p:nvPr/>
          </p:nvSpPr>
          <p:spPr>
            <a:xfrm>
              <a:off x="3553657" y="-650579"/>
              <a:ext cx="350147" cy="221261"/>
            </a:xfrm>
            <a:custGeom>
              <a:avLst/>
              <a:gdLst/>
              <a:ahLst/>
              <a:cxnLst/>
              <a:rect l="l" t="t" r="r" b="b"/>
              <a:pathLst>
                <a:path w="7346" h="4642" extrusionOk="0">
                  <a:moveTo>
                    <a:pt x="3290" y="1"/>
                  </a:moveTo>
                  <a:cubicBezTo>
                    <a:pt x="565" y="1"/>
                    <a:pt x="1" y="3058"/>
                    <a:pt x="1" y="3058"/>
                  </a:cubicBezTo>
                  <a:cubicBezTo>
                    <a:pt x="1" y="3058"/>
                    <a:pt x="651" y="3860"/>
                    <a:pt x="2796" y="4368"/>
                  </a:cubicBezTo>
                  <a:cubicBezTo>
                    <a:pt x="3664" y="4574"/>
                    <a:pt x="4335" y="4641"/>
                    <a:pt x="4842" y="4641"/>
                  </a:cubicBezTo>
                  <a:cubicBezTo>
                    <a:pt x="5802" y="4641"/>
                    <a:pt x="6173" y="4400"/>
                    <a:pt x="6173" y="4400"/>
                  </a:cubicBezTo>
                  <a:cubicBezTo>
                    <a:pt x="6173" y="4400"/>
                    <a:pt x="7346" y="652"/>
                    <a:pt x="4004" y="66"/>
                  </a:cubicBezTo>
                  <a:cubicBezTo>
                    <a:pt x="3751" y="21"/>
                    <a:pt x="3513" y="1"/>
                    <a:pt x="3290" y="1"/>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82;p53">
              <a:extLst>
                <a:ext uri="{FF2B5EF4-FFF2-40B4-BE49-F238E27FC236}">
                  <a16:creationId xmlns:a16="http://schemas.microsoft.com/office/drawing/2014/main" id="{48DDA459-1735-394F-9E69-E682E6D29DD8}"/>
                </a:ext>
              </a:extLst>
            </p:cNvPr>
            <p:cNvSpPr/>
            <p:nvPr/>
          </p:nvSpPr>
          <p:spPr>
            <a:xfrm>
              <a:off x="3414571" y="-504724"/>
              <a:ext cx="571885" cy="217638"/>
            </a:xfrm>
            <a:custGeom>
              <a:avLst/>
              <a:gdLst/>
              <a:ahLst/>
              <a:cxnLst/>
              <a:rect l="l" t="t" r="r" b="b"/>
              <a:pathLst>
                <a:path w="11998" h="4566" extrusionOk="0">
                  <a:moveTo>
                    <a:pt x="197" y="1"/>
                  </a:moveTo>
                  <a:cubicBezTo>
                    <a:pt x="149" y="34"/>
                    <a:pt x="124" y="53"/>
                    <a:pt x="124" y="53"/>
                  </a:cubicBezTo>
                  <a:cubicBezTo>
                    <a:pt x="124" y="53"/>
                    <a:pt x="0" y="2624"/>
                    <a:pt x="4807" y="4101"/>
                  </a:cubicBezTo>
                  <a:cubicBezTo>
                    <a:pt x="5896" y="4436"/>
                    <a:pt x="6869" y="4565"/>
                    <a:pt x="7725" y="4565"/>
                  </a:cubicBezTo>
                  <a:cubicBezTo>
                    <a:pt x="10047" y="4565"/>
                    <a:pt x="11498" y="3612"/>
                    <a:pt x="11997" y="3220"/>
                  </a:cubicBezTo>
                  <a:lnTo>
                    <a:pt x="11997" y="3220"/>
                  </a:lnTo>
                  <a:cubicBezTo>
                    <a:pt x="11857" y="3232"/>
                    <a:pt x="11607" y="3243"/>
                    <a:pt x="11266" y="3243"/>
                  </a:cubicBezTo>
                  <a:cubicBezTo>
                    <a:pt x="10190" y="3243"/>
                    <a:pt x="8202" y="3127"/>
                    <a:pt x="5850" y="2525"/>
                  </a:cubicBezTo>
                  <a:cubicBezTo>
                    <a:pt x="2228" y="1596"/>
                    <a:pt x="655" y="470"/>
                    <a:pt x="197"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83;p53">
              <a:extLst>
                <a:ext uri="{FF2B5EF4-FFF2-40B4-BE49-F238E27FC236}">
                  <a16:creationId xmlns:a16="http://schemas.microsoft.com/office/drawing/2014/main" id="{C652A13A-160D-31DC-971E-B8BD6163221C}"/>
                </a:ext>
              </a:extLst>
            </p:cNvPr>
            <p:cNvSpPr/>
            <p:nvPr/>
          </p:nvSpPr>
          <p:spPr>
            <a:xfrm>
              <a:off x="3448270" y="-502770"/>
              <a:ext cx="56769" cy="51669"/>
            </a:xfrm>
            <a:custGeom>
              <a:avLst/>
              <a:gdLst/>
              <a:ahLst/>
              <a:cxnLst/>
              <a:rect l="l" t="t" r="r" b="b"/>
              <a:pathLst>
                <a:path w="1191" h="1084" extrusionOk="0">
                  <a:moveTo>
                    <a:pt x="596" y="0"/>
                  </a:moveTo>
                  <a:cubicBezTo>
                    <a:pt x="457" y="0"/>
                    <a:pt x="318" y="53"/>
                    <a:pt x="212" y="159"/>
                  </a:cubicBezTo>
                  <a:cubicBezTo>
                    <a:pt x="1" y="370"/>
                    <a:pt x="1" y="714"/>
                    <a:pt x="212" y="925"/>
                  </a:cubicBezTo>
                  <a:cubicBezTo>
                    <a:pt x="318" y="1031"/>
                    <a:pt x="457" y="1084"/>
                    <a:pt x="596" y="1084"/>
                  </a:cubicBezTo>
                  <a:cubicBezTo>
                    <a:pt x="734" y="1084"/>
                    <a:pt x="873" y="1031"/>
                    <a:pt x="979" y="925"/>
                  </a:cubicBezTo>
                  <a:cubicBezTo>
                    <a:pt x="1190" y="714"/>
                    <a:pt x="1190" y="370"/>
                    <a:pt x="979" y="159"/>
                  </a:cubicBezTo>
                  <a:cubicBezTo>
                    <a:pt x="873" y="53"/>
                    <a:pt x="734" y="0"/>
                    <a:pt x="5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84;p53">
              <a:extLst>
                <a:ext uri="{FF2B5EF4-FFF2-40B4-BE49-F238E27FC236}">
                  <a16:creationId xmlns:a16="http://schemas.microsoft.com/office/drawing/2014/main" id="{AD6AC9AC-3875-204C-E1C3-7420DBBC470A}"/>
                </a:ext>
              </a:extLst>
            </p:cNvPr>
            <p:cNvSpPr/>
            <p:nvPr/>
          </p:nvSpPr>
          <p:spPr>
            <a:xfrm>
              <a:off x="3456659" y="-495191"/>
              <a:ext cx="40182" cy="36511"/>
            </a:xfrm>
            <a:custGeom>
              <a:avLst/>
              <a:gdLst/>
              <a:ahLst/>
              <a:cxnLst/>
              <a:rect l="l" t="t" r="r" b="b"/>
              <a:pathLst>
                <a:path w="843" h="766" extrusionOk="0">
                  <a:moveTo>
                    <a:pt x="421" y="1"/>
                  </a:moveTo>
                  <a:cubicBezTo>
                    <a:pt x="248" y="1"/>
                    <a:pt x="91" y="119"/>
                    <a:pt x="49" y="295"/>
                  </a:cubicBezTo>
                  <a:cubicBezTo>
                    <a:pt x="1" y="500"/>
                    <a:pt x="127" y="707"/>
                    <a:pt x="334" y="756"/>
                  </a:cubicBezTo>
                  <a:cubicBezTo>
                    <a:pt x="363" y="762"/>
                    <a:pt x="393" y="766"/>
                    <a:pt x="421" y="766"/>
                  </a:cubicBezTo>
                  <a:cubicBezTo>
                    <a:pt x="595" y="766"/>
                    <a:pt x="751" y="648"/>
                    <a:pt x="794" y="472"/>
                  </a:cubicBezTo>
                  <a:cubicBezTo>
                    <a:pt x="842" y="266"/>
                    <a:pt x="716" y="59"/>
                    <a:pt x="510" y="11"/>
                  </a:cubicBezTo>
                  <a:cubicBezTo>
                    <a:pt x="480" y="4"/>
                    <a:pt x="450" y="1"/>
                    <a:pt x="421"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85;p53">
              <a:extLst>
                <a:ext uri="{FF2B5EF4-FFF2-40B4-BE49-F238E27FC236}">
                  <a16:creationId xmlns:a16="http://schemas.microsoft.com/office/drawing/2014/main" id="{9B013650-7B06-0ABC-6A10-04E29695A038}"/>
                </a:ext>
              </a:extLst>
            </p:cNvPr>
            <p:cNvSpPr/>
            <p:nvPr/>
          </p:nvSpPr>
          <p:spPr>
            <a:xfrm>
              <a:off x="3563619" y="-437612"/>
              <a:ext cx="56817" cy="51717"/>
            </a:xfrm>
            <a:custGeom>
              <a:avLst/>
              <a:gdLst/>
              <a:ahLst/>
              <a:cxnLst/>
              <a:rect l="l" t="t" r="r" b="b"/>
              <a:pathLst>
                <a:path w="1192" h="1085" extrusionOk="0">
                  <a:moveTo>
                    <a:pt x="596" y="1"/>
                  </a:moveTo>
                  <a:cubicBezTo>
                    <a:pt x="351" y="1"/>
                    <a:pt x="128" y="169"/>
                    <a:pt x="69" y="417"/>
                  </a:cubicBezTo>
                  <a:cubicBezTo>
                    <a:pt x="0" y="707"/>
                    <a:pt x="180" y="1000"/>
                    <a:pt x="471" y="1070"/>
                  </a:cubicBezTo>
                  <a:cubicBezTo>
                    <a:pt x="513" y="1080"/>
                    <a:pt x="555" y="1084"/>
                    <a:pt x="597" y="1084"/>
                  </a:cubicBezTo>
                  <a:cubicBezTo>
                    <a:pt x="841" y="1084"/>
                    <a:pt x="1063" y="917"/>
                    <a:pt x="1122" y="668"/>
                  </a:cubicBezTo>
                  <a:cubicBezTo>
                    <a:pt x="1192" y="377"/>
                    <a:pt x="1011" y="86"/>
                    <a:pt x="720" y="15"/>
                  </a:cubicBezTo>
                  <a:cubicBezTo>
                    <a:pt x="679" y="6"/>
                    <a:pt x="637" y="1"/>
                    <a:pt x="5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586;p53">
              <a:extLst>
                <a:ext uri="{FF2B5EF4-FFF2-40B4-BE49-F238E27FC236}">
                  <a16:creationId xmlns:a16="http://schemas.microsoft.com/office/drawing/2014/main" id="{99ABB30E-2EEF-E8F8-C7CF-DF70C66D97BB}"/>
                </a:ext>
              </a:extLst>
            </p:cNvPr>
            <p:cNvSpPr/>
            <p:nvPr/>
          </p:nvSpPr>
          <p:spPr>
            <a:xfrm>
              <a:off x="3571961" y="-429985"/>
              <a:ext cx="40134" cy="36511"/>
            </a:xfrm>
            <a:custGeom>
              <a:avLst/>
              <a:gdLst/>
              <a:ahLst/>
              <a:cxnLst/>
              <a:rect l="l" t="t" r="r" b="b"/>
              <a:pathLst>
                <a:path w="842" h="766" extrusionOk="0">
                  <a:moveTo>
                    <a:pt x="421" y="0"/>
                  </a:moveTo>
                  <a:cubicBezTo>
                    <a:pt x="248" y="0"/>
                    <a:pt x="90" y="118"/>
                    <a:pt x="48" y="294"/>
                  </a:cubicBezTo>
                  <a:cubicBezTo>
                    <a:pt x="0" y="499"/>
                    <a:pt x="127" y="707"/>
                    <a:pt x="333" y="755"/>
                  </a:cubicBezTo>
                  <a:cubicBezTo>
                    <a:pt x="363" y="762"/>
                    <a:pt x="393" y="766"/>
                    <a:pt x="423" y="766"/>
                  </a:cubicBezTo>
                  <a:cubicBezTo>
                    <a:pt x="595" y="766"/>
                    <a:pt x="752" y="646"/>
                    <a:pt x="794" y="471"/>
                  </a:cubicBezTo>
                  <a:cubicBezTo>
                    <a:pt x="842" y="266"/>
                    <a:pt x="715" y="59"/>
                    <a:pt x="509" y="10"/>
                  </a:cubicBezTo>
                  <a:cubicBezTo>
                    <a:pt x="479" y="4"/>
                    <a:pt x="450" y="0"/>
                    <a:pt x="421" y="0"/>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587;p53">
              <a:extLst>
                <a:ext uri="{FF2B5EF4-FFF2-40B4-BE49-F238E27FC236}">
                  <a16:creationId xmlns:a16="http://schemas.microsoft.com/office/drawing/2014/main" id="{2DD7338F-E779-65FD-40F6-6E31DF2B50CD}"/>
                </a:ext>
              </a:extLst>
            </p:cNvPr>
            <p:cNvSpPr/>
            <p:nvPr/>
          </p:nvSpPr>
          <p:spPr>
            <a:xfrm>
              <a:off x="3730018" y="-390757"/>
              <a:ext cx="56769" cy="51669"/>
            </a:xfrm>
            <a:custGeom>
              <a:avLst/>
              <a:gdLst/>
              <a:ahLst/>
              <a:cxnLst/>
              <a:rect l="l" t="t" r="r" b="b"/>
              <a:pathLst>
                <a:path w="1191" h="1084" extrusionOk="0">
                  <a:moveTo>
                    <a:pt x="596" y="0"/>
                  </a:moveTo>
                  <a:cubicBezTo>
                    <a:pt x="457" y="0"/>
                    <a:pt x="319" y="53"/>
                    <a:pt x="213" y="159"/>
                  </a:cubicBezTo>
                  <a:cubicBezTo>
                    <a:pt x="0" y="370"/>
                    <a:pt x="0" y="714"/>
                    <a:pt x="213" y="925"/>
                  </a:cubicBezTo>
                  <a:cubicBezTo>
                    <a:pt x="319" y="1031"/>
                    <a:pt x="457" y="1084"/>
                    <a:pt x="596" y="1084"/>
                  </a:cubicBezTo>
                  <a:cubicBezTo>
                    <a:pt x="734" y="1084"/>
                    <a:pt x="872" y="1031"/>
                    <a:pt x="978" y="925"/>
                  </a:cubicBezTo>
                  <a:cubicBezTo>
                    <a:pt x="1191" y="714"/>
                    <a:pt x="1191" y="370"/>
                    <a:pt x="978" y="159"/>
                  </a:cubicBezTo>
                  <a:cubicBezTo>
                    <a:pt x="872" y="53"/>
                    <a:pt x="734" y="0"/>
                    <a:pt x="5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588;p53">
              <a:extLst>
                <a:ext uri="{FF2B5EF4-FFF2-40B4-BE49-F238E27FC236}">
                  <a16:creationId xmlns:a16="http://schemas.microsoft.com/office/drawing/2014/main" id="{87B59B63-CF90-810F-E8D3-34275A3C2AE6}"/>
                </a:ext>
              </a:extLst>
            </p:cNvPr>
            <p:cNvSpPr/>
            <p:nvPr/>
          </p:nvSpPr>
          <p:spPr>
            <a:xfrm>
              <a:off x="3738359" y="-383226"/>
              <a:ext cx="40134" cy="36559"/>
            </a:xfrm>
            <a:custGeom>
              <a:avLst/>
              <a:gdLst/>
              <a:ahLst/>
              <a:cxnLst/>
              <a:rect l="l" t="t" r="r" b="b"/>
              <a:pathLst>
                <a:path w="842" h="767" extrusionOk="0">
                  <a:moveTo>
                    <a:pt x="421" y="0"/>
                  </a:moveTo>
                  <a:cubicBezTo>
                    <a:pt x="248" y="0"/>
                    <a:pt x="91" y="118"/>
                    <a:pt x="48" y="295"/>
                  </a:cubicBezTo>
                  <a:cubicBezTo>
                    <a:pt x="0" y="500"/>
                    <a:pt x="127" y="706"/>
                    <a:pt x="333" y="756"/>
                  </a:cubicBezTo>
                  <a:cubicBezTo>
                    <a:pt x="363" y="763"/>
                    <a:pt x="393" y="766"/>
                    <a:pt x="423" y="766"/>
                  </a:cubicBezTo>
                  <a:cubicBezTo>
                    <a:pt x="596" y="766"/>
                    <a:pt x="752" y="648"/>
                    <a:pt x="794" y="471"/>
                  </a:cubicBezTo>
                  <a:cubicBezTo>
                    <a:pt x="842" y="266"/>
                    <a:pt x="715" y="60"/>
                    <a:pt x="509" y="10"/>
                  </a:cubicBezTo>
                  <a:cubicBezTo>
                    <a:pt x="480" y="3"/>
                    <a:pt x="450" y="0"/>
                    <a:pt x="421" y="0"/>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589;p53">
              <a:extLst>
                <a:ext uri="{FF2B5EF4-FFF2-40B4-BE49-F238E27FC236}">
                  <a16:creationId xmlns:a16="http://schemas.microsoft.com/office/drawing/2014/main" id="{DD1A4CD3-C131-DE1A-08B8-0280D8AC09CE}"/>
                </a:ext>
              </a:extLst>
            </p:cNvPr>
            <p:cNvSpPr/>
            <p:nvPr/>
          </p:nvSpPr>
          <p:spPr>
            <a:xfrm>
              <a:off x="3888456" y="-379317"/>
              <a:ext cx="56817" cy="51669"/>
            </a:xfrm>
            <a:custGeom>
              <a:avLst/>
              <a:gdLst/>
              <a:ahLst/>
              <a:cxnLst/>
              <a:rect l="l" t="t" r="r" b="b"/>
              <a:pathLst>
                <a:path w="1192" h="1084" extrusionOk="0">
                  <a:moveTo>
                    <a:pt x="595" y="0"/>
                  </a:moveTo>
                  <a:cubicBezTo>
                    <a:pt x="351" y="0"/>
                    <a:pt x="128" y="168"/>
                    <a:pt x="69" y="417"/>
                  </a:cubicBezTo>
                  <a:cubicBezTo>
                    <a:pt x="0" y="707"/>
                    <a:pt x="180" y="999"/>
                    <a:pt x="471" y="1068"/>
                  </a:cubicBezTo>
                  <a:cubicBezTo>
                    <a:pt x="513" y="1078"/>
                    <a:pt x="555" y="1083"/>
                    <a:pt x="596" y="1083"/>
                  </a:cubicBezTo>
                  <a:cubicBezTo>
                    <a:pt x="841" y="1083"/>
                    <a:pt x="1063" y="915"/>
                    <a:pt x="1122" y="666"/>
                  </a:cubicBezTo>
                  <a:cubicBezTo>
                    <a:pt x="1192" y="376"/>
                    <a:pt x="1011" y="84"/>
                    <a:pt x="720" y="15"/>
                  </a:cubicBezTo>
                  <a:cubicBezTo>
                    <a:pt x="679" y="5"/>
                    <a:pt x="637" y="0"/>
                    <a:pt x="5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590;p53">
              <a:extLst>
                <a:ext uri="{FF2B5EF4-FFF2-40B4-BE49-F238E27FC236}">
                  <a16:creationId xmlns:a16="http://schemas.microsoft.com/office/drawing/2014/main" id="{5D770C36-402E-F2C2-A89B-17D65A7F4E83}"/>
                </a:ext>
              </a:extLst>
            </p:cNvPr>
            <p:cNvSpPr/>
            <p:nvPr/>
          </p:nvSpPr>
          <p:spPr>
            <a:xfrm>
              <a:off x="3896798" y="-371786"/>
              <a:ext cx="40134" cy="36559"/>
            </a:xfrm>
            <a:custGeom>
              <a:avLst/>
              <a:gdLst/>
              <a:ahLst/>
              <a:cxnLst/>
              <a:rect l="l" t="t" r="r" b="b"/>
              <a:pathLst>
                <a:path w="842" h="767" extrusionOk="0">
                  <a:moveTo>
                    <a:pt x="421" y="1"/>
                  </a:moveTo>
                  <a:cubicBezTo>
                    <a:pt x="247" y="1"/>
                    <a:pt x="89" y="119"/>
                    <a:pt x="48" y="296"/>
                  </a:cubicBezTo>
                  <a:cubicBezTo>
                    <a:pt x="0" y="501"/>
                    <a:pt x="127" y="707"/>
                    <a:pt x="332" y="756"/>
                  </a:cubicBezTo>
                  <a:cubicBezTo>
                    <a:pt x="361" y="763"/>
                    <a:pt x="391" y="767"/>
                    <a:pt x="420" y="767"/>
                  </a:cubicBezTo>
                  <a:cubicBezTo>
                    <a:pt x="594" y="767"/>
                    <a:pt x="751" y="648"/>
                    <a:pt x="792" y="472"/>
                  </a:cubicBezTo>
                  <a:cubicBezTo>
                    <a:pt x="842" y="267"/>
                    <a:pt x="714" y="60"/>
                    <a:pt x="509" y="11"/>
                  </a:cubicBezTo>
                  <a:cubicBezTo>
                    <a:pt x="479" y="4"/>
                    <a:pt x="450" y="1"/>
                    <a:pt x="421"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591;p53">
              <a:extLst>
                <a:ext uri="{FF2B5EF4-FFF2-40B4-BE49-F238E27FC236}">
                  <a16:creationId xmlns:a16="http://schemas.microsoft.com/office/drawing/2014/main" id="{780308E9-BC7A-FA7C-80FC-9B6721111CD4}"/>
                </a:ext>
              </a:extLst>
            </p:cNvPr>
            <p:cNvSpPr/>
            <p:nvPr/>
          </p:nvSpPr>
          <p:spPr>
            <a:xfrm>
              <a:off x="3558805" y="-653963"/>
              <a:ext cx="325838" cy="226361"/>
            </a:xfrm>
            <a:custGeom>
              <a:avLst/>
              <a:gdLst/>
              <a:ahLst/>
              <a:cxnLst/>
              <a:rect l="l" t="t" r="r" b="b"/>
              <a:pathLst>
                <a:path w="6836" h="4749" extrusionOk="0">
                  <a:moveTo>
                    <a:pt x="3390" y="1"/>
                  </a:moveTo>
                  <a:cubicBezTo>
                    <a:pt x="2900" y="1"/>
                    <a:pt x="2405" y="108"/>
                    <a:pt x="1952" y="313"/>
                  </a:cubicBezTo>
                  <a:cubicBezTo>
                    <a:pt x="1945" y="316"/>
                    <a:pt x="1946" y="328"/>
                    <a:pt x="1954" y="328"/>
                  </a:cubicBezTo>
                  <a:cubicBezTo>
                    <a:pt x="1954" y="328"/>
                    <a:pt x="1955" y="328"/>
                    <a:pt x="1956" y="327"/>
                  </a:cubicBezTo>
                  <a:cubicBezTo>
                    <a:pt x="2387" y="190"/>
                    <a:pt x="2839" y="111"/>
                    <a:pt x="3285" y="111"/>
                  </a:cubicBezTo>
                  <a:cubicBezTo>
                    <a:pt x="4057" y="111"/>
                    <a:pt x="4809" y="349"/>
                    <a:pt x="5391" y="934"/>
                  </a:cubicBezTo>
                  <a:cubicBezTo>
                    <a:pt x="6313" y="1861"/>
                    <a:pt x="6290" y="3224"/>
                    <a:pt x="6049" y="4416"/>
                  </a:cubicBezTo>
                  <a:cubicBezTo>
                    <a:pt x="5629" y="4539"/>
                    <a:pt x="5202" y="4587"/>
                    <a:pt x="4773" y="4587"/>
                  </a:cubicBezTo>
                  <a:cubicBezTo>
                    <a:pt x="4155" y="4587"/>
                    <a:pt x="3533" y="4488"/>
                    <a:pt x="2924" y="4371"/>
                  </a:cubicBezTo>
                  <a:cubicBezTo>
                    <a:pt x="2441" y="4279"/>
                    <a:pt x="1956" y="4164"/>
                    <a:pt x="1491" y="4000"/>
                  </a:cubicBezTo>
                  <a:cubicBezTo>
                    <a:pt x="947" y="3808"/>
                    <a:pt x="497" y="3539"/>
                    <a:pt x="8" y="3244"/>
                  </a:cubicBezTo>
                  <a:cubicBezTo>
                    <a:pt x="7" y="3243"/>
                    <a:pt x="6" y="3243"/>
                    <a:pt x="5" y="3243"/>
                  </a:cubicBezTo>
                  <a:cubicBezTo>
                    <a:pt x="2" y="3243"/>
                    <a:pt x="1" y="3247"/>
                    <a:pt x="4" y="3250"/>
                  </a:cubicBezTo>
                  <a:cubicBezTo>
                    <a:pt x="784" y="3976"/>
                    <a:pt x="1945" y="4323"/>
                    <a:pt x="2964" y="4527"/>
                  </a:cubicBezTo>
                  <a:cubicBezTo>
                    <a:pt x="3550" y="4644"/>
                    <a:pt x="4166" y="4748"/>
                    <a:pt x="4775" y="4748"/>
                  </a:cubicBezTo>
                  <a:cubicBezTo>
                    <a:pt x="5235" y="4748"/>
                    <a:pt x="5692" y="4689"/>
                    <a:pt x="6127" y="4529"/>
                  </a:cubicBezTo>
                  <a:cubicBezTo>
                    <a:pt x="6148" y="4522"/>
                    <a:pt x="6159" y="4508"/>
                    <a:pt x="6166" y="4493"/>
                  </a:cubicBezTo>
                  <a:cubicBezTo>
                    <a:pt x="6173" y="4485"/>
                    <a:pt x="6176" y="4476"/>
                    <a:pt x="6179" y="4466"/>
                  </a:cubicBezTo>
                  <a:cubicBezTo>
                    <a:pt x="6225" y="4265"/>
                    <a:pt x="6262" y="4057"/>
                    <a:pt x="6289" y="3847"/>
                  </a:cubicBezTo>
                  <a:cubicBezTo>
                    <a:pt x="6448" y="3957"/>
                    <a:pt x="6644" y="4039"/>
                    <a:pt x="6818" y="4107"/>
                  </a:cubicBezTo>
                  <a:cubicBezTo>
                    <a:pt x="6819" y="4108"/>
                    <a:pt x="6821" y="4108"/>
                    <a:pt x="6822" y="4108"/>
                  </a:cubicBezTo>
                  <a:cubicBezTo>
                    <a:pt x="6830" y="4108"/>
                    <a:pt x="6835" y="4100"/>
                    <a:pt x="6828" y="4094"/>
                  </a:cubicBezTo>
                  <a:cubicBezTo>
                    <a:pt x="6670" y="3979"/>
                    <a:pt x="6487" y="3852"/>
                    <a:pt x="6300" y="3777"/>
                  </a:cubicBezTo>
                  <a:cubicBezTo>
                    <a:pt x="6426" y="2721"/>
                    <a:pt x="6283" y="1608"/>
                    <a:pt x="5494" y="830"/>
                  </a:cubicBezTo>
                  <a:cubicBezTo>
                    <a:pt x="4921" y="265"/>
                    <a:pt x="4161" y="1"/>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592;p53">
              <a:extLst>
                <a:ext uri="{FF2B5EF4-FFF2-40B4-BE49-F238E27FC236}">
                  <a16:creationId xmlns:a16="http://schemas.microsoft.com/office/drawing/2014/main" id="{2C11C14E-C4C4-EE93-1448-CD0A4CDFAA87}"/>
                </a:ext>
              </a:extLst>
            </p:cNvPr>
            <p:cNvSpPr/>
            <p:nvPr/>
          </p:nvSpPr>
          <p:spPr>
            <a:xfrm>
              <a:off x="3412760" y="-541283"/>
              <a:ext cx="209535" cy="224645"/>
            </a:xfrm>
            <a:custGeom>
              <a:avLst/>
              <a:gdLst/>
              <a:ahLst/>
              <a:cxnLst/>
              <a:rect l="l" t="t" r="r" b="b"/>
              <a:pathLst>
                <a:path w="4396" h="4713" extrusionOk="0">
                  <a:moveTo>
                    <a:pt x="2790" y="1"/>
                  </a:moveTo>
                  <a:cubicBezTo>
                    <a:pt x="1833" y="1"/>
                    <a:pt x="836" y="247"/>
                    <a:pt x="36" y="772"/>
                  </a:cubicBezTo>
                  <a:cubicBezTo>
                    <a:pt x="11" y="788"/>
                    <a:pt x="6" y="812"/>
                    <a:pt x="12" y="834"/>
                  </a:cubicBezTo>
                  <a:cubicBezTo>
                    <a:pt x="5" y="846"/>
                    <a:pt x="1" y="862"/>
                    <a:pt x="3" y="880"/>
                  </a:cubicBezTo>
                  <a:cubicBezTo>
                    <a:pt x="342" y="2851"/>
                    <a:pt x="2571" y="4281"/>
                    <a:pt x="4386" y="4712"/>
                  </a:cubicBezTo>
                  <a:cubicBezTo>
                    <a:pt x="4387" y="4713"/>
                    <a:pt x="4387" y="4713"/>
                    <a:pt x="4388" y="4713"/>
                  </a:cubicBezTo>
                  <a:cubicBezTo>
                    <a:pt x="4394" y="4713"/>
                    <a:pt x="4395" y="4703"/>
                    <a:pt x="4388" y="4701"/>
                  </a:cubicBezTo>
                  <a:cubicBezTo>
                    <a:pt x="2654" y="4114"/>
                    <a:pt x="473" y="2813"/>
                    <a:pt x="131" y="851"/>
                  </a:cubicBezTo>
                  <a:lnTo>
                    <a:pt x="132" y="851"/>
                  </a:lnTo>
                  <a:cubicBezTo>
                    <a:pt x="177" y="927"/>
                    <a:pt x="277" y="970"/>
                    <a:pt x="354" y="1006"/>
                  </a:cubicBezTo>
                  <a:cubicBezTo>
                    <a:pt x="466" y="1060"/>
                    <a:pt x="585" y="1127"/>
                    <a:pt x="703" y="1159"/>
                  </a:cubicBezTo>
                  <a:cubicBezTo>
                    <a:pt x="704" y="1160"/>
                    <a:pt x="706" y="1160"/>
                    <a:pt x="707" y="1160"/>
                  </a:cubicBezTo>
                  <a:cubicBezTo>
                    <a:pt x="719" y="1160"/>
                    <a:pt x="727" y="1143"/>
                    <a:pt x="717" y="1135"/>
                  </a:cubicBezTo>
                  <a:cubicBezTo>
                    <a:pt x="612" y="1057"/>
                    <a:pt x="496" y="996"/>
                    <a:pt x="389" y="918"/>
                  </a:cubicBezTo>
                  <a:cubicBezTo>
                    <a:pt x="337" y="879"/>
                    <a:pt x="282" y="829"/>
                    <a:pt x="221" y="802"/>
                  </a:cubicBezTo>
                  <a:cubicBezTo>
                    <a:pt x="1087" y="331"/>
                    <a:pt x="1962" y="61"/>
                    <a:pt x="2951" y="61"/>
                  </a:cubicBezTo>
                  <a:cubicBezTo>
                    <a:pt x="3015" y="61"/>
                    <a:pt x="3080" y="62"/>
                    <a:pt x="3145" y="64"/>
                  </a:cubicBezTo>
                  <a:cubicBezTo>
                    <a:pt x="3146" y="64"/>
                    <a:pt x="3146" y="64"/>
                    <a:pt x="3146" y="64"/>
                  </a:cubicBezTo>
                  <a:cubicBezTo>
                    <a:pt x="3179" y="64"/>
                    <a:pt x="3176" y="14"/>
                    <a:pt x="3143" y="12"/>
                  </a:cubicBezTo>
                  <a:cubicBezTo>
                    <a:pt x="3027" y="4"/>
                    <a:pt x="2909" y="1"/>
                    <a:pt x="27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593;p53">
              <a:extLst>
                <a:ext uri="{FF2B5EF4-FFF2-40B4-BE49-F238E27FC236}">
                  <a16:creationId xmlns:a16="http://schemas.microsoft.com/office/drawing/2014/main" id="{A4296ACE-F4E1-BF14-A36A-97DE899B5A82}"/>
                </a:ext>
              </a:extLst>
            </p:cNvPr>
            <p:cNvSpPr/>
            <p:nvPr/>
          </p:nvSpPr>
          <p:spPr>
            <a:xfrm>
              <a:off x="3500654" y="-452197"/>
              <a:ext cx="64157" cy="28075"/>
            </a:xfrm>
            <a:custGeom>
              <a:avLst/>
              <a:gdLst/>
              <a:ahLst/>
              <a:cxnLst/>
              <a:rect l="l" t="t" r="r" b="b"/>
              <a:pathLst>
                <a:path w="1346" h="589" extrusionOk="0">
                  <a:moveTo>
                    <a:pt x="7" y="0"/>
                  </a:moveTo>
                  <a:cubicBezTo>
                    <a:pt x="3" y="0"/>
                    <a:pt x="0" y="6"/>
                    <a:pt x="5" y="7"/>
                  </a:cubicBezTo>
                  <a:cubicBezTo>
                    <a:pt x="417" y="222"/>
                    <a:pt x="869" y="434"/>
                    <a:pt x="1308" y="587"/>
                  </a:cubicBezTo>
                  <a:cubicBezTo>
                    <a:pt x="1310" y="588"/>
                    <a:pt x="1313" y="589"/>
                    <a:pt x="1315" y="589"/>
                  </a:cubicBezTo>
                  <a:cubicBezTo>
                    <a:pt x="1336" y="589"/>
                    <a:pt x="1346" y="555"/>
                    <a:pt x="1324" y="543"/>
                  </a:cubicBezTo>
                  <a:cubicBezTo>
                    <a:pt x="911" y="331"/>
                    <a:pt x="448" y="152"/>
                    <a:pt x="8" y="0"/>
                  </a:cubicBezTo>
                  <a:cubicBezTo>
                    <a:pt x="8" y="0"/>
                    <a:pt x="8" y="0"/>
                    <a:pt x="7"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594;p53">
              <a:extLst>
                <a:ext uri="{FF2B5EF4-FFF2-40B4-BE49-F238E27FC236}">
                  <a16:creationId xmlns:a16="http://schemas.microsoft.com/office/drawing/2014/main" id="{53A2AB2C-C0FA-C8D9-CF5F-D2B93A7CF277}"/>
                </a:ext>
              </a:extLst>
            </p:cNvPr>
            <p:cNvSpPr/>
            <p:nvPr/>
          </p:nvSpPr>
          <p:spPr>
            <a:xfrm>
              <a:off x="3801515" y="-362921"/>
              <a:ext cx="81078" cy="9819"/>
            </a:xfrm>
            <a:custGeom>
              <a:avLst/>
              <a:gdLst/>
              <a:ahLst/>
              <a:cxnLst/>
              <a:rect l="l" t="t" r="r" b="b"/>
              <a:pathLst>
                <a:path w="1701" h="206" extrusionOk="0">
                  <a:moveTo>
                    <a:pt x="13" y="1"/>
                  </a:moveTo>
                  <a:cubicBezTo>
                    <a:pt x="4" y="1"/>
                    <a:pt x="1" y="14"/>
                    <a:pt x="10" y="17"/>
                  </a:cubicBezTo>
                  <a:cubicBezTo>
                    <a:pt x="486" y="141"/>
                    <a:pt x="981" y="206"/>
                    <a:pt x="1472" y="206"/>
                  </a:cubicBezTo>
                  <a:cubicBezTo>
                    <a:pt x="1541" y="206"/>
                    <a:pt x="1610" y="205"/>
                    <a:pt x="1679" y="202"/>
                  </a:cubicBezTo>
                  <a:cubicBezTo>
                    <a:pt x="1701" y="201"/>
                    <a:pt x="1699" y="171"/>
                    <a:pt x="1679" y="170"/>
                  </a:cubicBezTo>
                  <a:cubicBezTo>
                    <a:pt x="1123" y="122"/>
                    <a:pt x="569" y="69"/>
                    <a:pt x="14" y="1"/>
                  </a:cubicBezTo>
                  <a:cubicBezTo>
                    <a:pt x="14" y="1"/>
                    <a:pt x="13" y="1"/>
                    <a:pt x="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595;p53">
              <a:extLst>
                <a:ext uri="{FF2B5EF4-FFF2-40B4-BE49-F238E27FC236}">
                  <a16:creationId xmlns:a16="http://schemas.microsoft.com/office/drawing/2014/main" id="{84BBACF5-8D25-D624-9A4A-7CFA8ECD99A9}"/>
                </a:ext>
              </a:extLst>
            </p:cNvPr>
            <p:cNvSpPr/>
            <p:nvPr/>
          </p:nvSpPr>
          <p:spPr>
            <a:xfrm>
              <a:off x="3886359" y="-456487"/>
              <a:ext cx="191" cy="143"/>
            </a:xfrm>
            <a:custGeom>
              <a:avLst/>
              <a:gdLst/>
              <a:ahLst/>
              <a:cxnLst/>
              <a:rect l="l" t="t" r="r" b="b"/>
              <a:pathLst>
                <a:path w="4" h="3" fill="none" extrusionOk="0">
                  <a:moveTo>
                    <a:pt x="0" y="2"/>
                  </a:moveTo>
                  <a:cubicBezTo>
                    <a:pt x="2" y="2"/>
                    <a:pt x="3" y="0"/>
                    <a:pt x="2" y="0"/>
                  </a:cubicBezTo>
                </a:path>
              </a:pathLst>
            </a:custGeom>
            <a:noFill/>
            <a:ln w="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596;p53">
              <a:extLst>
                <a:ext uri="{FF2B5EF4-FFF2-40B4-BE49-F238E27FC236}">
                  <a16:creationId xmlns:a16="http://schemas.microsoft.com/office/drawing/2014/main" id="{32D39E2C-4AF5-A22D-FDA8-EAEEE480E0DC}"/>
                </a:ext>
              </a:extLst>
            </p:cNvPr>
            <p:cNvSpPr/>
            <p:nvPr/>
          </p:nvSpPr>
          <p:spPr>
            <a:xfrm>
              <a:off x="3896559" y="-449480"/>
              <a:ext cx="334" cy="238"/>
            </a:xfrm>
            <a:custGeom>
              <a:avLst/>
              <a:gdLst/>
              <a:ahLst/>
              <a:cxnLst/>
              <a:rect l="l" t="t" r="r" b="b"/>
              <a:pathLst>
                <a:path w="7" h="5" extrusionOk="0">
                  <a:moveTo>
                    <a:pt x="4" y="1"/>
                  </a:moveTo>
                  <a:lnTo>
                    <a:pt x="4" y="1"/>
                  </a:lnTo>
                  <a:cubicBezTo>
                    <a:pt x="1" y="1"/>
                    <a:pt x="1" y="3"/>
                    <a:pt x="3" y="5"/>
                  </a:cubicBezTo>
                  <a:cubicBezTo>
                    <a:pt x="5" y="5"/>
                    <a:pt x="6" y="1"/>
                    <a:pt x="4"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597;p53">
              <a:extLst>
                <a:ext uri="{FF2B5EF4-FFF2-40B4-BE49-F238E27FC236}">
                  <a16:creationId xmlns:a16="http://schemas.microsoft.com/office/drawing/2014/main" id="{C6117A88-6565-8410-3185-4DF5B71F0E8F}"/>
                </a:ext>
              </a:extLst>
            </p:cNvPr>
            <p:cNvSpPr/>
            <p:nvPr/>
          </p:nvSpPr>
          <p:spPr>
            <a:xfrm>
              <a:off x="3835453" y="-404151"/>
              <a:ext cx="162347" cy="114110"/>
            </a:xfrm>
            <a:custGeom>
              <a:avLst/>
              <a:gdLst/>
              <a:ahLst/>
              <a:cxnLst/>
              <a:rect l="l" t="t" r="r" b="b"/>
              <a:pathLst>
                <a:path w="3406" h="2394" extrusionOk="0">
                  <a:moveTo>
                    <a:pt x="2537" y="0"/>
                  </a:moveTo>
                  <a:cubicBezTo>
                    <a:pt x="2531" y="0"/>
                    <a:pt x="2527" y="8"/>
                    <a:pt x="2532" y="14"/>
                  </a:cubicBezTo>
                  <a:cubicBezTo>
                    <a:pt x="2775" y="289"/>
                    <a:pt x="3007" y="569"/>
                    <a:pt x="3217" y="870"/>
                  </a:cubicBezTo>
                  <a:cubicBezTo>
                    <a:pt x="2989" y="982"/>
                    <a:pt x="2754" y="1048"/>
                    <a:pt x="2506" y="1093"/>
                  </a:cubicBezTo>
                  <a:cubicBezTo>
                    <a:pt x="2495" y="1095"/>
                    <a:pt x="2496" y="1113"/>
                    <a:pt x="2506" y="1114"/>
                  </a:cubicBezTo>
                  <a:cubicBezTo>
                    <a:pt x="2557" y="1121"/>
                    <a:pt x="2609" y="1125"/>
                    <a:pt x="2661" y="1125"/>
                  </a:cubicBezTo>
                  <a:cubicBezTo>
                    <a:pt x="2818" y="1125"/>
                    <a:pt x="2972" y="1092"/>
                    <a:pt x="3119" y="1036"/>
                  </a:cubicBezTo>
                  <a:lnTo>
                    <a:pt x="3119" y="1036"/>
                  </a:lnTo>
                  <a:cubicBezTo>
                    <a:pt x="2206" y="1751"/>
                    <a:pt x="1172" y="2219"/>
                    <a:pt x="11" y="2376"/>
                  </a:cubicBezTo>
                  <a:cubicBezTo>
                    <a:pt x="0" y="2378"/>
                    <a:pt x="0" y="2393"/>
                    <a:pt x="11" y="2393"/>
                  </a:cubicBezTo>
                  <a:cubicBezTo>
                    <a:pt x="1254" y="2307"/>
                    <a:pt x="2464" y="1824"/>
                    <a:pt x="3380" y="972"/>
                  </a:cubicBezTo>
                  <a:cubicBezTo>
                    <a:pt x="3406" y="947"/>
                    <a:pt x="3401" y="918"/>
                    <a:pt x="3384" y="899"/>
                  </a:cubicBezTo>
                  <a:cubicBezTo>
                    <a:pt x="3382" y="896"/>
                    <a:pt x="3381" y="891"/>
                    <a:pt x="3379" y="887"/>
                  </a:cubicBezTo>
                  <a:cubicBezTo>
                    <a:pt x="3141" y="557"/>
                    <a:pt x="2864" y="250"/>
                    <a:pt x="2542" y="2"/>
                  </a:cubicBezTo>
                  <a:cubicBezTo>
                    <a:pt x="2540" y="1"/>
                    <a:pt x="2539" y="0"/>
                    <a:pt x="2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598;p53">
              <a:extLst>
                <a:ext uri="{FF2B5EF4-FFF2-40B4-BE49-F238E27FC236}">
                  <a16:creationId xmlns:a16="http://schemas.microsoft.com/office/drawing/2014/main" id="{96EEE420-2A7E-8A5C-7AA3-E207E60F125D}"/>
                </a:ext>
              </a:extLst>
            </p:cNvPr>
            <p:cNvSpPr/>
            <p:nvPr/>
          </p:nvSpPr>
          <p:spPr>
            <a:xfrm>
              <a:off x="3475630" y="-495000"/>
              <a:ext cx="21163" cy="36082"/>
            </a:xfrm>
            <a:custGeom>
              <a:avLst/>
              <a:gdLst/>
              <a:ahLst/>
              <a:cxnLst/>
              <a:rect l="l" t="t" r="r" b="b"/>
              <a:pathLst>
                <a:path w="444" h="757" extrusionOk="0">
                  <a:moveTo>
                    <a:pt x="54" y="0"/>
                  </a:moveTo>
                  <a:cubicBezTo>
                    <a:pt x="39" y="0"/>
                    <a:pt x="23" y="2"/>
                    <a:pt x="7" y="4"/>
                  </a:cubicBezTo>
                  <a:cubicBezTo>
                    <a:pt x="4" y="5"/>
                    <a:pt x="1" y="12"/>
                    <a:pt x="6" y="14"/>
                  </a:cubicBezTo>
                  <a:cubicBezTo>
                    <a:pt x="185" y="41"/>
                    <a:pt x="349" y="144"/>
                    <a:pt x="367" y="342"/>
                  </a:cubicBezTo>
                  <a:cubicBezTo>
                    <a:pt x="386" y="536"/>
                    <a:pt x="260" y="677"/>
                    <a:pt x="89" y="737"/>
                  </a:cubicBezTo>
                  <a:cubicBezTo>
                    <a:pt x="78" y="741"/>
                    <a:pt x="79" y="757"/>
                    <a:pt x="92" y="757"/>
                  </a:cubicBezTo>
                  <a:cubicBezTo>
                    <a:pt x="92" y="757"/>
                    <a:pt x="92" y="757"/>
                    <a:pt x="93" y="757"/>
                  </a:cubicBezTo>
                  <a:cubicBezTo>
                    <a:pt x="286" y="737"/>
                    <a:pt x="443" y="543"/>
                    <a:pt x="433" y="354"/>
                  </a:cubicBezTo>
                  <a:cubicBezTo>
                    <a:pt x="421" y="169"/>
                    <a:pt x="241" y="0"/>
                    <a:pt x="54"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599;p53">
              <a:extLst>
                <a:ext uri="{FF2B5EF4-FFF2-40B4-BE49-F238E27FC236}">
                  <a16:creationId xmlns:a16="http://schemas.microsoft.com/office/drawing/2014/main" id="{B79259D8-B08B-C00C-5298-94DDD3DA8D9E}"/>
                </a:ext>
              </a:extLst>
            </p:cNvPr>
            <p:cNvSpPr/>
            <p:nvPr/>
          </p:nvSpPr>
          <p:spPr>
            <a:xfrm>
              <a:off x="3578205" y="-429080"/>
              <a:ext cx="36845" cy="36940"/>
            </a:xfrm>
            <a:custGeom>
              <a:avLst/>
              <a:gdLst/>
              <a:ahLst/>
              <a:cxnLst/>
              <a:rect l="l" t="t" r="r" b="b"/>
              <a:pathLst>
                <a:path w="773" h="775" extrusionOk="0">
                  <a:moveTo>
                    <a:pt x="414" y="1"/>
                  </a:moveTo>
                  <a:cubicBezTo>
                    <a:pt x="400" y="1"/>
                    <a:pt x="395" y="23"/>
                    <a:pt x="408" y="30"/>
                  </a:cubicBezTo>
                  <a:cubicBezTo>
                    <a:pt x="602" y="140"/>
                    <a:pt x="711" y="345"/>
                    <a:pt x="593" y="558"/>
                  </a:cubicBezTo>
                  <a:cubicBezTo>
                    <a:pt x="528" y="676"/>
                    <a:pt x="419" y="731"/>
                    <a:pt x="306" y="731"/>
                  </a:cubicBezTo>
                  <a:cubicBezTo>
                    <a:pt x="196" y="731"/>
                    <a:pt x="84" y="679"/>
                    <a:pt x="7" y="583"/>
                  </a:cubicBezTo>
                  <a:cubicBezTo>
                    <a:pt x="7" y="582"/>
                    <a:pt x="6" y="581"/>
                    <a:pt x="5" y="581"/>
                  </a:cubicBezTo>
                  <a:cubicBezTo>
                    <a:pt x="3" y="581"/>
                    <a:pt x="1" y="584"/>
                    <a:pt x="3" y="587"/>
                  </a:cubicBezTo>
                  <a:cubicBezTo>
                    <a:pt x="67" y="713"/>
                    <a:pt x="190" y="774"/>
                    <a:pt x="314" y="774"/>
                  </a:cubicBezTo>
                  <a:cubicBezTo>
                    <a:pt x="428" y="774"/>
                    <a:pt x="543" y="722"/>
                    <a:pt x="618" y="620"/>
                  </a:cubicBezTo>
                  <a:cubicBezTo>
                    <a:pt x="772" y="406"/>
                    <a:pt x="659" y="95"/>
                    <a:pt x="419" y="2"/>
                  </a:cubicBezTo>
                  <a:cubicBezTo>
                    <a:pt x="417" y="1"/>
                    <a:pt x="415" y="1"/>
                    <a:pt x="414"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600;p53">
              <a:extLst>
                <a:ext uri="{FF2B5EF4-FFF2-40B4-BE49-F238E27FC236}">
                  <a16:creationId xmlns:a16="http://schemas.microsoft.com/office/drawing/2014/main" id="{5B8F2E0B-8D07-994B-7892-BEE1517AA0F6}"/>
                </a:ext>
              </a:extLst>
            </p:cNvPr>
            <p:cNvSpPr/>
            <p:nvPr/>
          </p:nvSpPr>
          <p:spPr>
            <a:xfrm>
              <a:off x="3589787" y="-437802"/>
              <a:ext cx="31650" cy="52146"/>
            </a:xfrm>
            <a:custGeom>
              <a:avLst/>
              <a:gdLst/>
              <a:ahLst/>
              <a:cxnLst/>
              <a:rect l="l" t="t" r="r" b="b"/>
              <a:pathLst>
                <a:path w="664" h="1094" extrusionOk="0">
                  <a:moveTo>
                    <a:pt x="107" y="1"/>
                  </a:moveTo>
                  <a:cubicBezTo>
                    <a:pt x="95" y="1"/>
                    <a:pt x="92" y="18"/>
                    <a:pt x="103" y="22"/>
                  </a:cubicBezTo>
                  <a:cubicBezTo>
                    <a:pt x="376" y="80"/>
                    <a:pt x="619" y="294"/>
                    <a:pt x="587" y="595"/>
                  </a:cubicBezTo>
                  <a:cubicBezTo>
                    <a:pt x="554" y="897"/>
                    <a:pt x="287" y="1061"/>
                    <a:pt x="6" y="1077"/>
                  </a:cubicBezTo>
                  <a:cubicBezTo>
                    <a:pt x="2" y="1077"/>
                    <a:pt x="1" y="1084"/>
                    <a:pt x="4" y="1085"/>
                  </a:cubicBezTo>
                  <a:cubicBezTo>
                    <a:pt x="34" y="1091"/>
                    <a:pt x="65" y="1094"/>
                    <a:pt x="95" y="1094"/>
                  </a:cubicBezTo>
                  <a:cubicBezTo>
                    <a:pt x="363" y="1094"/>
                    <a:pt x="609" y="870"/>
                    <a:pt x="635" y="600"/>
                  </a:cubicBezTo>
                  <a:cubicBezTo>
                    <a:pt x="663" y="302"/>
                    <a:pt x="405" y="7"/>
                    <a:pt x="107"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601;p53">
              <a:extLst>
                <a:ext uri="{FF2B5EF4-FFF2-40B4-BE49-F238E27FC236}">
                  <a16:creationId xmlns:a16="http://schemas.microsoft.com/office/drawing/2014/main" id="{A4711C69-6611-47D7-578C-73D899B10642}"/>
                </a:ext>
              </a:extLst>
            </p:cNvPr>
            <p:cNvSpPr/>
            <p:nvPr/>
          </p:nvSpPr>
          <p:spPr>
            <a:xfrm>
              <a:off x="3753946" y="-383512"/>
              <a:ext cx="22641" cy="36797"/>
            </a:xfrm>
            <a:custGeom>
              <a:avLst/>
              <a:gdLst/>
              <a:ahLst/>
              <a:cxnLst/>
              <a:rect l="l" t="t" r="r" b="b"/>
              <a:pathLst>
                <a:path w="475" h="772" extrusionOk="0">
                  <a:moveTo>
                    <a:pt x="88" y="1"/>
                  </a:moveTo>
                  <a:cubicBezTo>
                    <a:pt x="73" y="1"/>
                    <a:pt x="58" y="2"/>
                    <a:pt x="43" y="4"/>
                  </a:cubicBezTo>
                  <a:cubicBezTo>
                    <a:pt x="33" y="5"/>
                    <a:pt x="33" y="16"/>
                    <a:pt x="43" y="18"/>
                  </a:cubicBezTo>
                  <a:cubicBezTo>
                    <a:pt x="229" y="32"/>
                    <a:pt x="411" y="172"/>
                    <a:pt x="417" y="374"/>
                  </a:cubicBezTo>
                  <a:cubicBezTo>
                    <a:pt x="422" y="592"/>
                    <a:pt x="223" y="731"/>
                    <a:pt x="23" y="733"/>
                  </a:cubicBezTo>
                  <a:cubicBezTo>
                    <a:pt x="4" y="733"/>
                    <a:pt x="1" y="764"/>
                    <a:pt x="19" y="768"/>
                  </a:cubicBezTo>
                  <a:cubicBezTo>
                    <a:pt x="36" y="771"/>
                    <a:pt x="54" y="772"/>
                    <a:pt x="72" y="772"/>
                  </a:cubicBezTo>
                  <a:cubicBezTo>
                    <a:pt x="277" y="772"/>
                    <a:pt x="470" y="599"/>
                    <a:pt x="473" y="390"/>
                  </a:cubicBezTo>
                  <a:cubicBezTo>
                    <a:pt x="475" y="181"/>
                    <a:pt x="292" y="1"/>
                    <a:pt x="88"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602;p53">
              <a:extLst>
                <a:ext uri="{FF2B5EF4-FFF2-40B4-BE49-F238E27FC236}">
                  <a16:creationId xmlns:a16="http://schemas.microsoft.com/office/drawing/2014/main" id="{556F2607-2DE3-45E4-0409-161A2CFF72B8}"/>
                </a:ext>
              </a:extLst>
            </p:cNvPr>
            <p:cNvSpPr/>
            <p:nvPr/>
          </p:nvSpPr>
          <p:spPr>
            <a:xfrm>
              <a:off x="3737454" y="-376124"/>
              <a:ext cx="50477" cy="39324"/>
            </a:xfrm>
            <a:custGeom>
              <a:avLst/>
              <a:gdLst/>
              <a:ahLst/>
              <a:cxnLst/>
              <a:rect l="l" t="t" r="r" b="b"/>
              <a:pathLst>
                <a:path w="1059" h="825" extrusionOk="0">
                  <a:moveTo>
                    <a:pt x="932" y="1"/>
                  </a:moveTo>
                  <a:cubicBezTo>
                    <a:pt x="927" y="1"/>
                    <a:pt x="922" y="5"/>
                    <a:pt x="924" y="12"/>
                  </a:cubicBezTo>
                  <a:cubicBezTo>
                    <a:pt x="1001" y="254"/>
                    <a:pt x="930" y="554"/>
                    <a:pt x="701" y="696"/>
                  </a:cubicBezTo>
                  <a:cubicBezTo>
                    <a:pt x="621" y="746"/>
                    <a:pt x="534" y="768"/>
                    <a:pt x="448" y="768"/>
                  </a:cubicBezTo>
                  <a:cubicBezTo>
                    <a:pt x="285" y="768"/>
                    <a:pt x="124" y="687"/>
                    <a:pt x="18" y="554"/>
                  </a:cubicBezTo>
                  <a:cubicBezTo>
                    <a:pt x="16" y="552"/>
                    <a:pt x="13" y="550"/>
                    <a:pt x="11" y="550"/>
                  </a:cubicBezTo>
                  <a:cubicBezTo>
                    <a:pt x="5" y="550"/>
                    <a:pt x="0" y="556"/>
                    <a:pt x="4" y="563"/>
                  </a:cubicBezTo>
                  <a:cubicBezTo>
                    <a:pt x="88" y="732"/>
                    <a:pt x="278" y="824"/>
                    <a:pt x="464" y="824"/>
                  </a:cubicBezTo>
                  <a:cubicBezTo>
                    <a:pt x="546" y="824"/>
                    <a:pt x="628" y="807"/>
                    <a:pt x="700" y="770"/>
                  </a:cubicBezTo>
                  <a:cubicBezTo>
                    <a:pt x="975" y="630"/>
                    <a:pt x="1059" y="279"/>
                    <a:pt x="942" y="7"/>
                  </a:cubicBezTo>
                  <a:cubicBezTo>
                    <a:pt x="939" y="3"/>
                    <a:pt x="936" y="1"/>
                    <a:pt x="932"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603;p53">
              <a:extLst>
                <a:ext uri="{FF2B5EF4-FFF2-40B4-BE49-F238E27FC236}">
                  <a16:creationId xmlns:a16="http://schemas.microsoft.com/office/drawing/2014/main" id="{565DD677-59F6-A083-EBEA-65A6C9631984}"/>
                </a:ext>
              </a:extLst>
            </p:cNvPr>
            <p:cNvSpPr/>
            <p:nvPr/>
          </p:nvSpPr>
          <p:spPr>
            <a:xfrm>
              <a:off x="3909477" y="-367306"/>
              <a:ext cx="28265" cy="32603"/>
            </a:xfrm>
            <a:custGeom>
              <a:avLst/>
              <a:gdLst/>
              <a:ahLst/>
              <a:cxnLst/>
              <a:rect l="l" t="t" r="r" b="b"/>
              <a:pathLst>
                <a:path w="593" h="684" extrusionOk="0">
                  <a:moveTo>
                    <a:pt x="375" y="1"/>
                  </a:moveTo>
                  <a:cubicBezTo>
                    <a:pt x="367" y="1"/>
                    <a:pt x="360" y="13"/>
                    <a:pt x="367" y="21"/>
                  </a:cubicBezTo>
                  <a:cubicBezTo>
                    <a:pt x="481" y="140"/>
                    <a:pt x="536" y="325"/>
                    <a:pt x="449" y="477"/>
                  </a:cubicBezTo>
                  <a:cubicBezTo>
                    <a:pt x="379" y="599"/>
                    <a:pt x="256" y="646"/>
                    <a:pt x="128" y="646"/>
                  </a:cubicBezTo>
                  <a:cubicBezTo>
                    <a:pt x="89" y="646"/>
                    <a:pt x="48" y="641"/>
                    <a:pt x="9" y="633"/>
                  </a:cubicBezTo>
                  <a:cubicBezTo>
                    <a:pt x="9" y="633"/>
                    <a:pt x="8" y="633"/>
                    <a:pt x="8" y="633"/>
                  </a:cubicBezTo>
                  <a:cubicBezTo>
                    <a:pt x="2" y="633"/>
                    <a:pt x="0" y="640"/>
                    <a:pt x="5" y="644"/>
                  </a:cubicBezTo>
                  <a:cubicBezTo>
                    <a:pt x="54" y="671"/>
                    <a:pt x="108" y="684"/>
                    <a:pt x="163" y="684"/>
                  </a:cubicBezTo>
                  <a:cubicBezTo>
                    <a:pt x="293" y="684"/>
                    <a:pt x="426" y="613"/>
                    <a:pt x="492" y="501"/>
                  </a:cubicBezTo>
                  <a:cubicBezTo>
                    <a:pt x="592" y="335"/>
                    <a:pt x="539" y="111"/>
                    <a:pt x="381" y="3"/>
                  </a:cubicBezTo>
                  <a:cubicBezTo>
                    <a:pt x="379" y="1"/>
                    <a:pt x="377" y="1"/>
                    <a:pt x="375"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604;p53">
              <a:extLst>
                <a:ext uri="{FF2B5EF4-FFF2-40B4-BE49-F238E27FC236}">
                  <a16:creationId xmlns:a16="http://schemas.microsoft.com/office/drawing/2014/main" id="{412BFF7D-5B99-E690-C4A4-52EB5B022B61}"/>
                </a:ext>
              </a:extLst>
            </p:cNvPr>
            <p:cNvSpPr/>
            <p:nvPr/>
          </p:nvSpPr>
          <p:spPr>
            <a:xfrm>
              <a:off x="3911002" y="-379699"/>
              <a:ext cx="35749" cy="49190"/>
            </a:xfrm>
            <a:custGeom>
              <a:avLst/>
              <a:gdLst/>
              <a:ahLst/>
              <a:cxnLst/>
              <a:rect l="l" t="t" r="r" b="b"/>
              <a:pathLst>
                <a:path w="750" h="1032" extrusionOk="0">
                  <a:moveTo>
                    <a:pt x="146" y="0"/>
                  </a:moveTo>
                  <a:cubicBezTo>
                    <a:pt x="99" y="0"/>
                    <a:pt x="52" y="8"/>
                    <a:pt x="7" y="23"/>
                  </a:cubicBezTo>
                  <a:cubicBezTo>
                    <a:pt x="1" y="25"/>
                    <a:pt x="1" y="36"/>
                    <a:pt x="8" y="36"/>
                  </a:cubicBezTo>
                  <a:cubicBezTo>
                    <a:pt x="9" y="36"/>
                    <a:pt x="9" y="36"/>
                    <a:pt x="10" y="36"/>
                  </a:cubicBezTo>
                  <a:cubicBezTo>
                    <a:pt x="35" y="32"/>
                    <a:pt x="60" y="30"/>
                    <a:pt x="85" y="30"/>
                  </a:cubicBezTo>
                  <a:cubicBezTo>
                    <a:pt x="311" y="30"/>
                    <a:pt x="532" y="175"/>
                    <a:pt x="605" y="397"/>
                  </a:cubicBezTo>
                  <a:cubicBezTo>
                    <a:pt x="692" y="663"/>
                    <a:pt x="551" y="876"/>
                    <a:pt x="329" y="1003"/>
                  </a:cubicBezTo>
                  <a:cubicBezTo>
                    <a:pt x="315" y="1012"/>
                    <a:pt x="323" y="1031"/>
                    <a:pt x="337" y="1031"/>
                  </a:cubicBezTo>
                  <a:cubicBezTo>
                    <a:pt x="338" y="1031"/>
                    <a:pt x="340" y="1031"/>
                    <a:pt x="342" y="1030"/>
                  </a:cubicBezTo>
                  <a:cubicBezTo>
                    <a:pt x="606" y="950"/>
                    <a:pt x="750" y="642"/>
                    <a:pt x="663" y="380"/>
                  </a:cubicBezTo>
                  <a:cubicBezTo>
                    <a:pt x="591" y="167"/>
                    <a:pt x="370" y="0"/>
                    <a:pt x="146"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605;p53">
              <a:extLst>
                <a:ext uri="{FF2B5EF4-FFF2-40B4-BE49-F238E27FC236}">
                  <a16:creationId xmlns:a16="http://schemas.microsoft.com/office/drawing/2014/main" id="{9DF44FB0-7A17-BD90-9497-E192AE714D1D}"/>
                </a:ext>
              </a:extLst>
            </p:cNvPr>
            <p:cNvSpPr/>
            <p:nvPr/>
          </p:nvSpPr>
          <p:spPr>
            <a:xfrm>
              <a:off x="3628682" y="-402387"/>
              <a:ext cx="86131" cy="24833"/>
            </a:xfrm>
            <a:custGeom>
              <a:avLst/>
              <a:gdLst/>
              <a:ahLst/>
              <a:cxnLst/>
              <a:rect l="l" t="t" r="r" b="b"/>
              <a:pathLst>
                <a:path w="1807" h="521" extrusionOk="0">
                  <a:moveTo>
                    <a:pt x="8" y="0"/>
                  </a:moveTo>
                  <a:cubicBezTo>
                    <a:pt x="2" y="0"/>
                    <a:pt x="0" y="12"/>
                    <a:pt x="8" y="13"/>
                  </a:cubicBezTo>
                  <a:cubicBezTo>
                    <a:pt x="570" y="228"/>
                    <a:pt x="1158" y="462"/>
                    <a:pt x="1761" y="520"/>
                  </a:cubicBezTo>
                  <a:cubicBezTo>
                    <a:pt x="1762" y="520"/>
                    <a:pt x="1764" y="520"/>
                    <a:pt x="1765" y="520"/>
                  </a:cubicBezTo>
                  <a:cubicBezTo>
                    <a:pt x="1805" y="520"/>
                    <a:pt x="1807" y="456"/>
                    <a:pt x="1768" y="446"/>
                  </a:cubicBezTo>
                  <a:cubicBezTo>
                    <a:pt x="1186" y="279"/>
                    <a:pt x="589" y="191"/>
                    <a:pt x="10" y="1"/>
                  </a:cubicBezTo>
                  <a:cubicBezTo>
                    <a:pt x="9" y="1"/>
                    <a:pt x="8" y="0"/>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606;p53">
              <a:extLst>
                <a:ext uri="{FF2B5EF4-FFF2-40B4-BE49-F238E27FC236}">
                  <a16:creationId xmlns:a16="http://schemas.microsoft.com/office/drawing/2014/main" id="{1003A22F-8ED4-5867-B6E2-AC2F9954624E}"/>
                </a:ext>
              </a:extLst>
            </p:cNvPr>
            <p:cNvSpPr/>
            <p:nvPr/>
          </p:nvSpPr>
          <p:spPr>
            <a:xfrm>
              <a:off x="3664240" y="-534515"/>
              <a:ext cx="58485" cy="36225"/>
            </a:xfrm>
            <a:custGeom>
              <a:avLst/>
              <a:gdLst/>
              <a:ahLst/>
              <a:cxnLst/>
              <a:rect l="l" t="t" r="r" b="b"/>
              <a:pathLst>
                <a:path w="1227" h="760" extrusionOk="0">
                  <a:moveTo>
                    <a:pt x="139" y="0"/>
                  </a:moveTo>
                  <a:cubicBezTo>
                    <a:pt x="102" y="0"/>
                    <a:pt x="66" y="28"/>
                    <a:pt x="57" y="67"/>
                  </a:cubicBezTo>
                  <a:cubicBezTo>
                    <a:pt x="54" y="75"/>
                    <a:pt x="1" y="309"/>
                    <a:pt x="132" y="505"/>
                  </a:cubicBezTo>
                  <a:cubicBezTo>
                    <a:pt x="215" y="634"/>
                    <a:pt x="355" y="715"/>
                    <a:pt x="543" y="748"/>
                  </a:cubicBezTo>
                  <a:cubicBezTo>
                    <a:pt x="587" y="756"/>
                    <a:pt x="630" y="760"/>
                    <a:pt x="672" y="760"/>
                  </a:cubicBezTo>
                  <a:cubicBezTo>
                    <a:pt x="790" y="760"/>
                    <a:pt x="895" y="728"/>
                    <a:pt x="981" y="666"/>
                  </a:cubicBezTo>
                  <a:cubicBezTo>
                    <a:pt x="1176" y="528"/>
                    <a:pt x="1218" y="291"/>
                    <a:pt x="1219" y="280"/>
                  </a:cubicBezTo>
                  <a:cubicBezTo>
                    <a:pt x="1227" y="235"/>
                    <a:pt x="1195" y="190"/>
                    <a:pt x="1150" y="183"/>
                  </a:cubicBezTo>
                  <a:cubicBezTo>
                    <a:pt x="1145" y="182"/>
                    <a:pt x="1140" y="182"/>
                    <a:pt x="1135" y="182"/>
                  </a:cubicBezTo>
                  <a:cubicBezTo>
                    <a:pt x="1095" y="182"/>
                    <a:pt x="1058" y="211"/>
                    <a:pt x="1052" y="252"/>
                  </a:cubicBezTo>
                  <a:cubicBezTo>
                    <a:pt x="1044" y="289"/>
                    <a:pt x="982" y="590"/>
                    <a:pt x="669" y="590"/>
                  </a:cubicBezTo>
                  <a:cubicBezTo>
                    <a:pt x="639" y="590"/>
                    <a:pt x="606" y="587"/>
                    <a:pt x="571" y="581"/>
                  </a:cubicBezTo>
                  <a:cubicBezTo>
                    <a:pt x="431" y="557"/>
                    <a:pt x="331" y="500"/>
                    <a:pt x="274" y="414"/>
                  </a:cubicBezTo>
                  <a:cubicBezTo>
                    <a:pt x="185" y="279"/>
                    <a:pt x="221" y="111"/>
                    <a:pt x="222" y="106"/>
                  </a:cubicBezTo>
                  <a:cubicBezTo>
                    <a:pt x="234" y="59"/>
                    <a:pt x="205" y="14"/>
                    <a:pt x="159" y="3"/>
                  </a:cubicBezTo>
                  <a:cubicBezTo>
                    <a:pt x="152" y="1"/>
                    <a:pt x="146"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607;p53">
              <a:extLst>
                <a:ext uri="{FF2B5EF4-FFF2-40B4-BE49-F238E27FC236}">
                  <a16:creationId xmlns:a16="http://schemas.microsoft.com/office/drawing/2014/main" id="{F6E6391F-FC91-5C7B-7CB6-7D19777809FC}"/>
                </a:ext>
              </a:extLst>
            </p:cNvPr>
            <p:cNvSpPr/>
            <p:nvPr/>
          </p:nvSpPr>
          <p:spPr>
            <a:xfrm>
              <a:off x="3587070" y="-551150"/>
              <a:ext cx="57770" cy="52527"/>
            </a:xfrm>
            <a:custGeom>
              <a:avLst/>
              <a:gdLst/>
              <a:ahLst/>
              <a:cxnLst/>
              <a:rect l="l" t="t" r="r" b="b"/>
              <a:pathLst>
                <a:path w="1212" h="1102" extrusionOk="0">
                  <a:moveTo>
                    <a:pt x="605" y="1"/>
                  </a:moveTo>
                  <a:cubicBezTo>
                    <a:pt x="356" y="1"/>
                    <a:pt x="129" y="172"/>
                    <a:pt x="70" y="424"/>
                  </a:cubicBezTo>
                  <a:cubicBezTo>
                    <a:pt x="0" y="720"/>
                    <a:pt x="183" y="1018"/>
                    <a:pt x="479" y="1087"/>
                  </a:cubicBezTo>
                  <a:cubicBezTo>
                    <a:pt x="521" y="1097"/>
                    <a:pt x="564" y="1102"/>
                    <a:pt x="606" y="1102"/>
                  </a:cubicBezTo>
                  <a:cubicBezTo>
                    <a:pt x="856" y="1102"/>
                    <a:pt x="1081" y="931"/>
                    <a:pt x="1141" y="679"/>
                  </a:cubicBezTo>
                  <a:cubicBezTo>
                    <a:pt x="1211" y="382"/>
                    <a:pt x="1028" y="85"/>
                    <a:pt x="733" y="16"/>
                  </a:cubicBezTo>
                  <a:cubicBezTo>
                    <a:pt x="690" y="6"/>
                    <a:pt x="648" y="1"/>
                    <a:pt x="605" y="1"/>
                  </a:cubicBezTo>
                  <a:close/>
                </a:path>
              </a:pathLst>
            </a:custGeom>
            <a:solidFill>
              <a:srgbClr val="FD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608;p53">
              <a:extLst>
                <a:ext uri="{FF2B5EF4-FFF2-40B4-BE49-F238E27FC236}">
                  <a16:creationId xmlns:a16="http://schemas.microsoft.com/office/drawing/2014/main" id="{7F05F3A3-5188-0F0D-CE6E-0794DA963976}"/>
                </a:ext>
              </a:extLst>
            </p:cNvPr>
            <p:cNvSpPr/>
            <p:nvPr/>
          </p:nvSpPr>
          <p:spPr>
            <a:xfrm>
              <a:off x="3735595" y="-515973"/>
              <a:ext cx="57722" cy="52527"/>
            </a:xfrm>
            <a:custGeom>
              <a:avLst/>
              <a:gdLst/>
              <a:ahLst/>
              <a:cxnLst/>
              <a:rect l="l" t="t" r="r" b="b"/>
              <a:pathLst>
                <a:path w="1211" h="1102" extrusionOk="0">
                  <a:moveTo>
                    <a:pt x="605" y="1"/>
                  </a:moveTo>
                  <a:cubicBezTo>
                    <a:pt x="356" y="1"/>
                    <a:pt x="131" y="172"/>
                    <a:pt x="70" y="424"/>
                  </a:cubicBezTo>
                  <a:cubicBezTo>
                    <a:pt x="1" y="722"/>
                    <a:pt x="184" y="1018"/>
                    <a:pt x="478" y="1087"/>
                  </a:cubicBezTo>
                  <a:cubicBezTo>
                    <a:pt x="521" y="1097"/>
                    <a:pt x="563" y="1102"/>
                    <a:pt x="606" y="1102"/>
                  </a:cubicBezTo>
                  <a:cubicBezTo>
                    <a:pt x="855" y="1102"/>
                    <a:pt x="1080" y="931"/>
                    <a:pt x="1141" y="679"/>
                  </a:cubicBezTo>
                  <a:cubicBezTo>
                    <a:pt x="1211" y="382"/>
                    <a:pt x="1028" y="87"/>
                    <a:pt x="732" y="16"/>
                  </a:cubicBezTo>
                  <a:cubicBezTo>
                    <a:pt x="690" y="6"/>
                    <a:pt x="647" y="1"/>
                    <a:pt x="605" y="1"/>
                  </a:cubicBezTo>
                  <a:close/>
                </a:path>
              </a:pathLst>
            </a:custGeom>
            <a:solidFill>
              <a:srgbClr val="FD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609;p53">
              <a:extLst>
                <a:ext uri="{FF2B5EF4-FFF2-40B4-BE49-F238E27FC236}">
                  <a16:creationId xmlns:a16="http://schemas.microsoft.com/office/drawing/2014/main" id="{CB8A38EC-475E-5271-EFFE-CB006F02D79B}"/>
                </a:ext>
              </a:extLst>
            </p:cNvPr>
            <p:cNvSpPr/>
            <p:nvPr/>
          </p:nvSpPr>
          <p:spPr>
            <a:xfrm>
              <a:off x="3730876" y="-552913"/>
              <a:ext cx="45711" cy="29600"/>
            </a:xfrm>
            <a:custGeom>
              <a:avLst/>
              <a:gdLst/>
              <a:ahLst/>
              <a:cxnLst/>
              <a:rect l="l" t="t" r="r" b="b"/>
              <a:pathLst>
                <a:path w="959" h="621" extrusionOk="0">
                  <a:moveTo>
                    <a:pt x="454" y="1"/>
                  </a:moveTo>
                  <a:cubicBezTo>
                    <a:pt x="322" y="1"/>
                    <a:pt x="205" y="65"/>
                    <a:pt x="119" y="188"/>
                  </a:cubicBezTo>
                  <a:cubicBezTo>
                    <a:pt x="42" y="297"/>
                    <a:pt x="14" y="414"/>
                    <a:pt x="12" y="419"/>
                  </a:cubicBezTo>
                  <a:cubicBezTo>
                    <a:pt x="0" y="465"/>
                    <a:pt x="30" y="511"/>
                    <a:pt x="75" y="522"/>
                  </a:cubicBezTo>
                  <a:cubicBezTo>
                    <a:pt x="81" y="524"/>
                    <a:pt x="88" y="524"/>
                    <a:pt x="95" y="524"/>
                  </a:cubicBezTo>
                  <a:cubicBezTo>
                    <a:pt x="133" y="524"/>
                    <a:pt x="168" y="498"/>
                    <a:pt x="177" y="459"/>
                  </a:cubicBezTo>
                  <a:cubicBezTo>
                    <a:pt x="177" y="458"/>
                    <a:pt x="200" y="366"/>
                    <a:pt x="257" y="286"/>
                  </a:cubicBezTo>
                  <a:cubicBezTo>
                    <a:pt x="312" y="209"/>
                    <a:pt x="376" y="171"/>
                    <a:pt x="454" y="171"/>
                  </a:cubicBezTo>
                  <a:cubicBezTo>
                    <a:pt x="474" y="171"/>
                    <a:pt x="495" y="174"/>
                    <a:pt x="516" y="179"/>
                  </a:cubicBezTo>
                  <a:cubicBezTo>
                    <a:pt x="783" y="243"/>
                    <a:pt x="783" y="522"/>
                    <a:pt x="783" y="533"/>
                  </a:cubicBezTo>
                  <a:cubicBezTo>
                    <a:pt x="783" y="581"/>
                    <a:pt x="819" y="618"/>
                    <a:pt x="867" y="620"/>
                  </a:cubicBezTo>
                  <a:lnTo>
                    <a:pt x="868" y="620"/>
                  </a:lnTo>
                  <a:cubicBezTo>
                    <a:pt x="914" y="620"/>
                    <a:pt x="952" y="584"/>
                    <a:pt x="956" y="537"/>
                  </a:cubicBezTo>
                  <a:cubicBezTo>
                    <a:pt x="958" y="388"/>
                    <a:pt x="880" y="88"/>
                    <a:pt x="556" y="13"/>
                  </a:cubicBezTo>
                  <a:cubicBezTo>
                    <a:pt x="521" y="5"/>
                    <a:pt x="487" y="1"/>
                    <a:pt x="4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610;p53">
              <a:extLst>
                <a:ext uri="{FF2B5EF4-FFF2-40B4-BE49-F238E27FC236}">
                  <a16:creationId xmlns:a16="http://schemas.microsoft.com/office/drawing/2014/main" id="{71A67F5C-6603-44DB-FB49-D0D965443A59}"/>
                </a:ext>
              </a:extLst>
            </p:cNvPr>
            <p:cNvSpPr/>
            <p:nvPr/>
          </p:nvSpPr>
          <p:spPr>
            <a:xfrm>
              <a:off x="3625250" y="-577937"/>
              <a:ext cx="45663" cy="29552"/>
            </a:xfrm>
            <a:custGeom>
              <a:avLst/>
              <a:gdLst/>
              <a:ahLst/>
              <a:cxnLst/>
              <a:rect l="l" t="t" r="r" b="b"/>
              <a:pathLst>
                <a:path w="958" h="620" extrusionOk="0">
                  <a:moveTo>
                    <a:pt x="454" y="1"/>
                  </a:moveTo>
                  <a:cubicBezTo>
                    <a:pt x="322" y="1"/>
                    <a:pt x="204" y="64"/>
                    <a:pt x="117" y="188"/>
                  </a:cubicBezTo>
                  <a:cubicBezTo>
                    <a:pt x="42" y="297"/>
                    <a:pt x="13" y="415"/>
                    <a:pt x="12" y="420"/>
                  </a:cubicBezTo>
                  <a:cubicBezTo>
                    <a:pt x="0" y="466"/>
                    <a:pt x="28" y="512"/>
                    <a:pt x="74" y="522"/>
                  </a:cubicBezTo>
                  <a:cubicBezTo>
                    <a:pt x="81" y="524"/>
                    <a:pt x="87" y="525"/>
                    <a:pt x="93" y="525"/>
                  </a:cubicBezTo>
                  <a:cubicBezTo>
                    <a:pt x="131" y="525"/>
                    <a:pt x="167" y="498"/>
                    <a:pt x="176" y="460"/>
                  </a:cubicBezTo>
                  <a:cubicBezTo>
                    <a:pt x="176" y="458"/>
                    <a:pt x="200" y="366"/>
                    <a:pt x="257" y="287"/>
                  </a:cubicBezTo>
                  <a:cubicBezTo>
                    <a:pt x="311" y="210"/>
                    <a:pt x="375" y="171"/>
                    <a:pt x="452" y="171"/>
                  </a:cubicBezTo>
                  <a:cubicBezTo>
                    <a:pt x="472" y="171"/>
                    <a:pt x="493" y="174"/>
                    <a:pt x="515" y="179"/>
                  </a:cubicBezTo>
                  <a:cubicBezTo>
                    <a:pt x="782" y="243"/>
                    <a:pt x="782" y="522"/>
                    <a:pt x="782" y="534"/>
                  </a:cubicBezTo>
                  <a:cubicBezTo>
                    <a:pt x="782" y="581"/>
                    <a:pt x="819" y="619"/>
                    <a:pt x="866" y="620"/>
                  </a:cubicBezTo>
                  <a:lnTo>
                    <a:pt x="867" y="620"/>
                  </a:lnTo>
                  <a:cubicBezTo>
                    <a:pt x="914" y="620"/>
                    <a:pt x="953" y="583"/>
                    <a:pt x="955" y="536"/>
                  </a:cubicBezTo>
                  <a:cubicBezTo>
                    <a:pt x="958" y="388"/>
                    <a:pt x="879" y="89"/>
                    <a:pt x="556" y="13"/>
                  </a:cubicBezTo>
                  <a:cubicBezTo>
                    <a:pt x="521" y="5"/>
                    <a:pt x="487" y="1"/>
                    <a:pt x="4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56;p48">
            <a:extLst>
              <a:ext uri="{FF2B5EF4-FFF2-40B4-BE49-F238E27FC236}">
                <a16:creationId xmlns:a16="http://schemas.microsoft.com/office/drawing/2014/main" id="{2A17B5DF-D6F4-E776-7B9E-85018B821CDB}"/>
              </a:ext>
            </a:extLst>
          </p:cNvPr>
          <p:cNvGrpSpPr/>
          <p:nvPr/>
        </p:nvGrpSpPr>
        <p:grpSpPr>
          <a:xfrm rot="-636634">
            <a:off x="8327695" y="-14467"/>
            <a:ext cx="892686" cy="665435"/>
            <a:chOff x="4403906" y="678417"/>
            <a:chExt cx="315495" cy="235179"/>
          </a:xfrm>
        </p:grpSpPr>
        <p:sp>
          <p:nvSpPr>
            <p:cNvPr id="41" name="Google Shape;4057;p48">
              <a:extLst>
                <a:ext uri="{FF2B5EF4-FFF2-40B4-BE49-F238E27FC236}">
                  <a16:creationId xmlns:a16="http://schemas.microsoft.com/office/drawing/2014/main" id="{26359029-D7F1-9E60-833F-38EE2235057E}"/>
                </a:ext>
              </a:extLst>
            </p:cNvPr>
            <p:cNvSpPr/>
            <p:nvPr/>
          </p:nvSpPr>
          <p:spPr>
            <a:xfrm>
              <a:off x="4403906" y="706348"/>
              <a:ext cx="310061" cy="205198"/>
            </a:xfrm>
            <a:custGeom>
              <a:avLst/>
              <a:gdLst/>
              <a:ahLst/>
              <a:cxnLst/>
              <a:rect l="l" t="t" r="r" b="b"/>
              <a:pathLst>
                <a:path w="6505" h="4305" extrusionOk="0">
                  <a:moveTo>
                    <a:pt x="1464" y="1"/>
                  </a:moveTo>
                  <a:cubicBezTo>
                    <a:pt x="1019" y="1"/>
                    <a:pt x="739" y="60"/>
                    <a:pt x="739" y="60"/>
                  </a:cubicBezTo>
                  <a:cubicBezTo>
                    <a:pt x="739" y="60"/>
                    <a:pt x="0" y="2279"/>
                    <a:pt x="2211" y="3603"/>
                  </a:cubicBezTo>
                  <a:cubicBezTo>
                    <a:pt x="3116" y="4144"/>
                    <a:pt x="3999" y="4304"/>
                    <a:pt x="4727" y="4304"/>
                  </a:cubicBezTo>
                  <a:cubicBezTo>
                    <a:pt x="5778" y="4304"/>
                    <a:pt x="6504" y="3971"/>
                    <a:pt x="6504" y="3971"/>
                  </a:cubicBezTo>
                  <a:cubicBezTo>
                    <a:pt x="6504" y="3971"/>
                    <a:pt x="6299" y="2338"/>
                    <a:pt x="4493" y="993"/>
                  </a:cubicBezTo>
                  <a:cubicBezTo>
                    <a:pt x="3371" y="159"/>
                    <a:pt x="2194" y="1"/>
                    <a:pt x="1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58;p48">
              <a:extLst>
                <a:ext uri="{FF2B5EF4-FFF2-40B4-BE49-F238E27FC236}">
                  <a16:creationId xmlns:a16="http://schemas.microsoft.com/office/drawing/2014/main" id="{D93EFBF6-DB0B-7261-1EA1-AA5BAF20773F}"/>
                </a:ext>
              </a:extLst>
            </p:cNvPr>
            <p:cNvSpPr/>
            <p:nvPr/>
          </p:nvSpPr>
          <p:spPr>
            <a:xfrm>
              <a:off x="4403906" y="709161"/>
              <a:ext cx="309155" cy="202386"/>
            </a:xfrm>
            <a:custGeom>
              <a:avLst/>
              <a:gdLst/>
              <a:ahLst/>
              <a:cxnLst/>
              <a:rect l="l" t="t" r="r" b="b"/>
              <a:pathLst>
                <a:path w="6486" h="4246" extrusionOk="0">
                  <a:moveTo>
                    <a:pt x="739" y="1"/>
                  </a:moveTo>
                  <a:cubicBezTo>
                    <a:pt x="739" y="1"/>
                    <a:pt x="0" y="2221"/>
                    <a:pt x="2210" y="3544"/>
                  </a:cubicBezTo>
                  <a:cubicBezTo>
                    <a:pt x="3115" y="4086"/>
                    <a:pt x="3999" y="4246"/>
                    <a:pt x="4727" y="4246"/>
                  </a:cubicBezTo>
                  <a:cubicBezTo>
                    <a:pt x="5681" y="4246"/>
                    <a:pt x="6367" y="3972"/>
                    <a:pt x="6485" y="3921"/>
                  </a:cubicBezTo>
                  <a:cubicBezTo>
                    <a:pt x="6398" y="3887"/>
                    <a:pt x="4776" y="4042"/>
                    <a:pt x="2668" y="2505"/>
                  </a:cubicBezTo>
                  <a:cubicBezTo>
                    <a:pt x="1133" y="1386"/>
                    <a:pt x="739" y="1"/>
                    <a:pt x="739"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59;p48">
              <a:extLst>
                <a:ext uri="{FF2B5EF4-FFF2-40B4-BE49-F238E27FC236}">
                  <a16:creationId xmlns:a16="http://schemas.microsoft.com/office/drawing/2014/main" id="{48A55AA9-DCBD-2081-C24F-1B9046B9D00C}"/>
                </a:ext>
              </a:extLst>
            </p:cNvPr>
            <p:cNvSpPr/>
            <p:nvPr/>
          </p:nvSpPr>
          <p:spPr>
            <a:xfrm>
              <a:off x="4544184" y="678417"/>
              <a:ext cx="175217" cy="132270"/>
            </a:xfrm>
            <a:custGeom>
              <a:avLst/>
              <a:gdLst/>
              <a:ahLst/>
              <a:cxnLst/>
              <a:rect l="l" t="t" r="r" b="b"/>
              <a:pathLst>
                <a:path w="3676" h="2775" extrusionOk="0">
                  <a:moveTo>
                    <a:pt x="1552" y="0"/>
                  </a:moveTo>
                  <a:cubicBezTo>
                    <a:pt x="591" y="0"/>
                    <a:pt x="1" y="1196"/>
                    <a:pt x="1" y="1196"/>
                  </a:cubicBezTo>
                  <a:cubicBezTo>
                    <a:pt x="1" y="1196"/>
                    <a:pt x="89" y="1964"/>
                    <a:pt x="855" y="2453"/>
                  </a:cubicBezTo>
                  <a:cubicBezTo>
                    <a:pt x="1249" y="2704"/>
                    <a:pt x="1578" y="2775"/>
                    <a:pt x="1824" y="2775"/>
                  </a:cubicBezTo>
                  <a:cubicBezTo>
                    <a:pt x="2134" y="2775"/>
                    <a:pt x="2310" y="2662"/>
                    <a:pt x="2310" y="2662"/>
                  </a:cubicBezTo>
                  <a:cubicBezTo>
                    <a:pt x="2310" y="2662"/>
                    <a:pt x="3675" y="1085"/>
                    <a:pt x="2288" y="229"/>
                  </a:cubicBezTo>
                  <a:cubicBezTo>
                    <a:pt x="2024" y="66"/>
                    <a:pt x="1778" y="0"/>
                    <a:pt x="1552" y="0"/>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60;p48">
              <a:extLst>
                <a:ext uri="{FF2B5EF4-FFF2-40B4-BE49-F238E27FC236}">
                  <a16:creationId xmlns:a16="http://schemas.microsoft.com/office/drawing/2014/main" id="{6ED7ABAB-3B27-62DB-D3EB-2022ABD89283}"/>
                </a:ext>
              </a:extLst>
            </p:cNvPr>
            <p:cNvSpPr/>
            <p:nvPr/>
          </p:nvSpPr>
          <p:spPr>
            <a:xfrm>
              <a:off x="4461866" y="709542"/>
              <a:ext cx="29076" cy="25834"/>
            </a:xfrm>
            <a:custGeom>
              <a:avLst/>
              <a:gdLst/>
              <a:ahLst/>
              <a:cxnLst/>
              <a:rect l="l" t="t" r="r" b="b"/>
              <a:pathLst>
                <a:path w="610" h="542" extrusionOk="0">
                  <a:moveTo>
                    <a:pt x="306" y="0"/>
                  </a:moveTo>
                  <a:cubicBezTo>
                    <a:pt x="194" y="0"/>
                    <a:pt x="90" y="70"/>
                    <a:pt x="51" y="181"/>
                  </a:cubicBezTo>
                  <a:cubicBezTo>
                    <a:pt x="1" y="322"/>
                    <a:pt x="74" y="476"/>
                    <a:pt x="215" y="527"/>
                  </a:cubicBezTo>
                  <a:cubicBezTo>
                    <a:pt x="245" y="537"/>
                    <a:pt x="275" y="541"/>
                    <a:pt x="304" y="541"/>
                  </a:cubicBezTo>
                  <a:cubicBezTo>
                    <a:pt x="416" y="541"/>
                    <a:pt x="522" y="472"/>
                    <a:pt x="561" y="361"/>
                  </a:cubicBezTo>
                  <a:cubicBezTo>
                    <a:pt x="610" y="220"/>
                    <a:pt x="538" y="66"/>
                    <a:pt x="396" y="16"/>
                  </a:cubicBezTo>
                  <a:cubicBezTo>
                    <a:pt x="367" y="5"/>
                    <a:pt x="336" y="0"/>
                    <a:pt x="3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061;p48">
              <a:extLst>
                <a:ext uri="{FF2B5EF4-FFF2-40B4-BE49-F238E27FC236}">
                  <a16:creationId xmlns:a16="http://schemas.microsoft.com/office/drawing/2014/main" id="{0D54C9CF-80E2-D779-7B9B-EA0ACC0A122A}"/>
                </a:ext>
              </a:extLst>
            </p:cNvPr>
            <p:cNvSpPr/>
            <p:nvPr/>
          </p:nvSpPr>
          <p:spPr>
            <a:xfrm>
              <a:off x="4466108" y="713260"/>
              <a:ext cx="20639" cy="18303"/>
            </a:xfrm>
            <a:custGeom>
              <a:avLst/>
              <a:gdLst/>
              <a:ahLst/>
              <a:cxnLst/>
              <a:rect l="l" t="t" r="r" b="b"/>
              <a:pathLst>
                <a:path w="433" h="384" extrusionOk="0">
                  <a:moveTo>
                    <a:pt x="218" y="0"/>
                  </a:moveTo>
                  <a:cubicBezTo>
                    <a:pt x="138" y="0"/>
                    <a:pt x="64" y="50"/>
                    <a:pt x="36" y="128"/>
                  </a:cubicBezTo>
                  <a:cubicBezTo>
                    <a:pt x="1" y="228"/>
                    <a:pt x="53" y="338"/>
                    <a:pt x="152" y="372"/>
                  </a:cubicBezTo>
                  <a:cubicBezTo>
                    <a:pt x="174" y="380"/>
                    <a:pt x="196" y="383"/>
                    <a:pt x="217" y="383"/>
                  </a:cubicBezTo>
                  <a:cubicBezTo>
                    <a:pt x="296" y="383"/>
                    <a:pt x="369" y="334"/>
                    <a:pt x="397" y="256"/>
                  </a:cubicBezTo>
                  <a:cubicBezTo>
                    <a:pt x="433" y="156"/>
                    <a:pt x="381" y="47"/>
                    <a:pt x="281" y="11"/>
                  </a:cubicBezTo>
                  <a:cubicBezTo>
                    <a:pt x="260" y="4"/>
                    <a:pt x="239" y="0"/>
                    <a:pt x="218" y="0"/>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062;p48">
              <a:extLst>
                <a:ext uri="{FF2B5EF4-FFF2-40B4-BE49-F238E27FC236}">
                  <a16:creationId xmlns:a16="http://schemas.microsoft.com/office/drawing/2014/main" id="{2318F70D-AD78-BA99-F488-377263157EA5}"/>
                </a:ext>
              </a:extLst>
            </p:cNvPr>
            <p:cNvSpPr/>
            <p:nvPr/>
          </p:nvSpPr>
          <p:spPr>
            <a:xfrm>
              <a:off x="4482457" y="754252"/>
              <a:ext cx="29123" cy="25882"/>
            </a:xfrm>
            <a:custGeom>
              <a:avLst/>
              <a:gdLst/>
              <a:ahLst/>
              <a:cxnLst/>
              <a:rect l="l" t="t" r="r" b="b"/>
              <a:pathLst>
                <a:path w="611" h="543" extrusionOk="0">
                  <a:moveTo>
                    <a:pt x="304" y="1"/>
                  </a:moveTo>
                  <a:cubicBezTo>
                    <a:pt x="193" y="1"/>
                    <a:pt x="89" y="70"/>
                    <a:pt x="50" y="181"/>
                  </a:cubicBezTo>
                  <a:cubicBezTo>
                    <a:pt x="1" y="322"/>
                    <a:pt x="73" y="477"/>
                    <a:pt x="216" y="527"/>
                  </a:cubicBezTo>
                  <a:cubicBezTo>
                    <a:pt x="245" y="537"/>
                    <a:pt x="276" y="542"/>
                    <a:pt x="306" y="542"/>
                  </a:cubicBezTo>
                  <a:cubicBezTo>
                    <a:pt x="416" y="542"/>
                    <a:pt x="521" y="473"/>
                    <a:pt x="561" y="361"/>
                  </a:cubicBezTo>
                  <a:cubicBezTo>
                    <a:pt x="610" y="220"/>
                    <a:pt x="537" y="66"/>
                    <a:pt x="396" y="17"/>
                  </a:cubicBezTo>
                  <a:cubicBezTo>
                    <a:pt x="365" y="6"/>
                    <a:pt x="335" y="1"/>
                    <a:pt x="3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6" name="Google Shape;4063;p48">
              <a:extLst>
                <a:ext uri="{FF2B5EF4-FFF2-40B4-BE49-F238E27FC236}">
                  <a16:creationId xmlns:a16="http://schemas.microsoft.com/office/drawing/2014/main" id="{1FF25803-735A-3940-DED8-A3F5C5F6C5C6}"/>
                </a:ext>
              </a:extLst>
            </p:cNvPr>
            <p:cNvSpPr/>
            <p:nvPr/>
          </p:nvSpPr>
          <p:spPr>
            <a:xfrm>
              <a:off x="4486652" y="758017"/>
              <a:ext cx="20687" cy="18351"/>
            </a:xfrm>
            <a:custGeom>
              <a:avLst/>
              <a:gdLst/>
              <a:ahLst/>
              <a:cxnLst/>
              <a:rect l="l" t="t" r="r" b="b"/>
              <a:pathLst>
                <a:path w="434" h="385" extrusionOk="0">
                  <a:moveTo>
                    <a:pt x="217" y="1"/>
                  </a:moveTo>
                  <a:cubicBezTo>
                    <a:pt x="139" y="1"/>
                    <a:pt x="64" y="50"/>
                    <a:pt x="36" y="128"/>
                  </a:cubicBezTo>
                  <a:cubicBezTo>
                    <a:pt x="1" y="228"/>
                    <a:pt x="53" y="338"/>
                    <a:pt x="153" y="373"/>
                  </a:cubicBezTo>
                  <a:cubicBezTo>
                    <a:pt x="174" y="381"/>
                    <a:pt x="196" y="384"/>
                    <a:pt x="217" y="384"/>
                  </a:cubicBezTo>
                  <a:cubicBezTo>
                    <a:pt x="296" y="384"/>
                    <a:pt x="370" y="335"/>
                    <a:pt x="398" y="256"/>
                  </a:cubicBezTo>
                  <a:cubicBezTo>
                    <a:pt x="433" y="157"/>
                    <a:pt x="381" y="47"/>
                    <a:pt x="281" y="12"/>
                  </a:cubicBezTo>
                  <a:cubicBezTo>
                    <a:pt x="260" y="4"/>
                    <a:pt x="239" y="1"/>
                    <a:pt x="217"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4064;p48">
              <a:extLst>
                <a:ext uri="{FF2B5EF4-FFF2-40B4-BE49-F238E27FC236}">
                  <a16:creationId xmlns:a16="http://schemas.microsoft.com/office/drawing/2014/main" id="{7116B657-CEC7-624E-BF18-E6A33BEB740C}"/>
                </a:ext>
              </a:extLst>
            </p:cNvPr>
            <p:cNvSpPr/>
            <p:nvPr/>
          </p:nvSpPr>
          <p:spPr>
            <a:xfrm>
              <a:off x="4530885" y="798866"/>
              <a:ext cx="29076" cy="25834"/>
            </a:xfrm>
            <a:custGeom>
              <a:avLst/>
              <a:gdLst/>
              <a:ahLst/>
              <a:cxnLst/>
              <a:rect l="l" t="t" r="r" b="b"/>
              <a:pathLst>
                <a:path w="610" h="542" extrusionOk="0">
                  <a:moveTo>
                    <a:pt x="305" y="0"/>
                  </a:moveTo>
                  <a:cubicBezTo>
                    <a:pt x="193" y="0"/>
                    <a:pt x="89" y="69"/>
                    <a:pt x="50" y="181"/>
                  </a:cubicBezTo>
                  <a:cubicBezTo>
                    <a:pt x="0" y="322"/>
                    <a:pt x="74" y="476"/>
                    <a:pt x="215" y="526"/>
                  </a:cubicBezTo>
                  <a:cubicBezTo>
                    <a:pt x="245" y="537"/>
                    <a:pt x="275" y="542"/>
                    <a:pt x="305" y="542"/>
                  </a:cubicBezTo>
                  <a:cubicBezTo>
                    <a:pt x="417" y="542"/>
                    <a:pt x="521" y="473"/>
                    <a:pt x="560" y="361"/>
                  </a:cubicBezTo>
                  <a:cubicBezTo>
                    <a:pt x="610" y="220"/>
                    <a:pt x="536" y="66"/>
                    <a:pt x="395" y="16"/>
                  </a:cubicBezTo>
                  <a:cubicBezTo>
                    <a:pt x="365" y="5"/>
                    <a:pt x="335" y="0"/>
                    <a:pt x="3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9" name="Google Shape;4065;p48">
              <a:extLst>
                <a:ext uri="{FF2B5EF4-FFF2-40B4-BE49-F238E27FC236}">
                  <a16:creationId xmlns:a16="http://schemas.microsoft.com/office/drawing/2014/main" id="{B23A7849-422F-9F5D-8232-AE7C1FC2FB40}"/>
                </a:ext>
              </a:extLst>
            </p:cNvPr>
            <p:cNvSpPr/>
            <p:nvPr/>
          </p:nvSpPr>
          <p:spPr>
            <a:xfrm>
              <a:off x="4535080" y="802632"/>
              <a:ext cx="20639" cy="18303"/>
            </a:xfrm>
            <a:custGeom>
              <a:avLst/>
              <a:gdLst/>
              <a:ahLst/>
              <a:cxnLst/>
              <a:rect l="l" t="t" r="r" b="b"/>
              <a:pathLst>
                <a:path w="433" h="384" extrusionOk="0">
                  <a:moveTo>
                    <a:pt x="217" y="1"/>
                  </a:moveTo>
                  <a:cubicBezTo>
                    <a:pt x="138" y="1"/>
                    <a:pt x="64" y="50"/>
                    <a:pt x="36" y="128"/>
                  </a:cubicBezTo>
                  <a:cubicBezTo>
                    <a:pt x="0" y="228"/>
                    <a:pt x="53" y="338"/>
                    <a:pt x="152" y="372"/>
                  </a:cubicBezTo>
                  <a:cubicBezTo>
                    <a:pt x="173" y="380"/>
                    <a:pt x="195" y="383"/>
                    <a:pt x="216" y="383"/>
                  </a:cubicBezTo>
                  <a:cubicBezTo>
                    <a:pt x="295" y="383"/>
                    <a:pt x="370" y="334"/>
                    <a:pt x="397" y="256"/>
                  </a:cubicBezTo>
                  <a:cubicBezTo>
                    <a:pt x="433" y="156"/>
                    <a:pt x="380" y="46"/>
                    <a:pt x="281" y="12"/>
                  </a:cubicBezTo>
                  <a:cubicBezTo>
                    <a:pt x="260" y="4"/>
                    <a:pt x="238" y="1"/>
                    <a:pt x="217"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0" name="Google Shape;4066;p48">
              <a:extLst>
                <a:ext uri="{FF2B5EF4-FFF2-40B4-BE49-F238E27FC236}">
                  <a16:creationId xmlns:a16="http://schemas.microsoft.com/office/drawing/2014/main" id="{8F5B0C93-E95C-0C3C-7EEC-28936C22B296}"/>
                </a:ext>
              </a:extLst>
            </p:cNvPr>
            <p:cNvSpPr/>
            <p:nvPr/>
          </p:nvSpPr>
          <p:spPr>
            <a:xfrm>
              <a:off x="4590991" y="833995"/>
              <a:ext cx="29123" cy="25834"/>
            </a:xfrm>
            <a:custGeom>
              <a:avLst/>
              <a:gdLst/>
              <a:ahLst/>
              <a:cxnLst/>
              <a:rect l="l" t="t" r="r" b="b"/>
              <a:pathLst>
                <a:path w="611" h="542" extrusionOk="0">
                  <a:moveTo>
                    <a:pt x="305" y="0"/>
                  </a:moveTo>
                  <a:cubicBezTo>
                    <a:pt x="194" y="0"/>
                    <a:pt x="89" y="69"/>
                    <a:pt x="50" y="181"/>
                  </a:cubicBezTo>
                  <a:cubicBezTo>
                    <a:pt x="1" y="322"/>
                    <a:pt x="73" y="476"/>
                    <a:pt x="215" y="526"/>
                  </a:cubicBezTo>
                  <a:cubicBezTo>
                    <a:pt x="244" y="536"/>
                    <a:pt x="274" y="541"/>
                    <a:pt x="303" y="541"/>
                  </a:cubicBezTo>
                  <a:cubicBezTo>
                    <a:pt x="415" y="541"/>
                    <a:pt x="521" y="472"/>
                    <a:pt x="561" y="361"/>
                  </a:cubicBezTo>
                  <a:cubicBezTo>
                    <a:pt x="610" y="220"/>
                    <a:pt x="537" y="65"/>
                    <a:pt x="396" y="16"/>
                  </a:cubicBezTo>
                  <a:cubicBezTo>
                    <a:pt x="366" y="5"/>
                    <a:pt x="335" y="0"/>
                    <a:pt x="3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1" name="Google Shape;4067;p48">
              <a:extLst>
                <a:ext uri="{FF2B5EF4-FFF2-40B4-BE49-F238E27FC236}">
                  <a16:creationId xmlns:a16="http://schemas.microsoft.com/office/drawing/2014/main" id="{9BC8980A-A87B-BD85-5F0B-E66211E6F386}"/>
                </a:ext>
              </a:extLst>
            </p:cNvPr>
            <p:cNvSpPr/>
            <p:nvPr/>
          </p:nvSpPr>
          <p:spPr>
            <a:xfrm>
              <a:off x="4595185" y="837666"/>
              <a:ext cx="20687" cy="18351"/>
            </a:xfrm>
            <a:custGeom>
              <a:avLst/>
              <a:gdLst/>
              <a:ahLst/>
              <a:cxnLst/>
              <a:rect l="l" t="t" r="r" b="b"/>
              <a:pathLst>
                <a:path w="434" h="385" extrusionOk="0">
                  <a:moveTo>
                    <a:pt x="217" y="1"/>
                  </a:moveTo>
                  <a:cubicBezTo>
                    <a:pt x="138" y="1"/>
                    <a:pt x="64" y="50"/>
                    <a:pt x="36" y="128"/>
                  </a:cubicBezTo>
                  <a:cubicBezTo>
                    <a:pt x="1" y="227"/>
                    <a:pt x="53" y="337"/>
                    <a:pt x="153" y="373"/>
                  </a:cubicBezTo>
                  <a:cubicBezTo>
                    <a:pt x="174" y="381"/>
                    <a:pt x="196" y="384"/>
                    <a:pt x="217" y="384"/>
                  </a:cubicBezTo>
                  <a:cubicBezTo>
                    <a:pt x="296" y="384"/>
                    <a:pt x="370" y="335"/>
                    <a:pt x="398" y="257"/>
                  </a:cubicBezTo>
                  <a:cubicBezTo>
                    <a:pt x="433" y="157"/>
                    <a:pt x="381" y="47"/>
                    <a:pt x="281" y="12"/>
                  </a:cubicBezTo>
                  <a:cubicBezTo>
                    <a:pt x="260" y="4"/>
                    <a:pt x="239" y="1"/>
                    <a:pt x="217"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4068;p48">
              <a:extLst>
                <a:ext uri="{FF2B5EF4-FFF2-40B4-BE49-F238E27FC236}">
                  <a16:creationId xmlns:a16="http://schemas.microsoft.com/office/drawing/2014/main" id="{D7ABEEE8-4287-3A7A-943E-2D54FF63A654}"/>
                </a:ext>
              </a:extLst>
            </p:cNvPr>
            <p:cNvSpPr/>
            <p:nvPr/>
          </p:nvSpPr>
          <p:spPr>
            <a:xfrm>
              <a:off x="4658627" y="857971"/>
              <a:ext cx="29076" cy="25882"/>
            </a:xfrm>
            <a:custGeom>
              <a:avLst/>
              <a:gdLst/>
              <a:ahLst/>
              <a:cxnLst/>
              <a:rect l="l" t="t" r="r" b="b"/>
              <a:pathLst>
                <a:path w="610" h="543" extrusionOk="0">
                  <a:moveTo>
                    <a:pt x="305" y="1"/>
                  </a:moveTo>
                  <a:cubicBezTo>
                    <a:pt x="193" y="1"/>
                    <a:pt x="88" y="70"/>
                    <a:pt x="50" y="181"/>
                  </a:cubicBezTo>
                  <a:cubicBezTo>
                    <a:pt x="0" y="323"/>
                    <a:pt x="73" y="477"/>
                    <a:pt x="215" y="527"/>
                  </a:cubicBezTo>
                  <a:cubicBezTo>
                    <a:pt x="244" y="537"/>
                    <a:pt x="274" y="542"/>
                    <a:pt x="304" y="542"/>
                  </a:cubicBezTo>
                  <a:cubicBezTo>
                    <a:pt x="415" y="542"/>
                    <a:pt x="520" y="473"/>
                    <a:pt x="560" y="362"/>
                  </a:cubicBezTo>
                  <a:cubicBezTo>
                    <a:pt x="610" y="220"/>
                    <a:pt x="536" y="66"/>
                    <a:pt x="395" y="16"/>
                  </a:cubicBezTo>
                  <a:cubicBezTo>
                    <a:pt x="365" y="6"/>
                    <a:pt x="335" y="1"/>
                    <a:pt x="3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3" name="Google Shape;4069;p48">
              <a:extLst>
                <a:ext uri="{FF2B5EF4-FFF2-40B4-BE49-F238E27FC236}">
                  <a16:creationId xmlns:a16="http://schemas.microsoft.com/office/drawing/2014/main" id="{11B4327A-3CDD-EBB9-4D86-FF79B8C2940F}"/>
                </a:ext>
              </a:extLst>
            </p:cNvPr>
            <p:cNvSpPr/>
            <p:nvPr/>
          </p:nvSpPr>
          <p:spPr>
            <a:xfrm>
              <a:off x="4662870" y="861784"/>
              <a:ext cx="20591" cy="18256"/>
            </a:xfrm>
            <a:custGeom>
              <a:avLst/>
              <a:gdLst/>
              <a:ahLst/>
              <a:cxnLst/>
              <a:rect l="l" t="t" r="r" b="b"/>
              <a:pathLst>
                <a:path w="432" h="383" extrusionOk="0">
                  <a:moveTo>
                    <a:pt x="216" y="0"/>
                  </a:moveTo>
                  <a:cubicBezTo>
                    <a:pt x="137" y="0"/>
                    <a:pt x="63" y="49"/>
                    <a:pt x="35" y="128"/>
                  </a:cubicBezTo>
                  <a:cubicBezTo>
                    <a:pt x="0" y="227"/>
                    <a:pt x="53" y="337"/>
                    <a:pt x="152" y="372"/>
                  </a:cubicBezTo>
                  <a:cubicBezTo>
                    <a:pt x="173" y="379"/>
                    <a:pt x="195" y="383"/>
                    <a:pt x="216" y="383"/>
                  </a:cubicBezTo>
                  <a:cubicBezTo>
                    <a:pt x="294" y="383"/>
                    <a:pt x="367" y="334"/>
                    <a:pt x="396" y="255"/>
                  </a:cubicBezTo>
                  <a:cubicBezTo>
                    <a:pt x="432" y="156"/>
                    <a:pt x="379" y="46"/>
                    <a:pt x="280" y="11"/>
                  </a:cubicBezTo>
                  <a:cubicBezTo>
                    <a:pt x="259" y="4"/>
                    <a:pt x="237" y="0"/>
                    <a:pt x="216" y="0"/>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4" name="Google Shape;4070;p48">
              <a:extLst>
                <a:ext uri="{FF2B5EF4-FFF2-40B4-BE49-F238E27FC236}">
                  <a16:creationId xmlns:a16="http://schemas.microsoft.com/office/drawing/2014/main" id="{49A6CAA4-B7A0-A1AC-764C-EF2289EEC44B}"/>
                </a:ext>
              </a:extLst>
            </p:cNvPr>
            <p:cNvSpPr/>
            <p:nvPr/>
          </p:nvSpPr>
          <p:spPr>
            <a:xfrm>
              <a:off x="4524069" y="693670"/>
              <a:ext cx="193234" cy="219926"/>
            </a:xfrm>
            <a:custGeom>
              <a:avLst/>
              <a:gdLst/>
              <a:ahLst/>
              <a:cxnLst/>
              <a:rect l="l" t="t" r="r" b="b"/>
              <a:pathLst>
                <a:path w="4054" h="4614" extrusionOk="0">
                  <a:moveTo>
                    <a:pt x="2802" y="0"/>
                  </a:moveTo>
                  <a:cubicBezTo>
                    <a:pt x="2797" y="0"/>
                    <a:pt x="2794" y="7"/>
                    <a:pt x="2798" y="12"/>
                  </a:cubicBezTo>
                  <a:cubicBezTo>
                    <a:pt x="3171" y="311"/>
                    <a:pt x="3353" y="752"/>
                    <a:pt x="3223" y="1226"/>
                  </a:cubicBezTo>
                  <a:cubicBezTo>
                    <a:pt x="3117" y="1615"/>
                    <a:pt x="2856" y="1947"/>
                    <a:pt x="2669" y="2300"/>
                  </a:cubicBezTo>
                  <a:cubicBezTo>
                    <a:pt x="2667" y="2304"/>
                    <a:pt x="2667" y="2309"/>
                    <a:pt x="2666" y="2314"/>
                  </a:cubicBezTo>
                  <a:cubicBezTo>
                    <a:pt x="2661" y="2314"/>
                    <a:pt x="2656" y="2314"/>
                    <a:pt x="2651" y="2316"/>
                  </a:cubicBezTo>
                  <a:cubicBezTo>
                    <a:pt x="2511" y="2364"/>
                    <a:pt x="2370" y="2385"/>
                    <a:pt x="2230" y="2385"/>
                  </a:cubicBezTo>
                  <a:cubicBezTo>
                    <a:pt x="1641" y="2385"/>
                    <a:pt x="1073" y="2001"/>
                    <a:pt x="700" y="1565"/>
                  </a:cubicBezTo>
                  <a:cubicBezTo>
                    <a:pt x="700" y="1564"/>
                    <a:pt x="699" y="1564"/>
                    <a:pt x="698" y="1564"/>
                  </a:cubicBezTo>
                  <a:cubicBezTo>
                    <a:pt x="696" y="1564"/>
                    <a:pt x="694" y="1567"/>
                    <a:pt x="695" y="1568"/>
                  </a:cubicBezTo>
                  <a:cubicBezTo>
                    <a:pt x="1048" y="2085"/>
                    <a:pt x="1619" y="2487"/>
                    <a:pt x="2236" y="2487"/>
                  </a:cubicBezTo>
                  <a:cubicBezTo>
                    <a:pt x="2387" y="2487"/>
                    <a:pt x="2541" y="2463"/>
                    <a:pt x="2695" y="2411"/>
                  </a:cubicBezTo>
                  <a:cubicBezTo>
                    <a:pt x="2701" y="2409"/>
                    <a:pt x="2706" y="2406"/>
                    <a:pt x="2710" y="2403"/>
                  </a:cubicBezTo>
                  <a:cubicBezTo>
                    <a:pt x="2716" y="2405"/>
                    <a:pt x="2723" y="2406"/>
                    <a:pt x="2729" y="2406"/>
                  </a:cubicBezTo>
                  <a:cubicBezTo>
                    <a:pt x="2746" y="2406"/>
                    <a:pt x="2764" y="2397"/>
                    <a:pt x="2776" y="2376"/>
                  </a:cubicBezTo>
                  <a:cubicBezTo>
                    <a:pt x="2816" y="2304"/>
                    <a:pt x="2861" y="2232"/>
                    <a:pt x="2905" y="2159"/>
                  </a:cubicBezTo>
                  <a:cubicBezTo>
                    <a:pt x="3451" y="2748"/>
                    <a:pt x="3799" y="3410"/>
                    <a:pt x="3955" y="4205"/>
                  </a:cubicBezTo>
                  <a:cubicBezTo>
                    <a:pt x="3956" y="4212"/>
                    <a:pt x="3959" y="4217"/>
                    <a:pt x="3962" y="4221"/>
                  </a:cubicBezTo>
                  <a:cubicBezTo>
                    <a:pt x="3961" y="4221"/>
                    <a:pt x="3960" y="4222"/>
                    <a:pt x="3959" y="4222"/>
                  </a:cubicBezTo>
                  <a:cubicBezTo>
                    <a:pt x="3956" y="4221"/>
                    <a:pt x="3952" y="4220"/>
                    <a:pt x="3950" y="4220"/>
                  </a:cubicBezTo>
                  <a:cubicBezTo>
                    <a:pt x="2512" y="4112"/>
                    <a:pt x="1139" y="3596"/>
                    <a:pt x="8" y="2699"/>
                  </a:cubicBezTo>
                  <a:cubicBezTo>
                    <a:pt x="8" y="2699"/>
                    <a:pt x="7" y="2698"/>
                    <a:pt x="6" y="2698"/>
                  </a:cubicBezTo>
                  <a:cubicBezTo>
                    <a:pt x="3" y="2698"/>
                    <a:pt x="1" y="2703"/>
                    <a:pt x="4" y="2706"/>
                  </a:cubicBezTo>
                  <a:cubicBezTo>
                    <a:pt x="1072" y="3623"/>
                    <a:pt x="2359" y="4175"/>
                    <a:pt x="3757" y="4285"/>
                  </a:cubicBezTo>
                  <a:cubicBezTo>
                    <a:pt x="3138" y="4468"/>
                    <a:pt x="2528" y="4570"/>
                    <a:pt x="1874" y="4585"/>
                  </a:cubicBezTo>
                  <a:cubicBezTo>
                    <a:pt x="1868" y="4585"/>
                    <a:pt x="1866" y="4594"/>
                    <a:pt x="1873" y="4596"/>
                  </a:cubicBezTo>
                  <a:cubicBezTo>
                    <a:pt x="2009" y="4608"/>
                    <a:pt x="2147" y="4614"/>
                    <a:pt x="2285" y="4614"/>
                  </a:cubicBezTo>
                  <a:cubicBezTo>
                    <a:pt x="2876" y="4614"/>
                    <a:pt x="3471" y="4505"/>
                    <a:pt x="4018" y="4289"/>
                  </a:cubicBezTo>
                  <a:cubicBezTo>
                    <a:pt x="4053" y="4275"/>
                    <a:pt x="4046" y="4240"/>
                    <a:pt x="4024" y="4222"/>
                  </a:cubicBezTo>
                  <a:cubicBezTo>
                    <a:pt x="4030" y="4215"/>
                    <a:pt x="4036" y="4204"/>
                    <a:pt x="4033" y="4191"/>
                  </a:cubicBezTo>
                  <a:cubicBezTo>
                    <a:pt x="3903" y="3411"/>
                    <a:pt x="3510" y="2664"/>
                    <a:pt x="2933" y="2120"/>
                  </a:cubicBezTo>
                  <a:cubicBezTo>
                    <a:pt x="3172" y="1728"/>
                    <a:pt x="3433" y="1304"/>
                    <a:pt x="3383" y="843"/>
                  </a:cubicBezTo>
                  <a:cubicBezTo>
                    <a:pt x="3344" y="476"/>
                    <a:pt x="3124" y="178"/>
                    <a:pt x="2806" y="1"/>
                  </a:cubicBezTo>
                  <a:cubicBezTo>
                    <a:pt x="2804" y="0"/>
                    <a:pt x="2803" y="0"/>
                    <a:pt x="28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6355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arn(inVertical)">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mediacall" presetSubtype="0" fill="hold" nodeType="withEffect">
                                  <p:stCondLst>
                                    <p:cond delay="0"/>
                                  </p:stCondLst>
                                  <p:childTnLst>
                                    <p:cmd type="call" cmd="playFrom(0.0)">
                                      <p:cBhvr>
                                        <p:cTn id="14" dur="1008"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7"/>
                </p:tgtEl>
              </p:cMediaNode>
            </p:audio>
          </p:childTnLst>
        </p:cTn>
      </p:par>
    </p:tnLst>
    <p:bldLst>
      <p:bldP spid="2" grpId="0" animBg="1"/>
      <p:bldP spid="2" grpId="1" animBg="1"/>
      <p:bldP spid="3" grpId="0"/>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25F2EF-245C-B4AA-BC2F-08F153F9C007}"/>
              </a:ext>
            </a:extLst>
          </p:cNvPr>
          <p:cNvSpPr/>
          <p:nvPr/>
        </p:nvSpPr>
        <p:spPr>
          <a:xfrm>
            <a:off x="533622" y="971866"/>
            <a:ext cx="3022803" cy="787509"/>
          </a:xfrm>
          <a:prstGeom prst="roundRect">
            <a:avLst/>
          </a:prstGeom>
          <a:solidFill>
            <a:schemeClr val="accent3">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galaxy (n)</a:t>
            </a:r>
          </a:p>
        </p:txBody>
      </p:sp>
      <p:sp>
        <p:nvSpPr>
          <p:cNvPr id="3" name="TextBox 2">
            <a:extLst>
              <a:ext uri="{FF2B5EF4-FFF2-40B4-BE49-F238E27FC236}">
                <a16:creationId xmlns:a16="http://schemas.microsoft.com/office/drawing/2014/main" id="{C75E8753-27CA-D208-3D11-F70EB19181D9}"/>
              </a:ext>
            </a:extLst>
          </p:cNvPr>
          <p:cNvSpPr txBox="1"/>
          <p:nvPr/>
        </p:nvSpPr>
        <p:spPr>
          <a:xfrm>
            <a:off x="770850" y="2040564"/>
            <a:ext cx="2441694" cy="646331"/>
          </a:xfrm>
          <a:prstGeom prst="rect">
            <a:avLst/>
          </a:prstGeom>
          <a:noFill/>
        </p:spPr>
        <p:txBody>
          <a:bodyPr wrap="none" rtlCol="0">
            <a:spAutoFit/>
          </a:bodyPr>
          <a:lstStyle/>
          <a:p>
            <a:r>
              <a:rPr lang="en-US" sz="3600" dirty="0"/>
              <a:t>/ˈɡæl.ək.si/</a:t>
            </a:r>
          </a:p>
        </p:txBody>
      </p:sp>
      <p:sp>
        <p:nvSpPr>
          <p:cNvPr id="4" name="TextBox 3">
            <a:extLst>
              <a:ext uri="{FF2B5EF4-FFF2-40B4-BE49-F238E27FC236}">
                <a16:creationId xmlns:a16="http://schemas.microsoft.com/office/drawing/2014/main" id="{59706053-7466-FA7C-EDE2-846B5D3BD77C}"/>
              </a:ext>
            </a:extLst>
          </p:cNvPr>
          <p:cNvSpPr txBox="1"/>
          <p:nvPr/>
        </p:nvSpPr>
        <p:spPr>
          <a:xfrm>
            <a:off x="290085" y="2848680"/>
            <a:ext cx="3530581" cy="830997"/>
          </a:xfrm>
          <a:prstGeom prst="rect">
            <a:avLst/>
          </a:prstGeom>
          <a:noFill/>
        </p:spPr>
        <p:txBody>
          <a:bodyPr wrap="square" rtlCol="0">
            <a:spAutoFit/>
          </a:bodyPr>
          <a:lstStyle/>
          <a:p>
            <a:pPr algn="ctr"/>
            <a:r>
              <a:rPr lang="en-US" sz="4800" b="1" dirty="0" err="1">
                <a:solidFill>
                  <a:schemeClr val="accent1">
                    <a:lumMod val="75000"/>
                  </a:schemeClr>
                </a:solidFill>
                <a:latin typeface="Patrick Hand "/>
              </a:rPr>
              <a:t>thiên</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hà</a:t>
            </a:r>
            <a:endParaRPr lang="en-US" sz="4800" b="1" dirty="0">
              <a:solidFill>
                <a:schemeClr val="accent1">
                  <a:lumMod val="75000"/>
                </a:schemeClr>
              </a:solidFill>
              <a:latin typeface="Patrick Hand "/>
            </a:endParaRPr>
          </a:p>
        </p:txBody>
      </p:sp>
      <p:grpSp>
        <p:nvGrpSpPr>
          <p:cNvPr id="6" name="Google Shape;4421;p51">
            <a:extLst>
              <a:ext uri="{FF2B5EF4-FFF2-40B4-BE49-F238E27FC236}">
                <a16:creationId xmlns:a16="http://schemas.microsoft.com/office/drawing/2014/main" id="{7E1D0F5B-6E41-0078-FDE5-13AE3E44F580}"/>
              </a:ext>
            </a:extLst>
          </p:cNvPr>
          <p:cNvGrpSpPr/>
          <p:nvPr/>
        </p:nvGrpSpPr>
        <p:grpSpPr>
          <a:xfrm>
            <a:off x="-193729" y="3935942"/>
            <a:ext cx="1325105" cy="1401819"/>
            <a:chOff x="4198851" y="-806491"/>
            <a:chExt cx="163968" cy="206914"/>
          </a:xfrm>
        </p:grpSpPr>
        <p:sp>
          <p:nvSpPr>
            <p:cNvPr id="7" name="Google Shape;4422;p51">
              <a:extLst>
                <a:ext uri="{FF2B5EF4-FFF2-40B4-BE49-F238E27FC236}">
                  <a16:creationId xmlns:a16="http://schemas.microsoft.com/office/drawing/2014/main" id="{7F0DF3B9-6148-14DF-40D7-585BD083E171}"/>
                </a:ext>
              </a:extLst>
            </p:cNvPr>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423;p51">
              <a:extLst>
                <a:ext uri="{FF2B5EF4-FFF2-40B4-BE49-F238E27FC236}">
                  <a16:creationId xmlns:a16="http://schemas.microsoft.com/office/drawing/2014/main" id="{C2BD9A58-B8C5-54B1-D39B-24F40C13C74A}"/>
                </a:ext>
              </a:extLst>
            </p:cNvPr>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424;p51">
              <a:extLst>
                <a:ext uri="{FF2B5EF4-FFF2-40B4-BE49-F238E27FC236}">
                  <a16:creationId xmlns:a16="http://schemas.microsoft.com/office/drawing/2014/main" id="{0900B699-659D-6176-F239-A7D616BDD6D2}"/>
                </a:ext>
              </a:extLst>
            </p:cNvPr>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425;p51">
              <a:extLst>
                <a:ext uri="{FF2B5EF4-FFF2-40B4-BE49-F238E27FC236}">
                  <a16:creationId xmlns:a16="http://schemas.microsoft.com/office/drawing/2014/main" id="{32F8AD84-F39D-D3B3-94B2-D13771710A25}"/>
                </a:ext>
              </a:extLst>
            </p:cNvPr>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426;p51">
              <a:extLst>
                <a:ext uri="{FF2B5EF4-FFF2-40B4-BE49-F238E27FC236}">
                  <a16:creationId xmlns:a16="http://schemas.microsoft.com/office/drawing/2014/main" id="{0B4CF6B2-FC93-2C81-7DE4-5337430B3204}"/>
                </a:ext>
              </a:extLst>
            </p:cNvPr>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427;p51">
              <a:extLst>
                <a:ext uri="{FF2B5EF4-FFF2-40B4-BE49-F238E27FC236}">
                  <a16:creationId xmlns:a16="http://schemas.microsoft.com/office/drawing/2014/main" id="{6B05957C-A942-1296-2628-3DB2EADD588C}"/>
                </a:ext>
              </a:extLst>
            </p:cNvPr>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428;p51">
              <a:extLst>
                <a:ext uri="{FF2B5EF4-FFF2-40B4-BE49-F238E27FC236}">
                  <a16:creationId xmlns:a16="http://schemas.microsoft.com/office/drawing/2014/main" id="{4D5CFC21-9A12-0875-4403-0EE3EC8719D3}"/>
                </a:ext>
              </a:extLst>
            </p:cNvPr>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429;p51">
              <a:extLst>
                <a:ext uri="{FF2B5EF4-FFF2-40B4-BE49-F238E27FC236}">
                  <a16:creationId xmlns:a16="http://schemas.microsoft.com/office/drawing/2014/main" id="{5A1A20A9-4241-1ECB-30EE-C04449AC08DC}"/>
                </a:ext>
              </a:extLst>
            </p:cNvPr>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430;p51">
              <a:extLst>
                <a:ext uri="{FF2B5EF4-FFF2-40B4-BE49-F238E27FC236}">
                  <a16:creationId xmlns:a16="http://schemas.microsoft.com/office/drawing/2014/main" id="{F1A75BE3-1F52-22CA-D23A-23433265438A}"/>
                </a:ext>
              </a:extLst>
            </p:cNvPr>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431;p51">
              <a:extLst>
                <a:ext uri="{FF2B5EF4-FFF2-40B4-BE49-F238E27FC236}">
                  <a16:creationId xmlns:a16="http://schemas.microsoft.com/office/drawing/2014/main" id="{2B0A2B14-F5F4-8181-7CC1-A5E20D8EE114}"/>
                </a:ext>
              </a:extLst>
            </p:cNvPr>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266" name="Picture 2" descr="What is a galaxy? | Live Science">
            <a:extLst>
              <a:ext uri="{FF2B5EF4-FFF2-40B4-BE49-F238E27FC236}">
                <a16:creationId xmlns:a16="http://schemas.microsoft.com/office/drawing/2014/main" id="{12E5B19F-60D6-114F-D9F3-75B89D8673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61" r="7282"/>
          <a:stretch/>
        </p:blipFill>
        <p:spPr bwMode="auto">
          <a:xfrm>
            <a:off x="3684414" y="892948"/>
            <a:ext cx="5286550" cy="3584657"/>
          </a:xfrm>
          <a:prstGeom prst="rect">
            <a:avLst/>
          </a:prstGeom>
          <a:noFill/>
          <a:extLst>
            <a:ext uri="{909E8E84-426E-40DD-AFC4-6F175D3DCCD1}">
              <a14:hiddenFill xmlns:a14="http://schemas.microsoft.com/office/drawing/2010/main">
                <a:solidFill>
                  <a:srgbClr val="FFFFFF"/>
                </a:solidFill>
              </a14:hiddenFill>
            </a:ext>
          </a:extLst>
        </p:spPr>
      </p:pic>
      <p:pic>
        <p:nvPicPr>
          <p:cNvPr id="17" name="galaxy">
            <a:hlinkClick r:id="" action="ppaction://media"/>
            <a:extLst>
              <a:ext uri="{FF2B5EF4-FFF2-40B4-BE49-F238E27FC236}">
                <a16:creationId xmlns:a16="http://schemas.microsoft.com/office/drawing/2014/main" id="{C14E4188-D1F6-DB41-2E40-9FB2AF5BF7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9634" y="1162420"/>
            <a:ext cx="406400" cy="406400"/>
          </a:xfrm>
          <a:prstGeom prst="rect">
            <a:avLst/>
          </a:prstGeom>
        </p:spPr>
      </p:pic>
    </p:spTree>
    <p:extLst>
      <p:ext uri="{BB962C8B-B14F-4D97-AF65-F5344CB8AC3E}">
        <p14:creationId xmlns:p14="http://schemas.microsoft.com/office/powerpoint/2010/main" val="25471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arn(inVertical)">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mediacall" presetSubtype="0" fill="hold" nodeType="withEffect">
                                  <p:stCondLst>
                                    <p:cond delay="0"/>
                                  </p:stCondLst>
                                  <p:childTnLst>
                                    <p:cmd type="call" cmd="playFrom(0.0)">
                                      <p:cBhvr>
                                        <p:cTn id="14" dur="960" fill="hold"/>
                                        <p:tgtEl>
                                          <p:spTgt spid="17"/>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7"/>
                </p:tgtEl>
              </p:cMediaNode>
            </p:audio>
          </p:childTnLst>
        </p:cTn>
      </p:par>
    </p:tnLst>
    <p:bldLst>
      <p:bldP spid="2" grpId="0" animBg="1"/>
      <p:bldP spid="2" grpId="1" animBg="1"/>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25F2EF-245C-B4AA-BC2F-08F153F9C007}"/>
              </a:ext>
            </a:extLst>
          </p:cNvPr>
          <p:cNvSpPr/>
          <p:nvPr/>
        </p:nvSpPr>
        <p:spPr>
          <a:xfrm>
            <a:off x="452036" y="971865"/>
            <a:ext cx="3185971" cy="787509"/>
          </a:xfrm>
          <a:prstGeom prst="roundRect">
            <a:avLst/>
          </a:prstGeom>
          <a:solidFill>
            <a:schemeClr val="accent3">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telescope (n)</a:t>
            </a:r>
          </a:p>
        </p:txBody>
      </p:sp>
      <p:sp>
        <p:nvSpPr>
          <p:cNvPr id="3" name="TextBox 2">
            <a:extLst>
              <a:ext uri="{FF2B5EF4-FFF2-40B4-BE49-F238E27FC236}">
                <a16:creationId xmlns:a16="http://schemas.microsoft.com/office/drawing/2014/main" id="{C75E8753-27CA-D208-3D11-F70EB19181D9}"/>
              </a:ext>
            </a:extLst>
          </p:cNvPr>
          <p:cNvSpPr txBox="1"/>
          <p:nvPr/>
        </p:nvSpPr>
        <p:spPr>
          <a:xfrm>
            <a:off x="674293" y="2063430"/>
            <a:ext cx="2741456" cy="646331"/>
          </a:xfrm>
          <a:prstGeom prst="rect">
            <a:avLst/>
          </a:prstGeom>
          <a:noFill/>
        </p:spPr>
        <p:txBody>
          <a:bodyPr wrap="none" rtlCol="0">
            <a:spAutoFit/>
          </a:bodyPr>
          <a:lstStyle/>
          <a:p>
            <a:r>
              <a:rPr lang="en-US" sz="3600" dirty="0"/>
              <a:t>/ˈ</a:t>
            </a:r>
            <a:r>
              <a:rPr lang="en-US" sz="3600" dirty="0" err="1"/>
              <a:t>tel.ɪ.skəʊp</a:t>
            </a:r>
            <a:r>
              <a:rPr lang="en-US" sz="3600" dirty="0"/>
              <a:t>/</a:t>
            </a:r>
          </a:p>
        </p:txBody>
      </p:sp>
      <p:sp>
        <p:nvSpPr>
          <p:cNvPr id="4" name="TextBox 3">
            <a:extLst>
              <a:ext uri="{FF2B5EF4-FFF2-40B4-BE49-F238E27FC236}">
                <a16:creationId xmlns:a16="http://schemas.microsoft.com/office/drawing/2014/main" id="{59706053-7466-FA7C-EDE2-846B5D3BD77C}"/>
              </a:ext>
            </a:extLst>
          </p:cNvPr>
          <p:cNvSpPr txBox="1"/>
          <p:nvPr/>
        </p:nvSpPr>
        <p:spPr>
          <a:xfrm>
            <a:off x="279730" y="2863309"/>
            <a:ext cx="3530581" cy="830997"/>
          </a:xfrm>
          <a:prstGeom prst="rect">
            <a:avLst/>
          </a:prstGeom>
          <a:noFill/>
        </p:spPr>
        <p:txBody>
          <a:bodyPr wrap="square" rtlCol="0">
            <a:spAutoFit/>
          </a:bodyPr>
          <a:lstStyle/>
          <a:p>
            <a:pPr algn="ctr"/>
            <a:r>
              <a:rPr lang="en-US" sz="4800" b="1" dirty="0" err="1">
                <a:solidFill>
                  <a:schemeClr val="accent1">
                    <a:lumMod val="75000"/>
                  </a:schemeClr>
                </a:solidFill>
                <a:latin typeface="Patrick Hand "/>
              </a:rPr>
              <a:t>kính</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thiên</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văn</a:t>
            </a:r>
            <a:endParaRPr lang="en-US" sz="4800" b="1" dirty="0">
              <a:solidFill>
                <a:schemeClr val="accent1">
                  <a:lumMod val="75000"/>
                </a:schemeClr>
              </a:solidFill>
              <a:latin typeface="Patrick Hand "/>
            </a:endParaRPr>
          </a:p>
        </p:txBody>
      </p:sp>
      <p:pic>
        <p:nvPicPr>
          <p:cNvPr id="12290" name="Picture 2" descr="Euclid space telescope successfully launched by SpaceX Falcon 9">
            <a:extLst>
              <a:ext uri="{FF2B5EF4-FFF2-40B4-BE49-F238E27FC236}">
                <a16:creationId xmlns:a16="http://schemas.microsoft.com/office/drawing/2014/main" id="{09DE9187-4E93-1E61-B2F1-12D6B2E87D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3451" y="446506"/>
            <a:ext cx="5112594" cy="383444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oogle Shape;3516;p43">
            <a:extLst>
              <a:ext uri="{FF2B5EF4-FFF2-40B4-BE49-F238E27FC236}">
                <a16:creationId xmlns:a16="http://schemas.microsoft.com/office/drawing/2014/main" id="{9857BE54-6731-DE50-53CD-2EE3414A91C7}"/>
              </a:ext>
            </a:extLst>
          </p:cNvPr>
          <p:cNvGrpSpPr/>
          <p:nvPr/>
        </p:nvGrpSpPr>
        <p:grpSpPr>
          <a:xfrm>
            <a:off x="-34410" y="3837494"/>
            <a:ext cx="1325355" cy="1306006"/>
            <a:chOff x="3165874" y="2690332"/>
            <a:chExt cx="378920" cy="373388"/>
          </a:xfrm>
        </p:grpSpPr>
        <p:sp>
          <p:nvSpPr>
            <p:cNvPr id="18" name="Google Shape;3517;p43">
              <a:extLst>
                <a:ext uri="{FF2B5EF4-FFF2-40B4-BE49-F238E27FC236}">
                  <a16:creationId xmlns:a16="http://schemas.microsoft.com/office/drawing/2014/main" id="{20C4FAA1-2AE7-1A11-5CD2-C2939D6F3B3E}"/>
                </a:ext>
              </a:extLst>
            </p:cNvPr>
            <p:cNvSpPr/>
            <p:nvPr/>
          </p:nvSpPr>
          <p:spPr>
            <a:xfrm>
              <a:off x="3188273" y="2852577"/>
              <a:ext cx="68627" cy="61277"/>
            </a:xfrm>
            <a:custGeom>
              <a:avLst/>
              <a:gdLst/>
              <a:ahLst/>
              <a:cxnLst/>
              <a:rect l="l" t="t" r="r" b="b"/>
              <a:pathLst>
                <a:path w="1774" h="1584" extrusionOk="0">
                  <a:moveTo>
                    <a:pt x="1350" y="1"/>
                  </a:moveTo>
                  <a:lnTo>
                    <a:pt x="1" y="560"/>
                  </a:lnTo>
                  <a:lnTo>
                    <a:pt x="424" y="1583"/>
                  </a:lnTo>
                  <a:lnTo>
                    <a:pt x="1773" y="1024"/>
                  </a:lnTo>
                  <a:lnTo>
                    <a:pt x="1350" y="1"/>
                  </a:lnTo>
                  <a:close/>
                </a:path>
              </a:pathLst>
            </a:custGeom>
            <a:solidFill>
              <a:srgbClr val="636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18;p43">
              <a:extLst>
                <a:ext uri="{FF2B5EF4-FFF2-40B4-BE49-F238E27FC236}">
                  <a16:creationId xmlns:a16="http://schemas.microsoft.com/office/drawing/2014/main" id="{35F55D30-66CD-CF7D-A45E-1C39CE47F0E7}"/>
                </a:ext>
              </a:extLst>
            </p:cNvPr>
            <p:cNvSpPr/>
            <p:nvPr/>
          </p:nvSpPr>
          <p:spPr>
            <a:xfrm>
              <a:off x="3222625" y="2808902"/>
              <a:ext cx="113386" cy="98221"/>
            </a:xfrm>
            <a:custGeom>
              <a:avLst/>
              <a:gdLst/>
              <a:ahLst/>
              <a:cxnLst/>
              <a:rect l="l" t="t" r="r" b="b"/>
              <a:pathLst>
                <a:path w="2931" h="2539" extrusionOk="0">
                  <a:moveTo>
                    <a:pt x="2224" y="1"/>
                  </a:moveTo>
                  <a:lnTo>
                    <a:pt x="279" y="807"/>
                  </a:lnTo>
                  <a:cubicBezTo>
                    <a:pt x="90" y="884"/>
                    <a:pt x="0" y="1100"/>
                    <a:pt x="79" y="1289"/>
                  </a:cubicBezTo>
                  <a:lnTo>
                    <a:pt x="503" y="2311"/>
                  </a:lnTo>
                  <a:cubicBezTo>
                    <a:pt x="561" y="2453"/>
                    <a:pt x="699" y="2538"/>
                    <a:pt x="844" y="2538"/>
                  </a:cubicBezTo>
                  <a:cubicBezTo>
                    <a:pt x="891" y="2538"/>
                    <a:pt x="939" y="2530"/>
                    <a:pt x="985" y="2511"/>
                  </a:cubicBezTo>
                  <a:lnTo>
                    <a:pt x="2930" y="1705"/>
                  </a:lnTo>
                  <a:lnTo>
                    <a:pt x="22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19;p43">
              <a:extLst>
                <a:ext uri="{FF2B5EF4-FFF2-40B4-BE49-F238E27FC236}">
                  <a16:creationId xmlns:a16="http://schemas.microsoft.com/office/drawing/2014/main" id="{5F48AD47-4F7F-CCC7-7211-58655036E576}"/>
                </a:ext>
              </a:extLst>
            </p:cNvPr>
            <p:cNvSpPr/>
            <p:nvPr/>
          </p:nvSpPr>
          <p:spPr>
            <a:xfrm>
              <a:off x="3230865" y="2847858"/>
              <a:ext cx="105146" cy="59304"/>
            </a:xfrm>
            <a:custGeom>
              <a:avLst/>
              <a:gdLst/>
              <a:ahLst/>
              <a:cxnLst/>
              <a:rect l="l" t="t" r="r" b="b"/>
              <a:pathLst>
                <a:path w="2718" h="1533" extrusionOk="0">
                  <a:moveTo>
                    <a:pt x="0" y="607"/>
                  </a:moveTo>
                  <a:cubicBezTo>
                    <a:pt x="0" y="608"/>
                    <a:pt x="1" y="608"/>
                    <a:pt x="1" y="609"/>
                  </a:cubicBezTo>
                  <a:lnTo>
                    <a:pt x="1" y="609"/>
                  </a:lnTo>
                  <a:lnTo>
                    <a:pt x="0" y="607"/>
                  </a:lnTo>
                  <a:close/>
                  <a:moveTo>
                    <a:pt x="2428" y="0"/>
                  </a:moveTo>
                  <a:lnTo>
                    <a:pt x="482" y="805"/>
                  </a:lnTo>
                  <a:cubicBezTo>
                    <a:pt x="436" y="825"/>
                    <a:pt x="387" y="834"/>
                    <a:pt x="340" y="834"/>
                  </a:cubicBezTo>
                  <a:cubicBezTo>
                    <a:pt x="196" y="834"/>
                    <a:pt x="59" y="749"/>
                    <a:pt x="1" y="609"/>
                  </a:cubicBezTo>
                  <a:lnTo>
                    <a:pt x="1" y="609"/>
                  </a:lnTo>
                  <a:lnTo>
                    <a:pt x="288" y="1304"/>
                  </a:lnTo>
                  <a:cubicBezTo>
                    <a:pt x="347" y="1447"/>
                    <a:pt x="484" y="1533"/>
                    <a:pt x="629" y="1533"/>
                  </a:cubicBezTo>
                  <a:cubicBezTo>
                    <a:pt x="677" y="1533"/>
                    <a:pt x="725" y="1523"/>
                    <a:pt x="772" y="1504"/>
                  </a:cubicBezTo>
                  <a:lnTo>
                    <a:pt x="2717" y="698"/>
                  </a:lnTo>
                  <a:lnTo>
                    <a:pt x="2428" y="0"/>
                  </a:lnTo>
                  <a:close/>
                </a:path>
              </a:pathLst>
            </a:custGeom>
            <a:solidFill>
              <a:srgbClr val="19191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20;p43">
              <a:extLst>
                <a:ext uri="{FF2B5EF4-FFF2-40B4-BE49-F238E27FC236}">
                  <a16:creationId xmlns:a16="http://schemas.microsoft.com/office/drawing/2014/main" id="{FB9E1B4A-5F69-ABE5-732E-849AA6A59A27}"/>
                </a:ext>
              </a:extLst>
            </p:cNvPr>
            <p:cNvSpPr/>
            <p:nvPr/>
          </p:nvSpPr>
          <p:spPr>
            <a:xfrm>
              <a:off x="3246648" y="2771339"/>
              <a:ext cx="153734" cy="136751"/>
            </a:xfrm>
            <a:custGeom>
              <a:avLst/>
              <a:gdLst/>
              <a:ahLst/>
              <a:cxnLst/>
              <a:rect l="l" t="t" r="r" b="b"/>
              <a:pathLst>
                <a:path w="3974" h="3535" extrusionOk="0">
                  <a:moveTo>
                    <a:pt x="2986" y="0"/>
                  </a:moveTo>
                  <a:lnTo>
                    <a:pt x="279" y="1121"/>
                  </a:lnTo>
                  <a:cubicBezTo>
                    <a:pt x="90" y="1199"/>
                    <a:pt x="1" y="1415"/>
                    <a:pt x="80" y="1604"/>
                  </a:cubicBezTo>
                  <a:lnTo>
                    <a:pt x="786" y="3308"/>
                  </a:lnTo>
                  <a:cubicBezTo>
                    <a:pt x="843" y="3449"/>
                    <a:pt x="980" y="3534"/>
                    <a:pt x="1125" y="3534"/>
                  </a:cubicBezTo>
                  <a:cubicBezTo>
                    <a:pt x="1172" y="3534"/>
                    <a:pt x="1220" y="3525"/>
                    <a:pt x="1267" y="3506"/>
                  </a:cubicBezTo>
                  <a:lnTo>
                    <a:pt x="3974" y="2386"/>
                  </a:lnTo>
                  <a:lnTo>
                    <a:pt x="2986" y="0"/>
                  </a:lnTo>
                  <a:close/>
                </a:path>
              </a:pathLst>
            </a:custGeom>
            <a:solidFill>
              <a:srgbClr val="E9ED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21;p43">
              <a:extLst>
                <a:ext uri="{FF2B5EF4-FFF2-40B4-BE49-F238E27FC236}">
                  <a16:creationId xmlns:a16="http://schemas.microsoft.com/office/drawing/2014/main" id="{FAA49E02-59A3-D2DA-00DA-8960A2051A5B}"/>
                </a:ext>
              </a:extLst>
            </p:cNvPr>
            <p:cNvSpPr/>
            <p:nvPr/>
          </p:nvSpPr>
          <p:spPr>
            <a:xfrm>
              <a:off x="3260227" y="2823177"/>
              <a:ext cx="140156" cy="84914"/>
            </a:xfrm>
            <a:custGeom>
              <a:avLst/>
              <a:gdLst/>
              <a:ahLst/>
              <a:cxnLst/>
              <a:rect l="l" t="t" r="r" b="b"/>
              <a:pathLst>
                <a:path w="3623" h="2195" extrusionOk="0">
                  <a:moveTo>
                    <a:pt x="1" y="921"/>
                  </a:moveTo>
                  <a:lnTo>
                    <a:pt x="1" y="921"/>
                  </a:lnTo>
                  <a:cubicBezTo>
                    <a:pt x="1" y="922"/>
                    <a:pt x="2" y="923"/>
                    <a:pt x="2" y="924"/>
                  </a:cubicBezTo>
                  <a:lnTo>
                    <a:pt x="2" y="924"/>
                  </a:lnTo>
                  <a:lnTo>
                    <a:pt x="1" y="921"/>
                  </a:lnTo>
                  <a:close/>
                  <a:moveTo>
                    <a:pt x="3190" y="0"/>
                  </a:moveTo>
                  <a:lnTo>
                    <a:pt x="483" y="1121"/>
                  </a:lnTo>
                  <a:cubicBezTo>
                    <a:pt x="436" y="1140"/>
                    <a:pt x="388" y="1149"/>
                    <a:pt x="341" y="1149"/>
                  </a:cubicBezTo>
                  <a:cubicBezTo>
                    <a:pt x="197" y="1149"/>
                    <a:pt x="61" y="1065"/>
                    <a:pt x="2" y="924"/>
                  </a:cubicBezTo>
                  <a:lnTo>
                    <a:pt x="2" y="924"/>
                  </a:lnTo>
                  <a:lnTo>
                    <a:pt x="433" y="1968"/>
                  </a:lnTo>
                  <a:cubicBezTo>
                    <a:pt x="491" y="2109"/>
                    <a:pt x="628" y="2195"/>
                    <a:pt x="773" y="2195"/>
                  </a:cubicBezTo>
                  <a:cubicBezTo>
                    <a:pt x="821" y="2195"/>
                    <a:pt x="869" y="2186"/>
                    <a:pt x="916" y="2166"/>
                  </a:cubicBezTo>
                  <a:lnTo>
                    <a:pt x="3623" y="1046"/>
                  </a:lnTo>
                  <a:lnTo>
                    <a:pt x="3190" y="0"/>
                  </a:lnTo>
                  <a:close/>
                </a:path>
              </a:pathLst>
            </a:custGeom>
            <a:solidFill>
              <a:srgbClr val="DCE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22;p43">
              <a:extLst>
                <a:ext uri="{FF2B5EF4-FFF2-40B4-BE49-F238E27FC236}">
                  <a16:creationId xmlns:a16="http://schemas.microsoft.com/office/drawing/2014/main" id="{E52C1157-D662-53CB-7A27-7013495E3F91}"/>
                </a:ext>
              </a:extLst>
            </p:cNvPr>
            <p:cNvSpPr/>
            <p:nvPr/>
          </p:nvSpPr>
          <p:spPr>
            <a:xfrm>
              <a:off x="3324947" y="2709830"/>
              <a:ext cx="197448" cy="176752"/>
            </a:xfrm>
            <a:custGeom>
              <a:avLst/>
              <a:gdLst/>
              <a:ahLst/>
              <a:cxnLst/>
              <a:rect l="l" t="t" r="r" b="b"/>
              <a:pathLst>
                <a:path w="5104" h="4569" extrusionOk="0">
                  <a:moveTo>
                    <a:pt x="3832" y="0"/>
                  </a:moveTo>
                  <a:lnTo>
                    <a:pt x="278" y="1472"/>
                  </a:lnTo>
                  <a:cubicBezTo>
                    <a:pt x="90" y="1550"/>
                    <a:pt x="0" y="1766"/>
                    <a:pt x="79" y="1955"/>
                  </a:cubicBezTo>
                  <a:lnTo>
                    <a:pt x="1067" y="4341"/>
                  </a:lnTo>
                  <a:cubicBezTo>
                    <a:pt x="1126" y="4483"/>
                    <a:pt x="1263" y="4569"/>
                    <a:pt x="1407" y="4569"/>
                  </a:cubicBezTo>
                  <a:cubicBezTo>
                    <a:pt x="1455" y="4569"/>
                    <a:pt x="1503" y="4560"/>
                    <a:pt x="1549" y="4540"/>
                  </a:cubicBezTo>
                  <a:lnTo>
                    <a:pt x="5104" y="3068"/>
                  </a:lnTo>
                  <a:lnTo>
                    <a:pt x="3832" y="0"/>
                  </a:lnTo>
                  <a:close/>
                </a:path>
              </a:pathLst>
            </a:custGeom>
            <a:solidFill>
              <a:srgbClr val="F2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23;p43">
              <a:extLst>
                <a:ext uri="{FF2B5EF4-FFF2-40B4-BE49-F238E27FC236}">
                  <a16:creationId xmlns:a16="http://schemas.microsoft.com/office/drawing/2014/main" id="{08837D34-3A91-1484-9C0D-A4C04EC9B3DC}"/>
                </a:ext>
              </a:extLst>
            </p:cNvPr>
            <p:cNvSpPr/>
            <p:nvPr/>
          </p:nvSpPr>
          <p:spPr>
            <a:xfrm>
              <a:off x="3343903" y="2774588"/>
              <a:ext cx="178531" cy="111993"/>
            </a:xfrm>
            <a:custGeom>
              <a:avLst/>
              <a:gdLst/>
              <a:ahLst/>
              <a:cxnLst/>
              <a:rect l="l" t="t" r="r" b="b"/>
              <a:pathLst>
                <a:path w="4615" h="2895" extrusionOk="0">
                  <a:moveTo>
                    <a:pt x="1" y="1273"/>
                  </a:moveTo>
                  <a:cubicBezTo>
                    <a:pt x="1" y="1274"/>
                    <a:pt x="2" y="1275"/>
                    <a:pt x="2" y="1277"/>
                  </a:cubicBezTo>
                  <a:lnTo>
                    <a:pt x="2" y="1277"/>
                  </a:lnTo>
                  <a:lnTo>
                    <a:pt x="1" y="1273"/>
                  </a:lnTo>
                  <a:close/>
                  <a:moveTo>
                    <a:pt x="4037" y="0"/>
                  </a:moveTo>
                  <a:lnTo>
                    <a:pt x="483" y="1472"/>
                  </a:lnTo>
                  <a:cubicBezTo>
                    <a:pt x="437" y="1491"/>
                    <a:pt x="389" y="1500"/>
                    <a:pt x="341" y="1500"/>
                  </a:cubicBezTo>
                  <a:cubicBezTo>
                    <a:pt x="198" y="1500"/>
                    <a:pt x="61" y="1417"/>
                    <a:pt x="2" y="1277"/>
                  </a:cubicBezTo>
                  <a:lnTo>
                    <a:pt x="2" y="1277"/>
                  </a:lnTo>
                  <a:lnTo>
                    <a:pt x="578" y="2667"/>
                  </a:lnTo>
                  <a:cubicBezTo>
                    <a:pt x="637" y="2809"/>
                    <a:pt x="774" y="2895"/>
                    <a:pt x="919" y="2895"/>
                  </a:cubicBezTo>
                  <a:cubicBezTo>
                    <a:pt x="966" y="2895"/>
                    <a:pt x="1014" y="2886"/>
                    <a:pt x="1061" y="2866"/>
                  </a:cubicBezTo>
                  <a:lnTo>
                    <a:pt x="4615" y="1394"/>
                  </a:lnTo>
                  <a:lnTo>
                    <a:pt x="4037" y="0"/>
                  </a:lnTo>
                  <a:close/>
                </a:path>
              </a:pathLst>
            </a:custGeom>
            <a:solidFill>
              <a:srgbClr val="E9ED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24;p43">
              <a:extLst>
                <a:ext uri="{FF2B5EF4-FFF2-40B4-BE49-F238E27FC236}">
                  <a16:creationId xmlns:a16="http://schemas.microsoft.com/office/drawing/2014/main" id="{DE96D1DB-F9DB-9D39-5364-7333056B4D78}"/>
                </a:ext>
              </a:extLst>
            </p:cNvPr>
            <p:cNvSpPr/>
            <p:nvPr/>
          </p:nvSpPr>
          <p:spPr>
            <a:xfrm>
              <a:off x="3456979" y="2695594"/>
              <a:ext cx="81587" cy="147235"/>
            </a:xfrm>
            <a:custGeom>
              <a:avLst/>
              <a:gdLst/>
              <a:ahLst/>
              <a:cxnLst/>
              <a:rect l="l" t="t" r="r" b="b"/>
              <a:pathLst>
                <a:path w="2109" h="3806" extrusionOk="0">
                  <a:moveTo>
                    <a:pt x="418" y="0"/>
                  </a:moveTo>
                  <a:cubicBezTo>
                    <a:pt x="371" y="0"/>
                    <a:pt x="323" y="9"/>
                    <a:pt x="277" y="28"/>
                  </a:cubicBezTo>
                  <a:cubicBezTo>
                    <a:pt x="90" y="107"/>
                    <a:pt x="0" y="322"/>
                    <a:pt x="77" y="511"/>
                  </a:cubicBezTo>
                  <a:lnTo>
                    <a:pt x="1349" y="3579"/>
                  </a:lnTo>
                  <a:cubicBezTo>
                    <a:pt x="1409" y="3720"/>
                    <a:pt x="1546" y="3806"/>
                    <a:pt x="1692" y="3806"/>
                  </a:cubicBezTo>
                  <a:cubicBezTo>
                    <a:pt x="1738" y="3806"/>
                    <a:pt x="1786" y="3797"/>
                    <a:pt x="1832" y="3778"/>
                  </a:cubicBezTo>
                  <a:cubicBezTo>
                    <a:pt x="2019" y="3700"/>
                    <a:pt x="2108" y="3484"/>
                    <a:pt x="2031" y="3295"/>
                  </a:cubicBezTo>
                  <a:lnTo>
                    <a:pt x="760" y="228"/>
                  </a:lnTo>
                  <a:cubicBezTo>
                    <a:pt x="700" y="86"/>
                    <a:pt x="563" y="0"/>
                    <a:pt x="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25;p43">
              <a:extLst>
                <a:ext uri="{FF2B5EF4-FFF2-40B4-BE49-F238E27FC236}">
                  <a16:creationId xmlns:a16="http://schemas.microsoft.com/office/drawing/2014/main" id="{56E00560-7BAE-035F-907A-5A767712BFAB}"/>
                </a:ext>
              </a:extLst>
            </p:cNvPr>
            <p:cNvSpPr/>
            <p:nvPr/>
          </p:nvSpPr>
          <p:spPr>
            <a:xfrm>
              <a:off x="3486805" y="2769134"/>
              <a:ext cx="51838" cy="73734"/>
            </a:xfrm>
            <a:custGeom>
              <a:avLst/>
              <a:gdLst/>
              <a:ahLst/>
              <a:cxnLst/>
              <a:rect l="l" t="t" r="r" b="b"/>
              <a:pathLst>
                <a:path w="1340" h="1906" extrusionOk="0">
                  <a:moveTo>
                    <a:pt x="682" y="0"/>
                  </a:moveTo>
                  <a:cubicBezTo>
                    <a:pt x="760" y="189"/>
                    <a:pt x="672" y="405"/>
                    <a:pt x="483" y="482"/>
                  </a:cubicBezTo>
                  <a:cubicBezTo>
                    <a:pt x="437" y="501"/>
                    <a:pt x="389" y="510"/>
                    <a:pt x="342" y="510"/>
                  </a:cubicBezTo>
                  <a:cubicBezTo>
                    <a:pt x="198" y="510"/>
                    <a:pt x="60" y="425"/>
                    <a:pt x="1" y="284"/>
                  </a:cubicBezTo>
                  <a:lnTo>
                    <a:pt x="1" y="284"/>
                  </a:lnTo>
                  <a:lnTo>
                    <a:pt x="578" y="1678"/>
                  </a:lnTo>
                  <a:cubicBezTo>
                    <a:pt x="637" y="1820"/>
                    <a:pt x="774" y="1906"/>
                    <a:pt x="918" y="1906"/>
                  </a:cubicBezTo>
                  <a:cubicBezTo>
                    <a:pt x="966" y="1906"/>
                    <a:pt x="1014" y="1897"/>
                    <a:pt x="1061" y="1877"/>
                  </a:cubicBezTo>
                  <a:cubicBezTo>
                    <a:pt x="1250" y="1799"/>
                    <a:pt x="1339" y="1583"/>
                    <a:pt x="1260" y="1394"/>
                  </a:cubicBezTo>
                  <a:lnTo>
                    <a:pt x="682" y="0"/>
                  </a:lnTo>
                  <a:close/>
                </a:path>
              </a:pathLst>
            </a:custGeom>
            <a:solidFill>
              <a:srgbClr val="19191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526;p43">
              <a:extLst>
                <a:ext uri="{FF2B5EF4-FFF2-40B4-BE49-F238E27FC236}">
                  <a16:creationId xmlns:a16="http://schemas.microsoft.com/office/drawing/2014/main" id="{79648749-8566-D2F2-7C04-33E74A23E77F}"/>
                </a:ext>
              </a:extLst>
            </p:cNvPr>
            <p:cNvSpPr/>
            <p:nvPr/>
          </p:nvSpPr>
          <p:spPr>
            <a:xfrm>
              <a:off x="3172025" y="2859928"/>
              <a:ext cx="48859" cy="68163"/>
            </a:xfrm>
            <a:custGeom>
              <a:avLst/>
              <a:gdLst/>
              <a:ahLst/>
              <a:cxnLst/>
              <a:rect l="l" t="t" r="r" b="b"/>
              <a:pathLst>
                <a:path w="1263" h="1762" extrusionOk="0">
                  <a:moveTo>
                    <a:pt x="420" y="1"/>
                  </a:moveTo>
                  <a:cubicBezTo>
                    <a:pt x="373" y="1"/>
                    <a:pt x="325" y="10"/>
                    <a:pt x="278" y="29"/>
                  </a:cubicBezTo>
                  <a:cubicBezTo>
                    <a:pt x="91" y="108"/>
                    <a:pt x="1" y="323"/>
                    <a:pt x="79" y="512"/>
                  </a:cubicBezTo>
                  <a:lnTo>
                    <a:pt x="502" y="1534"/>
                  </a:lnTo>
                  <a:cubicBezTo>
                    <a:pt x="562" y="1675"/>
                    <a:pt x="699" y="1761"/>
                    <a:pt x="844" y="1761"/>
                  </a:cubicBezTo>
                  <a:cubicBezTo>
                    <a:pt x="891" y="1761"/>
                    <a:pt x="939" y="1752"/>
                    <a:pt x="985" y="1733"/>
                  </a:cubicBezTo>
                  <a:cubicBezTo>
                    <a:pt x="1173" y="1656"/>
                    <a:pt x="1263" y="1440"/>
                    <a:pt x="1185" y="1251"/>
                  </a:cubicBezTo>
                  <a:lnTo>
                    <a:pt x="762" y="229"/>
                  </a:lnTo>
                  <a:cubicBezTo>
                    <a:pt x="702" y="87"/>
                    <a:pt x="565" y="1"/>
                    <a:pt x="4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27;p43">
              <a:extLst>
                <a:ext uri="{FF2B5EF4-FFF2-40B4-BE49-F238E27FC236}">
                  <a16:creationId xmlns:a16="http://schemas.microsoft.com/office/drawing/2014/main" id="{ECF892FB-A413-0ABF-F86D-F9BC979A85F8}"/>
                </a:ext>
              </a:extLst>
            </p:cNvPr>
            <p:cNvSpPr/>
            <p:nvPr/>
          </p:nvSpPr>
          <p:spPr>
            <a:xfrm>
              <a:off x="3180304" y="2881320"/>
              <a:ext cx="40619" cy="46770"/>
            </a:xfrm>
            <a:custGeom>
              <a:avLst/>
              <a:gdLst/>
              <a:ahLst/>
              <a:cxnLst/>
              <a:rect l="l" t="t" r="r" b="b"/>
              <a:pathLst>
                <a:path w="1050" h="1209" extrusionOk="0">
                  <a:moveTo>
                    <a:pt x="682" y="1"/>
                  </a:moveTo>
                  <a:lnTo>
                    <a:pt x="682" y="1"/>
                  </a:lnTo>
                  <a:lnTo>
                    <a:pt x="682" y="1"/>
                  </a:lnTo>
                  <a:cubicBezTo>
                    <a:pt x="682" y="1"/>
                    <a:pt x="682" y="1"/>
                    <a:pt x="682" y="1"/>
                  </a:cubicBezTo>
                  <a:close/>
                  <a:moveTo>
                    <a:pt x="682" y="1"/>
                  </a:moveTo>
                  <a:cubicBezTo>
                    <a:pt x="759" y="189"/>
                    <a:pt x="670" y="405"/>
                    <a:pt x="482" y="483"/>
                  </a:cubicBezTo>
                  <a:cubicBezTo>
                    <a:pt x="436" y="502"/>
                    <a:pt x="388" y="511"/>
                    <a:pt x="342" y="511"/>
                  </a:cubicBezTo>
                  <a:cubicBezTo>
                    <a:pt x="197" y="511"/>
                    <a:pt x="60" y="425"/>
                    <a:pt x="0" y="283"/>
                  </a:cubicBezTo>
                  <a:lnTo>
                    <a:pt x="0" y="283"/>
                  </a:lnTo>
                  <a:lnTo>
                    <a:pt x="288" y="981"/>
                  </a:lnTo>
                  <a:cubicBezTo>
                    <a:pt x="347" y="1123"/>
                    <a:pt x="484" y="1209"/>
                    <a:pt x="629" y="1209"/>
                  </a:cubicBezTo>
                  <a:cubicBezTo>
                    <a:pt x="676" y="1209"/>
                    <a:pt x="725" y="1200"/>
                    <a:pt x="771" y="1180"/>
                  </a:cubicBezTo>
                  <a:cubicBezTo>
                    <a:pt x="960" y="1103"/>
                    <a:pt x="1050" y="887"/>
                    <a:pt x="971" y="698"/>
                  </a:cubicBezTo>
                  <a:lnTo>
                    <a:pt x="682" y="1"/>
                  </a:lnTo>
                  <a:close/>
                </a:path>
              </a:pathLst>
            </a:custGeom>
            <a:solidFill>
              <a:srgbClr val="65B1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28;p43">
              <a:extLst>
                <a:ext uri="{FF2B5EF4-FFF2-40B4-BE49-F238E27FC236}">
                  <a16:creationId xmlns:a16="http://schemas.microsoft.com/office/drawing/2014/main" id="{3302651A-B848-B26A-9A8F-9482B354ECB3}"/>
                </a:ext>
              </a:extLst>
            </p:cNvPr>
            <p:cNvSpPr/>
            <p:nvPr/>
          </p:nvSpPr>
          <p:spPr>
            <a:xfrm>
              <a:off x="3311794" y="2970528"/>
              <a:ext cx="87583" cy="29246"/>
            </a:xfrm>
            <a:custGeom>
              <a:avLst/>
              <a:gdLst/>
              <a:ahLst/>
              <a:cxnLst/>
              <a:rect l="l" t="t" r="r" b="b"/>
              <a:pathLst>
                <a:path w="2264" h="756" extrusionOk="0">
                  <a:moveTo>
                    <a:pt x="0" y="1"/>
                  </a:moveTo>
                  <a:lnTo>
                    <a:pt x="0" y="755"/>
                  </a:lnTo>
                  <a:lnTo>
                    <a:pt x="2264" y="755"/>
                  </a:lnTo>
                  <a:lnTo>
                    <a:pt x="2264" y="1"/>
                  </a:lnTo>
                  <a:close/>
                </a:path>
              </a:pathLst>
            </a:custGeom>
            <a:solidFill>
              <a:srgbClr val="555A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529;p43">
              <a:extLst>
                <a:ext uri="{FF2B5EF4-FFF2-40B4-BE49-F238E27FC236}">
                  <a16:creationId xmlns:a16="http://schemas.microsoft.com/office/drawing/2014/main" id="{F96E1CEE-5FC2-F2B7-574B-0EB61E3326C2}"/>
                </a:ext>
              </a:extLst>
            </p:cNvPr>
            <p:cNvSpPr/>
            <p:nvPr/>
          </p:nvSpPr>
          <p:spPr>
            <a:xfrm>
              <a:off x="3359493" y="2915440"/>
              <a:ext cx="81664" cy="142516"/>
            </a:xfrm>
            <a:custGeom>
              <a:avLst/>
              <a:gdLst/>
              <a:ahLst/>
              <a:cxnLst/>
              <a:rect l="l" t="t" r="r" b="b"/>
              <a:pathLst>
                <a:path w="2111" h="3684" extrusionOk="0">
                  <a:moveTo>
                    <a:pt x="698" y="1"/>
                  </a:moveTo>
                  <a:lnTo>
                    <a:pt x="1" y="290"/>
                  </a:lnTo>
                  <a:lnTo>
                    <a:pt x="1310" y="3451"/>
                  </a:lnTo>
                  <a:cubicBezTo>
                    <a:pt x="1368" y="3592"/>
                    <a:pt x="1505" y="3684"/>
                    <a:pt x="1658" y="3684"/>
                  </a:cubicBezTo>
                  <a:cubicBezTo>
                    <a:pt x="1927" y="3684"/>
                    <a:pt x="2111" y="3409"/>
                    <a:pt x="2009" y="3162"/>
                  </a:cubicBezTo>
                  <a:lnTo>
                    <a:pt x="698" y="1"/>
                  </a:lnTo>
                  <a:close/>
                </a:path>
              </a:pathLst>
            </a:custGeom>
            <a:solidFill>
              <a:srgbClr val="636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530;p43">
              <a:extLst>
                <a:ext uri="{FF2B5EF4-FFF2-40B4-BE49-F238E27FC236}">
                  <a16:creationId xmlns:a16="http://schemas.microsoft.com/office/drawing/2014/main" id="{099F48A7-E847-DE8A-F6EB-08072BA8399C}"/>
                </a:ext>
              </a:extLst>
            </p:cNvPr>
            <p:cNvSpPr/>
            <p:nvPr/>
          </p:nvSpPr>
          <p:spPr>
            <a:xfrm>
              <a:off x="3269511" y="2915440"/>
              <a:ext cx="81625" cy="142516"/>
            </a:xfrm>
            <a:custGeom>
              <a:avLst/>
              <a:gdLst/>
              <a:ahLst/>
              <a:cxnLst/>
              <a:rect l="l" t="t" r="r" b="b"/>
              <a:pathLst>
                <a:path w="2110" h="3684" extrusionOk="0">
                  <a:moveTo>
                    <a:pt x="1413" y="1"/>
                  </a:moveTo>
                  <a:lnTo>
                    <a:pt x="104" y="3162"/>
                  </a:lnTo>
                  <a:cubicBezTo>
                    <a:pt x="0" y="3411"/>
                    <a:pt x="183" y="3684"/>
                    <a:pt x="452" y="3684"/>
                  </a:cubicBezTo>
                  <a:cubicBezTo>
                    <a:pt x="603" y="3684"/>
                    <a:pt x="742" y="3592"/>
                    <a:pt x="800" y="3451"/>
                  </a:cubicBezTo>
                  <a:lnTo>
                    <a:pt x="2109" y="290"/>
                  </a:lnTo>
                  <a:lnTo>
                    <a:pt x="1413" y="1"/>
                  </a:lnTo>
                  <a:close/>
                </a:path>
              </a:pathLst>
            </a:custGeom>
            <a:solidFill>
              <a:srgbClr val="636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531;p43">
              <a:extLst>
                <a:ext uri="{FF2B5EF4-FFF2-40B4-BE49-F238E27FC236}">
                  <a16:creationId xmlns:a16="http://schemas.microsoft.com/office/drawing/2014/main" id="{73096E4E-7DF5-6EDE-4662-54C6D249381E}"/>
                </a:ext>
              </a:extLst>
            </p:cNvPr>
            <p:cNvSpPr/>
            <p:nvPr/>
          </p:nvSpPr>
          <p:spPr>
            <a:xfrm>
              <a:off x="3311523" y="2853893"/>
              <a:ext cx="87583" cy="87583"/>
            </a:xfrm>
            <a:custGeom>
              <a:avLst/>
              <a:gdLst/>
              <a:ahLst/>
              <a:cxnLst/>
              <a:rect l="l" t="t" r="r" b="b"/>
              <a:pathLst>
                <a:path w="2264" h="2264" extrusionOk="0">
                  <a:moveTo>
                    <a:pt x="1131" y="0"/>
                  </a:moveTo>
                  <a:cubicBezTo>
                    <a:pt x="507" y="0"/>
                    <a:pt x="0" y="507"/>
                    <a:pt x="0" y="1133"/>
                  </a:cubicBezTo>
                  <a:cubicBezTo>
                    <a:pt x="0" y="1757"/>
                    <a:pt x="507" y="2264"/>
                    <a:pt x="1131" y="2264"/>
                  </a:cubicBezTo>
                  <a:cubicBezTo>
                    <a:pt x="1757" y="2264"/>
                    <a:pt x="2263" y="1757"/>
                    <a:pt x="2263" y="1133"/>
                  </a:cubicBezTo>
                  <a:cubicBezTo>
                    <a:pt x="2263" y="507"/>
                    <a:pt x="1757"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532;p43">
              <a:extLst>
                <a:ext uri="{FF2B5EF4-FFF2-40B4-BE49-F238E27FC236}">
                  <a16:creationId xmlns:a16="http://schemas.microsoft.com/office/drawing/2014/main" id="{4A84FBA3-7804-518E-53D3-FCE4B6770577}"/>
                </a:ext>
              </a:extLst>
            </p:cNvPr>
            <p:cNvSpPr/>
            <p:nvPr/>
          </p:nvSpPr>
          <p:spPr>
            <a:xfrm>
              <a:off x="3311562" y="2857761"/>
              <a:ext cx="83714" cy="83714"/>
            </a:xfrm>
            <a:custGeom>
              <a:avLst/>
              <a:gdLst/>
              <a:ahLst/>
              <a:cxnLst/>
              <a:rect l="l" t="t" r="r" b="b"/>
              <a:pathLst>
                <a:path w="2164" h="2164" extrusionOk="0">
                  <a:moveTo>
                    <a:pt x="666" y="1"/>
                  </a:moveTo>
                  <a:cubicBezTo>
                    <a:pt x="273" y="179"/>
                    <a:pt x="0" y="574"/>
                    <a:pt x="0" y="1033"/>
                  </a:cubicBezTo>
                  <a:cubicBezTo>
                    <a:pt x="0" y="1657"/>
                    <a:pt x="507" y="2164"/>
                    <a:pt x="1132" y="2164"/>
                  </a:cubicBezTo>
                  <a:cubicBezTo>
                    <a:pt x="1591" y="2164"/>
                    <a:pt x="1985" y="1891"/>
                    <a:pt x="2163" y="1498"/>
                  </a:cubicBezTo>
                  <a:lnTo>
                    <a:pt x="2163" y="1498"/>
                  </a:lnTo>
                  <a:cubicBezTo>
                    <a:pt x="2021" y="1562"/>
                    <a:pt x="1862" y="1598"/>
                    <a:pt x="1698" y="1598"/>
                  </a:cubicBezTo>
                  <a:cubicBezTo>
                    <a:pt x="1072" y="1598"/>
                    <a:pt x="566" y="1092"/>
                    <a:pt x="566" y="467"/>
                  </a:cubicBezTo>
                  <a:cubicBezTo>
                    <a:pt x="566" y="300"/>
                    <a:pt x="602" y="143"/>
                    <a:pt x="666" y="1"/>
                  </a:cubicBezTo>
                  <a:close/>
                </a:path>
              </a:pathLst>
            </a:custGeom>
            <a:solidFill>
              <a:srgbClr val="19191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533;p43">
              <a:extLst>
                <a:ext uri="{FF2B5EF4-FFF2-40B4-BE49-F238E27FC236}">
                  <a16:creationId xmlns:a16="http://schemas.microsoft.com/office/drawing/2014/main" id="{CA5C4578-0075-6991-9564-D6BFABE63B64}"/>
                </a:ext>
              </a:extLst>
            </p:cNvPr>
            <p:cNvSpPr/>
            <p:nvPr/>
          </p:nvSpPr>
          <p:spPr>
            <a:xfrm>
              <a:off x="3165874" y="2690332"/>
              <a:ext cx="378920" cy="373388"/>
            </a:xfrm>
            <a:custGeom>
              <a:avLst/>
              <a:gdLst/>
              <a:ahLst/>
              <a:cxnLst/>
              <a:rect l="l" t="t" r="r" b="b"/>
              <a:pathLst>
                <a:path w="9795" h="9652" extrusionOk="0">
                  <a:moveTo>
                    <a:pt x="7946" y="278"/>
                  </a:moveTo>
                  <a:cubicBezTo>
                    <a:pt x="8035" y="278"/>
                    <a:pt x="8119" y="330"/>
                    <a:pt x="8155" y="418"/>
                  </a:cubicBezTo>
                  <a:lnTo>
                    <a:pt x="9427" y="3485"/>
                  </a:lnTo>
                  <a:cubicBezTo>
                    <a:pt x="9449" y="3542"/>
                    <a:pt x="9449" y="3604"/>
                    <a:pt x="9426" y="3659"/>
                  </a:cubicBezTo>
                  <a:cubicBezTo>
                    <a:pt x="9401" y="3716"/>
                    <a:pt x="9358" y="3759"/>
                    <a:pt x="9303" y="3782"/>
                  </a:cubicBezTo>
                  <a:cubicBezTo>
                    <a:pt x="9275" y="3794"/>
                    <a:pt x="9245" y="3800"/>
                    <a:pt x="9216" y="3800"/>
                  </a:cubicBezTo>
                  <a:cubicBezTo>
                    <a:pt x="9186" y="3800"/>
                    <a:pt x="9157" y="3794"/>
                    <a:pt x="9129" y="3782"/>
                  </a:cubicBezTo>
                  <a:cubicBezTo>
                    <a:pt x="9072" y="3758"/>
                    <a:pt x="9029" y="3715"/>
                    <a:pt x="9006" y="3659"/>
                  </a:cubicBezTo>
                  <a:lnTo>
                    <a:pt x="8254" y="1843"/>
                  </a:lnTo>
                  <a:cubicBezTo>
                    <a:pt x="8231" y="1788"/>
                    <a:pt x="8180" y="1756"/>
                    <a:pt x="8125" y="1756"/>
                  </a:cubicBezTo>
                  <a:cubicBezTo>
                    <a:pt x="8107" y="1756"/>
                    <a:pt x="8088" y="1759"/>
                    <a:pt x="8070" y="1767"/>
                  </a:cubicBezTo>
                  <a:cubicBezTo>
                    <a:pt x="7997" y="1797"/>
                    <a:pt x="7963" y="1879"/>
                    <a:pt x="7993" y="1952"/>
                  </a:cubicBezTo>
                  <a:lnTo>
                    <a:pt x="8691" y="3637"/>
                  </a:lnTo>
                  <a:lnTo>
                    <a:pt x="6013" y="4745"/>
                  </a:lnTo>
                  <a:cubicBezTo>
                    <a:pt x="5816" y="4389"/>
                    <a:pt x="5450" y="4136"/>
                    <a:pt x="5023" y="4093"/>
                  </a:cubicBezTo>
                  <a:lnTo>
                    <a:pt x="4324" y="2403"/>
                  </a:lnTo>
                  <a:cubicBezTo>
                    <a:pt x="4300" y="2347"/>
                    <a:pt x="4300" y="2286"/>
                    <a:pt x="4324" y="2229"/>
                  </a:cubicBezTo>
                  <a:cubicBezTo>
                    <a:pt x="4347" y="2173"/>
                    <a:pt x="4392" y="2129"/>
                    <a:pt x="4447" y="2107"/>
                  </a:cubicBezTo>
                  <a:lnTo>
                    <a:pt x="7528" y="830"/>
                  </a:lnTo>
                  <a:lnTo>
                    <a:pt x="7791" y="1464"/>
                  </a:lnTo>
                  <a:cubicBezTo>
                    <a:pt x="7814" y="1519"/>
                    <a:pt x="7866" y="1552"/>
                    <a:pt x="7921" y="1552"/>
                  </a:cubicBezTo>
                  <a:cubicBezTo>
                    <a:pt x="7939" y="1552"/>
                    <a:pt x="7958" y="1549"/>
                    <a:pt x="7976" y="1541"/>
                  </a:cubicBezTo>
                  <a:cubicBezTo>
                    <a:pt x="8049" y="1511"/>
                    <a:pt x="8082" y="1429"/>
                    <a:pt x="8052" y="1357"/>
                  </a:cubicBezTo>
                  <a:lnTo>
                    <a:pt x="7735" y="592"/>
                  </a:lnTo>
                  <a:cubicBezTo>
                    <a:pt x="7688" y="476"/>
                    <a:pt x="7743" y="343"/>
                    <a:pt x="7859" y="295"/>
                  </a:cubicBezTo>
                  <a:cubicBezTo>
                    <a:pt x="7887" y="283"/>
                    <a:pt x="7917" y="278"/>
                    <a:pt x="7946" y="278"/>
                  </a:cubicBezTo>
                  <a:close/>
                  <a:moveTo>
                    <a:pt x="1469" y="4539"/>
                  </a:moveTo>
                  <a:lnTo>
                    <a:pt x="1784" y="5299"/>
                  </a:lnTo>
                  <a:lnTo>
                    <a:pt x="1420" y="5450"/>
                  </a:lnTo>
                  <a:lnTo>
                    <a:pt x="1105" y="4690"/>
                  </a:lnTo>
                  <a:lnTo>
                    <a:pt x="1469" y="4539"/>
                  </a:lnTo>
                  <a:close/>
                  <a:moveTo>
                    <a:pt x="2090" y="3883"/>
                  </a:moveTo>
                  <a:lnTo>
                    <a:pt x="2688" y="5326"/>
                  </a:lnTo>
                  <a:lnTo>
                    <a:pt x="2398" y="5445"/>
                  </a:lnTo>
                  <a:cubicBezTo>
                    <a:pt x="2369" y="5457"/>
                    <a:pt x="2340" y="5462"/>
                    <a:pt x="2310" y="5462"/>
                  </a:cubicBezTo>
                  <a:cubicBezTo>
                    <a:pt x="2281" y="5462"/>
                    <a:pt x="2252" y="5457"/>
                    <a:pt x="2224" y="5445"/>
                  </a:cubicBezTo>
                  <a:cubicBezTo>
                    <a:pt x="2167" y="5421"/>
                    <a:pt x="2123" y="5377"/>
                    <a:pt x="2100" y="5323"/>
                  </a:cubicBezTo>
                  <a:lnTo>
                    <a:pt x="1677" y="4300"/>
                  </a:lnTo>
                  <a:cubicBezTo>
                    <a:pt x="1630" y="4184"/>
                    <a:pt x="1683" y="4051"/>
                    <a:pt x="1799" y="4004"/>
                  </a:cubicBezTo>
                  <a:lnTo>
                    <a:pt x="2090" y="3883"/>
                  </a:lnTo>
                  <a:close/>
                  <a:moveTo>
                    <a:pt x="4115" y="2645"/>
                  </a:moveTo>
                  <a:lnTo>
                    <a:pt x="4720" y="4102"/>
                  </a:lnTo>
                  <a:cubicBezTo>
                    <a:pt x="4110" y="4188"/>
                    <a:pt x="3638" y="4707"/>
                    <a:pt x="3627" y="5338"/>
                  </a:cubicBezTo>
                  <a:lnTo>
                    <a:pt x="3301" y="5470"/>
                  </a:lnTo>
                  <a:cubicBezTo>
                    <a:pt x="3273" y="5482"/>
                    <a:pt x="3243" y="5487"/>
                    <a:pt x="3214" y="5487"/>
                  </a:cubicBezTo>
                  <a:cubicBezTo>
                    <a:pt x="3125" y="5487"/>
                    <a:pt x="3040" y="5435"/>
                    <a:pt x="3004" y="5347"/>
                  </a:cubicBezTo>
                  <a:lnTo>
                    <a:pt x="2299" y="3643"/>
                  </a:lnTo>
                  <a:cubicBezTo>
                    <a:pt x="2274" y="3587"/>
                    <a:pt x="2274" y="3526"/>
                    <a:pt x="2299" y="3469"/>
                  </a:cubicBezTo>
                  <a:cubicBezTo>
                    <a:pt x="2322" y="3413"/>
                    <a:pt x="2366" y="3369"/>
                    <a:pt x="2421" y="3346"/>
                  </a:cubicBezTo>
                  <a:lnTo>
                    <a:pt x="4115" y="2645"/>
                  </a:lnTo>
                  <a:close/>
                  <a:moveTo>
                    <a:pt x="580" y="4527"/>
                  </a:moveTo>
                  <a:cubicBezTo>
                    <a:pt x="673" y="4527"/>
                    <a:pt x="755" y="4582"/>
                    <a:pt x="790" y="4668"/>
                  </a:cubicBezTo>
                  <a:lnTo>
                    <a:pt x="1213" y="5690"/>
                  </a:lnTo>
                  <a:cubicBezTo>
                    <a:pt x="1260" y="5805"/>
                    <a:pt x="1205" y="5938"/>
                    <a:pt x="1090" y="5987"/>
                  </a:cubicBezTo>
                  <a:cubicBezTo>
                    <a:pt x="1063" y="5999"/>
                    <a:pt x="1034" y="6004"/>
                    <a:pt x="1003" y="6004"/>
                  </a:cubicBezTo>
                  <a:cubicBezTo>
                    <a:pt x="911" y="6004"/>
                    <a:pt x="828" y="5948"/>
                    <a:pt x="794" y="5863"/>
                  </a:cubicBezTo>
                  <a:lnTo>
                    <a:pt x="370" y="4840"/>
                  </a:lnTo>
                  <a:cubicBezTo>
                    <a:pt x="322" y="4724"/>
                    <a:pt x="377" y="4591"/>
                    <a:pt x="493" y="4544"/>
                  </a:cubicBezTo>
                  <a:cubicBezTo>
                    <a:pt x="521" y="4532"/>
                    <a:pt x="549" y="4527"/>
                    <a:pt x="580" y="4527"/>
                  </a:cubicBezTo>
                  <a:close/>
                  <a:moveTo>
                    <a:pt x="4898" y="4370"/>
                  </a:moveTo>
                  <a:cubicBezTo>
                    <a:pt x="5444" y="4370"/>
                    <a:pt x="5888" y="4814"/>
                    <a:pt x="5888" y="5361"/>
                  </a:cubicBezTo>
                  <a:cubicBezTo>
                    <a:pt x="5888" y="5906"/>
                    <a:pt x="5444" y="6351"/>
                    <a:pt x="4898" y="6351"/>
                  </a:cubicBezTo>
                  <a:cubicBezTo>
                    <a:pt x="4351" y="6351"/>
                    <a:pt x="3908" y="5906"/>
                    <a:pt x="3908" y="5361"/>
                  </a:cubicBezTo>
                  <a:cubicBezTo>
                    <a:pt x="3908" y="4814"/>
                    <a:pt x="4352" y="4370"/>
                    <a:pt x="4898" y="4370"/>
                  </a:cubicBezTo>
                  <a:close/>
                  <a:moveTo>
                    <a:pt x="5065" y="6628"/>
                  </a:moveTo>
                  <a:lnTo>
                    <a:pt x="5265" y="7111"/>
                  </a:lnTo>
                  <a:lnTo>
                    <a:pt x="4527" y="7111"/>
                  </a:lnTo>
                  <a:lnTo>
                    <a:pt x="4727" y="6628"/>
                  </a:lnTo>
                  <a:cubicBezTo>
                    <a:pt x="4783" y="6636"/>
                    <a:pt x="4840" y="6639"/>
                    <a:pt x="4896" y="6639"/>
                  </a:cubicBezTo>
                  <a:cubicBezTo>
                    <a:pt x="4953" y="6639"/>
                    <a:pt x="5010" y="6636"/>
                    <a:pt x="5065" y="6628"/>
                  </a:cubicBezTo>
                  <a:close/>
                  <a:moveTo>
                    <a:pt x="5384" y="7394"/>
                  </a:moveTo>
                  <a:lnTo>
                    <a:pt x="5579" y="7866"/>
                  </a:lnTo>
                  <a:lnTo>
                    <a:pt x="4216" y="7866"/>
                  </a:lnTo>
                  <a:lnTo>
                    <a:pt x="4411" y="7394"/>
                  </a:lnTo>
                  <a:close/>
                  <a:moveTo>
                    <a:pt x="5751" y="6304"/>
                  </a:moveTo>
                  <a:lnTo>
                    <a:pt x="6883" y="9033"/>
                  </a:lnTo>
                  <a:cubicBezTo>
                    <a:pt x="6913" y="9108"/>
                    <a:pt x="6905" y="9189"/>
                    <a:pt x="6861" y="9256"/>
                  </a:cubicBezTo>
                  <a:cubicBezTo>
                    <a:pt x="6815" y="9323"/>
                    <a:pt x="6745" y="9360"/>
                    <a:pt x="6663" y="9360"/>
                  </a:cubicBezTo>
                  <a:cubicBezTo>
                    <a:pt x="6567" y="9360"/>
                    <a:pt x="6483" y="9303"/>
                    <a:pt x="6446" y="9215"/>
                  </a:cubicBezTo>
                  <a:lnTo>
                    <a:pt x="5343" y="6553"/>
                  </a:lnTo>
                  <a:cubicBezTo>
                    <a:pt x="5495" y="6496"/>
                    <a:pt x="5634" y="6410"/>
                    <a:pt x="5751" y="6304"/>
                  </a:cubicBezTo>
                  <a:close/>
                  <a:moveTo>
                    <a:pt x="7943" y="1"/>
                  </a:moveTo>
                  <a:cubicBezTo>
                    <a:pt x="7878" y="1"/>
                    <a:pt x="7812" y="13"/>
                    <a:pt x="7748" y="40"/>
                  </a:cubicBezTo>
                  <a:cubicBezTo>
                    <a:pt x="7533" y="128"/>
                    <a:pt x="7411" y="349"/>
                    <a:pt x="7437" y="569"/>
                  </a:cubicBezTo>
                  <a:lnTo>
                    <a:pt x="4336" y="1854"/>
                  </a:lnTo>
                  <a:cubicBezTo>
                    <a:pt x="4209" y="1906"/>
                    <a:pt x="4112" y="2004"/>
                    <a:pt x="4060" y="2129"/>
                  </a:cubicBezTo>
                  <a:cubicBezTo>
                    <a:pt x="4028" y="2210"/>
                    <a:pt x="4015" y="2297"/>
                    <a:pt x="4025" y="2381"/>
                  </a:cubicBezTo>
                  <a:lnTo>
                    <a:pt x="2311" y="3091"/>
                  </a:lnTo>
                  <a:cubicBezTo>
                    <a:pt x="2185" y="3144"/>
                    <a:pt x="2088" y="3241"/>
                    <a:pt x="2036" y="3366"/>
                  </a:cubicBezTo>
                  <a:cubicBezTo>
                    <a:pt x="2003" y="3447"/>
                    <a:pt x="1992" y="3534"/>
                    <a:pt x="2000" y="3619"/>
                  </a:cubicBezTo>
                  <a:lnTo>
                    <a:pt x="1692" y="3746"/>
                  </a:lnTo>
                  <a:cubicBezTo>
                    <a:pt x="1477" y="3835"/>
                    <a:pt x="1355" y="4054"/>
                    <a:pt x="1381" y="4275"/>
                  </a:cubicBezTo>
                  <a:lnTo>
                    <a:pt x="980" y="4442"/>
                  </a:lnTo>
                  <a:cubicBezTo>
                    <a:pt x="885" y="4321"/>
                    <a:pt x="739" y="4249"/>
                    <a:pt x="580" y="4249"/>
                  </a:cubicBezTo>
                  <a:cubicBezTo>
                    <a:pt x="512" y="4249"/>
                    <a:pt x="447" y="4262"/>
                    <a:pt x="385" y="4289"/>
                  </a:cubicBezTo>
                  <a:cubicBezTo>
                    <a:pt x="125" y="4396"/>
                    <a:pt x="1" y="4696"/>
                    <a:pt x="109" y="4955"/>
                  </a:cubicBezTo>
                  <a:lnTo>
                    <a:pt x="563" y="6052"/>
                  </a:lnTo>
                  <a:cubicBezTo>
                    <a:pt x="586" y="6110"/>
                    <a:pt x="628" y="6159"/>
                    <a:pt x="683" y="6194"/>
                  </a:cubicBezTo>
                  <a:cubicBezTo>
                    <a:pt x="789" y="6261"/>
                    <a:pt x="899" y="6293"/>
                    <a:pt x="1004" y="6293"/>
                  </a:cubicBezTo>
                  <a:cubicBezTo>
                    <a:pt x="1126" y="6293"/>
                    <a:pt x="1243" y="6250"/>
                    <a:pt x="1344" y="6167"/>
                  </a:cubicBezTo>
                  <a:cubicBezTo>
                    <a:pt x="1353" y="6158"/>
                    <a:pt x="1362" y="6149"/>
                    <a:pt x="1371" y="6140"/>
                  </a:cubicBezTo>
                  <a:cubicBezTo>
                    <a:pt x="1482" y="6020"/>
                    <a:pt x="1528" y="5871"/>
                    <a:pt x="1511" y="5726"/>
                  </a:cubicBezTo>
                  <a:lnTo>
                    <a:pt x="1912" y="5560"/>
                  </a:lnTo>
                  <a:cubicBezTo>
                    <a:pt x="1965" y="5626"/>
                    <a:pt x="2035" y="5679"/>
                    <a:pt x="2115" y="5713"/>
                  </a:cubicBezTo>
                  <a:cubicBezTo>
                    <a:pt x="2178" y="5739"/>
                    <a:pt x="2245" y="5752"/>
                    <a:pt x="2310" y="5752"/>
                  </a:cubicBezTo>
                  <a:cubicBezTo>
                    <a:pt x="2377" y="5752"/>
                    <a:pt x="2442" y="5739"/>
                    <a:pt x="2505" y="5713"/>
                  </a:cubicBezTo>
                  <a:lnTo>
                    <a:pt x="2816" y="5584"/>
                  </a:lnTo>
                  <a:cubicBezTo>
                    <a:pt x="2913" y="5706"/>
                    <a:pt x="3060" y="5777"/>
                    <a:pt x="3215" y="5777"/>
                  </a:cubicBezTo>
                  <a:cubicBezTo>
                    <a:pt x="3280" y="5777"/>
                    <a:pt x="3345" y="5766"/>
                    <a:pt x="3411" y="5739"/>
                  </a:cubicBezTo>
                  <a:lnTo>
                    <a:pt x="3654" y="5637"/>
                  </a:lnTo>
                  <a:cubicBezTo>
                    <a:pt x="3688" y="5794"/>
                    <a:pt x="3751" y="5941"/>
                    <a:pt x="3838" y="6072"/>
                  </a:cubicBezTo>
                  <a:lnTo>
                    <a:pt x="3308" y="7349"/>
                  </a:lnTo>
                  <a:cubicBezTo>
                    <a:pt x="3300" y="7372"/>
                    <a:pt x="3300" y="7398"/>
                    <a:pt x="3311" y="7420"/>
                  </a:cubicBezTo>
                  <a:cubicBezTo>
                    <a:pt x="3345" y="7489"/>
                    <a:pt x="3400" y="7517"/>
                    <a:pt x="3451" y="7517"/>
                  </a:cubicBezTo>
                  <a:cubicBezTo>
                    <a:pt x="3507" y="7517"/>
                    <a:pt x="3559" y="7483"/>
                    <a:pt x="3581" y="7430"/>
                  </a:cubicBezTo>
                  <a:lnTo>
                    <a:pt x="4045" y="6312"/>
                  </a:lnTo>
                  <a:cubicBezTo>
                    <a:pt x="4162" y="6420"/>
                    <a:pt x="4300" y="6504"/>
                    <a:pt x="4452" y="6562"/>
                  </a:cubicBezTo>
                  <a:lnTo>
                    <a:pt x="3349" y="9224"/>
                  </a:lnTo>
                  <a:cubicBezTo>
                    <a:pt x="3312" y="9313"/>
                    <a:pt x="3227" y="9371"/>
                    <a:pt x="3131" y="9371"/>
                  </a:cubicBezTo>
                  <a:cubicBezTo>
                    <a:pt x="3094" y="9371"/>
                    <a:pt x="3055" y="9362"/>
                    <a:pt x="3016" y="9342"/>
                  </a:cubicBezTo>
                  <a:cubicBezTo>
                    <a:pt x="3008" y="9338"/>
                    <a:pt x="3000" y="9333"/>
                    <a:pt x="2994" y="9328"/>
                  </a:cubicBezTo>
                  <a:cubicBezTo>
                    <a:pt x="2901" y="9255"/>
                    <a:pt x="2872" y="9143"/>
                    <a:pt x="2913" y="9044"/>
                  </a:cubicBezTo>
                  <a:lnTo>
                    <a:pt x="3392" y="7889"/>
                  </a:lnTo>
                  <a:cubicBezTo>
                    <a:pt x="3401" y="7865"/>
                    <a:pt x="3401" y="7839"/>
                    <a:pt x="3389" y="7816"/>
                  </a:cubicBezTo>
                  <a:cubicBezTo>
                    <a:pt x="3354" y="7751"/>
                    <a:pt x="3301" y="7723"/>
                    <a:pt x="3249" y="7723"/>
                  </a:cubicBezTo>
                  <a:cubicBezTo>
                    <a:pt x="3194" y="7723"/>
                    <a:pt x="3141" y="7755"/>
                    <a:pt x="3118" y="7809"/>
                  </a:cubicBezTo>
                  <a:lnTo>
                    <a:pt x="2653" y="8934"/>
                  </a:lnTo>
                  <a:cubicBezTo>
                    <a:pt x="2556" y="9169"/>
                    <a:pt x="2638" y="9450"/>
                    <a:pt x="2885" y="9591"/>
                  </a:cubicBezTo>
                  <a:cubicBezTo>
                    <a:pt x="2896" y="9598"/>
                    <a:pt x="2906" y="9603"/>
                    <a:pt x="2918" y="9607"/>
                  </a:cubicBezTo>
                  <a:cubicBezTo>
                    <a:pt x="2990" y="9637"/>
                    <a:pt x="3063" y="9651"/>
                    <a:pt x="3133" y="9651"/>
                  </a:cubicBezTo>
                  <a:cubicBezTo>
                    <a:pt x="3344" y="9651"/>
                    <a:pt x="3532" y="9526"/>
                    <a:pt x="3613" y="9332"/>
                  </a:cubicBezTo>
                  <a:lnTo>
                    <a:pt x="4103" y="8151"/>
                  </a:lnTo>
                  <a:lnTo>
                    <a:pt x="5700" y="8151"/>
                  </a:lnTo>
                  <a:lnTo>
                    <a:pt x="6189" y="9332"/>
                  </a:lnTo>
                  <a:cubicBezTo>
                    <a:pt x="6269" y="9526"/>
                    <a:pt x="6457" y="9652"/>
                    <a:pt x="6667" y="9652"/>
                  </a:cubicBezTo>
                  <a:cubicBezTo>
                    <a:pt x="6738" y="9652"/>
                    <a:pt x="6811" y="9638"/>
                    <a:pt x="6884" y="9607"/>
                  </a:cubicBezTo>
                  <a:cubicBezTo>
                    <a:pt x="6894" y="9602"/>
                    <a:pt x="6906" y="9597"/>
                    <a:pt x="6917" y="9591"/>
                  </a:cubicBezTo>
                  <a:cubicBezTo>
                    <a:pt x="7162" y="9450"/>
                    <a:pt x="7246" y="9169"/>
                    <a:pt x="7149" y="8934"/>
                  </a:cubicBezTo>
                  <a:lnTo>
                    <a:pt x="5964" y="6072"/>
                  </a:lnTo>
                  <a:cubicBezTo>
                    <a:pt x="6098" y="5869"/>
                    <a:pt x="6176" y="5628"/>
                    <a:pt x="6176" y="5368"/>
                  </a:cubicBezTo>
                  <a:cubicBezTo>
                    <a:pt x="6176" y="5246"/>
                    <a:pt x="6159" y="5126"/>
                    <a:pt x="6125" y="5015"/>
                  </a:cubicBezTo>
                  <a:lnTo>
                    <a:pt x="8821" y="3898"/>
                  </a:lnTo>
                  <a:cubicBezTo>
                    <a:pt x="8874" y="3965"/>
                    <a:pt x="8944" y="4017"/>
                    <a:pt x="9025" y="4051"/>
                  </a:cubicBezTo>
                  <a:cubicBezTo>
                    <a:pt x="9088" y="4078"/>
                    <a:pt x="9153" y="4090"/>
                    <a:pt x="9220" y="4090"/>
                  </a:cubicBezTo>
                  <a:cubicBezTo>
                    <a:pt x="9285" y="4090"/>
                    <a:pt x="9352" y="4078"/>
                    <a:pt x="9415" y="4051"/>
                  </a:cubicBezTo>
                  <a:cubicBezTo>
                    <a:pt x="9670" y="3943"/>
                    <a:pt x="9795" y="3643"/>
                    <a:pt x="9686" y="3383"/>
                  </a:cubicBezTo>
                  <a:lnTo>
                    <a:pt x="8415" y="316"/>
                  </a:lnTo>
                  <a:cubicBezTo>
                    <a:pt x="8334" y="120"/>
                    <a:pt x="8143" y="1"/>
                    <a:pt x="79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5" name="telescope">
            <a:hlinkClick r:id="" action="ppaction://media"/>
            <a:extLst>
              <a:ext uri="{FF2B5EF4-FFF2-40B4-BE49-F238E27FC236}">
                <a16:creationId xmlns:a16="http://schemas.microsoft.com/office/drawing/2014/main" id="{8D0AAF02-2279-B9ED-A48B-F066F84CF2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03747" y="1235665"/>
            <a:ext cx="406400" cy="406400"/>
          </a:xfrm>
          <a:prstGeom prst="rect">
            <a:avLst/>
          </a:prstGeom>
        </p:spPr>
      </p:pic>
    </p:spTree>
    <p:extLst>
      <p:ext uri="{BB962C8B-B14F-4D97-AF65-F5344CB8AC3E}">
        <p14:creationId xmlns:p14="http://schemas.microsoft.com/office/powerpoint/2010/main" val="171026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mediacall" presetSubtype="0" fill="hold" nodeType="withEffect">
                                  <p:stCondLst>
                                    <p:cond delay="0"/>
                                  </p:stCondLst>
                                  <p:childTnLst>
                                    <p:cmd type="call" cmd="playFrom(0.0)">
                                      <p:cBhvr>
                                        <p:cTn id="14" dur="816" fill="hold"/>
                                        <p:tgtEl>
                                          <p:spTgt spid="35"/>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5"/>
                </p:tgtEl>
              </p:cMediaNode>
            </p:audio>
          </p:childTnLst>
        </p:cTn>
      </p:par>
    </p:tnLst>
    <p:bldLst>
      <p:bldP spid="2" grpId="0" animBg="1"/>
      <p:bldP spid="2" grpId="1" animBg="1"/>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25F2EF-245C-B4AA-BC2F-08F153F9C007}"/>
              </a:ext>
            </a:extLst>
          </p:cNvPr>
          <p:cNvSpPr/>
          <p:nvPr/>
        </p:nvSpPr>
        <p:spPr>
          <a:xfrm>
            <a:off x="1027059" y="930807"/>
            <a:ext cx="2926663" cy="845468"/>
          </a:xfrm>
          <a:prstGeom prst="roundRect">
            <a:avLst/>
          </a:prstGeom>
          <a:solidFill>
            <a:schemeClr val="accent3">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rocket (n)</a:t>
            </a:r>
          </a:p>
        </p:txBody>
      </p:sp>
      <p:sp>
        <p:nvSpPr>
          <p:cNvPr id="3" name="TextBox 2">
            <a:extLst>
              <a:ext uri="{FF2B5EF4-FFF2-40B4-BE49-F238E27FC236}">
                <a16:creationId xmlns:a16="http://schemas.microsoft.com/office/drawing/2014/main" id="{C75E8753-27CA-D208-3D11-F70EB19181D9}"/>
              </a:ext>
            </a:extLst>
          </p:cNvPr>
          <p:cNvSpPr txBox="1"/>
          <p:nvPr/>
        </p:nvSpPr>
        <p:spPr>
          <a:xfrm>
            <a:off x="1611504" y="2022888"/>
            <a:ext cx="1657826" cy="646331"/>
          </a:xfrm>
          <a:prstGeom prst="rect">
            <a:avLst/>
          </a:prstGeom>
          <a:noFill/>
        </p:spPr>
        <p:txBody>
          <a:bodyPr wrap="none" rtlCol="0">
            <a:spAutoFit/>
          </a:bodyPr>
          <a:lstStyle/>
          <a:p>
            <a:r>
              <a:rPr lang="en-US" sz="3600" dirty="0"/>
              <a:t>/ˈ</a:t>
            </a:r>
            <a:r>
              <a:rPr lang="en-US" sz="3600" dirty="0" err="1"/>
              <a:t>rɒk.ɪt</a:t>
            </a:r>
            <a:r>
              <a:rPr lang="en-US" sz="3600" dirty="0"/>
              <a:t>/</a:t>
            </a:r>
          </a:p>
        </p:txBody>
      </p:sp>
      <p:sp>
        <p:nvSpPr>
          <p:cNvPr id="4" name="TextBox 3">
            <a:extLst>
              <a:ext uri="{FF2B5EF4-FFF2-40B4-BE49-F238E27FC236}">
                <a16:creationId xmlns:a16="http://schemas.microsoft.com/office/drawing/2014/main" id="{59706053-7466-FA7C-EDE2-846B5D3BD77C}"/>
              </a:ext>
            </a:extLst>
          </p:cNvPr>
          <p:cNvSpPr txBox="1"/>
          <p:nvPr/>
        </p:nvSpPr>
        <p:spPr>
          <a:xfrm>
            <a:off x="669042" y="2822251"/>
            <a:ext cx="3530581" cy="830997"/>
          </a:xfrm>
          <a:prstGeom prst="rect">
            <a:avLst/>
          </a:prstGeom>
          <a:noFill/>
        </p:spPr>
        <p:txBody>
          <a:bodyPr wrap="square" rtlCol="0">
            <a:spAutoFit/>
          </a:bodyPr>
          <a:lstStyle/>
          <a:p>
            <a:pPr algn="ctr"/>
            <a:r>
              <a:rPr lang="en-US" sz="4800" b="1" dirty="0" err="1">
                <a:solidFill>
                  <a:schemeClr val="accent1">
                    <a:lumMod val="75000"/>
                  </a:schemeClr>
                </a:solidFill>
                <a:latin typeface="Patrick Hand "/>
              </a:rPr>
              <a:t>tên</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lửa</a:t>
            </a:r>
            <a:endParaRPr lang="en-US" sz="4800" b="1" dirty="0">
              <a:solidFill>
                <a:schemeClr val="accent1">
                  <a:lumMod val="75000"/>
                </a:schemeClr>
              </a:solidFill>
              <a:latin typeface="Patrick Hand "/>
            </a:endParaRPr>
          </a:p>
        </p:txBody>
      </p:sp>
      <p:pic>
        <p:nvPicPr>
          <p:cNvPr id="13314" name="Picture 2" descr="What is the Difference between a Rocket and a Missile | Times Now">
            <a:extLst>
              <a:ext uri="{FF2B5EF4-FFF2-40B4-BE49-F238E27FC236}">
                <a16:creationId xmlns:a16="http://schemas.microsoft.com/office/drawing/2014/main" id="{DC793893-0EC8-4223-3CCA-25226BC8C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8598" y="52478"/>
            <a:ext cx="3153210" cy="503854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oogle Shape;3551;p43">
            <a:extLst>
              <a:ext uri="{FF2B5EF4-FFF2-40B4-BE49-F238E27FC236}">
                <a16:creationId xmlns:a16="http://schemas.microsoft.com/office/drawing/2014/main" id="{CB9CC08C-E2F5-01EB-6141-6086528BAE3A}"/>
              </a:ext>
            </a:extLst>
          </p:cNvPr>
          <p:cNvGrpSpPr/>
          <p:nvPr/>
        </p:nvGrpSpPr>
        <p:grpSpPr>
          <a:xfrm rot="-485124">
            <a:off x="-359339" y="4051614"/>
            <a:ext cx="2417450" cy="1283736"/>
            <a:chOff x="6050093" y="4510918"/>
            <a:chExt cx="871602" cy="462827"/>
          </a:xfrm>
        </p:grpSpPr>
        <p:sp>
          <p:nvSpPr>
            <p:cNvPr id="6" name="Google Shape;3552;p43">
              <a:extLst>
                <a:ext uri="{FF2B5EF4-FFF2-40B4-BE49-F238E27FC236}">
                  <a16:creationId xmlns:a16="http://schemas.microsoft.com/office/drawing/2014/main" id="{5653A7FF-2DC6-5362-D0D8-6DDE8B0D2248}"/>
                </a:ext>
              </a:extLst>
            </p:cNvPr>
            <p:cNvSpPr/>
            <p:nvPr/>
          </p:nvSpPr>
          <p:spPr>
            <a:xfrm>
              <a:off x="6050093" y="4731273"/>
              <a:ext cx="295428" cy="242472"/>
            </a:xfrm>
            <a:custGeom>
              <a:avLst/>
              <a:gdLst/>
              <a:ahLst/>
              <a:cxnLst/>
              <a:rect l="l" t="t" r="r" b="b"/>
              <a:pathLst>
                <a:path w="6198" h="5087" extrusionOk="0">
                  <a:moveTo>
                    <a:pt x="4072" y="0"/>
                  </a:moveTo>
                  <a:cubicBezTo>
                    <a:pt x="3910" y="0"/>
                    <a:pt x="3741" y="11"/>
                    <a:pt x="3564" y="35"/>
                  </a:cubicBezTo>
                  <a:cubicBezTo>
                    <a:pt x="922" y="396"/>
                    <a:pt x="0" y="2293"/>
                    <a:pt x="0" y="2293"/>
                  </a:cubicBezTo>
                  <a:lnTo>
                    <a:pt x="2462" y="1291"/>
                  </a:lnTo>
                  <a:lnTo>
                    <a:pt x="915" y="3847"/>
                  </a:lnTo>
                  <a:lnTo>
                    <a:pt x="3428" y="2004"/>
                  </a:lnTo>
                  <a:lnTo>
                    <a:pt x="2726" y="5086"/>
                  </a:lnTo>
                  <a:lnTo>
                    <a:pt x="2726" y="5086"/>
                  </a:lnTo>
                  <a:cubicBezTo>
                    <a:pt x="2733" y="5064"/>
                    <a:pt x="4330" y="1223"/>
                    <a:pt x="6197" y="736"/>
                  </a:cubicBezTo>
                  <a:cubicBezTo>
                    <a:pt x="6197" y="736"/>
                    <a:pt x="5406" y="0"/>
                    <a:pt x="4072" y="0"/>
                  </a:cubicBezTo>
                  <a:close/>
                  <a:moveTo>
                    <a:pt x="2726" y="5086"/>
                  </a:moveTo>
                  <a:cubicBezTo>
                    <a:pt x="2726" y="5086"/>
                    <a:pt x="2726" y="5086"/>
                    <a:pt x="2726" y="5086"/>
                  </a:cubicBezTo>
                  <a:lnTo>
                    <a:pt x="2726" y="5086"/>
                  </a:ln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553;p43">
              <a:extLst>
                <a:ext uri="{FF2B5EF4-FFF2-40B4-BE49-F238E27FC236}">
                  <a16:creationId xmlns:a16="http://schemas.microsoft.com/office/drawing/2014/main" id="{A0DDE06F-072E-9875-305F-D653096BE2AE}"/>
                </a:ext>
              </a:extLst>
            </p:cNvPr>
            <p:cNvSpPr/>
            <p:nvPr/>
          </p:nvSpPr>
          <p:spPr>
            <a:xfrm>
              <a:off x="6267398" y="4692712"/>
              <a:ext cx="152290" cy="135798"/>
            </a:xfrm>
            <a:custGeom>
              <a:avLst/>
              <a:gdLst/>
              <a:ahLst/>
              <a:cxnLst/>
              <a:rect l="l" t="t" r="r" b="b"/>
              <a:pathLst>
                <a:path w="3195" h="2849" extrusionOk="0">
                  <a:moveTo>
                    <a:pt x="2692" y="0"/>
                  </a:moveTo>
                  <a:lnTo>
                    <a:pt x="0" y="248"/>
                  </a:lnTo>
                  <a:lnTo>
                    <a:pt x="818" y="2849"/>
                  </a:lnTo>
                  <a:lnTo>
                    <a:pt x="3194" y="1205"/>
                  </a:lnTo>
                  <a:lnTo>
                    <a:pt x="2692" y="0"/>
                  </a:ln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554;p43">
              <a:extLst>
                <a:ext uri="{FF2B5EF4-FFF2-40B4-BE49-F238E27FC236}">
                  <a16:creationId xmlns:a16="http://schemas.microsoft.com/office/drawing/2014/main" id="{BD7E6510-F305-B3FA-5C57-29AC96FB8A65}"/>
                </a:ext>
              </a:extLst>
            </p:cNvPr>
            <p:cNvSpPr/>
            <p:nvPr/>
          </p:nvSpPr>
          <p:spPr>
            <a:xfrm>
              <a:off x="6375740" y="4510918"/>
              <a:ext cx="545955" cy="295332"/>
            </a:xfrm>
            <a:custGeom>
              <a:avLst/>
              <a:gdLst/>
              <a:ahLst/>
              <a:cxnLst/>
              <a:rect l="l" t="t" r="r" b="b"/>
              <a:pathLst>
                <a:path w="11454" h="6196" extrusionOk="0">
                  <a:moveTo>
                    <a:pt x="5405" y="1"/>
                  </a:moveTo>
                  <a:cubicBezTo>
                    <a:pt x="5082" y="1"/>
                    <a:pt x="4770" y="17"/>
                    <a:pt x="4476" y="53"/>
                  </a:cubicBezTo>
                  <a:cubicBezTo>
                    <a:pt x="1765" y="388"/>
                    <a:pt x="1" y="3516"/>
                    <a:pt x="1" y="3516"/>
                  </a:cubicBezTo>
                  <a:lnTo>
                    <a:pt x="477" y="5540"/>
                  </a:lnTo>
                  <a:cubicBezTo>
                    <a:pt x="477" y="5540"/>
                    <a:pt x="2028" y="6196"/>
                    <a:pt x="4135" y="6196"/>
                  </a:cubicBezTo>
                  <a:cubicBezTo>
                    <a:pt x="4709" y="6196"/>
                    <a:pt x="5324" y="6147"/>
                    <a:pt x="5961" y="6023"/>
                  </a:cubicBezTo>
                  <a:cubicBezTo>
                    <a:pt x="8933" y="5443"/>
                    <a:pt x="11453" y="1096"/>
                    <a:pt x="11453" y="1096"/>
                  </a:cubicBezTo>
                  <a:cubicBezTo>
                    <a:pt x="11453" y="1096"/>
                    <a:pt x="8062" y="1"/>
                    <a:pt x="5405"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555;p43">
              <a:extLst>
                <a:ext uri="{FF2B5EF4-FFF2-40B4-BE49-F238E27FC236}">
                  <a16:creationId xmlns:a16="http://schemas.microsoft.com/office/drawing/2014/main" id="{176E165F-A919-04E3-4ABB-34A4EEF726CE}"/>
                </a:ext>
              </a:extLst>
            </p:cNvPr>
            <p:cNvSpPr/>
            <p:nvPr/>
          </p:nvSpPr>
          <p:spPr>
            <a:xfrm>
              <a:off x="6714972" y="4517162"/>
              <a:ext cx="206675" cy="212681"/>
            </a:xfrm>
            <a:custGeom>
              <a:avLst/>
              <a:gdLst/>
              <a:ahLst/>
              <a:cxnLst/>
              <a:rect l="l" t="t" r="r" b="b"/>
              <a:pathLst>
                <a:path w="4336" h="4462" extrusionOk="0">
                  <a:moveTo>
                    <a:pt x="62" y="1"/>
                  </a:moveTo>
                  <a:lnTo>
                    <a:pt x="62" y="1"/>
                  </a:lnTo>
                  <a:cubicBezTo>
                    <a:pt x="0" y="452"/>
                    <a:pt x="11" y="912"/>
                    <a:pt x="85" y="1363"/>
                  </a:cubicBezTo>
                  <a:cubicBezTo>
                    <a:pt x="186" y="1965"/>
                    <a:pt x="392" y="2546"/>
                    <a:pt x="657" y="3094"/>
                  </a:cubicBezTo>
                  <a:cubicBezTo>
                    <a:pt x="889" y="3571"/>
                    <a:pt x="1165" y="4027"/>
                    <a:pt x="1468" y="4461"/>
                  </a:cubicBezTo>
                  <a:cubicBezTo>
                    <a:pt x="3161" y="2993"/>
                    <a:pt x="4335" y="965"/>
                    <a:pt x="4335" y="965"/>
                  </a:cubicBezTo>
                  <a:cubicBezTo>
                    <a:pt x="4335" y="965"/>
                    <a:pt x="2246" y="290"/>
                    <a:pt x="62" y="1"/>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556;p43">
              <a:extLst>
                <a:ext uri="{FF2B5EF4-FFF2-40B4-BE49-F238E27FC236}">
                  <a16:creationId xmlns:a16="http://schemas.microsoft.com/office/drawing/2014/main" id="{E3320166-E33F-DD4A-D974-D4AE373986F7}"/>
                </a:ext>
              </a:extLst>
            </p:cNvPr>
            <p:cNvSpPr/>
            <p:nvPr/>
          </p:nvSpPr>
          <p:spPr>
            <a:xfrm>
              <a:off x="6194899" y="4570451"/>
              <a:ext cx="268068" cy="108104"/>
            </a:xfrm>
            <a:custGeom>
              <a:avLst/>
              <a:gdLst/>
              <a:ahLst/>
              <a:cxnLst/>
              <a:rect l="l" t="t" r="r" b="b"/>
              <a:pathLst>
                <a:path w="5624" h="2268" extrusionOk="0">
                  <a:moveTo>
                    <a:pt x="4465" y="1"/>
                  </a:moveTo>
                  <a:cubicBezTo>
                    <a:pt x="4114" y="1"/>
                    <a:pt x="3671" y="59"/>
                    <a:pt x="3121" y="226"/>
                  </a:cubicBezTo>
                  <a:cubicBezTo>
                    <a:pt x="1256" y="789"/>
                    <a:pt x="0" y="1876"/>
                    <a:pt x="0" y="1876"/>
                  </a:cubicBezTo>
                  <a:lnTo>
                    <a:pt x="3797" y="2267"/>
                  </a:lnTo>
                  <a:cubicBezTo>
                    <a:pt x="3795" y="2267"/>
                    <a:pt x="5554" y="1360"/>
                    <a:pt x="5624" y="337"/>
                  </a:cubicBezTo>
                  <a:cubicBezTo>
                    <a:pt x="5624" y="337"/>
                    <a:pt x="5307" y="1"/>
                    <a:pt x="4465" y="1"/>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557;p43">
              <a:extLst>
                <a:ext uri="{FF2B5EF4-FFF2-40B4-BE49-F238E27FC236}">
                  <a16:creationId xmlns:a16="http://schemas.microsoft.com/office/drawing/2014/main" id="{6AC02046-EB26-84C9-246C-4F34346BF757}"/>
                </a:ext>
              </a:extLst>
            </p:cNvPr>
            <p:cNvSpPr/>
            <p:nvPr/>
          </p:nvSpPr>
          <p:spPr>
            <a:xfrm>
              <a:off x="6291564" y="4753628"/>
              <a:ext cx="233273" cy="170021"/>
            </a:xfrm>
            <a:custGeom>
              <a:avLst/>
              <a:gdLst/>
              <a:ahLst/>
              <a:cxnLst/>
              <a:rect l="l" t="t" r="r" b="b"/>
              <a:pathLst>
                <a:path w="4894" h="3567" extrusionOk="0">
                  <a:moveTo>
                    <a:pt x="3911" y="0"/>
                  </a:moveTo>
                  <a:cubicBezTo>
                    <a:pt x="3073" y="0"/>
                    <a:pt x="2130" y="399"/>
                    <a:pt x="2130" y="400"/>
                  </a:cubicBezTo>
                  <a:lnTo>
                    <a:pt x="1" y="3566"/>
                  </a:lnTo>
                  <a:cubicBezTo>
                    <a:pt x="1" y="3566"/>
                    <a:pt x="1640" y="3297"/>
                    <a:pt x="3267" y="2224"/>
                  </a:cubicBezTo>
                  <a:cubicBezTo>
                    <a:pt x="4894" y="1151"/>
                    <a:pt x="4782" y="230"/>
                    <a:pt x="4782" y="230"/>
                  </a:cubicBezTo>
                  <a:cubicBezTo>
                    <a:pt x="4549" y="61"/>
                    <a:pt x="4238" y="0"/>
                    <a:pt x="3911" y="0"/>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58;p43">
              <a:extLst>
                <a:ext uri="{FF2B5EF4-FFF2-40B4-BE49-F238E27FC236}">
                  <a16:creationId xmlns:a16="http://schemas.microsoft.com/office/drawing/2014/main" id="{EC71F347-13CD-29B3-0D7C-ADDCF1F71A07}"/>
                </a:ext>
              </a:extLst>
            </p:cNvPr>
            <p:cNvSpPr/>
            <p:nvPr/>
          </p:nvSpPr>
          <p:spPr>
            <a:xfrm>
              <a:off x="6517973" y="4564302"/>
              <a:ext cx="178219" cy="165112"/>
            </a:xfrm>
            <a:custGeom>
              <a:avLst/>
              <a:gdLst/>
              <a:ahLst/>
              <a:cxnLst/>
              <a:rect l="l" t="t" r="r" b="b"/>
              <a:pathLst>
                <a:path w="3739" h="3464" extrusionOk="0">
                  <a:moveTo>
                    <a:pt x="1868" y="0"/>
                  </a:moveTo>
                  <a:cubicBezTo>
                    <a:pt x="1041" y="0"/>
                    <a:pt x="310" y="594"/>
                    <a:pt x="164" y="1436"/>
                  </a:cubicBezTo>
                  <a:cubicBezTo>
                    <a:pt x="0" y="2378"/>
                    <a:pt x="632" y="3274"/>
                    <a:pt x="1574" y="3438"/>
                  </a:cubicBezTo>
                  <a:cubicBezTo>
                    <a:pt x="1673" y="3455"/>
                    <a:pt x="1772" y="3463"/>
                    <a:pt x="1870" y="3463"/>
                  </a:cubicBezTo>
                  <a:cubicBezTo>
                    <a:pt x="2697" y="3463"/>
                    <a:pt x="3429" y="2869"/>
                    <a:pt x="3575" y="2027"/>
                  </a:cubicBezTo>
                  <a:cubicBezTo>
                    <a:pt x="3739" y="1084"/>
                    <a:pt x="3107" y="188"/>
                    <a:pt x="2165" y="26"/>
                  </a:cubicBezTo>
                  <a:cubicBezTo>
                    <a:pt x="2065" y="9"/>
                    <a:pt x="1966" y="0"/>
                    <a:pt x="1868" y="0"/>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559;p43">
              <a:extLst>
                <a:ext uri="{FF2B5EF4-FFF2-40B4-BE49-F238E27FC236}">
                  <a16:creationId xmlns:a16="http://schemas.microsoft.com/office/drawing/2014/main" id="{F8CA18C2-393E-0A2F-059B-F6A3A02274DF}"/>
                </a:ext>
              </a:extLst>
            </p:cNvPr>
            <p:cNvSpPr/>
            <p:nvPr/>
          </p:nvSpPr>
          <p:spPr>
            <a:xfrm>
              <a:off x="6530937" y="4577553"/>
              <a:ext cx="152909" cy="138038"/>
            </a:xfrm>
            <a:custGeom>
              <a:avLst/>
              <a:gdLst/>
              <a:ahLst/>
              <a:cxnLst/>
              <a:rect l="l" t="t" r="r" b="b"/>
              <a:pathLst>
                <a:path w="3208" h="2896" extrusionOk="0">
                  <a:moveTo>
                    <a:pt x="1604" y="0"/>
                  </a:moveTo>
                  <a:cubicBezTo>
                    <a:pt x="963" y="0"/>
                    <a:pt x="376" y="429"/>
                    <a:pt x="205" y="1078"/>
                  </a:cubicBezTo>
                  <a:cubicBezTo>
                    <a:pt x="1" y="1851"/>
                    <a:pt x="461" y="2643"/>
                    <a:pt x="1234" y="2847"/>
                  </a:cubicBezTo>
                  <a:cubicBezTo>
                    <a:pt x="1358" y="2880"/>
                    <a:pt x="1483" y="2896"/>
                    <a:pt x="1606" y="2896"/>
                  </a:cubicBezTo>
                  <a:cubicBezTo>
                    <a:pt x="2246" y="2896"/>
                    <a:pt x="2832" y="2467"/>
                    <a:pt x="3003" y="1818"/>
                  </a:cubicBezTo>
                  <a:cubicBezTo>
                    <a:pt x="3207" y="1045"/>
                    <a:pt x="2747" y="253"/>
                    <a:pt x="1974" y="49"/>
                  </a:cubicBezTo>
                  <a:cubicBezTo>
                    <a:pt x="1850" y="16"/>
                    <a:pt x="1726" y="0"/>
                    <a:pt x="1604" y="0"/>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560;p43">
              <a:extLst>
                <a:ext uri="{FF2B5EF4-FFF2-40B4-BE49-F238E27FC236}">
                  <a16:creationId xmlns:a16="http://schemas.microsoft.com/office/drawing/2014/main" id="{49D965C0-9D70-8D07-66D3-183115A7567B}"/>
                </a:ext>
              </a:extLst>
            </p:cNvPr>
            <p:cNvSpPr/>
            <p:nvPr/>
          </p:nvSpPr>
          <p:spPr>
            <a:xfrm>
              <a:off x="6713494" y="4547906"/>
              <a:ext cx="74024" cy="182700"/>
            </a:xfrm>
            <a:custGeom>
              <a:avLst/>
              <a:gdLst/>
              <a:ahLst/>
              <a:cxnLst/>
              <a:rect l="l" t="t" r="r" b="b"/>
              <a:pathLst>
                <a:path w="1553" h="3833" extrusionOk="0">
                  <a:moveTo>
                    <a:pt x="43" y="0"/>
                  </a:moveTo>
                  <a:cubicBezTo>
                    <a:pt x="40" y="0"/>
                    <a:pt x="38" y="2"/>
                    <a:pt x="38" y="5"/>
                  </a:cubicBezTo>
                  <a:cubicBezTo>
                    <a:pt x="0" y="728"/>
                    <a:pt x="211" y="1391"/>
                    <a:pt x="483" y="2052"/>
                  </a:cubicBezTo>
                  <a:cubicBezTo>
                    <a:pt x="738" y="2675"/>
                    <a:pt x="1002" y="3319"/>
                    <a:pt x="1467" y="3818"/>
                  </a:cubicBezTo>
                  <a:cubicBezTo>
                    <a:pt x="1476" y="3828"/>
                    <a:pt x="1486" y="3833"/>
                    <a:pt x="1495" y="3833"/>
                  </a:cubicBezTo>
                  <a:cubicBezTo>
                    <a:pt x="1526" y="3833"/>
                    <a:pt x="1552" y="3790"/>
                    <a:pt x="1527" y="3758"/>
                  </a:cubicBezTo>
                  <a:cubicBezTo>
                    <a:pt x="1088" y="3188"/>
                    <a:pt x="803" y="2555"/>
                    <a:pt x="530" y="1893"/>
                  </a:cubicBezTo>
                  <a:cubicBezTo>
                    <a:pt x="280" y="1286"/>
                    <a:pt x="57" y="668"/>
                    <a:pt x="48" y="5"/>
                  </a:cubicBezTo>
                  <a:cubicBezTo>
                    <a:pt x="48" y="2"/>
                    <a:pt x="46" y="0"/>
                    <a:pt x="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61;p43">
              <a:extLst>
                <a:ext uri="{FF2B5EF4-FFF2-40B4-BE49-F238E27FC236}">
                  <a16:creationId xmlns:a16="http://schemas.microsoft.com/office/drawing/2014/main" id="{2B4AB5BC-69D1-164F-32D3-97E224913DC6}"/>
                </a:ext>
              </a:extLst>
            </p:cNvPr>
            <p:cNvSpPr/>
            <p:nvPr/>
          </p:nvSpPr>
          <p:spPr>
            <a:xfrm>
              <a:off x="6525218" y="4574074"/>
              <a:ext cx="151193" cy="106102"/>
            </a:xfrm>
            <a:custGeom>
              <a:avLst/>
              <a:gdLst/>
              <a:ahLst/>
              <a:cxnLst/>
              <a:rect l="l" t="t" r="r" b="b"/>
              <a:pathLst>
                <a:path w="3172" h="2226" extrusionOk="0">
                  <a:moveTo>
                    <a:pt x="1674" y="1"/>
                  </a:moveTo>
                  <a:cubicBezTo>
                    <a:pt x="1529" y="1"/>
                    <a:pt x="1380" y="22"/>
                    <a:pt x="1233" y="67"/>
                  </a:cubicBezTo>
                  <a:cubicBezTo>
                    <a:pt x="292" y="357"/>
                    <a:pt x="0" y="1407"/>
                    <a:pt x="443" y="2224"/>
                  </a:cubicBezTo>
                  <a:cubicBezTo>
                    <a:pt x="444" y="2225"/>
                    <a:pt x="445" y="2226"/>
                    <a:pt x="446" y="2226"/>
                  </a:cubicBezTo>
                  <a:cubicBezTo>
                    <a:pt x="449" y="2226"/>
                    <a:pt x="453" y="2222"/>
                    <a:pt x="450" y="2219"/>
                  </a:cubicBezTo>
                  <a:cubicBezTo>
                    <a:pt x="49" y="1411"/>
                    <a:pt x="456" y="425"/>
                    <a:pt x="1319" y="151"/>
                  </a:cubicBezTo>
                  <a:cubicBezTo>
                    <a:pt x="1463" y="105"/>
                    <a:pt x="1605" y="84"/>
                    <a:pt x="1741" y="84"/>
                  </a:cubicBezTo>
                  <a:cubicBezTo>
                    <a:pt x="2426" y="84"/>
                    <a:pt x="2985" y="624"/>
                    <a:pt x="3138" y="1320"/>
                  </a:cubicBezTo>
                  <a:cubicBezTo>
                    <a:pt x="3139" y="1328"/>
                    <a:pt x="3146" y="1332"/>
                    <a:pt x="3153" y="1332"/>
                  </a:cubicBezTo>
                  <a:cubicBezTo>
                    <a:pt x="3162" y="1332"/>
                    <a:pt x="3171" y="1326"/>
                    <a:pt x="3170" y="1315"/>
                  </a:cubicBezTo>
                  <a:cubicBezTo>
                    <a:pt x="3076" y="544"/>
                    <a:pt x="2409" y="1"/>
                    <a:pt x="16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62;p43">
              <a:extLst>
                <a:ext uri="{FF2B5EF4-FFF2-40B4-BE49-F238E27FC236}">
                  <a16:creationId xmlns:a16="http://schemas.microsoft.com/office/drawing/2014/main" id="{2DF4A24C-98EF-AB42-D89F-7D5B114B86A8}"/>
                </a:ext>
              </a:extLst>
            </p:cNvPr>
            <p:cNvSpPr/>
            <p:nvPr/>
          </p:nvSpPr>
          <p:spPr>
            <a:xfrm>
              <a:off x="6527935" y="4628412"/>
              <a:ext cx="170164" cy="103290"/>
            </a:xfrm>
            <a:custGeom>
              <a:avLst/>
              <a:gdLst/>
              <a:ahLst/>
              <a:cxnLst/>
              <a:rect l="l" t="t" r="r" b="b"/>
              <a:pathLst>
                <a:path w="3570" h="2167" extrusionOk="0">
                  <a:moveTo>
                    <a:pt x="3354" y="1"/>
                  </a:moveTo>
                  <a:cubicBezTo>
                    <a:pt x="3338" y="1"/>
                    <a:pt x="3320" y="15"/>
                    <a:pt x="3324" y="36"/>
                  </a:cubicBezTo>
                  <a:cubicBezTo>
                    <a:pt x="3458" y="929"/>
                    <a:pt x="2955" y="1797"/>
                    <a:pt x="2053" y="2012"/>
                  </a:cubicBezTo>
                  <a:cubicBezTo>
                    <a:pt x="1921" y="2044"/>
                    <a:pt x="1791" y="2059"/>
                    <a:pt x="1664" y="2059"/>
                  </a:cubicBezTo>
                  <a:cubicBezTo>
                    <a:pt x="918" y="2059"/>
                    <a:pt x="268" y="1543"/>
                    <a:pt x="5" y="827"/>
                  </a:cubicBezTo>
                  <a:cubicBezTo>
                    <a:pt x="5" y="826"/>
                    <a:pt x="4" y="826"/>
                    <a:pt x="3" y="826"/>
                  </a:cubicBezTo>
                  <a:cubicBezTo>
                    <a:pt x="2" y="826"/>
                    <a:pt x="1" y="827"/>
                    <a:pt x="1" y="828"/>
                  </a:cubicBezTo>
                  <a:cubicBezTo>
                    <a:pt x="191" y="1628"/>
                    <a:pt x="892" y="2167"/>
                    <a:pt x="1677" y="2167"/>
                  </a:cubicBezTo>
                  <a:cubicBezTo>
                    <a:pt x="1811" y="2167"/>
                    <a:pt x="1946" y="2151"/>
                    <a:pt x="2082" y="2119"/>
                  </a:cubicBezTo>
                  <a:cubicBezTo>
                    <a:pt x="3025" y="1894"/>
                    <a:pt x="3570" y="952"/>
                    <a:pt x="3377" y="21"/>
                  </a:cubicBezTo>
                  <a:cubicBezTo>
                    <a:pt x="3374" y="7"/>
                    <a:pt x="3364" y="1"/>
                    <a:pt x="3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563;p43">
              <a:extLst>
                <a:ext uri="{FF2B5EF4-FFF2-40B4-BE49-F238E27FC236}">
                  <a16:creationId xmlns:a16="http://schemas.microsoft.com/office/drawing/2014/main" id="{9BA5156E-0035-B4B0-8815-7111F92084DA}"/>
                </a:ext>
              </a:extLst>
            </p:cNvPr>
            <p:cNvSpPr/>
            <p:nvPr/>
          </p:nvSpPr>
          <p:spPr>
            <a:xfrm>
              <a:off x="6220162" y="4567019"/>
              <a:ext cx="251385" cy="102098"/>
            </a:xfrm>
            <a:custGeom>
              <a:avLst/>
              <a:gdLst/>
              <a:ahLst/>
              <a:cxnLst/>
              <a:rect l="l" t="t" r="r" b="b"/>
              <a:pathLst>
                <a:path w="5274" h="2142" extrusionOk="0">
                  <a:moveTo>
                    <a:pt x="3851" y="0"/>
                  </a:moveTo>
                  <a:cubicBezTo>
                    <a:pt x="2485" y="0"/>
                    <a:pt x="979" y="663"/>
                    <a:pt x="3" y="1557"/>
                  </a:cubicBezTo>
                  <a:cubicBezTo>
                    <a:pt x="1" y="1559"/>
                    <a:pt x="2" y="1562"/>
                    <a:pt x="4" y="1562"/>
                  </a:cubicBezTo>
                  <a:cubicBezTo>
                    <a:pt x="5" y="1562"/>
                    <a:pt x="6" y="1562"/>
                    <a:pt x="6" y="1561"/>
                  </a:cubicBezTo>
                  <a:cubicBezTo>
                    <a:pt x="959" y="910"/>
                    <a:pt x="1979" y="425"/>
                    <a:pt x="3124" y="222"/>
                  </a:cubicBezTo>
                  <a:cubicBezTo>
                    <a:pt x="3283" y="194"/>
                    <a:pt x="3675" y="141"/>
                    <a:pt x="4063" y="141"/>
                  </a:cubicBezTo>
                  <a:cubicBezTo>
                    <a:pt x="4559" y="141"/>
                    <a:pt x="5048" y="228"/>
                    <a:pt x="5039" y="568"/>
                  </a:cubicBezTo>
                  <a:cubicBezTo>
                    <a:pt x="5032" y="869"/>
                    <a:pt x="4647" y="1279"/>
                    <a:pt x="4454" y="1472"/>
                  </a:cubicBezTo>
                  <a:cubicBezTo>
                    <a:pt x="4226" y="1704"/>
                    <a:pt x="3959" y="1895"/>
                    <a:pt x="3697" y="2086"/>
                  </a:cubicBezTo>
                  <a:cubicBezTo>
                    <a:pt x="3672" y="2103"/>
                    <a:pt x="3687" y="2141"/>
                    <a:pt x="3711" y="2141"/>
                  </a:cubicBezTo>
                  <a:cubicBezTo>
                    <a:pt x="3715" y="2141"/>
                    <a:pt x="3720" y="2140"/>
                    <a:pt x="3726" y="2136"/>
                  </a:cubicBezTo>
                  <a:cubicBezTo>
                    <a:pt x="4247" y="1776"/>
                    <a:pt x="4949" y="1241"/>
                    <a:pt x="5133" y="599"/>
                  </a:cubicBezTo>
                  <a:cubicBezTo>
                    <a:pt x="5274" y="111"/>
                    <a:pt x="4557" y="48"/>
                    <a:pt x="4211" y="16"/>
                  </a:cubicBezTo>
                  <a:cubicBezTo>
                    <a:pt x="4093" y="5"/>
                    <a:pt x="3972" y="0"/>
                    <a:pt x="38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564;p43">
              <a:extLst>
                <a:ext uri="{FF2B5EF4-FFF2-40B4-BE49-F238E27FC236}">
                  <a16:creationId xmlns:a16="http://schemas.microsoft.com/office/drawing/2014/main" id="{C455F60B-41F0-CCB1-5246-9AE674B97017}"/>
                </a:ext>
              </a:extLst>
            </p:cNvPr>
            <p:cNvSpPr/>
            <p:nvPr/>
          </p:nvSpPr>
          <p:spPr>
            <a:xfrm>
              <a:off x="6286607" y="4683084"/>
              <a:ext cx="252958" cy="145903"/>
            </a:xfrm>
            <a:custGeom>
              <a:avLst/>
              <a:gdLst/>
              <a:ahLst/>
              <a:cxnLst/>
              <a:rect l="l" t="t" r="r" b="b"/>
              <a:pathLst>
                <a:path w="5307" h="3061" extrusionOk="0">
                  <a:moveTo>
                    <a:pt x="1861" y="0"/>
                  </a:moveTo>
                  <a:cubicBezTo>
                    <a:pt x="1854" y="0"/>
                    <a:pt x="1847" y="4"/>
                    <a:pt x="1848" y="12"/>
                  </a:cubicBezTo>
                  <a:cubicBezTo>
                    <a:pt x="1855" y="69"/>
                    <a:pt x="1865" y="126"/>
                    <a:pt x="1874" y="183"/>
                  </a:cubicBezTo>
                  <a:cubicBezTo>
                    <a:pt x="1247" y="227"/>
                    <a:pt x="625" y="316"/>
                    <a:pt x="6" y="425"/>
                  </a:cubicBezTo>
                  <a:cubicBezTo>
                    <a:pt x="0" y="427"/>
                    <a:pt x="1" y="438"/>
                    <a:pt x="7" y="438"/>
                  </a:cubicBezTo>
                  <a:cubicBezTo>
                    <a:pt x="7" y="438"/>
                    <a:pt x="7" y="438"/>
                    <a:pt x="8" y="438"/>
                  </a:cubicBezTo>
                  <a:cubicBezTo>
                    <a:pt x="632" y="365"/>
                    <a:pt x="1256" y="319"/>
                    <a:pt x="1882" y="279"/>
                  </a:cubicBezTo>
                  <a:cubicBezTo>
                    <a:pt x="1885" y="279"/>
                    <a:pt x="1886" y="278"/>
                    <a:pt x="1888" y="278"/>
                  </a:cubicBezTo>
                  <a:cubicBezTo>
                    <a:pt x="1965" y="778"/>
                    <a:pt x="2066" y="1279"/>
                    <a:pt x="2207" y="1763"/>
                  </a:cubicBezTo>
                  <a:cubicBezTo>
                    <a:pt x="2206" y="1764"/>
                    <a:pt x="2204" y="1764"/>
                    <a:pt x="2202" y="1764"/>
                  </a:cubicBezTo>
                  <a:cubicBezTo>
                    <a:pt x="2069" y="1844"/>
                    <a:pt x="1935" y="1927"/>
                    <a:pt x="1803" y="2011"/>
                  </a:cubicBezTo>
                  <a:cubicBezTo>
                    <a:pt x="1557" y="1622"/>
                    <a:pt x="1378" y="1213"/>
                    <a:pt x="1265" y="764"/>
                  </a:cubicBezTo>
                  <a:cubicBezTo>
                    <a:pt x="1264" y="758"/>
                    <a:pt x="1259" y="756"/>
                    <a:pt x="1255" y="756"/>
                  </a:cubicBezTo>
                  <a:cubicBezTo>
                    <a:pt x="1249" y="756"/>
                    <a:pt x="1243" y="759"/>
                    <a:pt x="1244" y="766"/>
                  </a:cubicBezTo>
                  <a:cubicBezTo>
                    <a:pt x="1310" y="1226"/>
                    <a:pt x="1466" y="1675"/>
                    <a:pt x="1707" y="2073"/>
                  </a:cubicBezTo>
                  <a:cubicBezTo>
                    <a:pt x="1458" y="2235"/>
                    <a:pt x="1218" y="2409"/>
                    <a:pt x="984" y="2590"/>
                  </a:cubicBezTo>
                  <a:cubicBezTo>
                    <a:pt x="626" y="1985"/>
                    <a:pt x="405" y="1344"/>
                    <a:pt x="305" y="650"/>
                  </a:cubicBezTo>
                  <a:cubicBezTo>
                    <a:pt x="303" y="642"/>
                    <a:pt x="297" y="639"/>
                    <a:pt x="291" y="639"/>
                  </a:cubicBezTo>
                  <a:cubicBezTo>
                    <a:pt x="283" y="639"/>
                    <a:pt x="274" y="644"/>
                    <a:pt x="274" y="654"/>
                  </a:cubicBezTo>
                  <a:cubicBezTo>
                    <a:pt x="315" y="1359"/>
                    <a:pt x="527" y="2041"/>
                    <a:pt x="885" y="2649"/>
                  </a:cubicBezTo>
                  <a:cubicBezTo>
                    <a:pt x="887" y="2654"/>
                    <a:pt x="891" y="2657"/>
                    <a:pt x="895" y="2661"/>
                  </a:cubicBezTo>
                  <a:cubicBezTo>
                    <a:pt x="739" y="2784"/>
                    <a:pt x="584" y="2911"/>
                    <a:pt x="437" y="3043"/>
                  </a:cubicBezTo>
                  <a:cubicBezTo>
                    <a:pt x="429" y="3049"/>
                    <a:pt x="436" y="3061"/>
                    <a:pt x="443" y="3061"/>
                  </a:cubicBezTo>
                  <a:cubicBezTo>
                    <a:pt x="445" y="3061"/>
                    <a:pt x="447" y="3060"/>
                    <a:pt x="448" y="3058"/>
                  </a:cubicBezTo>
                  <a:cubicBezTo>
                    <a:pt x="1037" y="2629"/>
                    <a:pt x="1631" y="2231"/>
                    <a:pt x="2261" y="1867"/>
                  </a:cubicBezTo>
                  <a:cubicBezTo>
                    <a:pt x="2269" y="1863"/>
                    <a:pt x="2274" y="1857"/>
                    <a:pt x="2278" y="1851"/>
                  </a:cubicBezTo>
                  <a:cubicBezTo>
                    <a:pt x="2295" y="1849"/>
                    <a:pt x="2312" y="1842"/>
                    <a:pt x="2322" y="1827"/>
                  </a:cubicBezTo>
                  <a:cubicBezTo>
                    <a:pt x="2836" y="1715"/>
                    <a:pt x="3359" y="1605"/>
                    <a:pt x="3886" y="1605"/>
                  </a:cubicBezTo>
                  <a:cubicBezTo>
                    <a:pt x="3903" y="1605"/>
                    <a:pt x="3920" y="1605"/>
                    <a:pt x="3936" y="1605"/>
                  </a:cubicBezTo>
                  <a:cubicBezTo>
                    <a:pt x="4279" y="1608"/>
                    <a:pt x="4745" y="1598"/>
                    <a:pt x="4807" y="2034"/>
                  </a:cubicBezTo>
                  <a:cubicBezTo>
                    <a:pt x="4849" y="2333"/>
                    <a:pt x="4335" y="2815"/>
                    <a:pt x="4165" y="3004"/>
                  </a:cubicBezTo>
                  <a:cubicBezTo>
                    <a:pt x="4152" y="3018"/>
                    <a:pt x="4164" y="3036"/>
                    <a:pt x="4179" y="3036"/>
                  </a:cubicBezTo>
                  <a:cubicBezTo>
                    <a:pt x="4184" y="3036"/>
                    <a:pt x="4188" y="3035"/>
                    <a:pt x="4193" y="3031"/>
                  </a:cubicBezTo>
                  <a:cubicBezTo>
                    <a:pt x="4443" y="2832"/>
                    <a:pt x="5307" y="1841"/>
                    <a:pt x="4801" y="1597"/>
                  </a:cubicBezTo>
                  <a:cubicBezTo>
                    <a:pt x="4596" y="1498"/>
                    <a:pt x="4325" y="1469"/>
                    <a:pt x="4063" y="1469"/>
                  </a:cubicBezTo>
                  <a:cubicBezTo>
                    <a:pt x="3891" y="1469"/>
                    <a:pt x="3723" y="1482"/>
                    <a:pt x="3580" y="1495"/>
                  </a:cubicBezTo>
                  <a:cubicBezTo>
                    <a:pt x="3150" y="1535"/>
                    <a:pt x="2740" y="1647"/>
                    <a:pt x="2335" y="1790"/>
                  </a:cubicBezTo>
                  <a:lnTo>
                    <a:pt x="2335" y="1781"/>
                  </a:lnTo>
                  <a:cubicBezTo>
                    <a:pt x="2210" y="1257"/>
                    <a:pt x="2068" y="734"/>
                    <a:pt x="1927" y="214"/>
                  </a:cubicBezTo>
                  <a:cubicBezTo>
                    <a:pt x="1927" y="211"/>
                    <a:pt x="1926" y="210"/>
                    <a:pt x="1926" y="209"/>
                  </a:cubicBezTo>
                  <a:cubicBezTo>
                    <a:pt x="1908" y="142"/>
                    <a:pt x="1891" y="75"/>
                    <a:pt x="1873" y="9"/>
                  </a:cubicBezTo>
                  <a:cubicBezTo>
                    <a:pt x="1871" y="3"/>
                    <a:pt x="1866" y="0"/>
                    <a:pt x="18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565;p43">
              <a:extLst>
                <a:ext uri="{FF2B5EF4-FFF2-40B4-BE49-F238E27FC236}">
                  <a16:creationId xmlns:a16="http://schemas.microsoft.com/office/drawing/2014/main" id="{0A88F7BA-6653-F0A0-4FA0-82F062A76A20}"/>
                </a:ext>
              </a:extLst>
            </p:cNvPr>
            <p:cNvSpPr/>
            <p:nvPr/>
          </p:nvSpPr>
          <p:spPr>
            <a:xfrm>
              <a:off x="6103954" y="4742713"/>
              <a:ext cx="164254" cy="62489"/>
            </a:xfrm>
            <a:custGeom>
              <a:avLst/>
              <a:gdLst/>
              <a:ahLst/>
              <a:cxnLst/>
              <a:rect l="l" t="t" r="r" b="b"/>
              <a:pathLst>
                <a:path w="3446" h="1311" extrusionOk="0">
                  <a:moveTo>
                    <a:pt x="3131" y="1"/>
                  </a:moveTo>
                  <a:cubicBezTo>
                    <a:pt x="1959" y="1"/>
                    <a:pt x="840" y="480"/>
                    <a:pt x="3" y="1304"/>
                  </a:cubicBezTo>
                  <a:cubicBezTo>
                    <a:pt x="0" y="1307"/>
                    <a:pt x="3" y="1310"/>
                    <a:pt x="6" y="1310"/>
                  </a:cubicBezTo>
                  <a:cubicBezTo>
                    <a:pt x="6" y="1310"/>
                    <a:pt x="7" y="1310"/>
                    <a:pt x="8" y="1309"/>
                  </a:cubicBezTo>
                  <a:cubicBezTo>
                    <a:pt x="874" y="533"/>
                    <a:pt x="1969" y="137"/>
                    <a:pt x="3119" y="137"/>
                  </a:cubicBezTo>
                  <a:cubicBezTo>
                    <a:pt x="3198" y="137"/>
                    <a:pt x="3278" y="139"/>
                    <a:pt x="3358" y="143"/>
                  </a:cubicBezTo>
                  <a:cubicBezTo>
                    <a:pt x="3359" y="143"/>
                    <a:pt x="3361" y="143"/>
                    <a:pt x="3362" y="143"/>
                  </a:cubicBezTo>
                  <a:cubicBezTo>
                    <a:pt x="3446" y="143"/>
                    <a:pt x="3444" y="12"/>
                    <a:pt x="3357" y="7"/>
                  </a:cubicBezTo>
                  <a:cubicBezTo>
                    <a:pt x="3282" y="3"/>
                    <a:pt x="3206" y="1"/>
                    <a:pt x="31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566;p43">
              <a:extLst>
                <a:ext uri="{FF2B5EF4-FFF2-40B4-BE49-F238E27FC236}">
                  <a16:creationId xmlns:a16="http://schemas.microsoft.com/office/drawing/2014/main" id="{5715D448-FEC7-2B9A-88B2-7F790860B448}"/>
                </a:ext>
              </a:extLst>
            </p:cNvPr>
            <p:cNvSpPr/>
            <p:nvPr/>
          </p:nvSpPr>
          <p:spPr>
            <a:xfrm>
              <a:off x="6153431" y="4757155"/>
              <a:ext cx="113252" cy="87179"/>
            </a:xfrm>
            <a:custGeom>
              <a:avLst/>
              <a:gdLst/>
              <a:ahLst/>
              <a:cxnLst/>
              <a:rect l="l" t="t" r="r" b="b"/>
              <a:pathLst>
                <a:path w="2376" h="1829" extrusionOk="0">
                  <a:moveTo>
                    <a:pt x="2279" y="1"/>
                  </a:moveTo>
                  <a:cubicBezTo>
                    <a:pt x="2270" y="1"/>
                    <a:pt x="2261" y="3"/>
                    <a:pt x="2251" y="7"/>
                  </a:cubicBezTo>
                  <a:cubicBezTo>
                    <a:pt x="1359" y="435"/>
                    <a:pt x="635" y="1058"/>
                    <a:pt x="5" y="1815"/>
                  </a:cubicBezTo>
                  <a:cubicBezTo>
                    <a:pt x="1" y="1821"/>
                    <a:pt x="6" y="1828"/>
                    <a:pt x="11" y="1828"/>
                  </a:cubicBezTo>
                  <a:cubicBezTo>
                    <a:pt x="13" y="1828"/>
                    <a:pt x="14" y="1827"/>
                    <a:pt x="16" y="1826"/>
                  </a:cubicBezTo>
                  <a:cubicBezTo>
                    <a:pt x="644" y="1091"/>
                    <a:pt x="1446" y="533"/>
                    <a:pt x="2313" y="114"/>
                  </a:cubicBezTo>
                  <a:cubicBezTo>
                    <a:pt x="2375" y="84"/>
                    <a:pt x="2337" y="1"/>
                    <a:pt x="2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567;p43">
              <a:extLst>
                <a:ext uri="{FF2B5EF4-FFF2-40B4-BE49-F238E27FC236}">
                  <a16:creationId xmlns:a16="http://schemas.microsoft.com/office/drawing/2014/main" id="{5F77D212-99EC-7669-72DB-E9A5ECAC9ABD}"/>
                </a:ext>
              </a:extLst>
            </p:cNvPr>
            <p:cNvSpPr/>
            <p:nvPr/>
          </p:nvSpPr>
          <p:spPr>
            <a:xfrm>
              <a:off x="6214537" y="4775315"/>
              <a:ext cx="63919" cy="104911"/>
            </a:xfrm>
            <a:custGeom>
              <a:avLst/>
              <a:gdLst/>
              <a:ahLst/>
              <a:cxnLst/>
              <a:rect l="l" t="t" r="r" b="b"/>
              <a:pathLst>
                <a:path w="1341" h="2201" extrusionOk="0">
                  <a:moveTo>
                    <a:pt x="1261" y="1"/>
                  </a:moveTo>
                  <a:cubicBezTo>
                    <a:pt x="1249" y="1"/>
                    <a:pt x="1236" y="5"/>
                    <a:pt x="1224" y="16"/>
                  </a:cubicBezTo>
                  <a:cubicBezTo>
                    <a:pt x="595" y="581"/>
                    <a:pt x="177" y="1367"/>
                    <a:pt x="2" y="2189"/>
                  </a:cubicBezTo>
                  <a:cubicBezTo>
                    <a:pt x="0" y="2196"/>
                    <a:pt x="6" y="2200"/>
                    <a:pt x="11" y="2200"/>
                  </a:cubicBezTo>
                  <a:cubicBezTo>
                    <a:pt x="15" y="2200"/>
                    <a:pt x="19" y="2198"/>
                    <a:pt x="20" y="2194"/>
                  </a:cubicBezTo>
                  <a:cubicBezTo>
                    <a:pt x="256" y="1352"/>
                    <a:pt x="680" y="699"/>
                    <a:pt x="1302" y="92"/>
                  </a:cubicBezTo>
                  <a:cubicBezTo>
                    <a:pt x="1341" y="54"/>
                    <a:pt x="1304" y="1"/>
                    <a:pt x="1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 name="rocket">
            <a:hlinkClick r:id="" action="ppaction://media"/>
            <a:extLst>
              <a:ext uri="{FF2B5EF4-FFF2-40B4-BE49-F238E27FC236}">
                <a16:creationId xmlns:a16="http://schemas.microsoft.com/office/drawing/2014/main" id="{B719778C-1583-3B7F-07FF-3D2426F91A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61586" y="1150341"/>
            <a:ext cx="406400" cy="406400"/>
          </a:xfrm>
          <a:prstGeom prst="rect">
            <a:avLst/>
          </a:prstGeom>
        </p:spPr>
      </p:pic>
    </p:spTree>
    <p:extLst>
      <p:ext uri="{BB962C8B-B14F-4D97-AF65-F5344CB8AC3E}">
        <p14:creationId xmlns:p14="http://schemas.microsoft.com/office/powerpoint/2010/main" val="330959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arn(inVertical)">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mediacall" presetSubtype="0" fill="hold" nodeType="withEffect">
                                  <p:stCondLst>
                                    <p:cond delay="0"/>
                                  </p:stCondLst>
                                  <p:childTnLst>
                                    <p:cmd type="call" cmd="playFrom(0.0)">
                                      <p:cBhvr>
                                        <p:cTn id="14" dur="744" fill="hold"/>
                                        <p:tgtEl>
                                          <p:spTgt spid="41"/>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1"/>
                </p:tgtEl>
              </p:cMediaNode>
            </p:audio>
          </p:childTnLst>
        </p:cTn>
      </p:par>
    </p:tnLst>
    <p:bldLst>
      <p:bldP spid="2" grpId="0" animBg="1"/>
      <p:bldP spid="2" grpId="1" animBg="1"/>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25F2EF-245C-B4AA-BC2F-08F153F9C007}"/>
              </a:ext>
            </a:extLst>
          </p:cNvPr>
          <p:cNvSpPr/>
          <p:nvPr/>
        </p:nvSpPr>
        <p:spPr>
          <a:xfrm>
            <a:off x="607700" y="1047055"/>
            <a:ext cx="2926663" cy="845468"/>
          </a:xfrm>
          <a:prstGeom prst="roundRect">
            <a:avLst/>
          </a:prstGeom>
          <a:solidFill>
            <a:schemeClr val="accent3">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crater (n)</a:t>
            </a:r>
          </a:p>
        </p:txBody>
      </p:sp>
      <p:sp>
        <p:nvSpPr>
          <p:cNvPr id="3" name="TextBox 2">
            <a:extLst>
              <a:ext uri="{FF2B5EF4-FFF2-40B4-BE49-F238E27FC236}">
                <a16:creationId xmlns:a16="http://schemas.microsoft.com/office/drawing/2014/main" id="{C75E8753-27CA-D208-3D11-F70EB19181D9}"/>
              </a:ext>
            </a:extLst>
          </p:cNvPr>
          <p:cNvSpPr txBox="1"/>
          <p:nvPr/>
        </p:nvSpPr>
        <p:spPr>
          <a:xfrm>
            <a:off x="1036933" y="2174798"/>
            <a:ext cx="2068195" cy="646331"/>
          </a:xfrm>
          <a:prstGeom prst="rect">
            <a:avLst/>
          </a:prstGeom>
          <a:noFill/>
        </p:spPr>
        <p:txBody>
          <a:bodyPr wrap="none" rtlCol="0">
            <a:spAutoFit/>
          </a:bodyPr>
          <a:lstStyle/>
          <a:p>
            <a:r>
              <a:rPr lang="en-US" sz="3600" dirty="0"/>
              <a:t>/ˈ</a:t>
            </a:r>
            <a:r>
              <a:rPr lang="en-US" sz="3600" dirty="0" err="1"/>
              <a:t>kreɪ.tər</a:t>
            </a:r>
            <a:r>
              <a:rPr lang="en-US" sz="3600" dirty="0"/>
              <a:t>/</a:t>
            </a:r>
          </a:p>
        </p:txBody>
      </p:sp>
      <p:sp>
        <p:nvSpPr>
          <p:cNvPr id="4" name="TextBox 3">
            <a:extLst>
              <a:ext uri="{FF2B5EF4-FFF2-40B4-BE49-F238E27FC236}">
                <a16:creationId xmlns:a16="http://schemas.microsoft.com/office/drawing/2014/main" id="{59706053-7466-FA7C-EDE2-846B5D3BD77C}"/>
              </a:ext>
            </a:extLst>
          </p:cNvPr>
          <p:cNvSpPr txBox="1"/>
          <p:nvPr/>
        </p:nvSpPr>
        <p:spPr>
          <a:xfrm>
            <a:off x="249683" y="2938499"/>
            <a:ext cx="3530581" cy="830997"/>
          </a:xfrm>
          <a:prstGeom prst="rect">
            <a:avLst/>
          </a:prstGeom>
          <a:noFill/>
        </p:spPr>
        <p:txBody>
          <a:bodyPr wrap="square" rtlCol="0">
            <a:spAutoFit/>
          </a:bodyPr>
          <a:lstStyle/>
          <a:p>
            <a:pPr algn="ctr"/>
            <a:r>
              <a:rPr lang="en-US" sz="4800" b="1" dirty="0" err="1">
                <a:solidFill>
                  <a:schemeClr val="accent1">
                    <a:lumMod val="75000"/>
                  </a:schemeClr>
                </a:solidFill>
                <a:latin typeface="Patrick Hand "/>
              </a:rPr>
              <a:t>miệng</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núi</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lửa</a:t>
            </a:r>
            <a:endParaRPr lang="en-US" sz="4800" b="1" dirty="0">
              <a:solidFill>
                <a:schemeClr val="accent1">
                  <a:lumMod val="75000"/>
                </a:schemeClr>
              </a:solidFill>
              <a:latin typeface="Patrick Hand "/>
            </a:endParaRPr>
          </a:p>
        </p:txBody>
      </p:sp>
      <p:pic>
        <p:nvPicPr>
          <p:cNvPr id="14338" name="Picture 2" descr="The Eight Best Hidden Impact Craters on Earth - JSTOR Daily">
            <a:extLst>
              <a:ext uri="{FF2B5EF4-FFF2-40B4-BE49-F238E27FC236}">
                <a16:creationId xmlns:a16="http://schemas.microsoft.com/office/drawing/2014/main" id="{FE193A7A-989E-BF28-9033-A79A760F49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264" y="667719"/>
            <a:ext cx="5244062" cy="349604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oogle Shape;4317;p51">
            <a:extLst>
              <a:ext uri="{FF2B5EF4-FFF2-40B4-BE49-F238E27FC236}">
                <a16:creationId xmlns:a16="http://schemas.microsoft.com/office/drawing/2014/main" id="{B07816EE-5B1C-6615-FE6F-D3E47EBD42D3}"/>
              </a:ext>
            </a:extLst>
          </p:cNvPr>
          <p:cNvGrpSpPr/>
          <p:nvPr/>
        </p:nvGrpSpPr>
        <p:grpSpPr>
          <a:xfrm>
            <a:off x="-154878" y="3867105"/>
            <a:ext cx="1525156" cy="1525230"/>
            <a:chOff x="7233834" y="3898039"/>
            <a:chExt cx="373542" cy="373581"/>
          </a:xfrm>
        </p:grpSpPr>
        <p:sp>
          <p:nvSpPr>
            <p:cNvPr id="18" name="Google Shape;4318;p51">
              <a:extLst>
                <a:ext uri="{FF2B5EF4-FFF2-40B4-BE49-F238E27FC236}">
                  <a16:creationId xmlns:a16="http://schemas.microsoft.com/office/drawing/2014/main" id="{26959D0E-26A9-3E7D-B82D-F9E3E7A79788}"/>
                </a:ext>
              </a:extLst>
            </p:cNvPr>
            <p:cNvSpPr/>
            <p:nvPr/>
          </p:nvSpPr>
          <p:spPr>
            <a:xfrm>
              <a:off x="7239250" y="3903533"/>
              <a:ext cx="362672" cy="362711"/>
            </a:xfrm>
            <a:custGeom>
              <a:avLst/>
              <a:gdLst/>
              <a:ahLst/>
              <a:cxnLst/>
              <a:rect l="l" t="t" r="r" b="b"/>
              <a:pathLst>
                <a:path w="9375" h="9376" extrusionOk="0">
                  <a:moveTo>
                    <a:pt x="4688" y="1"/>
                  </a:moveTo>
                  <a:cubicBezTo>
                    <a:pt x="2099" y="1"/>
                    <a:pt x="0" y="2098"/>
                    <a:pt x="0" y="4687"/>
                  </a:cubicBezTo>
                  <a:cubicBezTo>
                    <a:pt x="0" y="7277"/>
                    <a:pt x="2099" y="9375"/>
                    <a:pt x="4688" y="9375"/>
                  </a:cubicBezTo>
                  <a:cubicBezTo>
                    <a:pt x="7276" y="9375"/>
                    <a:pt x="9375" y="7277"/>
                    <a:pt x="9375" y="4687"/>
                  </a:cubicBezTo>
                  <a:cubicBezTo>
                    <a:pt x="9375" y="2098"/>
                    <a:pt x="7276" y="1"/>
                    <a:pt x="4688" y="1"/>
                  </a:cubicBezTo>
                  <a:close/>
                </a:path>
              </a:pathLst>
            </a:custGeom>
            <a:solidFill>
              <a:srgbClr val="E9ED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319;p51">
              <a:extLst>
                <a:ext uri="{FF2B5EF4-FFF2-40B4-BE49-F238E27FC236}">
                  <a16:creationId xmlns:a16="http://schemas.microsoft.com/office/drawing/2014/main" id="{C3A9A882-F296-3020-2485-2BE39F4B6B08}"/>
                </a:ext>
              </a:extLst>
            </p:cNvPr>
            <p:cNvSpPr/>
            <p:nvPr/>
          </p:nvSpPr>
          <p:spPr>
            <a:xfrm>
              <a:off x="7239250" y="3930806"/>
              <a:ext cx="335399" cy="335399"/>
            </a:xfrm>
            <a:custGeom>
              <a:avLst/>
              <a:gdLst/>
              <a:ahLst/>
              <a:cxnLst/>
              <a:rect l="l" t="t" r="r" b="b"/>
              <a:pathLst>
                <a:path w="8670" h="8670" extrusionOk="0">
                  <a:moveTo>
                    <a:pt x="2215" y="1"/>
                  </a:moveTo>
                  <a:lnTo>
                    <a:pt x="2215" y="1"/>
                  </a:lnTo>
                  <a:cubicBezTo>
                    <a:pt x="886" y="828"/>
                    <a:pt x="0" y="2303"/>
                    <a:pt x="0" y="3982"/>
                  </a:cubicBezTo>
                  <a:cubicBezTo>
                    <a:pt x="0" y="6572"/>
                    <a:pt x="2099" y="8669"/>
                    <a:pt x="4688" y="8669"/>
                  </a:cubicBezTo>
                  <a:cubicBezTo>
                    <a:pt x="6368" y="8669"/>
                    <a:pt x="7843" y="7785"/>
                    <a:pt x="8670" y="6455"/>
                  </a:cubicBezTo>
                  <a:lnTo>
                    <a:pt x="8670" y="6455"/>
                  </a:lnTo>
                  <a:cubicBezTo>
                    <a:pt x="7952" y="6902"/>
                    <a:pt x="7104" y="7161"/>
                    <a:pt x="6197" y="7161"/>
                  </a:cubicBezTo>
                  <a:cubicBezTo>
                    <a:pt x="3608" y="7161"/>
                    <a:pt x="1509" y="5063"/>
                    <a:pt x="1509" y="2474"/>
                  </a:cubicBezTo>
                  <a:cubicBezTo>
                    <a:pt x="1509" y="1566"/>
                    <a:pt x="1768" y="718"/>
                    <a:pt x="2215" y="1"/>
                  </a:cubicBezTo>
                  <a:close/>
                </a:path>
              </a:pathLst>
            </a:custGeom>
            <a:solidFill>
              <a:srgbClr val="DCE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320;p51">
              <a:extLst>
                <a:ext uri="{FF2B5EF4-FFF2-40B4-BE49-F238E27FC236}">
                  <a16:creationId xmlns:a16="http://schemas.microsoft.com/office/drawing/2014/main" id="{CDA9105A-6EC7-B8A1-6623-108470B6F472}"/>
                </a:ext>
              </a:extLst>
            </p:cNvPr>
            <p:cNvSpPr/>
            <p:nvPr/>
          </p:nvSpPr>
          <p:spPr>
            <a:xfrm>
              <a:off x="7347375" y="3966667"/>
              <a:ext cx="39497" cy="31490"/>
            </a:xfrm>
            <a:custGeom>
              <a:avLst/>
              <a:gdLst/>
              <a:ahLst/>
              <a:cxnLst/>
              <a:rect l="l" t="t" r="r" b="b"/>
              <a:pathLst>
                <a:path w="1021" h="814" extrusionOk="0">
                  <a:moveTo>
                    <a:pt x="511" y="1"/>
                  </a:moveTo>
                  <a:cubicBezTo>
                    <a:pt x="229" y="1"/>
                    <a:pt x="0" y="182"/>
                    <a:pt x="0" y="407"/>
                  </a:cubicBezTo>
                  <a:cubicBezTo>
                    <a:pt x="0" y="632"/>
                    <a:pt x="229" y="813"/>
                    <a:pt x="511" y="813"/>
                  </a:cubicBezTo>
                  <a:cubicBezTo>
                    <a:pt x="793" y="813"/>
                    <a:pt x="1020" y="632"/>
                    <a:pt x="1020" y="407"/>
                  </a:cubicBezTo>
                  <a:cubicBezTo>
                    <a:pt x="1020" y="182"/>
                    <a:pt x="793" y="1"/>
                    <a:pt x="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321;p51">
              <a:extLst>
                <a:ext uri="{FF2B5EF4-FFF2-40B4-BE49-F238E27FC236}">
                  <a16:creationId xmlns:a16="http://schemas.microsoft.com/office/drawing/2014/main" id="{C9BEE9E5-7020-3494-3671-217215036134}"/>
                </a:ext>
              </a:extLst>
            </p:cNvPr>
            <p:cNvSpPr/>
            <p:nvPr/>
          </p:nvSpPr>
          <p:spPr>
            <a:xfrm>
              <a:off x="7454261" y="3966667"/>
              <a:ext cx="39497" cy="31490"/>
            </a:xfrm>
            <a:custGeom>
              <a:avLst/>
              <a:gdLst/>
              <a:ahLst/>
              <a:cxnLst/>
              <a:rect l="l" t="t" r="r" b="b"/>
              <a:pathLst>
                <a:path w="1021" h="814" extrusionOk="0">
                  <a:moveTo>
                    <a:pt x="510" y="1"/>
                  </a:moveTo>
                  <a:cubicBezTo>
                    <a:pt x="228" y="1"/>
                    <a:pt x="0" y="182"/>
                    <a:pt x="0" y="407"/>
                  </a:cubicBezTo>
                  <a:cubicBezTo>
                    <a:pt x="0" y="632"/>
                    <a:pt x="228" y="813"/>
                    <a:pt x="510" y="813"/>
                  </a:cubicBezTo>
                  <a:cubicBezTo>
                    <a:pt x="793" y="813"/>
                    <a:pt x="1021" y="632"/>
                    <a:pt x="1021" y="407"/>
                  </a:cubicBezTo>
                  <a:cubicBezTo>
                    <a:pt x="1021" y="182"/>
                    <a:pt x="793" y="1"/>
                    <a:pt x="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322;p51">
              <a:extLst>
                <a:ext uri="{FF2B5EF4-FFF2-40B4-BE49-F238E27FC236}">
                  <a16:creationId xmlns:a16="http://schemas.microsoft.com/office/drawing/2014/main" id="{9399282C-48C0-1742-BE3F-76E12F975BCB}"/>
                </a:ext>
              </a:extLst>
            </p:cNvPr>
            <p:cNvSpPr/>
            <p:nvPr/>
          </p:nvSpPr>
          <p:spPr>
            <a:xfrm>
              <a:off x="7362307" y="3956415"/>
              <a:ext cx="32611" cy="15629"/>
            </a:xfrm>
            <a:custGeom>
              <a:avLst/>
              <a:gdLst/>
              <a:ahLst/>
              <a:cxnLst/>
              <a:rect l="l" t="t" r="r" b="b"/>
              <a:pathLst>
                <a:path w="843" h="404" extrusionOk="0">
                  <a:moveTo>
                    <a:pt x="685" y="0"/>
                  </a:moveTo>
                  <a:cubicBezTo>
                    <a:pt x="645" y="0"/>
                    <a:pt x="606" y="17"/>
                    <a:pt x="579" y="49"/>
                  </a:cubicBezTo>
                  <a:cubicBezTo>
                    <a:pt x="538" y="93"/>
                    <a:pt x="483" y="119"/>
                    <a:pt x="421" y="119"/>
                  </a:cubicBezTo>
                  <a:cubicBezTo>
                    <a:pt x="361" y="119"/>
                    <a:pt x="304" y="93"/>
                    <a:pt x="264" y="49"/>
                  </a:cubicBezTo>
                  <a:cubicBezTo>
                    <a:pt x="236" y="17"/>
                    <a:pt x="198" y="1"/>
                    <a:pt x="158" y="1"/>
                  </a:cubicBezTo>
                  <a:cubicBezTo>
                    <a:pt x="126" y="1"/>
                    <a:pt x="93" y="12"/>
                    <a:pt x="66" y="35"/>
                  </a:cubicBezTo>
                  <a:cubicBezTo>
                    <a:pt x="8" y="87"/>
                    <a:pt x="0" y="175"/>
                    <a:pt x="52" y="234"/>
                  </a:cubicBezTo>
                  <a:cubicBezTo>
                    <a:pt x="145" y="341"/>
                    <a:pt x="280" y="403"/>
                    <a:pt x="421" y="403"/>
                  </a:cubicBezTo>
                  <a:cubicBezTo>
                    <a:pt x="564" y="403"/>
                    <a:pt x="699" y="343"/>
                    <a:pt x="791" y="234"/>
                  </a:cubicBezTo>
                  <a:cubicBezTo>
                    <a:pt x="842" y="176"/>
                    <a:pt x="837" y="87"/>
                    <a:pt x="778" y="35"/>
                  </a:cubicBezTo>
                  <a:cubicBezTo>
                    <a:pt x="751" y="12"/>
                    <a:pt x="718" y="0"/>
                    <a:pt x="68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323;p51">
              <a:extLst>
                <a:ext uri="{FF2B5EF4-FFF2-40B4-BE49-F238E27FC236}">
                  <a16:creationId xmlns:a16="http://schemas.microsoft.com/office/drawing/2014/main" id="{DD889539-ED1F-91C0-03B6-5009B26A59CC}"/>
                </a:ext>
              </a:extLst>
            </p:cNvPr>
            <p:cNvSpPr/>
            <p:nvPr/>
          </p:nvSpPr>
          <p:spPr>
            <a:xfrm>
              <a:off x="7446253" y="3956415"/>
              <a:ext cx="32573" cy="15629"/>
            </a:xfrm>
            <a:custGeom>
              <a:avLst/>
              <a:gdLst/>
              <a:ahLst/>
              <a:cxnLst/>
              <a:rect l="l" t="t" r="r" b="b"/>
              <a:pathLst>
                <a:path w="842" h="404" extrusionOk="0">
                  <a:moveTo>
                    <a:pt x="684" y="0"/>
                  </a:moveTo>
                  <a:cubicBezTo>
                    <a:pt x="645" y="0"/>
                    <a:pt x="606" y="17"/>
                    <a:pt x="578" y="49"/>
                  </a:cubicBezTo>
                  <a:cubicBezTo>
                    <a:pt x="539" y="93"/>
                    <a:pt x="481" y="119"/>
                    <a:pt x="421" y="119"/>
                  </a:cubicBezTo>
                  <a:cubicBezTo>
                    <a:pt x="360" y="119"/>
                    <a:pt x="303" y="93"/>
                    <a:pt x="264" y="49"/>
                  </a:cubicBezTo>
                  <a:cubicBezTo>
                    <a:pt x="236" y="17"/>
                    <a:pt x="197" y="1"/>
                    <a:pt x="158" y="1"/>
                  </a:cubicBezTo>
                  <a:cubicBezTo>
                    <a:pt x="125" y="1"/>
                    <a:pt x="92" y="12"/>
                    <a:pt x="65" y="35"/>
                  </a:cubicBezTo>
                  <a:cubicBezTo>
                    <a:pt x="7" y="87"/>
                    <a:pt x="1" y="175"/>
                    <a:pt x="51" y="234"/>
                  </a:cubicBezTo>
                  <a:cubicBezTo>
                    <a:pt x="144" y="341"/>
                    <a:pt x="279" y="403"/>
                    <a:pt x="421" y="403"/>
                  </a:cubicBezTo>
                  <a:cubicBezTo>
                    <a:pt x="563" y="403"/>
                    <a:pt x="698" y="343"/>
                    <a:pt x="790" y="234"/>
                  </a:cubicBezTo>
                  <a:cubicBezTo>
                    <a:pt x="842" y="176"/>
                    <a:pt x="836" y="87"/>
                    <a:pt x="777" y="35"/>
                  </a:cubicBezTo>
                  <a:cubicBezTo>
                    <a:pt x="751" y="12"/>
                    <a:pt x="718" y="0"/>
                    <a:pt x="6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24;p51">
              <a:extLst>
                <a:ext uri="{FF2B5EF4-FFF2-40B4-BE49-F238E27FC236}">
                  <a16:creationId xmlns:a16="http://schemas.microsoft.com/office/drawing/2014/main" id="{D8F149CA-B797-D0E6-2A28-30CB641A650B}"/>
                </a:ext>
              </a:extLst>
            </p:cNvPr>
            <p:cNvSpPr/>
            <p:nvPr/>
          </p:nvSpPr>
          <p:spPr>
            <a:xfrm>
              <a:off x="7412713" y="3967363"/>
              <a:ext cx="15745" cy="16789"/>
            </a:xfrm>
            <a:custGeom>
              <a:avLst/>
              <a:gdLst/>
              <a:ahLst/>
              <a:cxnLst/>
              <a:rect l="l" t="t" r="r" b="b"/>
              <a:pathLst>
                <a:path w="407" h="434" extrusionOk="0">
                  <a:moveTo>
                    <a:pt x="204" y="1"/>
                  </a:moveTo>
                  <a:cubicBezTo>
                    <a:pt x="91" y="1"/>
                    <a:pt x="0" y="98"/>
                    <a:pt x="0" y="217"/>
                  </a:cubicBezTo>
                  <a:cubicBezTo>
                    <a:pt x="0" y="337"/>
                    <a:pt x="91" y="433"/>
                    <a:pt x="204" y="433"/>
                  </a:cubicBezTo>
                  <a:cubicBezTo>
                    <a:pt x="316" y="433"/>
                    <a:pt x="407" y="337"/>
                    <a:pt x="407" y="217"/>
                  </a:cubicBezTo>
                  <a:cubicBezTo>
                    <a:pt x="407" y="98"/>
                    <a:pt x="316" y="1"/>
                    <a:pt x="2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25;p51">
              <a:extLst>
                <a:ext uri="{FF2B5EF4-FFF2-40B4-BE49-F238E27FC236}">
                  <a16:creationId xmlns:a16="http://schemas.microsoft.com/office/drawing/2014/main" id="{B98B319B-2B48-23B6-D1E9-E757B43A70F2}"/>
                </a:ext>
              </a:extLst>
            </p:cNvPr>
            <p:cNvSpPr/>
            <p:nvPr/>
          </p:nvSpPr>
          <p:spPr>
            <a:xfrm>
              <a:off x="7305866" y="4110381"/>
              <a:ext cx="58376" cy="58414"/>
            </a:xfrm>
            <a:custGeom>
              <a:avLst/>
              <a:gdLst/>
              <a:ahLst/>
              <a:cxnLst/>
              <a:rect l="l" t="t" r="r" b="b"/>
              <a:pathLst>
                <a:path w="1509" h="1510" extrusionOk="0">
                  <a:moveTo>
                    <a:pt x="755" y="1"/>
                  </a:moveTo>
                  <a:cubicBezTo>
                    <a:pt x="338" y="1"/>
                    <a:pt x="0" y="339"/>
                    <a:pt x="0" y="755"/>
                  </a:cubicBezTo>
                  <a:cubicBezTo>
                    <a:pt x="0" y="1172"/>
                    <a:pt x="338" y="1510"/>
                    <a:pt x="755" y="1510"/>
                  </a:cubicBezTo>
                  <a:cubicBezTo>
                    <a:pt x="1170" y="1510"/>
                    <a:pt x="1509" y="1172"/>
                    <a:pt x="1509" y="755"/>
                  </a:cubicBezTo>
                  <a:cubicBezTo>
                    <a:pt x="1509" y="339"/>
                    <a:pt x="1170" y="1"/>
                    <a:pt x="755" y="1"/>
                  </a:cubicBezTo>
                  <a:close/>
                </a:path>
              </a:pathLst>
            </a:custGeom>
            <a:solidFill>
              <a:srgbClr val="E9ED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26;p51">
              <a:extLst>
                <a:ext uri="{FF2B5EF4-FFF2-40B4-BE49-F238E27FC236}">
                  <a16:creationId xmlns:a16="http://schemas.microsoft.com/office/drawing/2014/main" id="{5CDC1199-74E4-0963-8846-229884BDEAF1}"/>
                </a:ext>
              </a:extLst>
            </p:cNvPr>
            <p:cNvSpPr/>
            <p:nvPr/>
          </p:nvSpPr>
          <p:spPr>
            <a:xfrm>
              <a:off x="7356930" y="4197964"/>
              <a:ext cx="29207" cy="29207"/>
            </a:xfrm>
            <a:custGeom>
              <a:avLst/>
              <a:gdLst/>
              <a:ahLst/>
              <a:cxnLst/>
              <a:rect l="l" t="t" r="r" b="b"/>
              <a:pathLst>
                <a:path w="755" h="755" extrusionOk="0">
                  <a:moveTo>
                    <a:pt x="377" y="0"/>
                  </a:moveTo>
                  <a:cubicBezTo>
                    <a:pt x="169" y="0"/>
                    <a:pt x="0" y="169"/>
                    <a:pt x="0" y="378"/>
                  </a:cubicBezTo>
                  <a:cubicBezTo>
                    <a:pt x="0" y="586"/>
                    <a:pt x="169" y="754"/>
                    <a:pt x="377" y="754"/>
                  </a:cubicBezTo>
                  <a:cubicBezTo>
                    <a:pt x="586" y="754"/>
                    <a:pt x="754" y="586"/>
                    <a:pt x="754" y="378"/>
                  </a:cubicBezTo>
                  <a:cubicBezTo>
                    <a:pt x="754" y="169"/>
                    <a:pt x="586" y="0"/>
                    <a:pt x="377" y="0"/>
                  </a:cubicBezTo>
                  <a:close/>
                </a:path>
              </a:pathLst>
            </a:custGeom>
            <a:solidFill>
              <a:srgbClr val="E9ED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27;p51">
              <a:extLst>
                <a:ext uri="{FF2B5EF4-FFF2-40B4-BE49-F238E27FC236}">
                  <a16:creationId xmlns:a16="http://schemas.microsoft.com/office/drawing/2014/main" id="{3A3D81A5-9DCA-CB49-FAFB-7D6846893925}"/>
                </a:ext>
              </a:extLst>
            </p:cNvPr>
            <p:cNvSpPr/>
            <p:nvPr/>
          </p:nvSpPr>
          <p:spPr>
            <a:xfrm>
              <a:off x="7440644" y="4028679"/>
              <a:ext cx="43791" cy="43791"/>
            </a:xfrm>
            <a:custGeom>
              <a:avLst/>
              <a:gdLst/>
              <a:ahLst/>
              <a:cxnLst/>
              <a:rect l="l" t="t" r="r" b="b"/>
              <a:pathLst>
                <a:path w="1132" h="1132" extrusionOk="0">
                  <a:moveTo>
                    <a:pt x="566" y="1"/>
                  </a:moveTo>
                  <a:cubicBezTo>
                    <a:pt x="253" y="1"/>
                    <a:pt x="0" y="254"/>
                    <a:pt x="0" y="566"/>
                  </a:cubicBezTo>
                  <a:cubicBezTo>
                    <a:pt x="0" y="878"/>
                    <a:pt x="253" y="1132"/>
                    <a:pt x="566" y="1132"/>
                  </a:cubicBezTo>
                  <a:cubicBezTo>
                    <a:pt x="878" y="1132"/>
                    <a:pt x="1131" y="878"/>
                    <a:pt x="1131" y="566"/>
                  </a:cubicBezTo>
                  <a:cubicBezTo>
                    <a:pt x="1131" y="254"/>
                    <a:pt x="878" y="1"/>
                    <a:pt x="566" y="1"/>
                  </a:cubicBezTo>
                  <a:close/>
                </a:path>
              </a:pathLst>
            </a:custGeom>
            <a:solidFill>
              <a:srgbClr val="DCE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328;p51">
              <a:extLst>
                <a:ext uri="{FF2B5EF4-FFF2-40B4-BE49-F238E27FC236}">
                  <a16:creationId xmlns:a16="http://schemas.microsoft.com/office/drawing/2014/main" id="{E1B49032-0603-26C6-3419-A828A4318BC1}"/>
                </a:ext>
              </a:extLst>
            </p:cNvPr>
            <p:cNvSpPr/>
            <p:nvPr/>
          </p:nvSpPr>
          <p:spPr>
            <a:xfrm>
              <a:off x="7508846" y="4120594"/>
              <a:ext cx="29207" cy="29246"/>
            </a:xfrm>
            <a:custGeom>
              <a:avLst/>
              <a:gdLst/>
              <a:ahLst/>
              <a:cxnLst/>
              <a:rect l="l" t="t" r="r" b="b"/>
              <a:pathLst>
                <a:path w="755" h="756" extrusionOk="0">
                  <a:moveTo>
                    <a:pt x="378" y="1"/>
                  </a:moveTo>
                  <a:cubicBezTo>
                    <a:pt x="169" y="1"/>
                    <a:pt x="0" y="169"/>
                    <a:pt x="0" y="378"/>
                  </a:cubicBezTo>
                  <a:cubicBezTo>
                    <a:pt x="0" y="586"/>
                    <a:pt x="169" y="755"/>
                    <a:pt x="378" y="755"/>
                  </a:cubicBezTo>
                  <a:cubicBezTo>
                    <a:pt x="586" y="755"/>
                    <a:pt x="754" y="586"/>
                    <a:pt x="754" y="378"/>
                  </a:cubicBezTo>
                  <a:cubicBezTo>
                    <a:pt x="754" y="169"/>
                    <a:pt x="586" y="1"/>
                    <a:pt x="378" y="1"/>
                  </a:cubicBezTo>
                  <a:close/>
                </a:path>
              </a:pathLst>
            </a:custGeom>
            <a:solidFill>
              <a:srgbClr val="DCE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329;p51">
              <a:extLst>
                <a:ext uri="{FF2B5EF4-FFF2-40B4-BE49-F238E27FC236}">
                  <a16:creationId xmlns:a16="http://schemas.microsoft.com/office/drawing/2014/main" id="{1410AC07-526E-5E48-FCB1-66883E3B34AB}"/>
                </a:ext>
              </a:extLst>
            </p:cNvPr>
            <p:cNvSpPr/>
            <p:nvPr/>
          </p:nvSpPr>
          <p:spPr>
            <a:xfrm>
              <a:off x="7431205" y="4156339"/>
              <a:ext cx="72960" cy="73037"/>
            </a:xfrm>
            <a:custGeom>
              <a:avLst/>
              <a:gdLst/>
              <a:ahLst/>
              <a:cxnLst/>
              <a:rect l="l" t="t" r="r" b="b"/>
              <a:pathLst>
                <a:path w="1886" h="1888" extrusionOk="0">
                  <a:moveTo>
                    <a:pt x="944" y="1"/>
                  </a:moveTo>
                  <a:cubicBezTo>
                    <a:pt x="422" y="1"/>
                    <a:pt x="0" y="424"/>
                    <a:pt x="0" y="944"/>
                  </a:cubicBezTo>
                  <a:cubicBezTo>
                    <a:pt x="0" y="1465"/>
                    <a:pt x="422" y="1887"/>
                    <a:pt x="944" y="1887"/>
                  </a:cubicBezTo>
                  <a:cubicBezTo>
                    <a:pt x="1464" y="1887"/>
                    <a:pt x="1886" y="1465"/>
                    <a:pt x="1886" y="944"/>
                  </a:cubicBezTo>
                  <a:cubicBezTo>
                    <a:pt x="1886" y="424"/>
                    <a:pt x="1464" y="1"/>
                    <a:pt x="944" y="1"/>
                  </a:cubicBezTo>
                  <a:close/>
                </a:path>
              </a:pathLst>
            </a:custGeom>
            <a:solidFill>
              <a:srgbClr val="DCE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330;p51">
              <a:extLst>
                <a:ext uri="{FF2B5EF4-FFF2-40B4-BE49-F238E27FC236}">
                  <a16:creationId xmlns:a16="http://schemas.microsoft.com/office/drawing/2014/main" id="{F0DC1492-FC47-249A-A8EE-A3B7C20DEDEE}"/>
                </a:ext>
              </a:extLst>
            </p:cNvPr>
            <p:cNvSpPr/>
            <p:nvPr/>
          </p:nvSpPr>
          <p:spPr>
            <a:xfrm>
              <a:off x="7233834" y="3898039"/>
              <a:ext cx="373542" cy="373581"/>
            </a:xfrm>
            <a:custGeom>
              <a:avLst/>
              <a:gdLst/>
              <a:ahLst/>
              <a:cxnLst/>
              <a:rect l="l" t="t" r="r" b="b"/>
              <a:pathLst>
                <a:path w="9656" h="9657" extrusionOk="0">
                  <a:moveTo>
                    <a:pt x="4828" y="0"/>
                  </a:moveTo>
                  <a:cubicBezTo>
                    <a:pt x="3538" y="0"/>
                    <a:pt x="2326" y="503"/>
                    <a:pt x="1414" y="1414"/>
                  </a:cubicBezTo>
                  <a:cubicBezTo>
                    <a:pt x="502" y="2327"/>
                    <a:pt x="0" y="3538"/>
                    <a:pt x="0" y="4828"/>
                  </a:cubicBezTo>
                  <a:cubicBezTo>
                    <a:pt x="0" y="6118"/>
                    <a:pt x="502" y="7330"/>
                    <a:pt x="1414" y="8243"/>
                  </a:cubicBezTo>
                  <a:cubicBezTo>
                    <a:pt x="2326" y="9154"/>
                    <a:pt x="3538" y="9656"/>
                    <a:pt x="4828" y="9656"/>
                  </a:cubicBezTo>
                  <a:cubicBezTo>
                    <a:pt x="6117" y="9656"/>
                    <a:pt x="7330" y="9154"/>
                    <a:pt x="8242" y="8243"/>
                  </a:cubicBezTo>
                  <a:cubicBezTo>
                    <a:pt x="9154" y="7330"/>
                    <a:pt x="9656" y="6118"/>
                    <a:pt x="9656" y="4828"/>
                  </a:cubicBezTo>
                  <a:cubicBezTo>
                    <a:pt x="9656" y="3641"/>
                    <a:pt x="9219" y="2499"/>
                    <a:pt x="8430" y="1612"/>
                  </a:cubicBezTo>
                  <a:cubicBezTo>
                    <a:pt x="8402" y="1581"/>
                    <a:pt x="8363" y="1565"/>
                    <a:pt x="8324" y="1565"/>
                  </a:cubicBezTo>
                  <a:cubicBezTo>
                    <a:pt x="8291" y="1565"/>
                    <a:pt x="8257" y="1577"/>
                    <a:pt x="8231" y="1601"/>
                  </a:cubicBezTo>
                  <a:cubicBezTo>
                    <a:pt x="8173" y="1653"/>
                    <a:pt x="8167" y="1742"/>
                    <a:pt x="8219" y="1800"/>
                  </a:cubicBezTo>
                  <a:cubicBezTo>
                    <a:pt x="8964" y="2634"/>
                    <a:pt x="9374" y="3709"/>
                    <a:pt x="9374" y="4828"/>
                  </a:cubicBezTo>
                  <a:cubicBezTo>
                    <a:pt x="9374" y="7335"/>
                    <a:pt x="7335" y="9375"/>
                    <a:pt x="4828" y="9375"/>
                  </a:cubicBezTo>
                  <a:cubicBezTo>
                    <a:pt x="2321" y="9375"/>
                    <a:pt x="282" y="7335"/>
                    <a:pt x="282" y="4828"/>
                  </a:cubicBezTo>
                  <a:cubicBezTo>
                    <a:pt x="282" y="2323"/>
                    <a:pt x="2321" y="282"/>
                    <a:pt x="4828" y="282"/>
                  </a:cubicBezTo>
                  <a:cubicBezTo>
                    <a:pt x="5947" y="282"/>
                    <a:pt x="7023" y="692"/>
                    <a:pt x="7856" y="1437"/>
                  </a:cubicBezTo>
                  <a:cubicBezTo>
                    <a:pt x="7883" y="1461"/>
                    <a:pt x="7917" y="1473"/>
                    <a:pt x="7951" y="1473"/>
                  </a:cubicBezTo>
                  <a:cubicBezTo>
                    <a:pt x="7989" y="1473"/>
                    <a:pt x="8028" y="1458"/>
                    <a:pt x="8055" y="1427"/>
                  </a:cubicBezTo>
                  <a:cubicBezTo>
                    <a:pt x="8106" y="1369"/>
                    <a:pt x="8103" y="1279"/>
                    <a:pt x="8045" y="1227"/>
                  </a:cubicBezTo>
                  <a:cubicBezTo>
                    <a:pt x="7160" y="436"/>
                    <a:pt x="6016" y="0"/>
                    <a:pt x="48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331;p51">
              <a:extLst>
                <a:ext uri="{FF2B5EF4-FFF2-40B4-BE49-F238E27FC236}">
                  <a16:creationId xmlns:a16="http://schemas.microsoft.com/office/drawing/2014/main" id="{AF626B29-66EA-D129-A5BE-5A9112A9D64E}"/>
                </a:ext>
              </a:extLst>
            </p:cNvPr>
            <p:cNvSpPr/>
            <p:nvPr/>
          </p:nvSpPr>
          <p:spPr>
            <a:xfrm>
              <a:off x="7300372" y="4104966"/>
              <a:ext cx="69324" cy="69324"/>
            </a:xfrm>
            <a:custGeom>
              <a:avLst/>
              <a:gdLst/>
              <a:ahLst/>
              <a:cxnLst/>
              <a:rect l="l" t="t" r="r" b="b"/>
              <a:pathLst>
                <a:path w="1792" h="1792" extrusionOk="0">
                  <a:moveTo>
                    <a:pt x="897" y="282"/>
                  </a:moveTo>
                  <a:cubicBezTo>
                    <a:pt x="1234" y="282"/>
                    <a:pt x="1510" y="558"/>
                    <a:pt x="1510" y="895"/>
                  </a:cubicBezTo>
                  <a:cubicBezTo>
                    <a:pt x="1510" y="1233"/>
                    <a:pt x="1234" y="1509"/>
                    <a:pt x="897" y="1509"/>
                  </a:cubicBezTo>
                  <a:cubicBezTo>
                    <a:pt x="559" y="1509"/>
                    <a:pt x="283" y="1233"/>
                    <a:pt x="283" y="895"/>
                  </a:cubicBezTo>
                  <a:cubicBezTo>
                    <a:pt x="283" y="558"/>
                    <a:pt x="559" y="282"/>
                    <a:pt x="897" y="282"/>
                  </a:cubicBezTo>
                  <a:close/>
                  <a:moveTo>
                    <a:pt x="897" y="1"/>
                  </a:moveTo>
                  <a:cubicBezTo>
                    <a:pt x="403" y="1"/>
                    <a:pt x="1" y="403"/>
                    <a:pt x="1" y="895"/>
                  </a:cubicBezTo>
                  <a:cubicBezTo>
                    <a:pt x="1" y="1389"/>
                    <a:pt x="403" y="1791"/>
                    <a:pt x="897" y="1791"/>
                  </a:cubicBezTo>
                  <a:cubicBezTo>
                    <a:pt x="1389" y="1791"/>
                    <a:pt x="1791" y="1389"/>
                    <a:pt x="1791" y="895"/>
                  </a:cubicBezTo>
                  <a:cubicBezTo>
                    <a:pt x="1791" y="401"/>
                    <a:pt x="1389" y="1"/>
                    <a:pt x="89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332;p51">
              <a:extLst>
                <a:ext uri="{FF2B5EF4-FFF2-40B4-BE49-F238E27FC236}">
                  <a16:creationId xmlns:a16="http://schemas.microsoft.com/office/drawing/2014/main" id="{D2712AB0-2974-5873-B9A9-E5805182C72A}"/>
                </a:ext>
              </a:extLst>
            </p:cNvPr>
            <p:cNvSpPr/>
            <p:nvPr/>
          </p:nvSpPr>
          <p:spPr>
            <a:xfrm>
              <a:off x="7351436" y="4192510"/>
              <a:ext cx="40155" cy="40116"/>
            </a:xfrm>
            <a:custGeom>
              <a:avLst/>
              <a:gdLst/>
              <a:ahLst/>
              <a:cxnLst/>
              <a:rect l="l" t="t" r="r" b="b"/>
              <a:pathLst>
                <a:path w="1038" h="1037" extrusionOk="0">
                  <a:moveTo>
                    <a:pt x="519" y="282"/>
                  </a:moveTo>
                  <a:cubicBezTo>
                    <a:pt x="650" y="282"/>
                    <a:pt x="755" y="388"/>
                    <a:pt x="755" y="519"/>
                  </a:cubicBezTo>
                  <a:cubicBezTo>
                    <a:pt x="755" y="649"/>
                    <a:pt x="650" y="754"/>
                    <a:pt x="519" y="754"/>
                  </a:cubicBezTo>
                  <a:cubicBezTo>
                    <a:pt x="389" y="754"/>
                    <a:pt x="283" y="649"/>
                    <a:pt x="283" y="519"/>
                  </a:cubicBezTo>
                  <a:cubicBezTo>
                    <a:pt x="283" y="388"/>
                    <a:pt x="390" y="282"/>
                    <a:pt x="519" y="282"/>
                  </a:cubicBezTo>
                  <a:close/>
                  <a:moveTo>
                    <a:pt x="519" y="1"/>
                  </a:moveTo>
                  <a:cubicBezTo>
                    <a:pt x="233" y="1"/>
                    <a:pt x="1" y="233"/>
                    <a:pt x="1" y="519"/>
                  </a:cubicBezTo>
                  <a:cubicBezTo>
                    <a:pt x="1" y="805"/>
                    <a:pt x="233" y="1037"/>
                    <a:pt x="519" y="1037"/>
                  </a:cubicBezTo>
                  <a:cubicBezTo>
                    <a:pt x="806" y="1037"/>
                    <a:pt x="1038" y="805"/>
                    <a:pt x="1038" y="519"/>
                  </a:cubicBezTo>
                  <a:cubicBezTo>
                    <a:pt x="1038" y="233"/>
                    <a:pt x="805" y="1"/>
                    <a:pt x="5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333;p51">
              <a:extLst>
                <a:ext uri="{FF2B5EF4-FFF2-40B4-BE49-F238E27FC236}">
                  <a16:creationId xmlns:a16="http://schemas.microsoft.com/office/drawing/2014/main" id="{FFE6CA48-D95D-D909-91FD-0D2D110C8E3B}"/>
                </a:ext>
              </a:extLst>
            </p:cNvPr>
            <p:cNvSpPr/>
            <p:nvPr/>
          </p:nvSpPr>
          <p:spPr>
            <a:xfrm>
              <a:off x="7435151" y="4023224"/>
              <a:ext cx="54739" cy="54739"/>
            </a:xfrm>
            <a:custGeom>
              <a:avLst/>
              <a:gdLst/>
              <a:ahLst/>
              <a:cxnLst/>
              <a:rect l="l" t="t" r="r" b="b"/>
              <a:pathLst>
                <a:path w="1415" h="1415" extrusionOk="0">
                  <a:moveTo>
                    <a:pt x="708" y="283"/>
                  </a:moveTo>
                  <a:cubicBezTo>
                    <a:pt x="942" y="283"/>
                    <a:pt x="1133" y="473"/>
                    <a:pt x="1133" y="707"/>
                  </a:cubicBezTo>
                  <a:cubicBezTo>
                    <a:pt x="1133" y="942"/>
                    <a:pt x="943" y="1132"/>
                    <a:pt x="708" y="1132"/>
                  </a:cubicBezTo>
                  <a:cubicBezTo>
                    <a:pt x="473" y="1132"/>
                    <a:pt x="283" y="942"/>
                    <a:pt x="283" y="707"/>
                  </a:cubicBezTo>
                  <a:cubicBezTo>
                    <a:pt x="283" y="473"/>
                    <a:pt x="474" y="283"/>
                    <a:pt x="708" y="283"/>
                  </a:cubicBezTo>
                  <a:close/>
                  <a:moveTo>
                    <a:pt x="708" y="0"/>
                  </a:moveTo>
                  <a:cubicBezTo>
                    <a:pt x="317" y="0"/>
                    <a:pt x="1" y="318"/>
                    <a:pt x="1" y="707"/>
                  </a:cubicBezTo>
                  <a:cubicBezTo>
                    <a:pt x="1" y="1098"/>
                    <a:pt x="317" y="1414"/>
                    <a:pt x="708" y="1414"/>
                  </a:cubicBezTo>
                  <a:cubicBezTo>
                    <a:pt x="1098" y="1414"/>
                    <a:pt x="1414" y="1096"/>
                    <a:pt x="1414" y="707"/>
                  </a:cubicBezTo>
                  <a:cubicBezTo>
                    <a:pt x="1414" y="317"/>
                    <a:pt x="1097" y="0"/>
                    <a:pt x="7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334;p51">
              <a:extLst>
                <a:ext uri="{FF2B5EF4-FFF2-40B4-BE49-F238E27FC236}">
                  <a16:creationId xmlns:a16="http://schemas.microsoft.com/office/drawing/2014/main" id="{195EC0B7-E8F1-7540-AD04-FAF3BFA022A7}"/>
                </a:ext>
              </a:extLst>
            </p:cNvPr>
            <p:cNvSpPr/>
            <p:nvPr/>
          </p:nvSpPr>
          <p:spPr>
            <a:xfrm>
              <a:off x="7503430" y="4115178"/>
              <a:ext cx="40116" cy="40116"/>
            </a:xfrm>
            <a:custGeom>
              <a:avLst/>
              <a:gdLst/>
              <a:ahLst/>
              <a:cxnLst/>
              <a:rect l="l" t="t" r="r" b="b"/>
              <a:pathLst>
                <a:path w="1037" h="1037" extrusionOk="0">
                  <a:moveTo>
                    <a:pt x="518" y="282"/>
                  </a:moveTo>
                  <a:cubicBezTo>
                    <a:pt x="648" y="282"/>
                    <a:pt x="753" y="388"/>
                    <a:pt x="753" y="518"/>
                  </a:cubicBezTo>
                  <a:cubicBezTo>
                    <a:pt x="753" y="649"/>
                    <a:pt x="648" y="755"/>
                    <a:pt x="518" y="755"/>
                  </a:cubicBezTo>
                  <a:cubicBezTo>
                    <a:pt x="388" y="755"/>
                    <a:pt x="281" y="649"/>
                    <a:pt x="281" y="518"/>
                  </a:cubicBezTo>
                  <a:cubicBezTo>
                    <a:pt x="281" y="388"/>
                    <a:pt x="387" y="282"/>
                    <a:pt x="518" y="282"/>
                  </a:cubicBezTo>
                  <a:close/>
                  <a:moveTo>
                    <a:pt x="519" y="0"/>
                  </a:moveTo>
                  <a:cubicBezTo>
                    <a:pt x="233" y="0"/>
                    <a:pt x="1" y="232"/>
                    <a:pt x="1" y="518"/>
                  </a:cubicBezTo>
                  <a:cubicBezTo>
                    <a:pt x="1" y="804"/>
                    <a:pt x="233" y="1036"/>
                    <a:pt x="519" y="1036"/>
                  </a:cubicBezTo>
                  <a:cubicBezTo>
                    <a:pt x="804" y="1036"/>
                    <a:pt x="1037" y="804"/>
                    <a:pt x="1037" y="518"/>
                  </a:cubicBezTo>
                  <a:cubicBezTo>
                    <a:pt x="1037" y="232"/>
                    <a:pt x="805" y="0"/>
                    <a:pt x="5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335;p51">
              <a:extLst>
                <a:ext uri="{FF2B5EF4-FFF2-40B4-BE49-F238E27FC236}">
                  <a16:creationId xmlns:a16="http://schemas.microsoft.com/office/drawing/2014/main" id="{7F569891-6088-CDCF-F419-4EF999BA41D2}"/>
                </a:ext>
              </a:extLst>
            </p:cNvPr>
            <p:cNvSpPr/>
            <p:nvPr/>
          </p:nvSpPr>
          <p:spPr>
            <a:xfrm>
              <a:off x="7425712" y="4150846"/>
              <a:ext cx="83946" cy="83946"/>
            </a:xfrm>
            <a:custGeom>
              <a:avLst/>
              <a:gdLst/>
              <a:ahLst/>
              <a:cxnLst/>
              <a:rect l="l" t="t" r="r" b="b"/>
              <a:pathLst>
                <a:path w="2170" h="2170" extrusionOk="0">
                  <a:moveTo>
                    <a:pt x="1086" y="0"/>
                  </a:moveTo>
                  <a:cubicBezTo>
                    <a:pt x="487" y="0"/>
                    <a:pt x="1" y="488"/>
                    <a:pt x="1" y="1085"/>
                  </a:cubicBezTo>
                  <a:cubicBezTo>
                    <a:pt x="1" y="1267"/>
                    <a:pt x="47" y="1448"/>
                    <a:pt x="134" y="1607"/>
                  </a:cubicBezTo>
                  <a:cubicBezTo>
                    <a:pt x="161" y="1654"/>
                    <a:pt x="209" y="1681"/>
                    <a:pt x="259" y="1681"/>
                  </a:cubicBezTo>
                  <a:cubicBezTo>
                    <a:pt x="282" y="1681"/>
                    <a:pt x="305" y="1675"/>
                    <a:pt x="327" y="1663"/>
                  </a:cubicBezTo>
                  <a:cubicBezTo>
                    <a:pt x="396" y="1624"/>
                    <a:pt x="421" y="1539"/>
                    <a:pt x="382" y="1470"/>
                  </a:cubicBezTo>
                  <a:cubicBezTo>
                    <a:pt x="317" y="1353"/>
                    <a:pt x="284" y="1220"/>
                    <a:pt x="284" y="1085"/>
                  </a:cubicBezTo>
                  <a:cubicBezTo>
                    <a:pt x="284" y="643"/>
                    <a:pt x="643" y="283"/>
                    <a:pt x="1086" y="283"/>
                  </a:cubicBezTo>
                  <a:cubicBezTo>
                    <a:pt x="1527" y="283"/>
                    <a:pt x="1887" y="643"/>
                    <a:pt x="1887" y="1085"/>
                  </a:cubicBezTo>
                  <a:cubicBezTo>
                    <a:pt x="1887" y="1527"/>
                    <a:pt x="1527" y="1887"/>
                    <a:pt x="1086" y="1887"/>
                  </a:cubicBezTo>
                  <a:cubicBezTo>
                    <a:pt x="950" y="1887"/>
                    <a:pt x="818" y="1852"/>
                    <a:pt x="700" y="1788"/>
                  </a:cubicBezTo>
                  <a:cubicBezTo>
                    <a:pt x="678" y="1776"/>
                    <a:pt x="655" y="1770"/>
                    <a:pt x="632" y="1770"/>
                  </a:cubicBezTo>
                  <a:cubicBezTo>
                    <a:pt x="582" y="1770"/>
                    <a:pt x="533" y="1797"/>
                    <a:pt x="507" y="1844"/>
                  </a:cubicBezTo>
                  <a:cubicBezTo>
                    <a:pt x="469" y="1912"/>
                    <a:pt x="494" y="1998"/>
                    <a:pt x="563" y="2036"/>
                  </a:cubicBezTo>
                  <a:cubicBezTo>
                    <a:pt x="723" y="2123"/>
                    <a:pt x="902" y="2170"/>
                    <a:pt x="1086" y="2170"/>
                  </a:cubicBezTo>
                  <a:cubicBezTo>
                    <a:pt x="1683" y="2170"/>
                    <a:pt x="2169" y="1682"/>
                    <a:pt x="2169" y="1085"/>
                  </a:cubicBezTo>
                  <a:cubicBezTo>
                    <a:pt x="2169" y="488"/>
                    <a:pt x="1683" y="0"/>
                    <a:pt x="10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2" name="crater">
            <a:hlinkClick r:id="" action="ppaction://media"/>
            <a:extLst>
              <a:ext uri="{FF2B5EF4-FFF2-40B4-BE49-F238E27FC236}">
                <a16:creationId xmlns:a16="http://schemas.microsoft.com/office/drawing/2014/main" id="{14CE8501-FB56-A19A-968A-B1985DC747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4043" y="1266589"/>
            <a:ext cx="406400" cy="406400"/>
          </a:xfrm>
          <a:prstGeom prst="rect">
            <a:avLst/>
          </a:prstGeom>
        </p:spPr>
      </p:pic>
    </p:spTree>
    <p:extLst>
      <p:ext uri="{BB962C8B-B14F-4D97-AF65-F5344CB8AC3E}">
        <p14:creationId xmlns:p14="http://schemas.microsoft.com/office/powerpoint/2010/main" val="281592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arn(inVertical)">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mediacall" presetSubtype="0" fill="hold" nodeType="withEffect">
                                  <p:stCondLst>
                                    <p:cond delay="0"/>
                                  </p:stCondLst>
                                  <p:childTnLst>
                                    <p:cmd type="call" cmd="playFrom(0.0)">
                                      <p:cBhvr>
                                        <p:cTn id="14" dur="696" fill="hold"/>
                                        <p:tgtEl>
                                          <p:spTgt spid="42"/>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2"/>
                </p:tgtEl>
              </p:cMediaNode>
            </p:audio>
          </p:childTnLst>
        </p:cTn>
      </p:par>
    </p:tnLst>
    <p:bldLst>
      <p:bldP spid="2" grpId="0" animBg="1"/>
      <p:bldP spid="2" grpId="1" animBg="1"/>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29"/>
        <p:cNvGrpSpPr/>
        <p:nvPr/>
      </p:nvGrpSpPr>
      <p:grpSpPr>
        <a:xfrm>
          <a:off x="0" y="0"/>
          <a:ext cx="0" cy="0"/>
          <a:chOff x="0" y="0"/>
          <a:chExt cx="0" cy="0"/>
        </a:xfrm>
      </p:grpSpPr>
      <p:sp>
        <p:nvSpPr>
          <p:cNvPr id="2930" name="Google Shape;2930;p37"/>
          <p:cNvSpPr txBox="1">
            <a:spLocks noGrp="1"/>
          </p:cNvSpPr>
          <p:nvPr>
            <p:ph type="title"/>
          </p:nvPr>
        </p:nvSpPr>
        <p:spPr>
          <a:xfrm>
            <a:off x="720000" y="321516"/>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solidFill>
                  <a:schemeClr val="bg1"/>
                </a:solidFill>
              </a:rPr>
              <a:t>OBJECTIVES</a:t>
            </a:r>
            <a:endParaRPr sz="4000" b="1" dirty="0">
              <a:solidFill>
                <a:schemeClr val="bg1"/>
              </a:solidFill>
            </a:endParaRPr>
          </a:p>
        </p:txBody>
      </p:sp>
      <p:grpSp>
        <p:nvGrpSpPr>
          <p:cNvPr id="2935" name="Google Shape;2935;p37"/>
          <p:cNvGrpSpPr/>
          <p:nvPr/>
        </p:nvGrpSpPr>
        <p:grpSpPr>
          <a:xfrm>
            <a:off x="5731978" y="-156420"/>
            <a:ext cx="1040129" cy="1392854"/>
            <a:chOff x="343086" y="2700509"/>
            <a:chExt cx="453294" cy="607014"/>
          </a:xfrm>
        </p:grpSpPr>
        <p:sp>
          <p:nvSpPr>
            <p:cNvPr id="2936" name="Google Shape;2936;p37"/>
            <p:cNvSpPr/>
            <p:nvPr/>
          </p:nvSpPr>
          <p:spPr>
            <a:xfrm>
              <a:off x="354430" y="2713093"/>
              <a:ext cx="248001" cy="308679"/>
            </a:xfrm>
            <a:custGeom>
              <a:avLst/>
              <a:gdLst/>
              <a:ahLst/>
              <a:cxnLst/>
              <a:rect l="l" t="t" r="r" b="b"/>
              <a:pathLst>
                <a:path w="5203" h="6476" extrusionOk="0">
                  <a:moveTo>
                    <a:pt x="4463" y="0"/>
                  </a:moveTo>
                  <a:lnTo>
                    <a:pt x="4416" y="3026"/>
                  </a:lnTo>
                  <a:lnTo>
                    <a:pt x="4416" y="3028"/>
                  </a:lnTo>
                  <a:lnTo>
                    <a:pt x="5151" y="5943"/>
                  </a:lnTo>
                  <a:lnTo>
                    <a:pt x="4179" y="6418"/>
                  </a:lnTo>
                  <a:lnTo>
                    <a:pt x="2830" y="4769"/>
                  </a:lnTo>
                  <a:lnTo>
                    <a:pt x="29" y="2368"/>
                  </a:lnTo>
                  <a:lnTo>
                    <a:pt x="0" y="2404"/>
                  </a:lnTo>
                  <a:lnTo>
                    <a:pt x="2797" y="4800"/>
                  </a:lnTo>
                  <a:lnTo>
                    <a:pt x="4156" y="6460"/>
                  </a:lnTo>
                  <a:lnTo>
                    <a:pt x="4168" y="6475"/>
                  </a:lnTo>
                  <a:lnTo>
                    <a:pt x="5203" y="5967"/>
                  </a:lnTo>
                  <a:lnTo>
                    <a:pt x="4461" y="3023"/>
                  </a:lnTo>
                  <a:lnTo>
                    <a:pt x="4509" y="1"/>
                  </a:lnTo>
                  <a:lnTo>
                    <a:pt x="44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7"/>
            <p:cNvSpPr/>
            <p:nvPr/>
          </p:nvSpPr>
          <p:spPr>
            <a:xfrm>
              <a:off x="483650" y="2856564"/>
              <a:ext cx="83175" cy="90278"/>
            </a:xfrm>
            <a:custGeom>
              <a:avLst/>
              <a:gdLst/>
              <a:ahLst/>
              <a:cxnLst/>
              <a:rect l="l" t="t" r="r" b="b"/>
              <a:pathLst>
                <a:path w="1745" h="1894" extrusionOk="0">
                  <a:moveTo>
                    <a:pt x="1710" y="0"/>
                  </a:moveTo>
                  <a:lnTo>
                    <a:pt x="0" y="1862"/>
                  </a:lnTo>
                  <a:lnTo>
                    <a:pt x="34" y="1894"/>
                  </a:lnTo>
                  <a:lnTo>
                    <a:pt x="1744" y="31"/>
                  </a:lnTo>
                  <a:lnTo>
                    <a:pt x="17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7"/>
            <p:cNvSpPr/>
            <p:nvPr/>
          </p:nvSpPr>
          <p:spPr>
            <a:xfrm>
              <a:off x="604767" y="3000036"/>
              <a:ext cx="179316" cy="297906"/>
            </a:xfrm>
            <a:custGeom>
              <a:avLst/>
              <a:gdLst/>
              <a:ahLst/>
              <a:cxnLst/>
              <a:rect l="l" t="t" r="r" b="b"/>
              <a:pathLst>
                <a:path w="3762" h="6250" extrusionOk="0">
                  <a:moveTo>
                    <a:pt x="35" y="1"/>
                  </a:moveTo>
                  <a:lnTo>
                    <a:pt x="0" y="31"/>
                  </a:lnTo>
                  <a:lnTo>
                    <a:pt x="3691" y="4191"/>
                  </a:lnTo>
                  <a:lnTo>
                    <a:pt x="474" y="6212"/>
                  </a:lnTo>
                  <a:lnTo>
                    <a:pt x="497" y="6249"/>
                  </a:lnTo>
                  <a:lnTo>
                    <a:pt x="3761" y="4202"/>
                  </a:lnTo>
                  <a:lnTo>
                    <a:pt x="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7"/>
            <p:cNvSpPr/>
            <p:nvPr/>
          </p:nvSpPr>
          <p:spPr>
            <a:xfrm>
              <a:off x="407052" y="3025251"/>
              <a:ext cx="158963" cy="193186"/>
            </a:xfrm>
            <a:custGeom>
              <a:avLst/>
              <a:gdLst/>
              <a:ahLst/>
              <a:cxnLst/>
              <a:rect l="l" t="t" r="r" b="b"/>
              <a:pathLst>
                <a:path w="3335" h="4053" extrusionOk="0">
                  <a:moveTo>
                    <a:pt x="45" y="0"/>
                  </a:moveTo>
                  <a:lnTo>
                    <a:pt x="0" y="2"/>
                  </a:lnTo>
                  <a:lnTo>
                    <a:pt x="102" y="4053"/>
                  </a:lnTo>
                  <a:lnTo>
                    <a:pt x="3335" y="2299"/>
                  </a:lnTo>
                  <a:lnTo>
                    <a:pt x="2947" y="62"/>
                  </a:lnTo>
                  <a:lnTo>
                    <a:pt x="2902" y="70"/>
                  </a:lnTo>
                  <a:lnTo>
                    <a:pt x="3283" y="2275"/>
                  </a:lnTo>
                  <a:lnTo>
                    <a:pt x="147" y="3977"/>
                  </a:lnTo>
                  <a:lnTo>
                    <a:pt x="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7"/>
            <p:cNvSpPr/>
            <p:nvPr/>
          </p:nvSpPr>
          <p:spPr>
            <a:xfrm>
              <a:off x="554147" y="2846745"/>
              <a:ext cx="23642" cy="21116"/>
            </a:xfrm>
            <a:custGeom>
              <a:avLst/>
              <a:gdLst/>
              <a:ahLst/>
              <a:cxnLst/>
              <a:rect l="l" t="t" r="r" b="b"/>
              <a:pathLst>
                <a:path w="496" h="443" extrusionOk="0">
                  <a:moveTo>
                    <a:pt x="248" y="1"/>
                  </a:moveTo>
                  <a:cubicBezTo>
                    <a:pt x="186" y="1"/>
                    <a:pt x="124" y="27"/>
                    <a:pt x="81" y="77"/>
                  </a:cubicBezTo>
                  <a:cubicBezTo>
                    <a:pt x="1" y="170"/>
                    <a:pt x="11" y="311"/>
                    <a:pt x="104" y="389"/>
                  </a:cubicBezTo>
                  <a:cubicBezTo>
                    <a:pt x="146" y="425"/>
                    <a:pt x="198" y="443"/>
                    <a:pt x="249" y="443"/>
                  </a:cubicBezTo>
                  <a:cubicBezTo>
                    <a:pt x="311" y="443"/>
                    <a:pt x="373" y="416"/>
                    <a:pt x="416" y="365"/>
                  </a:cubicBezTo>
                  <a:cubicBezTo>
                    <a:pt x="496" y="273"/>
                    <a:pt x="485" y="133"/>
                    <a:pt x="392" y="54"/>
                  </a:cubicBezTo>
                  <a:cubicBezTo>
                    <a:pt x="350" y="18"/>
                    <a:pt x="299" y="1"/>
                    <a:pt x="2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7"/>
            <p:cNvSpPr/>
            <p:nvPr/>
          </p:nvSpPr>
          <p:spPr>
            <a:xfrm>
              <a:off x="540181" y="3011476"/>
              <a:ext cx="23594" cy="21116"/>
            </a:xfrm>
            <a:custGeom>
              <a:avLst/>
              <a:gdLst/>
              <a:ahLst/>
              <a:cxnLst/>
              <a:rect l="l" t="t" r="r" b="b"/>
              <a:pathLst>
                <a:path w="495" h="443" extrusionOk="0">
                  <a:moveTo>
                    <a:pt x="246" y="1"/>
                  </a:moveTo>
                  <a:cubicBezTo>
                    <a:pt x="184" y="1"/>
                    <a:pt x="122" y="27"/>
                    <a:pt x="79" y="78"/>
                  </a:cubicBezTo>
                  <a:cubicBezTo>
                    <a:pt x="0" y="170"/>
                    <a:pt x="10" y="310"/>
                    <a:pt x="103" y="389"/>
                  </a:cubicBezTo>
                  <a:cubicBezTo>
                    <a:pt x="144" y="425"/>
                    <a:pt x="195" y="442"/>
                    <a:pt x="246" y="442"/>
                  </a:cubicBezTo>
                  <a:cubicBezTo>
                    <a:pt x="308" y="442"/>
                    <a:pt x="370" y="416"/>
                    <a:pt x="414" y="366"/>
                  </a:cubicBezTo>
                  <a:cubicBezTo>
                    <a:pt x="495" y="273"/>
                    <a:pt x="484" y="132"/>
                    <a:pt x="391" y="54"/>
                  </a:cubicBezTo>
                  <a:cubicBezTo>
                    <a:pt x="349" y="18"/>
                    <a:pt x="298" y="1"/>
                    <a:pt x="2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7"/>
            <p:cNvSpPr/>
            <p:nvPr/>
          </p:nvSpPr>
          <p:spPr>
            <a:xfrm>
              <a:off x="616063" y="3286407"/>
              <a:ext cx="23642" cy="21116"/>
            </a:xfrm>
            <a:custGeom>
              <a:avLst/>
              <a:gdLst/>
              <a:ahLst/>
              <a:cxnLst/>
              <a:rect l="l" t="t" r="r" b="b"/>
              <a:pathLst>
                <a:path w="496" h="443" extrusionOk="0">
                  <a:moveTo>
                    <a:pt x="249" y="1"/>
                  </a:moveTo>
                  <a:cubicBezTo>
                    <a:pt x="186" y="1"/>
                    <a:pt x="124" y="27"/>
                    <a:pt x="81" y="78"/>
                  </a:cubicBezTo>
                  <a:cubicBezTo>
                    <a:pt x="1" y="170"/>
                    <a:pt x="11" y="311"/>
                    <a:pt x="104" y="389"/>
                  </a:cubicBezTo>
                  <a:cubicBezTo>
                    <a:pt x="146" y="425"/>
                    <a:pt x="198" y="443"/>
                    <a:pt x="249" y="443"/>
                  </a:cubicBezTo>
                  <a:cubicBezTo>
                    <a:pt x="312" y="443"/>
                    <a:pt x="373" y="417"/>
                    <a:pt x="416" y="366"/>
                  </a:cubicBezTo>
                  <a:cubicBezTo>
                    <a:pt x="496" y="273"/>
                    <a:pt x="485" y="133"/>
                    <a:pt x="392" y="54"/>
                  </a:cubicBezTo>
                  <a:cubicBezTo>
                    <a:pt x="351" y="18"/>
                    <a:pt x="300" y="1"/>
                    <a:pt x="2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7"/>
            <p:cNvSpPr/>
            <p:nvPr/>
          </p:nvSpPr>
          <p:spPr>
            <a:xfrm>
              <a:off x="587083" y="2984402"/>
              <a:ext cx="28122" cy="25119"/>
            </a:xfrm>
            <a:custGeom>
              <a:avLst/>
              <a:gdLst/>
              <a:ahLst/>
              <a:cxnLst/>
              <a:rect l="l" t="t" r="r" b="b"/>
              <a:pathLst>
                <a:path w="590" h="527" extrusionOk="0">
                  <a:moveTo>
                    <a:pt x="297" y="0"/>
                  </a:moveTo>
                  <a:cubicBezTo>
                    <a:pt x="222" y="0"/>
                    <a:pt x="148" y="32"/>
                    <a:pt x="95" y="92"/>
                  </a:cubicBezTo>
                  <a:cubicBezTo>
                    <a:pt x="0" y="202"/>
                    <a:pt x="14" y="369"/>
                    <a:pt x="124" y="464"/>
                  </a:cubicBezTo>
                  <a:cubicBezTo>
                    <a:pt x="173" y="506"/>
                    <a:pt x="234" y="527"/>
                    <a:pt x="294" y="527"/>
                  </a:cubicBezTo>
                  <a:cubicBezTo>
                    <a:pt x="369" y="527"/>
                    <a:pt x="443" y="495"/>
                    <a:pt x="496" y="435"/>
                  </a:cubicBezTo>
                  <a:cubicBezTo>
                    <a:pt x="590" y="325"/>
                    <a:pt x="576" y="159"/>
                    <a:pt x="466" y="63"/>
                  </a:cubicBezTo>
                  <a:cubicBezTo>
                    <a:pt x="417" y="21"/>
                    <a:pt x="357" y="0"/>
                    <a:pt x="2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7"/>
            <p:cNvSpPr/>
            <p:nvPr/>
          </p:nvSpPr>
          <p:spPr>
            <a:xfrm>
              <a:off x="398902" y="3204090"/>
              <a:ext cx="28170" cy="25119"/>
            </a:xfrm>
            <a:custGeom>
              <a:avLst/>
              <a:gdLst/>
              <a:ahLst/>
              <a:cxnLst/>
              <a:rect l="l" t="t" r="r" b="b"/>
              <a:pathLst>
                <a:path w="591" h="527" extrusionOk="0">
                  <a:moveTo>
                    <a:pt x="296" y="0"/>
                  </a:moveTo>
                  <a:cubicBezTo>
                    <a:pt x="221" y="0"/>
                    <a:pt x="147" y="31"/>
                    <a:pt x="95" y="91"/>
                  </a:cubicBezTo>
                  <a:cubicBezTo>
                    <a:pt x="1" y="201"/>
                    <a:pt x="14" y="368"/>
                    <a:pt x="124" y="463"/>
                  </a:cubicBezTo>
                  <a:cubicBezTo>
                    <a:pt x="174" y="506"/>
                    <a:pt x="235" y="526"/>
                    <a:pt x="296" y="526"/>
                  </a:cubicBezTo>
                  <a:cubicBezTo>
                    <a:pt x="371" y="526"/>
                    <a:pt x="444" y="495"/>
                    <a:pt x="496" y="435"/>
                  </a:cubicBezTo>
                  <a:cubicBezTo>
                    <a:pt x="590" y="325"/>
                    <a:pt x="577" y="158"/>
                    <a:pt x="467" y="63"/>
                  </a:cubicBezTo>
                  <a:cubicBezTo>
                    <a:pt x="417" y="21"/>
                    <a:pt x="356" y="0"/>
                    <a:pt x="2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7"/>
            <p:cNvSpPr/>
            <p:nvPr/>
          </p:nvSpPr>
          <p:spPr>
            <a:xfrm>
              <a:off x="768305" y="3187455"/>
              <a:ext cx="28075" cy="25167"/>
            </a:xfrm>
            <a:custGeom>
              <a:avLst/>
              <a:gdLst/>
              <a:ahLst/>
              <a:cxnLst/>
              <a:rect l="l" t="t" r="r" b="b"/>
              <a:pathLst>
                <a:path w="589" h="528" extrusionOk="0">
                  <a:moveTo>
                    <a:pt x="296" y="1"/>
                  </a:moveTo>
                  <a:cubicBezTo>
                    <a:pt x="222" y="1"/>
                    <a:pt x="147" y="32"/>
                    <a:pt x="95" y="93"/>
                  </a:cubicBezTo>
                  <a:cubicBezTo>
                    <a:pt x="1" y="203"/>
                    <a:pt x="13" y="369"/>
                    <a:pt x="123" y="465"/>
                  </a:cubicBezTo>
                  <a:cubicBezTo>
                    <a:pt x="173" y="507"/>
                    <a:pt x="234" y="527"/>
                    <a:pt x="294" y="527"/>
                  </a:cubicBezTo>
                  <a:cubicBezTo>
                    <a:pt x="369" y="527"/>
                    <a:pt x="443" y="496"/>
                    <a:pt x="495" y="435"/>
                  </a:cubicBezTo>
                  <a:cubicBezTo>
                    <a:pt x="589" y="325"/>
                    <a:pt x="575" y="160"/>
                    <a:pt x="466" y="64"/>
                  </a:cubicBezTo>
                  <a:cubicBezTo>
                    <a:pt x="417" y="21"/>
                    <a:pt x="357" y="1"/>
                    <a:pt x="2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7"/>
            <p:cNvSpPr/>
            <p:nvPr/>
          </p:nvSpPr>
          <p:spPr>
            <a:xfrm>
              <a:off x="554147" y="2700509"/>
              <a:ext cx="28122" cy="25215"/>
            </a:xfrm>
            <a:custGeom>
              <a:avLst/>
              <a:gdLst/>
              <a:ahLst/>
              <a:cxnLst/>
              <a:rect l="l" t="t" r="r" b="b"/>
              <a:pathLst>
                <a:path w="590" h="529" extrusionOk="0">
                  <a:moveTo>
                    <a:pt x="296" y="0"/>
                  </a:moveTo>
                  <a:cubicBezTo>
                    <a:pt x="222" y="0"/>
                    <a:pt x="148" y="32"/>
                    <a:pt x="95" y="93"/>
                  </a:cubicBezTo>
                  <a:cubicBezTo>
                    <a:pt x="1" y="203"/>
                    <a:pt x="14" y="369"/>
                    <a:pt x="124" y="464"/>
                  </a:cubicBezTo>
                  <a:cubicBezTo>
                    <a:pt x="174" y="507"/>
                    <a:pt x="235" y="528"/>
                    <a:pt x="296" y="528"/>
                  </a:cubicBezTo>
                  <a:cubicBezTo>
                    <a:pt x="370" y="528"/>
                    <a:pt x="444" y="497"/>
                    <a:pt x="496" y="436"/>
                  </a:cubicBezTo>
                  <a:cubicBezTo>
                    <a:pt x="590" y="326"/>
                    <a:pt x="576" y="160"/>
                    <a:pt x="466" y="64"/>
                  </a:cubicBezTo>
                  <a:cubicBezTo>
                    <a:pt x="417" y="21"/>
                    <a:pt x="357" y="0"/>
                    <a:pt x="2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7"/>
            <p:cNvSpPr/>
            <p:nvPr/>
          </p:nvSpPr>
          <p:spPr>
            <a:xfrm>
              <a:off x="557578" y="3127873"/>
              <a:ext cx="14347" cy="12822"/>
            </a:xfrm>
            <a:custGeom>
              <a:avLst/>
              <a:gdLst/>
              <a:ahLst/>
              <a:cxnLst/>
              <a:rect l="l" t="t" r="r" b="b"/>
              <a:pathLst>
                <a:path w="301" h="269" extrusionOk="0">
                  <a:moveTo>
                    <a:pt x="150" y="0"/>
                  </a:moveTo>
                  <a:cubicBezTo>
                    <a:pt x="112" y="0"/>
                    <a:pt x="75" y="16"/>
                    <a:pt x="49" y="47"/>
                  </a:cubicBezTo>
                  <a:cubicBezTo>
                    <a:pt x="1" y="103"/>
                    <a:pt x="7" y="188"/>
                    <a:pt x="64" y="235"/>
                  </a:cubicBezTo>
                  <a:cubicBezTo>
                    <a:pt x="89" y="258"/>
                    <a:pt x="120" y="268"/>
                    <a:pt x="151" y="268"/>
                  </a:cubicBezTo>
                  <a:cubicBezTo>
                    <a:pt x="188" y="268"/>
                    <a:pt x="226" y="252"/>
                    <a:pt x="252" y="222"/>
                  </a:cubicBezTo>
                  <a:cubicBezTo>
                    <a:pt x="300" y="165"/>
                    <a:pt x="294" y="80"/>
                    <a:pt x="237" y="33"/>
                  </a:cubicBezTo>
                  <a:cubicBezTo>
                    <a:pt x="212" y="11"/>
                    <a:pt x="181"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7"/>
            <p:cNvSpPr/>
            <p:nvPr/>
          </p:nvSpPr>
          <p:spPr>
            <a:xfrm>
              <a:off x="402095" y="3014335"/>
              <a:ext cx="14347" cy="12822"/>
            </a:xfrm>
            <a:custGeom>
              <a:avLst/>
              <a:gdLst/>
              <a:ahLst/>
              <a:cxnLst/>
              <a:rect l="l" t="t" r="r" b="b"/>
              <a:pathLst>
                <a:path w="301" h="269" extrusionOk="0">
                  <a:moveTo>
                    <a:pt x="150" y="1"/>
                  </a:moveTo>
                  <a:cubicBezTo>
                    <a:pt x="112" y="1"/>
                    <a:pt x="75" y="17"/>
                    <a:pt x="49" y="47"/>
                  </a:cubicBezTo>
                  <a:cubicBezTo>
                    <a:pt x="1" y="104"/>
                    <a:pt x="7" y="189"/>
                    <a:pt x="64" y="236"/>
                  </a:cubicBezTo>
                  <a:cubicBezTo>
                    <a:pt x="88" y="258"/>
                    <a:pt x="119" y="269"/>
                    <a:pt x="150" y="269"/>
                  </a:cubicBezTo>
                  <a:cubicBezTo>
                    <a:pt x="188" y="269"/>
                    <a:pt x="226" y="253"/>
                    <a:pt x="252" y="222"/>
                  </a:cubicBezTo>
                  <a:cubicBezTo>
                    <a:pt x="300" y="166"/>
                    <a:pt x="294" y="81"/>
                    <a:pt x="237" y="34"/>
                  </a:cubicBezTo>
                  <a:cubicBezTo>
                    <a:pt x="212" y="12"/>
                    <a:pt x="181"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7"/>
            <p:cNvSpPr/>
            <p:nvPr/>
          </p:nvSpPr>
          <p:spPr>
            <a:xfrm>
              <a:off x="481505" y="2934830"/>
              <a:ext cx="14299" cy="12822"/>
            </a:xfrm>
            <a:custGeom>
              <a:avLst/>
              <a:gdLst/>
              <a:ahLst/>
              <a:cxnLst/>
              <a:rect l="l" t="t" r="r" b="b"/>
              <a:pathLst>
                <a:path w="300" h="269" extrusionOk="0">
                  <a:moveTo>
                    <a:pt x="150" y="1"/>
                  </a:moveTo>
                  <a:cubicBezTo>
                    <a:pt x="112" y="1"/>
                    <a:pt x="74" y="17"/>
                    <a:pt x="49" y="48"/>
                  </a:cubicBezTo>
                  <a:cubicBezTo>
                    <a:pt x="0" y="103"/>
                    <a:pt x="7" y="189"/>
                    <a:pt x="63" y="236"/>
                  </a:cubicBezTo>
                  <a:cubicBezTo>
                    <a:pt x="88" y="258"/>
                    <a:pt x="119" y="268"/>
                    <a:pt x="150" y="268"/>
                  </a:cubicBezTo>
                  <a:cubicBezTo>
                    <a:pt x="188" y="268"/>
                    <a:pt x="225" y="253"/>
                    <a:pt x="252" y="221"/>
                  </a:cubicBezTo>
                  <a:cubicBezTo>
                    <a:pt x="300" y="165"/>
                    <a:pt x="293" y="80"/>
                    <a:pt x="237" y="33"/>
                  </a:cubicBezTo>
                  <a:cubicBezTo>
                    <a:pt x="212" y="11"/>
                    <a:pt x="181"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7"/>
            <p:cNvSpPr/>
            <p:nvPr/>
          </p:nvSpPr>
          <p:spPr>
            <a:xfrm>
              <a:off x="343086" y="2816240"/>
              <a:ext cx="14347" cy="12822"/>
            </a:xfrm>
            <a:custGeom>
              <a:avLst/>
              <a:gdLst/>
              <a:ahLst/>
              <a:cxnLst/>
              <a:rect l="l" t="t" r="r" b="b"/>
              <a:pathLst>
                <a:path w="301" h="269" extrusionOk="0">
                  <a:moveTo>
                    <a:pt x="151" y="1"/>
                  </a:moveTo>
                  <a:cubicBezTo>
                    <a:pt x="113" y="1"/>
                    <a:pt x="75" y="17"/>
                    <a:pt x="50" y="47"/>
                  </a:cubicBezTo>
                  <a:cubicBezTo>
                    <a:pt x="0" y="104"/>
                    <a:pt x="8" y="189"/>
                    <a:pt x="63" y="236"/>
                  </a:cubicBezTo>
                  <a:cubicBezTo>
                    <a:pt x="89" y="258"/>
                    <a:pt x="120" y="269"/>
                    <a:pt x="151" y="269"/>
                  </a:cubicBezTo>
                  <a:cubicBezTo>
                    <a:pt x="188" y="269"/>
                    <a:pt x="226" y="253"/>
                    <a:pt x="252" y="222"/>
                  </a:cubicBezTo>
                  <a:cubicBezTo>
                    <a:pt x="301" y="166"/>
                    <a:pt x="294" y="81"/>
                    <a:pt x="238" y="34"/>
                  </a:cubicBezTo>
                  <a:cubicBezTo>
                    <a:pt x="213" y="12"/>
                    <a:pt x="181"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1" name="Google Shape;2951;p37"/>
          <p:cNvGrpSpPr/>
          <p:nvPr/>
        </p:nvGrpSpPr>
        <p:grpSpPr>
          <a:xfrm rot="-1074103">
            <a:off x="7181552" y="410455"/>
            <a:ext cx="1395454" cy="1292560"/>
            <a:chOff x="396852" y="3850761"/>
            <a:chExt cx="745338" cy="690380"/>
          </a:xfrm>
        </p:grpSpPr>
        <p:sp>
          <p:nvSpPr>
            <p:cNvPr id="2952" name="Google Shape;2952;p37"/>
            <p:cNvSpPr/>
            <p:nvPr/>
          </p:nvSpPr>
          <p:spPr>
            <a:xfrm>
              <a:off x="567636" y="3981125"/>
              <a:ext cx="32317" cy="29457"/>
            </a:xfrm>
            <a:custGeom>
              <a:avLst/>
              <a:gdLst/>
              <a:ahLst/>
              <a:cxnLst/>
              <a:rect l="l" t="t" r="r" b="b"/>
              <a:pathLst>
                <a:path w="678" h="618" extrusionOk="0">
                  <a:moveTo>
                    <a:pt x="423" y="1"/>
                  </a:moveTo>
                  <a:cubicBezTo>
                    <a:pt x="398" y="1"/>
                    <a:pt x="374" y="4"/>
                    <a:pt x="354" y="12"/>
                  </a:cubicBezTo>
                  <a:cubicBezTo>
                    <a:pt x="303" y="31"/>
                    <a:pt x="254" y="52"/>
                    <a:pt x="202" y="72"/>
                  </a:cubicBezTo>
                  <a:cubicBezTo>
                    <a:pt x="112" y="109"/>
                    <a:pt x="32" y="177"/>
                    <a:pt x="14" y="280"/>
                  </a:cubicBezTo>
                  <a:cubicBezTo>
                    <a:pt x="0" y="353"/>
                    <a:pt x="11" y="426"/>
                    <a:pt x="52" y="490"/>
                  </a:cubicBezTo>
                  <a:cubicBezTo>
                    <a:pt x="91" y="550"/>
                    <a:pt x="157" y="596"/>
                    <a:pt x="227" y="611"/>
                  </a:cubicBezTo>
                  <a:cubicBezTo>
                    <a:pt x="247" y="616"/>
                    <a:pt x="266" y="618"/>
                    <a:pt x="285" y="618"/>
                  </a:cubicBezTo>
                  <a:cubicBezTo>
                    <a:pt x="364" y="618"/>
                    <a:pt x="435" y="582"/>
                    <a:pt x="494" y="526"/>
                  </a:cubicBezTo>
                  <a:cubicBezTo>
                    <a:pt x="533" y="487"/>
                    <a:pt x="573" y="449"/>
                    <a:pt x="612" y="412"/>
                  </a:cubicBezTo>
                  <a:cubicBezTo>
                    <a:pt x="649" y="376"/>
                    <a:pt x="668" y="318"/>
                    <a:pt x="672" y="268"/>
                  </a:cubicBezTo>
                  <a:cubicBezTo>
                    <a:pt x="678" y="216"/>
                    <a:pt x="667" y="159"/>
                    <a:pt x="636" y="114"/>
                  </a:cubicBezTo>
                  <a:cubicBezTo>
                    <a:pt x="611" y="79"/>
                    <a:pt x="578" y="49"/>
                    <a:pt x="539" y="28"/>
                  </a:cubicBezTo>
                  <a:cubicBezTo>
                    <a:pt x="509" y="11"/>
                    <a:pt x="465" y="1"/>
                    <a:pt x="423" y="1"/>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7"/>
            <p:cNvSpPr/>
            <p:nvPr/>
          </p:nvSpPr>
          <p:spPr>
            <a:xfrm>
              <a:off x="638085" y="3919541"/>
              <a:ext cx="31936" cy="23690"/>
            </a:xfrm>
            <a:custGeom>
              <a:avLst/>
              <a:gdLst/>
              <a:ahLst/>
              <a:cxnLst/>
              <a:rect l="l" t="t" r="r" b="b"/>
              <a:pathLst>
                <a:path w="670" h="497" extrusionOk="0">
                  <a:moveTo>
                    <a:pt x="350" y="0"/>
                  </a:moveTo>
                  <a:cubicBezTo>
                    <a:pt x="175" y="0"/>
                    <a:pt x="0" y="192"/>
                    <a:pt x="124" y="384"/>
                  </a:cubicBezTo>
                  <a:cubicBezTo>
                    <a:pt x="175" y="464"/>
                    <a:pt x="248" y="497"/>
                    <a:pt x="320" y="497"/>
                  </a:cubicBezTo>
                  <a:cubicBezTo>
                    <a:pt x="495" y="497"/>
                    <a:pt x="669" y="306"/>
                    <a:pt x="546" y="113"/>
                  </a:cubicBezTo>
                  <a:cubicBezTo>
                    <a:pt x="495" y="33"/>
                    <a:pt x="422" y="0"/>
                    <a:pt x="350" y="0"/>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7"/>
            <p:cNvSpPr/>
            <p:nvPr/>
          </p:nvSpPr>
          <p:spPr>
            <a:xfrm>
              <a:off x="424450" y="3853192"/>
              <a:ext cx="681800" cy="681800"/>
            </a:xfrm>
            <a:custGeom>
              <a:avLst/>
              <a:gdLst/>
              <a:ahLst/>
              <a:cxnLst/>
              <a:rect l="l" t="t" r="r" b="b"/>
              <a:pathLst>
                <a:path w="14304" h="14304" extrusionOk="0">
                  <a:moveTo>
                    <a:pt x="7153" y="1"/>
                  </a:moveTo>
                  <a:cubicBezTo>
                    <a:pt x="5256" y="1"/>
                    <a:pt x="3437" y="754"/>
                    <a:pt x="2096" y="2095"/>
                  </a:cubicBezTo>
                  <a:cubicBezTo>
                    <a:pt x="755" y="3436"/>
                    <a:pt x="1" y="5255"/>
                    <a:pt x="1" y="7152"/>
                  </a:cubicBezTo>
                  <a:cubicBezTo>
                    <a:pt x="1" y="9049"/>
                    <a:pt x="755" y="10867"/>
                    <a:pt x="2096" y="12208"/>
                  </a:cubicBezTo>
                  <a:cubicBezTo>
                    <a:pt x="3437" y="13549"/>
                    <a:pt x="5256" y="14303"/>
                    <a:pt x="7153" y="14303"/>
                  </a:cubicBezTo>
                  <a:cubicBezTo>
                    <a:pt x="9050" y="14303"/>
                    <a:pt x="10868" y="13549"/>
                    <a:pt x="12209" y="12208"/>
                  </a:cubicBezTo>
                  <a:cubicBezTo>
                    <a:pt x="13550" y="10867"/>
                    <a:pt x="14304" y="9049"/>
                    <a:pt x="14304" y="7152"/>
                  </a:cubicBezTo>
                  <a:cubicBezTo>
                    <a:pt x="14304" y="5255"/>
                    <a:pt x="13550" y="3436"/>
                    <a:pt x="12209" y="2095"/>
                  </a:cubicBezTo>
                  <a:cubicBezTo>
                    <a:pt x="10868" y="754"/>
                    <a:pt x="9050" y="1"/>
                    <a:pt x="7153" y="1"/>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7"/>
            <p:cNvSpPr/>
            <p:nvPr/>
          </p:nvSpPr>
          <p:spPr>
            <a:xfrm>
              <a:off x="444326" y="4290280"/>
              <a:ext cx="497813" cy="221976"/>
            </a:xfrm>
            <a:custGeom>
              <a:avLst/>
              <a:gdLst/>
              <a:ahLst/>
              <a:cxnLst/>
              <a:rect l="l" t="t" r="r" b="b"/>
              <a:pathLst>
                <a:path w="10444" h="4657" extrusionOk="0">
                  <a:moveTo>
                    <a:pt x="1676" y="1"/>
                  </a:moveTo>
                  <a:cubicBezTo>
                    <a:pt x="1105" y="1"/>
                    <a:pt x="535" y="151"/>
                    <a:pt x="0" y="380"/>
                  </a:cubicBezTo>
                  <a:cubicBezTo>
                    <a:pt x="179" y="882"/>
                    <a:pt x="413" y="1356"/>
                    <a:pt x="692" y="1799"/>
                  </a:cubicBezTo>
                  <a:cubicBezTo>
                    <a:pt x="703" y="1788"/>
                    <a:pt x="715" y="1779"/>
                    <a:pt x="726" y="1768"/>
                  </a:cubicBezTo>
                  <a:cubicBezTo>
                    <a:pt x="1129" y="1414"/>
                    <a:pt x="1586" y="1047"/>
                    <a:pt x="2135" y="973"/>
                  </a:cubicBezTo>
                  <a:cubicBezTo>
                    <a:pt x="2200" y="964"/>
                    <a:pt x="2264" y="960"/>
                    <a:pt x="2328" y="960"/>
                  </a:cubicBezTo>
                  <a:cubicBezTo>
                    <a:pt x="2827" y="960"/>
                    <a:pt x="3296" y="1214"/>
                    <a:pt x="3653" y="1555"/>
                  </a:cubicBezTo>
                  <a:cubicBezTo>
                    <a:pt x="3983" y="1871"/>
                    <a:pt x="4222" y="2279"/>
                    <a:pt x="4584" y="2562"/>
                  </a:cubicBezTo>
                  <a:cubicBezTo>
                    <a:pt x="4988" y="2879"/>
                    <a:pt x="5512" y="2885"/>
                    <a:pt x="6004" y="2885"/>
                  </a:cubicBezTo>
                  <a:cubicBezTo>
                    <a:pt x="6243" y="2885"/>
                    <a:pt x="6484" y="2872"/>
                    <a:pt x="6725" y="2872"/>
                  </a:cubicBezTo>
                  <a:cubicBezTo>
                    <a:pt x="6909" y="2872"/>
                    <a:pt x="7094" y="2880"/>
                    <a:pt x="7276" y="2909"/>
                  </a:cubicBezTo>
                  <a:cubicBezTo>
                    <a:pt x="7727" y="2978"/>
                    <a:pt x="8119" y="3205"/>
                    <a:pt x="8453" y="3510"/>
                  </a:cubicBezTo>
                  <a:cubicBezTo>
                    <a:pt x="8809" y="3836"/>
                    <a:pt x="9089" y="4223"/>
                    <a:pt x="9298" y="4657"/>
                  </a:cubicBezTo>
                  <a:cubicBezTo>
                    <a:pt x="9700" y="4503"/>
                    <a:pt x="10082" y="4312"/>
                    <a:pt x="10444" y="4093"/>
                  </a:cubicBezTo>
                  <a:cubicBezTo>
                    <a:pt x="10166" y="3676"/>
                    <a:pt x="9814" y="3299"/>
                    <a:pt x="9379" y="3045"/>
                  </a:cubicBezTo>
                  <a:cubicBezTo>
                    <a:pt x="8902" y="2765"/>
                    <a:pt x="8354" y="2631"/>
                    <a:pt x="7808" y="2578"/>
                  </a:cubicBezTo>
                  <a:cubicBezTo>
                    <a:pt x="6925" y="2491"/>
                    <a:pt x="5910" y="2693"/>
                    <a:pt x="5133" y="2160"/>
                  </a:cubicBezTo>
                  <a:cubicBezTo>
                    <a:pt x="4733" y="1887"/>
                    <a:pt x="4447" y="1495"/>
                    <a:pt x="4116" y="1150"/>
                  </a:cubicBezTo>
                  <a:cubicBezTo>
                    <a:pt x="3727" y="743"/>
                    <a:pt x="3268" y="394"/>
                    <a:pt x="2738" y="192"/>
                  </a:cubicBezTo>
                  <a:cubicBezTo>
                    <a:pt x="2389" y="59"/>
                    <a:pt x="2032" y="1"/>
                    <a:pt x="1676"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7"/>
            <p:cNvSpPr/>
            <p:nvPr/>
          </p:nvSpPr>
          <p:spPr>
            <a:xfrm>
              <a:off x="644805" y="3859436"/>
              <a:ext cx="373408" cy="178982"/>
            </a:xfrm>
            <a:custGeom>
              <a:avLst/>
              <a:gdLst/>
              <a:ahLst/>
              <a:cxnLst/>
              <a:rect l="l" t="t" r="r" b="b"/>
              <a:pathLst>
                <a:path w="7834" h="3755" extrusionOk="0">
                  <a:moveTo>
                    <a:pt x="1171" y="1"/>
                  </a:moveTo>
                  <a:cubicBezTo>
                    <a:pt x="768" y="79"/>
                    <a:pt x="375" y="190"/>
                    <a:pt x="1" y="333"/>
                  </a:cubicBezTo>
                  <a:cubicBezTo>
                    <a:pt x="594" y="666"/>
                    <a:pt x="1087" y="1152"/>
                    <a:pt x="1550" y="1646"/>
                  </a:cubicBezTo>
                  <a:cubicBezTo>
                    <a:pt x="2054" y="2186"/>
                    <a:pt x="2539" y="2761"/>
                    <a:pt x="3150" y="3183"/>
                  </a:cubicBezTo>
                  <a:cubicBezTo>
                    <a:pt x="3450" y="3389"/>
                    <a:pt x="3780" y="3561"/>
                    <a:pt x="4134" y="3650"/>
                  </a:cubicBezTo>
                  <a:cubicBezTo>
                    <a:pt x="4412" y="3719"/>
                    <a:pt x="4697" y="3754"/>
                    <a:pt x="4982" y="3754"/>
                  </a:cubicBezTo>
                  <a:cubicBezTo>
                    <a:pt x="5086" y="3754"/>
                    <a:pt x="5191" y="3750"/>
                    <a:pt x="5295" y="3740"/>
                  </a:cubicBezTo>
                  <a:cubicBezTo>
                    <a:pt x="6033" y="3673"/>
                    <a:pt x="6742" y="3357"/>
                    <a:pt x="7290" y="2859"/>
                  </a:cubicBezTo>
                  <a:cubicBezTo>
                    <a:pt x="7498" y="2670"/>
                    <a:pt x="7679" y="2457"/>
                    <a:pt x="7833" y="2226"/>
                  </a:cubicBezTo>
                  <a:cubicBezTo>
                    <a:pt x="7726" y="2108"/>
                    <a:pt x="7613" y="1996"/>
                    <a:pt x="7499" y="1885"/>
                  </a:cubicBezTo>
                  <a:cubicBezTo>
                    <a:pt x="7297" y="2018"/>
                    <a:pt x="7091" y="2149"/>
                    <a:pt x="6876" y="2264"/>
                  </a:cubicBezTo>
                  <a:cubicBezTo>
                    <a:pt x="6450" y="2493"/>
                    <a:pt x="5992" y="2613"/>
                    <a:pt x="5511" y="2613"/>
                  </a:cubicBezTo>
                  <a:cubicBezTo>
                    <a:pt x="5467" y="2613"/>
                    <a:pt x="5423" y="2612"/>
                    <a:pt x="5378" y="2610"/>
                  </a:cubicBezTo>
                  <a:cubicBezTo>
                    <a:pt x="4753" y="2582"/>
                    <a:pt x="4143" y="2374"/>
                    <a:pt x="3588" y="2092"/>
                  </a:cubicBezTo>
                  <a:cubicBezTo>
                    <a:pt x="2639" y="1613"/>
                    <a:pt x="1788" y="878"/>
                    <a:pt x="1171"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7"/>
            <p:cNvSpPr/>
            <p:nvPr/>
          </p:nvSpPr>
          <p:spPr>
            <a:xfrm>
              <a:off x="550238" y="3893993"/>
              <a:ext cx="520931" cy="283750"/>
            </a:xfrm>
            <a:custGeom>
              <a:avLst/>
              <a:gdLst/>
              <a:ahLst/>
              <a:cxnLst/>
              <a:rect l="l" t="t" r="r" b="b"/>
              <a:pathLst>
                <a:path w="10929" h="5953" extrusionOk="0">
                  <a:moveTo>
                    <a:pt x="1127" y="0"/>
                  </a:moveTo>
                  <a:cubicBezTo>
                    <a:pt x="726" y="216"/>
                    <a:pt x="350" y="467"/>
                    <a:pt x="1" y="753"/>
                  </a:cubicBezTo>
                  <a:cubicBezTo>
                    <a:pt x="291" y="797"/>
                    <a:pt x="574" y="885"/>
                    <a:pt x="840" y="1016"/>
                  </a:cubicBezTo>
                  <a:cubicBezTo>
                    <a:pt x="1299" y="1241"/>
                    <a:pt x="1695" y="1575"/>
                    <a:pt x="2049" y="1938"/>
                  </a:cubicBezTo>
                  <a:cubicBezTo>
                    <a:pt x="2421" y="2322"/>
                    <a:pt x="2751" y="2743"/>
                    <a:pt x="3079" y="3166"/>
                  </a:cubicBezTo>
                  <a:cubicBezTo>
                    <a:pt x="3405" y="3587"/>
                    <a:pt x="3734" y="4003"/>
                    <a:pt x="4087" y="4401"/>
                  </a:cubicBezTo>
                  <a:cubicBezTo>
                    <a:pt x="4806" y="5211"/>
                    <a:pt x="5865" y="5953"/>
                    <a:pt x="6982" y="5953"/>
                  </a:cubicBezTo>
                  <a:cubicBezTo>
                    <a:pt x="7201" y="5953"/>
                    <a:pt x="7422" y="5924"/>
                    <a:pt x="7643" y="5863"/>
                  </a:cubicBezTo>
                  <a:cubicBezTo>
                    <a:pt x="8169" y="5715"/>
                    <a:pt x="8583" y="5356"/>
                    <a:pt x="8944" y="4958"/>
                  </a:cubicBezTo>
                  <a:cubicBezTo>
                    <a:pt x="9315" y="4549"/>
                    <a:pt x="9639" y="4079"/>
                    <a:pt x="10070" y="3728"/>
                  </a:cubicBezTo>
                  <a:cubicBezTo>
                    <a:pt x="10336" y="3511"/>
                    <a:pt x="10623" y="3307"/>
                    <a:pt x="10929" y="3141"/>
                  </a:cubicBezTo>
                  <a:cubicBezTo>
                    <a:pt x="10803" y="2885"/>
                    <a:pt x="10662" y="2639"/>
                    <a:pt x="10508" y="2403"/>
                  </a:cubicBezTo>
                  <a:cubicBezTo>
                    <a:pt x="10440" y="2508"/>
                    <a:pt x="10372" y="2616"/>
                    <a:pt x="10300" y="2722"/>
                  </a:cubicBezTo>
                  <a:cubicBezTo>
                    <a:pt x="10095" y="3024"/>
                    <a:pt x="9860" y="3292"/>
                    <a:pt x="9613" y="3560"/>
                  </a:cubicBezTo>
                  <a:cubicBezTo>
                    <a:pt x="9258" y="3943"/>
                    <a:pt x="8860" y="4306"/>
                    <a:pt x="8400" y="4557"/>
                  </a:cubicBezTo>
                  <a:cubicBezTo>
                    <a:pt x="8068" y="4738"/>
                    <a:pt x="7700" y="4858"/>
                    <a:pt x="7320" y="4864"/>
                  </a:cubicBezTo>
                  <a:cubicBezTo>
                    <a:pt x="7311" y="4864"/>
                    <a:pt x="7302" y="4864"/>
                    <a:pt x="7292" y="4864"/>
                  </a:cubicBezTo>
                  <a:cubicBezTo>
                    <a:pt x="6955" y="4864"/>
                    <a:pt x="6626" y="4774"/>
                    <a:pt x="6324" y="4627"/>
                  </a:cubicBezTo>
                  <a:cubicBezTo>
                    <a:pt x="5609" y="4281"/>
                    <a:pt x="5039" y="3670"/>
                    <a:pt x="4519" y="3087"/>
                  </a:cubicBezTo>
                  <a:cubicBezTo>
                    <a:pt x="3930" y="2428"/>
                    <a:pt x="3380" y="1732"/>
                    <a:pt x="2747" y="1113"/>
                  </a:cubicBezTo>
                  <a:cubicBezTo>
                    <a:pt x="2280" y="658"/>
                    <a:pt x="1746" y="224"/>
                    <a:pt x="1127" y="0"/>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7"/>
            <p:cNvSpPr/>
            <p:nvPr/>
          </p:nvSpPr>
          <p:spPr>
            <a:xfrm>
              <a:off x="446233" y="4039514"/>
              <a:ext cx="659970" cy="282177"/>
            </a:xfrm>
            <a:custGeom>
              <a:avLst/>
              <a:gdLst/>
              <a:ahLst/>
              <a:cxnLst/>
              <a:rect l="l" t="t" r="r" b="b"/>
              <a:pathLst>
                <a:path w="13846" h="5920" extrusionOk="0">
                  <a:moveTo>
                    <a:pt x="323" y="1"/>
                  </a:moveTo>
                  <a:cubicBezTo>
                    <a:pt x="202" y="239"/>
                    <a:pt x="94" y="482"/>
                    <a:pt x="0" y="734"/>
                  </a:cubicBezTo>
                  <a:cubicBezTo>
                    <a:pt x="1147" y="805"/>
                    <a:pt x="2274" y="1048"/>
                    <a:pt x="3279" y="1628"/>
                  </a:cubicBezTo>
                  <a:cubicBezTo>
                    <a:pt x="3801" y="1929"/>
                    <a:pt x="4278" y="2303"/>
                    <a:pt x="4722" y="2710"/>
                  </a:cubicBezTo>
                  <a:cubicBezTo>
                    <a:pt x="4974" y="2942"/>
                    <a:pt x="5216" y="3183"/>
                    <a:pt x="5451" y="3432"/>
                  </a:cubicBezTo>
                  <a:cubicBezTo>
                    <a:pt x="5711" y="3706"/>
                    <a:pt x="5955" y="3993"/>
                    <a:pt x="6213" y="4267"/>
                  </a:cubicBezTo>
                  <a:cubicBezTo>
                    <a:pt x="7160" y="5278"/>
                    <a:pt x="8514" y="5919"/>
                    <a:pt x="9906" y="5919"/>
                  </a:cubicBezTo>
                  <a:cubicBezTo>
                    <a:pt x="9947" y="5919"/>
                    <a:pt x="9987" y="5919"/>
                    <a:pt x="10028" y="5918"/>
                  </a:cubicBezTo>
                  <a:cubicBezTo>
                    <a:pt x="10761" y="5898"/>
                    <a:pt x="11481" y="5693"/>
                    <a:pt x="12113" y="5322"/>
                  </a:cubicBezTo>
                  <a:cubicBezTo>
                    <a:pt x="12673" y="4994"/>
                    <a:pt x="13173" y="4575"/>
                    <a:pt x="13625" y="4112"/>
                  </a:cubicBezTo>
                  <a:cubicBezTo>
                    <a:pt x="13689" y="4046"/>
                    <a:pt x="13752" y="3981"/>
                    <a:pt x="13813" y="3914"/>
                  </a:cubicBezTo>
                  <a:cubicBezTo>
                    <a:pt x="13834" y="3693"/>
                    <a:pt x="13846" y="3470"/>
                    <a:pt x="13846" y="3244"/>
                  </a:cubicBezTo>
                  <a:cubicBezTo>
                    <a:pt x="13846" y="2861"/>
                    <a:pt x="13814" y="2485"/>
                    <a:pt x="13757" y="2118"/>
                  </a:cubicBezTo>
                  <a:cubicBezTo>
                    <a:pt x="13508" y="2437"/>
                    <a:pt x="13220" y="2726"/>
                    <a:pt x="12898" y="2977"/>
                  </a:cubicBezTo>
                  <a:cubicBezTo>
                    <a:pt x="12413" y="3355"/>
                    <a:pt x="11867" y="3666"/>
                    <a:pt x="11298" y="3899"/>
                  </a:cubicBezTo>
                  <a:cubicBezTo>
                    <a:pt x="10756" y="4123"/>
                    <a:pt x="10180" y="4266"/>
                    <a:pt x="9593" y="4296"/>
                  </a:cubicBezTo>
                  <a:cubicBezTo>
                    <a:pt x="9518" y="4300"/>
                    <a:pt x="9443" y="4302"/>
                    <a:pt x="9369" y="4302"/>
                  </a:cubicBezTo>
                  <a:cubicBezTo>
                    <a:pt x="8271" y="4302"/>
                    <a:pt x="7223" y="3897"/>
                    <a:pt x="6301" y="3313"/>
                  </a:cubicBezTo>
                  <a:cubicBezTo>
                    <a:pt x="5752" y="2963"/>
                    <a:pt x="5264" y="2536"/>
                    <a:pt x="4744" y="2146"/>
                  </a:cubicBezTo>
                  <a:cubicBezTo>
                    <a:pt x="4268" y="1791"/>
                    <a:pt x="3773" y="1464"/>
                    <a:pt x="3257" y="1175"/>
                  </a:cubicBezTo>
                  <a:cubicBezTo>
                    <a:pt x="2332" y="658"/>
                    <a:pt x="1343" y="275"/>
                    <a:pt x="323"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7"/>
            <p:cNvSpPr/>
            <p:nvPr/>
          </p:nvSpPr>
          <p:spPr>
            <a:xfrm>
              <a:off x="424545" y="4166351"/>
              <a:ext cx="659779" cy="242615"/>
            </a:xfrm>
            <a:custGeom>
              <a:avLst/>
              <a:gdLst/>
              <a:ahLst/>
              <a:cxnLst/>
              <a:rect l="l" t="t" r="r" b="b"/>
              <a:pathLst>
                <a:path w="13842" h="5090" extrusionOk="0">
                  <a:moveTo>
                    <a:pt x="574" y="1"/>
                  </a:moveTo>
                  <a:cubicBezTo>
                    <a:pt x="411" y="1"/>
                    <a:pt x="247" y="2"/>
                    <a:pt x="83" y="2"/>
                  </a:cubicBezTo>
                  <a:cubicBezTo>
                    <a:pt x="64" y="2"/>
                    <a:pt x="44" y="2"/>
                    <a:pt x="25" y="2"/>
                  </a:cubicBezTo>
                  <a:cubicBezTo>
                    <a:pt x="9" y="194"/>
                    <a:pt x="1" y="386"/>
                    <a:pt x="1" y="582"/>
                  </a:cubicBezTo>
                  <a:cubicBezTo>
                    <a:pt x="1" y="1127"/>
                    <a:pt x="64" y="1657"/>
                    <a:pt x="180" y="2168"/>
                  </a:cubicBezTo>
                  <a:cubicBezTo>
                    <a:pt x="761" y="2009"/>
                    <a:pt x="1359" y="1871"/>
                    <a:pt x="1965" y="1871"/>
                  </a:cubicBezTo>
                  <a:cubicBezTo>
                    <a:pt x="1976" y="1871"/>
                    <a:pt x="1987" y="1871"/>
                    <a:pt x="1998" y="1871"/>
                  </a:cubicBezTo>
                  <a:cubicBezTo>
                    <a:pt x="2578" y="1876"/>
                    <a:pt x="3134" y="2032"/>
                    <a:pt x="3644" y="2306"/>
                  </a:cubicBezTo>
                  <a:cubicBezTo>
                    <a:pt x="4286" y="2655"/>
                    <a:pt x="4803" y="3160"/>
                    <a:pt x="5359" y="3624"/>
                  </a:cubicBezTo>
                  <a:cubicBezTo>
                    <a:pt x="5775" y="3971"/>
                    <a:pt x="6221" y="4293"/>
                    <a:pt x="6751" y="4435"/>
                  </a:cubicBezTo>
                  <a:cubicBezTo>
                    <a:pt x="7052" y="4516"/>
                    <a:pt x="7361" y="4542"/>
                    <a:pt x="7671" y="4542"/>
                  </a:cubicBezTo>
                  <a:cubicBezTo>
                    <a:pt x="8022" y="4542"/>
                    <a:pt x="8375" y="4509"/>
                    <a:pt x="8722" y="4485"/>
                  </a:cubicBezTo>
                  <a:cubicBezTo>
                    <a:pt x="9169" y="4453"/>
                    <a:pt x="9619" y="4422"/>
                    <a:pt x="10068" y="4422"/>
                  </a:cubicBezTo>
                  <a:cubicBezTo>
                    <a:pt x="10517" y="4422"/>
                    <a:pt x="10965" y="4453"/>
                    <a:pt x="11406" y="4547"/>
                  </a:cubicBezTo>
                  <a:cubicBezTo>
                    <a:pt x="11874" y="4647"/>
                    <a:pt x="12307" y="4832"/>
                    <a:pt x="12699" y="5090"/>
                  </a:cubicBezTo>
                  <a:cubicBezTo>
                    <a:pt x="13179" y="4499"/>
                    <a:pt x="13566" y="3830"/>
                    <a:pt x="13841" y="3107"/>
                  </a:cubicBezTo>
                  <a:lnTo>
                    <a:pt x="13841" y="3107"/>
                  </a:lnTo>
                  <a:cubicBezTo>
                    <a:pt x="13590" y="3143"/>
                    <a:pt x="13340" y="3194"/>
                    <a:pt x="13091" y="3253"/>
                  </a:cubicBezTo>
                  <a:cubicBezTo>
                    <a:pt x="12385" y="3420"/>
                    <a:pt x="11690" y="3634"/>
                    <a:pt x="10987" y="3808"/>
                  </a:cubicBezTo>
                  <a:cubicBezTo>
                    <a:pt x="10291" y="3980"/>
                    <a:pt x="9545" y="4130"/>
                    <a:pt x="8813" y="4130"/>
                  </a:cubicBezTo>
                  <a:cubicBezTo>
                    <a:pt x="8160" y="4130"/>
                    <a:pt x="7517" y="4011"/>
                    <a:pt x="6931" y="3682"/>
                  </a:cubicBezTo>
                  <a:cubicBezTo>
                    <a:pt x="5708" y="2996"/>
                    <a:pt x="4974" y="1767"/>
                    <a:pt x="3896" y="910"/>
                  </a:cubicBezTo>
                  <a:cubicBezTo>
                    <a:pt x="3594" y="670"/>
                    <a:pt x="3267" y="455"/>
                    <a:pt x="2902" y="322"/>
                  </a:cubicBezTo>
                  <a:cubicBezTo>
                    <a:pt x="2519" y="182"/>
                    <a:pt x="2119" y="91"/>
                    <a:pt x="1712" y="48"/>
                  </a:cubicBezTo>
                  <a:cubicBezTo>
                    <a:pt x="1334" y="7"/>
                    <a:pt x="954" y="1"/>
                    <a:pt x="574"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7"/>
            <p:cNvSpPr/>
            <p:nvPr/>
          </p:nvSpPr>
          <p:spPr>
            <a:xfrm>
              <a:off x="501429" y="4384180"/>
              <a:ext cx="252100" cy="150478"/>
            </a:xfrm>
            <a:custGeom>
              <a:avLst/>
              <a:gdLst/>
              <a:ahLst/>
              <a:cxnLst/>
              <a:rect l="l" t="t" r="r" b="b"/>
              <a:pathLst>
                <a:path w="5289" h="3157" extrusionOk="0">
                  <a:moveTo>
                    <a:pt x="900" y="0"/>
                  </a:moveTo>
                  <a:cubicBezTo>
                    <a:pt x="725" y="0"/>
                    <a:pt x="550" y="38"/>
                    <a:pt x="395" y="125"/>
                  </a:cubicBezTo>
                  <a:cubicBezTo>
                    <a:pt x="224" y="221"/>
                    <a:pt x="95" y="368"/>
                    <a:pt x="0" y="535"/>
                  </a:cubicBezTo>
                  <a:cubicBezTo>
                    <a:pt x="1263" y="2080"/>
                    <a:pt x="3157" y="3084"/>
                    <a:pt x="5289" y="3157"/>
                  </a:cubicBezTo>
                  <a:cubicBezTo>
                    <a:pt x="5287" y="3138"/>
                    <a:pt x="5286" y="3121"/>
                    <a:pt x="5282" y="3103"/>
                  </a:cubicBezTo>
                  <a:cubicBezTo>
                    <a:pt x="5231" y="2760"/>
                    <a:pt x="5101" y="2445"/>
                    <a:pt x="4883" y="2174"/>
                  </a:cubicBezTo>
                  <a:cubicBezTo>
                    <a:pt x="4697" y="1945"/>
                    <a:pt x="4460" y="1782"/>
                    <a:pt x="4193" y="1664"/>
                  </a:cubicBezTo>
                  <a:cubicBezTo>
                    <a:pt x="3648" y="1420"/>
                    <a:pt x="3057" y="1295"/>
                    <a:pt x="2577" y="924"/>
                  </a:cubicBezTo>
                  <a:cubicBezTo>
                    <a:pt x="2337" y="738"/>
                    <a:pt x="2122" y="515"/>
                    <a:pt x="1874" y="338"/>
                  </a:cubicBezTo>
                  <a:cubicBezTo>
                    <a:pt x="1653" y="181"/>
                    <a:pt x="1393" y="68"/>
                    <a:pt x="1126" y="20"/>
                  </a:cubicBezTo>
                  <a:cubicBezTo>
                    <a:pt x="1052" y="7"/>
                    <a:pt x="976" y="0"/>
                    <a:pt x="900" y="0"/>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7"/>
            <p:cNvSpPr/>
            <p:nvPr/>
          </p:nvSpPr>
          <p:spPr>
            <a:xfrm>
              <a:off x="396852" y="4088085"/>
              <a:ext cx="497766" cy="453056"/>
            </a:xfrm>
            <a:custGeom>
              <a:avLst/>
              <a:gdLst/>
              <a:ahLst/>
              <a:cxnLst/>
              <a:rect l="l" t="t" r="r" b="b"/>
              <a:pathLst>
                <a:path w="10443" h="9505" extrusionOk="0">
                  <a:moveTo>
                    <a:pt x="943" y="1"/>
                  </a:moveTo>
                  <a:cubicBezTo>
                    <a:pt x="940" y="1"/>
                    <a:pt x="936" y="3"/>
                    <a:pt x="935" y="7"/>
                  </a:cubicBezTo>
                  <a:cubicBezTo>
                    <a:pt x="1" y="2563"/>
                    <a:pt x="861" y="5643"/>
                    <a:pt x="2798" y="7500"/>
                  </a:cubicBezTo>
                  <a:cubicBezTo>
                    <a:pt x="4170" y="8815"/>
                    <a:pt x="6033" y="9505"/>
                    <a:pt x="7903" y="9505"/>
                  </a:cubicBezTo>
                  <a:cubicBezTo>
                    <a:pt x="8743" y="9505"/>
                    <a:pt x="9583" y="9366"/>
                    <a:pt x="10381" y="9082"/>
                  </a:cubicBezTo>
                  <a:cubicBezTo>
                    <a:pt x="10443" y="9057"/>
                    <a:pt x="10427" y="8966"/>
                    <a:pt x="10371" y="8966"/>
                  </a:cubicBezTo>
                  <a:cubicBezTo>
                    <a:pt x="10365" y="8966"/>
                    <a:pt x="10358" y="8968"/>
                    <a:pt x="10351" y="8970"/>
                  </a:cubicBezTo>
                  <a:cubicBezTo>
                    <a:pt x="9594" y="9221"/>
                    <a:pt x="8800" y="9345"/>
                    <a:pt x="8006" y="9345"/>
                  </a:cubicBezTo>
                  <a:cubicBezTo>
                    <a:pt x="6148" y="9345"/>
                    <a:pt x="4293" y="8667"/>
                    <a:pt x="2932" y="7365"/>
                  </a:cubicBezTo>
                  <a:cubicBezTo>
                    <a:pt x="940" y="5459"/>
                    <a:pt x="356" y="2632"/>
                    <a:pt x="950" y="11"/>
                  </a:cubicBezTo>
                  <a:cubicBezTo>
                    <a:pt x="952" y="5"/>
                    <a:pt x="948" y="1"/>
                    <a:pt x="9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7"/>
            <p:cNvSpPr/>
            <p:nvPr/>
          </p:nvSpPr>
          <p:spPr>
            <a:xfrm>
              <a:off x="498140" y="3850761"/>
              <a:ext cx="644049" cy="434419"/>
            </a:xfrm>
            <a:custGeom>
              <a:avLst/>
              <a:gdLst/>
              <a:ahLst/>
              <a:cxnLst/>
              <a:rect l="l" t="t" r="r" b="b"/>
              <a:pathLst>
                <a:path w="13512" h="9114" extrusionOk="0">
                  <a:moveTo>
                    <a:pt x="5709" y="0"/>
                  </a:moveTo>
                  <a:cubicBezTo>
                    <a:pt x="3551" y="0"/>
                    <a:pt x="1416" y="939"/>
                    <a:pt x="13" y="2687"/>
                  </a:cubicBezTo>
                  <a:cubicBezTo>
                    <a:pt x="1" y="2703"/>
                    <a:pt x="13" y="2723"/>
                    <a:pt x="27" y="2723"/>
                  </a:cubicBezTo>
                  <a:cubicBezTo>
                    <a:pt x="32" y="2723"/>
                    <a:pt x="36" y="2721"/>
                    <a:pt x="41" y="2716"/>
                  </a:cubicBezTo>
                  <a:cubicBezTo>
                    <a:pt x="1562" y="1122"/>
                    <a:pt x="3621" y="190"/>
                    <a:pt x="5724" y="190"/>
                  </a:cubicBezTo>
                  <a:cubicBezTo>
                    <a:pt x="6778" y="190"/>
                    <a:pt x="7842" y="424"/>
                    <a:pt x="8856" y="926"/>
                  </a:cubicBezTo>
                  <a:cubicBezTo>
                    <a:pt x="11838" y="2404"/>
                    <a:pt x="13385" y="5847"/>
                    <a:pt x="12471" y="9060"/>
                  </a:cubicBezTo>
                  <a:cubicBezTo>
                    <a:pt x="12462" y="9092"/>
                    <a:pt x="12488" y="9113"/>
                    <a:pt x="12514" y="9113"/>
                  </a:cubicBezTo>
                  <a:cubicBezTo>
                    <a:pt x="12532" y="9113"/>
                    <a:pt x="12549" y="9104"/>
                    <a:pt x="12555" y="9083"/>
                  </a:cubicBezTo>
                  <a:cubicBezTo>
                    <a:pt x="13512" y="5823"/>
                    <a:pt x="12010" y="2284"/>
                    <a:pt x="8953" y="759"/>
                  </a:cubicBezTo>
                  <a:cubicBezTo>
                    <a:pt x="7929" y="247"/>
                    <a:pt x="6816" y="0"/>
                    <a:pt x="57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7"/>
            <p:cNvSpPr/>
            <p:nvPr/>
          </p:nvSpPr>
          <p:spPr>
            <a:xfrm>
              <a:off x="803625" y="4018971"/>
              <a:ext cx="22403" cy="22355"/>
            </a:xfrm>
            <a:custGeom>
              <a:avLst/>
              <a:gdLst/>
              <a:ahLst/>
              <a:cxnLst/>
              <a:rect l="l" t="t" r="r" b="b"/>
              <a:pathLst>
                <a:path w="470" h="469" extrusionOk="0">
                  <a:moveTo>
                    <a:pt x="235" y="1"/>
                  </a:moveTo>
                  <a:cubicBezTo>
                    <a:pt x="106" y="1"/>
                    <a:pt x="1" y="105"/>
                    <a:pt x="1" y="235"/>
                  </a:cubicBezTo>
                  <a:cubicBezTo>
                    <a:pt x="1" y="364"/>
                    <a:pt x="106" y="469"/>
                    <a:pt x="235" y="469"/>
                  </a:cubicBezTo>
                  <a:cubicBezTo>
                    <a:pt x="365" y="469"/>
                    <a:pt x="470" y="364"/>
                    <a:pt x="470" y="235"/>
                  </a:cubicBezTo>
                  <a:cubicBezTo>
                    <a:pt x="470" y="105"/>
                    <a:pt x="365" y="1"/>
                    <a:pt x="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7"/>
            <p:cNvSpPr/>
            <p:nvPr/>
          </p:nvSpPr>
          <p:spPr>
            <a:xfrm>
              <a:off x="666970" y="4010439"/>
              <a:ext cx="75883" cy="75644"/>
            </a:xfrm>
            <a:custGeom>
              <a:avLst/>
              <a:gdLst/>
              <a:ahLst/>
              <a:cxnLst/>
              <a:rect l="l" t="t" r="r" b="b"/>
              <a:pathLst>
                <a:path w="1592" h="1587" extrusionOk="0">
                  <a:moveTo>
                    <a:pt x="796" y="1"/>
                  </a:moveTo>
                  <a:cubicBezTo>
                    <a:pt x="360" y="1"/>
                    <a:pt x="6" y="353"/>
                    <a:pt x="3" y="790"/>
                  </a:cubicBezTo>
                  <a:cubicBezTo>
                    <a:pt x="0" y="1227"/>
                    <a:pt x="354" y="1584"/>
                    <a:pt x="792" y="1587"/>
                  </a:cubicBezTo>
                  <a:cubicBezTo>
                    <a:pt x="793" y="1587"/>
                    <a:pt x="794" y="1587"/>
                    <a:pt x="796" y="1587"/>
                  </a:cubicBezTo>
                  <a:cubicBezTo>
                    <a:pt x="1233" y="1587"/>
                    <a:pt x="1586" y="1234"/>
                    <a:pt x="1589" y="797"/>
                  </a:cubicBezTo>
                  <a:cubicBezTo>
                    <a:pt x="1592" y="360"/>
                    <a:pt x="1238" y="3"/>
                    <a:pt x="800" y="1"/>
                  </a:cubicBezTo>
                  <a:cubicBezTo>
                    <a:pt x="799" y="1"/>
                    <a:pt x="798" y="1"/>
                    <a:pt x="7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7"/>
            <p:cNvSpPr/>
            <p:nvPr/>
          </p:nvSpPr>
          <p:spPr>
            <a:xfrm>
              <a:off x="886753" y="4010439"/>
              <a:ext cx="76216" cy="75644"/>
            </a:xfrm>
            <a:custGeom>
              <a:avLst/>
              <a:gdLst/>
              <a:ahLst/>
              <a:cxnLst/>
              <a:rect l="l" t="t" r="r" b="b"/>
              <a:pathLst>
                <a:path w="1599" h="1587" extrusionOk="0">
                  <a:moveTo>
                    <a:pt x="799" y="0"/>
                  </a:moveTo>
                  <a:cubicBezTo>
                    <a:pt x="366" y="0"/>
                    <a:pt x="12" y="349"/>
                    <a:pt x="6" y="783"/>
                  </a:cubicBezTo>
                  <a:cubicBezTo>
                    <a:pt x="1" y="1220"/>
                    <a:pt x="351" y="1580"/>
                    <a:pt x="788" y="1587"/>
                  </a:cubicBezTo>
                  <a:cubicBezTo>
                    <a:pt x="792" y="1587"/>
                    <a:pt x="796" y="1587"/>
                    <a:pt x="800" y="1587"/>
                  </a:cubicBezTo>
                  <a:cubicBezTo>
                    <a:pt x="1233" y="1587"/>
                    <a:pt x="1586" y="1238"/>
                    <a:pt x="1592" y="805"/>
                  </a:cubicBezTo>
                  <a:cubicBezTo>
                    <a:pt x="1598" y="367"/>
                    <a:pt x="1249" y="7"/>
                    <a:pt x="810" y="1"/>
                  </a:cubicBezTo>
                  <a:cubicBezTo>
                    <a:pt x="806" y="1"/>
                    <a:pt x="802" y="0"/>
                    <a:pt x="7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7"/>
            <p:cNvSpPr/>
            <p:nvPr/>
          </p:nvSpPr>
          <p:spPr>
            <a:xfrm>
              <a:off x="700192" y="3956482"/>
              <a:ext cx="65587" cy="41755"/>
            </a:xfrm>
            <a:custGeom>
              <a:avLst/>
              <a:gdLst/>
              <a:ahLst/>
              <a:cxnLst/>
              <a:rect l="l" t="t" r="r" b="b"/>
              <a:pathLst>
                <a:path w="1376" h="876" extrusionOk="0">
                  <a:moveTo>
                    <a:pt x="1253" y="1"/>
                  </a:moveTo>
                  <a:cubicBezTo>
                    <a:pt x="1185" y="1"/>
                    <a:pt x="1129" y="55"/>
                    <a:pt x="1129" y="123"/>
                  </a:cubicBezTo>
                  <a:cubicBezTo>
                    <a:pt x="1129" y="144"/>
                    <a:pt x="1122" y="629"/>
                    <a:pt x="747" y="629"/>
                  </a:cubicBezTo>
                  <a:cubicBezTo>
                    <a:pt x="351" y="629"/>
                    <a:pt x="258" y="239"/>
                    <a:pt x="254" y="221"/>
                  </a:cubicBezTo>
                  <a:cubicBezTo>
                    <a:pt x="241" y="163"/>
                    <a:pt x="192" y="124"/>
                    <a:pt x="135" y="124"/>
                  </a:cubicBezTo>
                  <a:cubicBezTo>
                    <a:pt x="127" y="124"/>
                    <a:pt x="118" y="125"/>
                    <a:pt x="109" y="127"/>
                  </a:cubicBezTo>
                  <a:cubicBezTo>
                    <a:pt x="43" y="140"/>
                    <a:pt x="1" y="206"/>
                    <a:pt x="14" y="273"/>
                  </a:cubicBezTo>
                  <a:cubicBezTo>
                    <a:pt x="59" y="480"/>
                    <a:pt x="270" y="875"/>
                    <a:pt x="747" y="875"/>
                  </a:cubicBezTo>
                  <a:cubicBezTo>
                    <a:pt x="1243" y="875"/>
                    <a:pt x="1374" y="384"/>
                    <a:pt x="1375" y="123"/>
                  </a:cubicBezTo>
                  <a:cubicBezTo>
                    <a:pt x="1375" y="55"/>
                    <a:pt x="1321" y="1"/>
                    <a:pt x="1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7"/>
            <p:cNvSpPr/>
            <p:nvPr/>
          </p:nvSpPr>
          <p:spPr>
            <a:xfrm>
              <a:off x="856533" y="3956482"/>
              <a:ext cx="65635" cy="41755"/>
            </a:xfrm>
            <a:custGeom>
              <a:avLst/>
              <a:gdLst/>
              <a:ahLst/>
              <a:cxnLst/>
              <a:rect l="l" t="t" r="r" b="b"/>
              <a:pathLst>
                <a:path w="1377" h="876" extrusionOk="0">
                  <a:moveTo>
                    <a:pt x="1253" y="1"/>
                  </a:moveTo>
                  <a:cubicBezTo>
                    <a:pt x="1184" y="1"/>
                    <a:pt x="1130" y="55"/>
                    <a:pt x="1130" y="123"/>
                  </a:cubicBezTo>
                  <a:cubicBezTo>
                    <a:pt x="1130" y="144"/>
                    <a:pt x="1126" y="629"/>
                    <a:pt x="748" y="629"/>
                  </a:cubicBezTo>
                  <a:cubicBezTo>
                    <a:pt x="351" y="629"/>
                    <a:pt x="259" y="239"/>
                    <a:pt x="255" y="221"/>
                  </a:cubicBezTo>
                  <a:cubicBezTo>
                    <a:pt x="242" y="163"/>
                    <a:pt x="193" y="124"/>
                    <a:pt x="136" y="124"/>
                  </a:cubicBezTo>
                  <a:cubicBezTo>
                    <a:pt x="127" y="124"/>
                    <a:pt x="118" y="125"/>
                    <a:pt x="109" y="127"/>
                  </a:cubicBezTo>
                  <a:cubicBezTo>
                    <a:pt x="42" y="140"/>
                    <a:pt x="0" y="206"/>
                    <a:pt x="15" y="273"/>
                  </a:cubicBezTo>
                  <a:cubicBezTo>
                    <a:pt x="60" y="480"/>
                    <a:pt x="271" y="875"/>
                    <a:pt x="748" y="875"/>
                  </a:cubicBezTo>
                  <a:cubicBezTo>
                    <a:pt x="1245" y="875"/>
                    <a:pt x="1376" y="384"/>
                    <a:pt x="1376" y="123"/>
                  </a:cubicBezTo>
                  <a:cubicBezTo>
                    <a:pt x="1376" y="55"/>
                    <a:pt x="1322" y="1"/>
                    <a:pt x="1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8" name="Google Shape;2968;p37"/>
          <p:cNvGrpSpPr/>
          <p:nvPr/>
        </p:nvGrpSpPr>
        <p:grpSpPr>
          <a:xfrm>
            <a:off x="-455628" y="6400786"/>
            <a:ext cx="345142" cy="348908"/>
            <a:chOff x="2335197" y="4238611"/>
            <a:chExt cx="345142" cy="348908"/>
          </a:xfrm>
        </p:grpSpPr>
        <p:grpSp>
          <p:nvGrpSpPr>
            <p:cNvPr id="2969" name="Google Shape;2969;p37"/>
            <p:cNvGrpSpPr/>
            <p:nvPr/>
          </p:nvGrpSpPr>
          <p:grpSpPr>
            <a:xfrm>
              <a:off x="2335197" y="4238611"/>
              <a:ext cx="345142" cy="348908"/>
              <a:chOff x="2335197" y="4238611"/>
              <a:chExt cx="345142" cy="348908"/>
            </a:xfrm>
          </p:grpSpPr>
          <p:sp>
            <p:nvSpPr>
              <p:cNvPr id="2970" name="Google Shape;2970;p37"/>
              <p:cNvSpPr/>
              <p:nvPr/>
            </p:nvSpPr>
            <p:spPr>
              <a:xfrm>
                <a:off x="2449212" y="4250718"/>
                <a:ext cx="140040" cy="242615"/>
              </a:xfrm>
              <a:custGeom>
                <a:avLst/>
                <a:gdLst/>
                <a:ahLst/>
                <a:cxnLst/>
                <a:rect l="l" t="t" r="r" b="b"/>
                <a:pathLst>
                  <a:path w="2938" h="5090" extrusionOk="0">
                    <a:moveTo>
                      <a:pt x="1546" y="0"/>
                    </a:moveTo>
                    <a:lnTo>
                      <a:pt x="1507" y="22"/>
                    </a:lnTo>
                    <a:lnTo>
                      <a:pt x="2889" y="2424"/>
                    </a:lnTo>
                    <a:lnTo>
                      <a:pt x="2365" y="4781"/>
                    </a:lnTo>
                    <a:lnTo>
                      <a:pt x="732" y="5040"/>
                    </a:lnTo>
                    <a:lnTo>
                      <a:pt x="49" y="2777"/>
                    </a:lnTo>
                    <a:lnTo>
                      <a:pt x="1546" y="285"/>
                    </a:lnTo>
                    <a:lnTo>
                      <a:pt x="1507" y="263"/>
                    </a:lnTo>
                    <a:lnTo>
                      <a:pt x="1" y="2773"/>
                    </a:lnTo>
                    <a:lnTo>
                      <a:pt x="698" y="5090"/>
                    </a:lnTo>
                    <a:lnTo>
                      <a:pt x="2402" y="4822"/>
                    </a:lnTo>
                    <a:lnTo>
                      <a:pt x="2936" y="2425"/>
                    </a:lnTo>
                    <a:lnTo>
                      <a:pt x="2937" y="2417"/>
                    </a:lnTo>
                    <a:lnTo>
                      <a:pt x="1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7"/>
              <p:cNvSpPr/>
              <p:nvPr/>
            </p:nvSpPr>
            <p:spPr>
              <a:xfrm>
                <a:off x="2562845" y="4478366"/>
                <a:ext cx="107294" cy="12774"/>
              </a:xfrm>
              <a:custGeom>
                <a:avLst/>
                <a:gdLst/>
                <a:ahLst/>
                <a:cxnLst/>
                <a:rect l="l" t="t" r="r" b="b"/>
                <a:pathLst>
                  <a:path w="2251" h="268" extrusionOk="0">
                    <a:moveTo>
                      <a:pt x="5" y="1"/>
                    </a:moveTo>
                    <a:lnTo>
                      <a:pt x="1" y="46"/>
                    </a:lnTo>
                    <a:lnTo>
                      <a:pt x="2245" y="268"/>
                    </a:lnTo>
                    <a:lnTo>
                      <a:pt x="2250" y="222"/>
                    </a:lnTo>
                    <a:lnTo>
                      <a:pt x="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7"/>
              <p:cNvSpPr/>
              <p:nvPr/>
            </p:nvSpPr>
            <p:spPr>
              <a:xfrm>
                <a:off x="2347399" y="4504486"/>
                <a:ext cx="149763" cy="82508"/>
              </a:xfrm>
              <a:custGeom>
                <a:avLst/>
                <a:gdLst/>
                <a:ahLst/>
                <a:cxnLst/>
                <a:rect l="l" t="t" r="r" b="b"/>
                <a:pathLst>
                  <a:path w="3142" h="1731" extrusionOk="0">
                    <a:moveTo>
                      <a:pt x="2874" y="0"/>
                    </a:moveTo>
                    <a:lnTo>
                      <a:pt x="2828" y="7"/>
                    </a:lnTo>
                    <a:lnTo>
                      <a:pt x="3085" y="1660"/>
                    </a:lnTo>
                    <a:lnTo>
                      <a:pt x="3085" y="1660"/>
                    </a:lnTo>
                    <a:lnTo>
                      <a:pt x="16" y="503"/>
                    </a:lnTo>
                    <a:lnTo>
                      <a:pt x="0" y="546"/>
                    </a:lnTo>
                    <a:lnTo>
                      <a:pt x="3142" y="1731"/>
                    </a:lnTo>
                    <a:lnTo>
                      <a:pt x="3142" y="1731"/>
                    </a:lnTo>
                    <a:lnTo>
                      <a:pt x="28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7"/>
              <p:cNvSpPr/>
              <p:nvPr/>
            </p:nvSpPr>
            <p:spPr>
              <a:xfrm>
                <a:off x="2577526" y="4355533"/>
                <a:ext cx="21163" cy="21116"/>
              </a:xfrm>
              <a:custGeom>
                <a:avLst/>
                <a:gdLst/>
                <a:ahLst/>
                <a:cxnLst/>
                <a:rect l="l" t="t" r="r" b="b"/>
                <a:pathLst>
                  <a:path w="444" h="443" extrusionOk="0">
                    <a:moveTo>
                      <a:pt x="222" y="1"/>
                    </a:moveTo>
                    <a:cubicBezTo>
                      <a:pt x="100" y="1"/>
                      <a:pt x="0" y="100"/>
                      <a:pt x="0" y="222"/>
                    </a:cubicBezTo>
                    <a:cubicBezTo>
                      <a:pt x="0" y="344"/>
                      <a:pt x="100" y="442"/>
                      <a:pt x="222" y="442"/>
                    </a:cubicBezTo>
                    <a:cubicBezTo>
                      <a:pt x="344" y="442"/>
                      <a:pt x="443" y="344"/>
                      <a:pt x="443" y="222"/>
                    </a:cubicBezTo>
                    <a:cubicBezTo>
                      <a:pt x="443" y="100"/>
                      <a:pt x="344" y="1"/>
                      <a:pt x="2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37"/>
              <p:cNvSpPr/>
              <p:nvPr/>
            </p:nvSpPr>
            <p:spPr>
              <a:xfrm>
                <a:off x="2659271" y="4479558"/>
                <a:ext cx="21068" cy="21116"/>
              </a:xfrm>
              <a:custGeom>
                <a:avLst/>
                <a:gdLst/>
                <a:ahLst/>
                <a:cxnLst/>
                <a:rect l="l" t="t" r="r" b="b"/>
                <a:pathLst>
                  <a:path w="442" h="443" extrusionOk="0">
                    <a:moveTo>
                      <a:pt x="221" y="0"/>
                    </a:moveTo>
                    <a:cubicBezTo>
                      <a:pt x="100" y="0"/>
                      <a:pt x="0" y="100"/>
                      <a:pt x="0" y="221"/>
                    </a:cubicBezTo>
                    <a:cubicBezTo>
                      <a:pt x="0" y="342"/>
                      <a:pt x="100" y="443"/>
                      <a:pt x="221" y="443"/>
                    </a:cubicBezTo>
                    <a:cubicBezTo>
                      <a:pt x="342" y="443"/>
                      <a:pt x="442" y="344"/>
                      <a:pt x="442" y="221"/>
                    </a:cubicBezTo>
                    <a:cubicBezTo>
                      <a:pt x="442" y="100"/>
                      <a:pt x="342" y="0"/>
                      <a:pt x="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37"/>
              <p:cNvSpPr/>
              <p:nvPr/>
            </p:nvSpPr>
            <p:spPr>
              <a:xfrm>
                <a:off x="2509412" y="4238611"/>
                <a:ext cx="25119" cy="25167"/>
              </a:xfrm>
              <a:custGeom>
                <a:avLst/>
                <a:gdLst/>
                <a:ahLst/>
                <a:cxnLst/>
                <a:rect l="l" t="t" r="r" b="b"/>
                <a:pathLst>
                  <a:path w="527" h="528" extrusionOk="0">
                    <a:moveTo>
                      <a:pt x="264" y="1"/>
                    </a:moveTo>
                    <a:cubicBezTo>
                      <a:pt x="119" y="1"/>
                      <a:pt x="0" y="119"/>
                      <a:pt x="0" y="265"/>
                    </a:cubicBezTo>
                    <a:cubicBezTo>
                      <a:pt x="0" y="410"/>
                      <a:pt x="119" y="527"/>
                      <a:pt x="264" y="527"/>
                    </a:cubicBezTo>
                    <a:cubicBezTo>
                      <a:pt x="409" y="527"/>
                      <a:pt x="527" y="410"/>
                      <a:pt x="527" y="265"/>
                    </a:cubicBezTo>
                    <a:cubicBezTo>
                      <a:pt x="527" y="119"/>
                      <a:pt x="409" y="1"/>
                      <a:pt x="2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7"/>
              <p:cNvSpPr/>
              <p:nvPr/>
            </p:nvSpPr>
            <p:spPr>
              <a:xfrm>
                <a:off x="2470708" y="4479558"/>
                <a:ext cx="25072" cy="25119"/>
              </a:xfrm>
              <a:custGeom>
                <a:avLst/>
                <a:gdLst/>
                <a:ahLst/>
                <a:cxnLst/>
                <a:rect l="l" t="t" r="r" b="b"/>
                <a:pathLst>
                  <a:path w="526" h="527" extrusionOk="0">
                    <a:moveTo>
                      <a:pt x="263" y="0"/>
                    </a:moveTo>
                    <a:cubicBezTo>
                      <a:pt x="117" y="0"/>
                      <a:pt x="0" y="117"/>
                      <a:pt x="0" y="263"/>
                    </a:cubicBezTo>
                    <a:cubicBezTo>
                      <a:pt x="0" y="408"/>
                      <a:pt x="117" y="527"/>
                      <a:pt x="263" y="527"/>
                    </a:cubicBezTo>
                    <a:cubicBezTo>
                      <a:pt x="408" y="527"/>
                      <a:pt x="526" y="408"/>
                      <a:pt x="526" y="263"/>
                    </a:cubicBezTo>
                    <a:cubicBezTo>
                      <a:pt x="526" y="117"/>
                      <a:pt x="408"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7"/>
              <p:cNvSpPr/>
              <p:nvPr/>
            </p:nvSpPr>
            <p:spPr>
              <a:xfrm>
                <a:off x="2335197" y="4516975"/>
                <a:ext cx="25167" cy="25119"/>
              </a:xfrm>
              <a:custGeom>
                <a:avLst/>
                <a:gdLst/>
                <a:ahLst/>
                <a:cxnLst/>
                <a:rect l="l" t="t" r="r" b="b"/>
                <a:pathLst>
                  <a:path w="528" h="527" extrusionOk="0">
                    <a:moveTo>
                      <a:pt x="264" y="0"/>
                    </a:moveTo>
                    <a:cubicBezTo>
                      <a:pt x="118" y="0"/>
                      <a:pt x="1" y="117"/>
                      <a:pt x="1" y="263"/>
                    </a:cubicBezTo>
                    <a:cubicBezTo>
                      <a:pt x="1" y="408"/>
                      <a:pt x="118" y="527"/>
                      <a:pt x="264" y="527"/>
                    </a:cubicBezTo>
                    <a:cubicBezTo>
                      <a:pt x="409" y="527"/>
                      <a:pt x="527" y="408"/>
                      <a:pt x="527" y="263"/>
                    </a:cubicBezTo>
                    <a:cubicBezTo>
                      <a:pt x="527" y="117"/>
                      <a:pt x="409" y="0"/>
                      <a:pt x="2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7"/>
              <p:cNvSpPr/>
              <p:nvPr/>
            </p:nvSpPr>
            <p:spPr>
              <a:xfrm>
                <a:off x="2442014" y="4376649"/>
                <a:ext cx="12774" cy="12774"/>
              </a:xfrm>
              <a:custGeom>
                <a:avLst/>
                <a:gdLst/>
                <a:ahLst/>
                <a:cxnLst/>
                <a:rect l="l" t="t" r="r" b="b"/>
                <a:pathLst>
                  <a:path w="268" h="268" extrusionOk="0">
                    <a:moveTo>
                      <a:pt x="134" y="0"/>
                    </a:moveTo>
                    <a:cubicBezTo>
                      <a:pt x="59" y="0"/>
                      <a:pt x="0" y="60"/>
                      <a:pt x="0" y="133"/>
                    </a:cubicBezTo>
                    <a:cubicBezTo>
                      <a:pt x="0" y="208"/>
                      <a:pt x="61" y="267"/>
                      <a:pt x="134" y="267"/>
                    </a:cubicBezTo>
                    <a:cubicBezTo>
                      <a:pt x="207" y="266"/>
                      <a:pt x="267" y="208"/>
                      <a:pt x="267" y="133"/>
                    </a:cubicBezTo>
                    <a:cubicBezTo>
                      <a:pt x="267" y="59"/>
                      <a:pt x="207"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7"/>
              <p:cNvSpPr/>
              <p:nvPr/>
            </p:nvSpPr>
            <p:spPr>
              <a:xfrm>
                <a:off x="2487296" y="4574745"/>
                <a:ext cx="12774" cy="12774"/>
              </a:xfrm>
              <a:custGeom>
                <a:avLst/>
                <a:gdLst/>
                <a:ahLst/>
                <a:cxnLst/>
                <a:rect l="l" t="t" r="r" b="b"/>
                <a:pathLst>
                  <a:path w="268" h="268" extrusionOk="0">
                    <a:moveTo>
                      <a:pt x="134" y="0"/>
                    </a:moveTo>
                    <a:cubicBezTo>
                      <a:pt x="60" y="0"/>
                      <a:pt x="1" y="60"/>
                      <a:pt x="1" y="133"/>
                    </a:cubicBezTo>
                    <a:cubicBezTo>
                      <a:pt x="1" y="207"/>
                      <a:pt x="60" y="267"/>
                      <a:pt x="134" y="267"/>
                    </a:cubicBezTo>
                    <a:cubicBezTo>
                      <a:pt x="207" y="267"/>
                      <a:pt x="268" y="207"/>
                      <a:pt x="268" y="133"/>
                    </a:cubicBezTo>
                    <a:cubicBezTo>
                      <a:pt x="268" y="60"/>
                      <a:pt x="207"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0" name="Google Shape;2980;p37"/>
            <p:cNvSpPr/>
            <p:nvPr/>
          </p:nvSpPr>
          <p:spPr>
            <a:xfrm>
              <a:off x="2550214" y="4467022"/>
              <a:ext cx="25119" cy="25072"/>
            </a:xfrm>
            <a:custGeom>
              <a:avLst/>
              <a:gdLst/>
              <a:ahLst/>
              <a:cxnLst/>
              <a:rect l="l" t="t" r="r" b="b"/>
              <a:pathLst>
                <a:path w="527" h="526" extrusionOk="0">
                  <a:moveTo>
                    <a:pt x="263" y="0"/>
                  </a:moveTo>
                  <a:cubicBezTo>
                    <a:pt x="118" y="0"/>
                    <a:pt x="1" y="118"/>
                    <a:pt x="1" y="263"/>
                  </a:cubicBezTo>
                  <a:cubicBezTo>
                    <a:pt x="1" y="409"/>
                    <a:pt x="118" y="526"/>
                    <a:pt x="263" y="526"/>
                  </a:cubicBezTo>
                  <a:cubicBezTo>
                    <a:pt x="409" y="526"/>
                    <a:pt x="526" y="409"/>
                    <a:pt x="526" y="263"/>
                  </a:cubicBezTo>
                  <a:cubicBezTo>
                    <a:pt x="526" y="118"/>
                    <a:pt x="409"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1" name="Google Shape;2981;p37"/>
          <p:cNvSpPr/>
          <p:nvPr/>
        </p:nvSpPr>
        <p:spPr>
          <a:xfrm>
            <a:off x="4225573" y="4252252"/>
            <a:ext cx="57349" cy="57458"/>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7"/>
          <p:cNvSpPr/>
          <p:nvPr/>
        </p:nvSpPr>
        <p:spPr>
          <a:xfrm>
            <a:off x="847159" y="1388825"/>
            <a:ext cx="57458" cy="57458"/>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7"/>
          <p:cNvSpPr/>
          <p:nvPr/>
        </p:nvSpPr>
        <p:spPr>
          <a:xfrm>
            <a:off x="7578674" y="4134452"/>
            <a:ext cx="57458" cy="57568"/>
          </a:xfrm>
          <a:custGeom>
            <a:avLst/>
            <a:gdLst/>
            <a:ahLst/>
            <a:cxnLst/>
            <a:rect l="l" t="t" r="r" b="b"/>
            <a:pathLst>
              <a:path w="524" h="525" extrusionOk="0">
                <a:moveTo>
                  <a:pt x="255" y="1"/>
                </a:moveTo>
                <a:cubicBezTo>
                  <a:pt x="255" y="1"/>
                  <a:pt x="236" y="121"/>
                  <a:pt x="232" y="233"/>
                </a:cubicBezTo>
                <a:cubicBezTo>
                  <a:pt x="143" y="240"/>
                  <a:pt x="1" y="269"/>
                  <a:pt x="1" y="269"/>
                </a:cubicBezTo>
                <a:cubicBezTo>
                  <a:pt x="1" y="269"/>
                  <a:pt x="121" y="287"/>
                  <a:pt x="232" y="291"/>
                </a:cubicBezTo>
                <a:cubicBezTo>
                  <a:pt x="235" y="405"/>
                  <a:pt x="256" y="524"/>
                  <a:pt x="256" y="524"/>
                </a:cubicBezTo>
                <a:cubicBezTo>
                  <a:pt x="256"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7"/>
          <p:cNvSpPr/>
          <p:nvPr/>
        </p:nvSpPr>
        <p:spPr>
          <a:xfrm>
            <a:off x="6812849" y="518962"/>
            <a:ext cx="129830" cy="129830"/>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37"/>
          <p:cNvSpPr/>
          <p:nvPr/>
        </p:nvSpPr>
        <p:spPr>
          <a:xfrm>
            <a:off x="5686064" y="1440235"/>
            <a:ext cx="129830" cy="129830"/>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2" y="650"/>
                  <a:pt x="524" y="659"/>
                </a:cubicBezTo>
                <a:cubicBezTo>
                  <a:pt x="529" y="917"/>
                  <a:pt x="576" y="1184"/>
                  <a:pt x="576" y="1184"/>
                </a:cubicBezTo>
                <a:cubicBezTo>
                  <a:pt x="576" y="1184"/>
                  <a:pt x="641" y="860"/>
                  <a:pt x="657" y="660"/>
                </a:cubicBezTo>
                <a:cubicBezTo>
                  <a:pt x="915" y="655"/>
                  <a:pt x="1183" y="608"/>
                  <a:pt x="1183" y="608"/>
                </a:cubicBezTo>
                <a:cubicBezTo>
                  <a:pt x="1183" y="608"/>
                  <a:pt x="858" y="541"/>
                  <a:pt x="657" y="526"/>
                </a:cubicBezTo>
                <a:cubicBezTo>
                  <a:pt x="642"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3EC2EB56-444A-BDE3-B0FB-50FD97B4CE31}"/>
              </a:ext>
            </a:extLst>
          </p:cNvPr>
          <p:cNvSpPr txBox="1"/>
          <p:nvPr/>
        </p:nvSpPr>
        <p:spPr>
          <a:xfrm>
            <a:off x="1736127" y="939409"/>
            <a:ext cx="5671745" cy="461665"/>
          </a:xfrm>
          <a:prstGeom prst="rect">
            <a:avLst/>
          </a:prstGeom>
          <a:noFill/>
        </p:spPr>
        <p:txBody>
          <a:bodyPr wrap="none" rtlCol="0">
            <a:spAutoFit/>
          </a:bodyPr>
          <a:lstStyle/>
          <a:p>
            <a:r>
              <a:rPr lang="en-US" sz="2400" dirty="0">
                <a:solidFill>
                  <a:schemeClr val="accent4">
                    <a:lumMod val="50000"/>
                  </a:schemeClr>
                </a:solidFill>
                <a:latin typeface="Patrick Hand" panose="00000500000000000000" pitchFamily="2" charset="0"/>
              </a:rPr>
              <a:t>By the end of the lesson, students will be able to: </a:t>
            </a:r>
          </a:p>
        </p:txBody>
      </p:sp>
      <p:sp>
        <p:nvSpPr>
          <p:cNvPr id="15" name="Oval 14">
            <a:extLst>
              <a:ext uri="{FF2B5EF4-FFF2-40B4-BE49-F238E27FC236}">
                <a16:creationId xmlns:a16="http://schemas.microsoft.com/office/drawing/2014/main" id="{9ABF550B-EE14-CCBE-E2EE-F64B016B7C77}"/>
              </a:ext>
            </a:extLst>
          </p:cNvPr>
          <p:cNvSpPr/>
          <p:nvPr/>
        </p:nvSpPr>
        <p:spPr>
          <a:xfrm>
            <a:off x="987227" y="1649013"/>
            <a:ext cx="748900" cy="7489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Exo" panose="020B0604020202020204" charset="0"/>
              </a:rPr>
              <a:t>01</a:t>
            </a:r>
          </a:p>
        </p:txBody>
      </p:sp>
      <p:sp>
        <p:nvSpPr>
          <p:cNvPr id="16" name="Oval 15">
            <a:extLst>
              <a:ext uri="{FF2B5EF4-FFF2-40B4-BE49-F238E27FC236}">
                <a16:creationId xmlns:a16="http://schemas.microsoft.com/office/drawing/2014/main" id="{BE4D329E-F11C-1DC8-A5EE-9DF4D951FC79}"/>
              </a:ext>
            </a:extLst>
          </p:cNvPr>
          <p:cNvSpPr/>
          <p:nvPr/>
        </p:nvSpPr>
        <p:spPr>
          <a:xfrm>
            <a:off x="987227" y="2991306"/>
            <a:ext cx="748900" cy="7489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Exo" panose="020B0604020202020204" charset="0"/>
              </a:rPr>
              <a:t>02</a:t>
            </a:r>
          </a:p>
        </p:txBody>
      </p:sp>
      <p:sp>
        <p:nvSpPr>
          <p:cNvPr id="17" name="TextBox 16">
            <a:extLst>
              <a:ext uri="{FF2B5EF4-FFF2-40B4-BE49-F238E27FC236}">
                <a16:creationId xmlns:a16="http://schemas.microsoft.com/office/drawing/2014/main" id="{76A27772-0BFC-9E6D-D7C7-A57BF39A0E62}"/>
              </a:ext>
            </a:extLst>
          </p:cNvPr>
          <p:cNvSpPr txBox="1"/>
          <p:nvPr/>
        </p:nvSpPr>
        <p:spPr>
          <a:xfrm>
            <a:off x="1822139" y="1597749"/>
            <a:ext cx="1715534" cy="523220"/>
          </a:xfrm>
          <a:prstGeom prst="rect">
            <a:avLst/>
          </a:prstGeom>
          <a:noFill/>
        </p:spPr>
        <p:txBody>
          <a:bodyPr wrap="none" rtlCol="0">
            <a:spAutoFit/>
          </a:bodyPr>
          <a:lstStyle/>
          <a:p>
            <a:r>
              <a:rPr lang="en-US" sz="2800" b="1" dirty="0">
                <a:solidFill>
                  <a:schemeClr val="bg1"/>
                </a:solidFill>
                <a:latin typeface="Patrick Hand" panose="00000500000000000000" pitchFamily="2" charset="0"/>
              </a:rPr>
              <a:t>Vocabulary </a:t>
            </a:r>
          </a:p>
        </p:txBody>
      </p:sp>
      <p:pic>
        <p:nvPicPr>
          <p:cNvPr id="18" name="Picture 2" descr="Target Icon On Transparent Background Stock Illustration - Download Image  Now - Sports Target, Business Target, Bull's-Eye - iStock">
            <a:extLst>
              <a:ext uri="{FF2B5EF4-FFF2-40B4-BE49-F238E27FC236}">
                <a16:creationId xmlns:a16="http://schemas.microsoft.com/office/drawing/2014/main" id="{A553FEE1-8F32-AA6B-58AB-C7E9E75566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87" b="89706" l="9804" r="92974">
                        <a14:foregroundMark x1="34641" y1="22222" x2="34641" y2="22222"/>
                        <a14:foregroundMark x1="24837" y1="31046" x2="24837" y2="31046"/>
                        <a14:foregroundMark x1="20425" y1="37418" x2="36601" y2="26634"/>
                        <a14:foregroundMark x1="36601" y1="26634" x2="54575" y2="23366"/>
                        <a14:foregroundMark x1="54575" y1="23366" x2="64052" y2="28431"/>
                        <a14:foregroundMark x1="68243" y1="49183" x2="68276" y2="49348"/>
                        <a14:foregroundMark x1="68210" y1="49020" x2="68243" y2="49183"/>
                        <a14:foregroundMark x1="68177" y1="48856" x2="68210" y2="49020"/>
                        <a14:foregroundMark x1="68144" y1="48693" x2="68177" y2="48856"/>
                        <a14:foregroundMark x1="68078" y1="48366" x2="68144" y2="48693"/>
                        <a14:foregroundMark x1="68045" y1="48203" x2="68078" y2="48366"/>
                        <a14:foregroundMark x1="67996" y1="47960" x2="68045" y2="48203"/>
                        <a14:foregroundMark x1="65587" y1="36030" x2="65832" y2="37246"/>
                        <a14:foregroundMark x1="65009" y1="33170" x2="65040" y2="33324"/>
                        <a14:foregroundMark x1="64976" y1="33007" x2="65009" y2="33170"/>
                        <a14:foregroundMark x1="64943" y1="32843" x2="64976" y2="33007"/>
                        <a14:foregroundMark x1="64910" y1="32680" x2="64943" y2="32843"/>
                        <a14:foregroundMark x1="64882" y1="32542" x2="64910" y2="32680"/>
                        <a14:foregroundMark x1="64052" y1="28431" x2="64234" y2="29333"/>
                        <a14:foregroundMark x1="43075" y1="72109" x2="33316" y2="67230"/>
                        <a14:foregroundMark x1="42464" y1="65446" x2="41879" y2="72123"/>
                        <a14:foregroundMark x1="43731" y1="51002" x2="43418" y2="54567"/>
                        <a14:foregroundMark x1="45148" y1="34833" x2="44496" y2="42271"/>
                        <a14:foregroundMark x1="41993" y1="20261" x2="26797" y2="26144"/>
                        <a14:foregroundMark x1="26797" y1="26144" x2="19935" y2="35784"/>
                        <a14:foregroundMark x1="19935" y1="35784" x2="15850" y2="48529"/>
                        <a14:foregroundMark x1="15850" y1="48529" x2="15686" y2="57843"/>
                        <a14:foregroundMark x1="15686" y1="57843" x2="21895" y2="74510"/>
                        <a14:foregroundMark x1="21895" y1="74510" x2="36928" y2="84150"/>
                        <a14:foregroundMark x1="36928" y1="84150" x2="49837" y2="84804"/>
                        <a14:foregroundMark x1="49837" y1="84804" x2="65196" y2="83660"/>
                        <a14:foregroundMark x1="65196" y1="83660" x2="74346" y2="75327"/>
                        <a14:foregroundMark x1="74346" y1="75327" x2="78758" y2="65359"/>
                        <a14:foregroundMark x1="78758" y1="65359" x2="80882" y2="49020"/>
                        <a14:foregroundMark x1="80882" y1="49020" x2="76471" y2="34477"/>
                        <a14:foregroundMark x1="76471" y1="34477" x2="64706" y2="26144"/>
                        <a14:foregroundMark x1="64706" y1="26144" x2="52288" y2="25000"/>
                        <a14:foregroundMark x1="52288" y1="25000" x2="40196" y2="20425"/>
                        <a14:foregroundMark x1="73529" y1="39869" x2="73529" y2="39869"/>
                        <a14:foregroundMark x1="84641" y1="8987" x2="84641" y2="8987"/>
                        <a14:foregroundMark x1="92974" y1="16667" x2="92974" y2="16667"/>
                        <a14:backgroundMark x1="35458" y1="35458" x2="35458" y2="35458"/>
                        <a14:backgroundMark x1="36765" y1="32190" x2="51634" y2="30882"/>
                        <a14:backgroundMark x1="51634" y1="30882" x2="53758" y2="30882"/>
                        <a14:backgroundMark x1="45425" y1="28431" x2="45425" y2="28431"/>
                        <a14:backgroundMark x1="51471" y1="29085" x2="60458" y2="31699"/>
                        <a14:backgroundMark x1="60458" y1="31699" x2="63562" y2="33824"/>
                        <a14:backgroundMark x1="37582" y1="34967" x2="26471" y2="39869"/>
                        <a14:backgroundMark x1="26471" y1="39869" x2="22549" y2="49673"/>
                        <a14:backgroundMark x1="22549" y1="49673" x2="22386" y2="51307"/>
                        <a14:backgroundMark x1="26144" y1="45261" x2="27451" y2="69608"/>
                        <a14:backgroundMark x1="39052" y1="75654" x2="53268" y2="75490"/>
                        <a14:backgroundMark x1="53105" y1="75000" x2="62908" y2="72876"/>
                        <a14:backgroundMark x1="66993" y1="64706" x2="68464" y2="62092"/>
                        <a14:backgroundMark x1="65850" y1="66503" x2="65850" y2="66503"/>
                        <a14:backgroundMark x1="70425" y1="61111" x2="69608" y2="51307"/>
                        <a14:backgroundMark x1="69608" y1="51307" x2="65850" y2="42320"/>
                        <a14:backgroundMark x1="65850" y1="42320" x2="63889" y2="41340"/>
                        <a14:backgroundMark x1="64542" y1="32843" x2="64542" y2="32843"/>
                        <a14:backgroundMark x1="65033" y1="33007" x2="65033" y2="33007"/>
                        <a14:backgroundMark x1="65196" y1="33497" x2="63889" y2="34150"/>
                        <a14:backgroundMark x1="48529" y1="47712" x2="39379" y2="47386"/>
                        <a14:backgroundMark x1="43627" y1="43791" x2="45425" y2="43464"/>
                        <a14:backgroundMark x1="44444" y1="42974" x2="44444" y2="42974"/>
                        <a14:backgroundMark x1="44608" y1="42810" x2="44608" y2="42810"/>
                        <a14:backgroundMark x1="44771" y1="42647" x2="44281" y2="42647"/>
                        <a14:backgroundMark x1="40033" y1="57026" x2="46732" y2="63889"/>
                        <a14:backgroundMark x1="69935" y1="51634" x2="68627" y2="57026"/>
                        <a14:backgroundMark x1="70261" y1="59150" x2="69935" y2="65359"/>
                        <a14:backgroundMark x1="65686" y1="66667" x2="65686" y2="66667"/>
                        <a14:backgroundMark x1="65359" y1="66667" x2="65359" y2="66667"/>
                        <a14:backgroundMark x1="65686" y1="67320" x2="65686" y2="67320"/>
                        <a14:backgroundMark x1="65033" y1="67320" x2="65850" y2="67647"/>
                        <a14:backgroundMark x1="62582" y1="69935" x2="62582" y2="69935"/>
                        <a14:backgroundMark x1="62418" y1="69771" x2="62908" y2="70098"/>
                        <a14:backgroundMark x1="66176" y1="42647" x2="67647" y2="42320"/>
                        <a14:backgroundMark x1="65196" y1="40196" x2="66667" y2="39869"/>
                        <a14:backgroundMark x1="64706" y1="39379" x2="66667" y2="38725"/>
                        <a14:backgroundMark x1="66667" y1="38725" x2="66830" y2="38072"/>
                        <a14:backgroundMark x1="66013" y1="40196" x2="68464" y2="46078"/>
                        <a14:backgroundMark x1="68301" y1="49346" x2="68464" y2="51797"/>
                        <a14:backgroundMark x1="69935" y1="58333" x2="70261" y2="57026"/>
                        <a14:backgroundMark x1="70261" y1="56209" x2="69935" y2="59804"/>
                        <a14:backgroundMark x1="70261" y1="57026" x2="70261" y2="57026"/>
                        <a14:backgroundMark x1="68137" y1="49346" x2="68137" y2="49346"/>
                        <a14:backgroundMark x1="68137" y1="48203" x2="68137" y2="48203"/>
                        <a14:backgroundMark x1="67974" y1="49020" x2="67974" y2="49020"/>
                        <a14:backgroundMark x1="68627" y1="49673" x2="68627" y2="49673"/>
                        <a14:backgroundMark x1="68464" y1="48693" x2="68464" y2="48693"/>
                        <a14:backgroundMark x1="68137" y1="48856" x2="68137" y2="48856"/>
                        <a14:backgroundMark x1="68301" y1="49183" x2="68301" y2="49183"/>
                        <a14:backgroundMark x1="68301" y1="49346" x2="68301" y2="49346"/>
                        <a14:backgroundMark x1="68301" y1="49510" x2="68301" y2="49510"/>
                        <a14:backgroundMark x1="68791" y1="48366" x2="68791" y2="48366"/>
                        <a14:backgroundMark x1="68137" y1="48366" x2="68137" y2="48366"/>
                        <a14:backgroundMark x1="68137" y1="48366" x2="68137" y2="48366"/>
                        <a14:backgroundMark x1="68137" y1="48203" x2="68137" y2="48203"/>
                        <a14:backgroundMark x1="68137" y1="48203" x2="68137" y2="48203"/>
                        <a14:backgroundMark x1="68137" y1="48366" x2="68137" y2="48366"/>
                        <a14:backgroundMark x1="67810" y1="47876" x2="67810" y2="47876"/>
                        <a14:backgroundMark x1="67974" y1="48039" x2="67974" y2="48039"/>
                        <a14:backgroundMark x1="68301" y1="48366" x2="68301" y2="48366"/>
                        <a14:backgroundMark x1="68301" y1="49346" x2="68301" y2="49346"/>
                        <a14:backgroundMark x1="68301" y1="49837" x2="68301" y2="49837"/>
                        <a14:backgroundMark x1="68137" y1="49510" x2="68137" y2="49510"/>
                        <a14:backgroundMark x1="70588" y1="49510" x2="70588" y2="49510"/>
                        <a14:backgroundMark x1="64542" y1="32843" x2="64542" y2="32843"/>
                        <a14:backgroundMark x1="64869" y1="33170" x2="64869" y2="33170"/>
                        <a14:backgroundMark x1="65033" y1="33170" x2="65033" y2="33170"/>
                        <a14:backgroundMark x1="64869" y1="32843" x2="64869" y2="32843"/>
                        <a14:backgroundMark x1="64869" y1="32353" x2="64869" y2="32353"/>
                        <a14:backgroundMark x1="65196" y1="33007" x2="65196" y2="33007"/>
                        <a14:backgroundMark x1="65033" y1="32843" x2="65033" y2="32843"/>
                        <a14:backgroundMark x1="65033" y1="32680" x2="65033" y2="32680"/>
                        <a14:backgroundMark x1="61111" y1="30392" x2="61111" y2="30392"/>
                        <a14:backgroundMark x1="61928" y1="30392" x2="61928" y2="30392"/>
                        <a14:backgroundMark x1="61928" y1="30229" x2="61928" y2="30229"/>
                        <a14:backgroundMark x1="64869" y1="32353" x2="64869" y2="32353"/>
                        <a14:backgroundMark x1="64706" y1="32680" x2="64706" y2="32680"/>
                        <a14:backgroundMark x1="65359" y1="32843" x2="65359" y2="32843"/>
                        <a14:backgroundMark x1="64706" y1="32680" x2="64706" y2="32680"/>
                        <a14:backgroundMark x1="65686" y1="32353" x2="65359" y2="32353"/>
                        <a14:backgroundMark x1="64869" y1="32516" x2="64869" y2="32516"/>
                        <a14:backgroundMark x1="46242" y1="28758" x2="46242" y2="28758"/>
                        <a14:backgroundMark x1="46242" y1="28758" x2="46242" y2="28758"/>
                        <a14:backgroundMark x1="45752" y1="27941" x2="45752" y2="27941"/>
                        <a14:backgroundMark x1="45752" y1="27941" x2="45752" y2="27941"/>
                        <a14:backgroundMark x1="26144" y1="39542" x2="26144" y2="39542"/>
                        <a14:backgroundMark x1="26144" y1="39542" x2="26144" y2="39542"/>
                        <a14:backgroundMark x1="25817" y1="39706" x2="25817" y2="39706"/>
                        <a14:backgroundMark x1="25817" y1="39706" x2="25817" y2="39706"/>
                        <a14:backgroundMark x1="25817" y1="39869" x2="25817" y2="39869"/>
                        <a14:backgroundMark x1="26471" y1="40523" x2="26471" y2="40523"/>
                        <a14:backgroundMark x1="25654" y1="39542" x2="25654" y2="39542"/>
                        <a14:backgroundMark x1="25654" y1="39542" x2="25654" y2="39542"/>
                        <a14:backgroundMark x1="26797" y1="39216" x2="26634" y2="39542"/>
                        <a14:backgroundMark x1="26634" y1="39052" x2="26144" y2="40196"/>
                        <a14:backgroundMark x1="31536" y1="66503" x2="31536" y2="66503"/>
                        <a14:backgroundMark x1="32026" y1="66830" x2="32026" y2="66830"/>
                        <a14:backgroundMark x1="31209" y1="66340" x2="32516" y2="67810"/>
                      </a14:backgroundRemoval>
                    </a14:imgEffect>
                  </a14:imgLayer>
                </a14:imgProps>
              </a:ext>
              <a:ext uri="{28A0092B-C50C-407E-A947-70E740481C1C}">
                <a14:useLocalDpi xmlns:a14="http://schemas.microsoft.com/office/drawing/2010/main" val="0"/>
              </a:ext>
            </a:extLst>
          </a:blip>
          <a:srcRect/>
          <a:stretch>
            <a:fillRect/>
          </a:stretch>
        </p:blipFill>
        <p:spPr bwMode="auto">
          <a:xfrm>
            <a:off x="1822139" y="2040899"/>
            <a:ext cx="714027" cy="71402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F341C69-1D2D-99D1-A718-B6BCC66CDE86}"/>
              </a:ext>
            </a:extLst>
          </p:cNvPr>
          <p:cNvSpPr txBox="1"/>
          <p:nvPr/>
        </p:nvSpPr>
        <p:spPr>
          <a:xfrm>
            <a:off x="1822503" y="2936466"/>
            <a:ext cx="2061783" cy="523220"/>
          </a:xfrm>
          <a:prstGeom prst="rect">
            <a:avLst/>
          </a:prstGeom>
          <a:noFill/>
        </p:spPr>
        <p:txBody>
          <a:bodyPr wrap="none" rtlCol="0">
            <a:spAutoFit/>
          </a:bodyPr>
          <a:lstStyle/>
          <a:p>
            <a:r>
              <a:rPr lang="en-US" sz="2800" b="1" dirty="0">
                <a:solidFill>
                  <a:schemeClr val="bg1"/>
                </a:solidFill>
                <a:latin typeface="Patrick Hand" panose="00000500000000000000" pitchFamily="2" charset="0"/>
              </a:rPr>
              <a:t>Pronunciation </a:t>
            </a:r>
          </a:p>
        </p:txBody>
      </p:sp>
      <p:pic>
        <p:nvPicPr>
          <p:cNvPr id="20" name="Picture 2" descr="Target Icon On Transparent Background Stock Illustration - Download Image  Now - Sports Target, Business Target, Bull's-Eye - iStock">
            <a:extLst>
              <a:ext uri="{FF2B5EF4-FFF2-40B4-BE49-F238E27FC236}">
                <a16:creationId xmlns:a16="http://schemas.microsoft.com/office/drawing/2014/main" id="{99D9D6A1-5941-171B-7D48-D9DF7DAA943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87" b="89706" l="9804" r="92974">
                        <a14:foregroundMark x1="34641" y1="22222" x2="34641" y2="22222"/>
                        <a14:foregroundMark x1="24837" y1="31046" x2="24837" y2="31046"/>
                        <a14:foregroundMark x1="20425" y1="37418" x2="36601" y2="26634"/>
                        <a14:foregroundMark x1="36601" y1="26634" x2="54575" y2="23366"/>
                        <a14:foregroundMark x1="54575" y1="23366" x2="64052" y2="28431"/>
                        <a14:foregroundMark x1="68243" y1="49183" x2="68276" y2="49348"/>
                        <a14:foregroundMark x1="68210" y1="49020" x2="68243" y2="49183"/>
                        <a14:foregroundMark x1="68177" y1="48856" x2="68210" y2="49020"/>
                        <a14:foregroundMark x1="68144" y1="48693" x2="68177" y2="48856"/>
                        <a14:foregroundMark x1="68078" y1="48366" x2="68144" y2="48693"/>
                        <a14:foregroundMark x1="68045" y1="48203" x2="68078" y2="48366"/>
                        <a14:foregroundMark x1="67996" y1="47960" x2="68045" y2="48203"/>
                        <a14:foregroundMark x1="65587" y1="36030" x2="65832" y2="37246"/>
                        <a14:foregroundMark x1="65009" y1="33170" x2="65040" y2="33324"/>
                        <a14:foregroundMark x1="64976" y1="33007" x2="65009" y2="33170"/>
                        <a14:foregroundMark x1="64943" y1="32843" x2="64976" y2="33007"/>
                        <a14:foregroundMark x1="64910" y1="32680" x2="64943" y2="32843"/>
                        <a14:foregroundMark x1="64882" y1="32542" x2="64910" y2="32680"/>
                        <a14:foregroundMark x1="64052" y1="28431" x2="64234" y2="29333"/>
                        <a14:foregroundMark x1="43075" y1="72109" x2="33316" y2="67230"/>
                        <a14:foregroundMark x1="42464" y1="65446" x2="41879" y2="72123"/>
                        <a14:foregroundMark x1="43731" y1="51002" x2="43418" y2="54567"/>
                        <a14:foregroundMark x1="45148" y1="34833" x2="44496" y2="42271"/>
                        <a14:foregroundMark x1="41993" y1="20261" x2="26797" y2="26144"/>
                        <a14:foregroundMark x1="26797" y1="26144" x2="19935" y2="35784"/>
                        <a14:foregroundMark x1="19935" y1="35784" x2="15850" y2="48529"/>
                        <a14:foregroundMark x1="15850" y1="48529" x2="15686" y2="57843"/>
                        <a14:foregroundMark x1="15686" y1="57843" x2="21895" y2="74510"/>
                        <a14:foregroundMark x1="21895" y1="74510" x2="36928" y2="84150"/>
                        <a14:foregroundMark x1="36928" y1="84150" x2="49837" y2="84804"/>
                        <a14:foregroundMark x1="49837" y1="84804" x2="65196" y2="83660"/>
                        <a14:foregroundMark x1="65196" y1="83660" x2="74346" y2="75327"/>
                        <a14:foregroundMark x1="74346" y1="75327" x2="78758" y2="65359"/>
                        <a14:foregroundMark x1="78758" y1="65359" x2="80882" y2="49020"/>
                        <a14:foregroundMark x1="80882" y1="49020" x2="76471" y2="34477"/>
                        <a14:foregroundMark x1="76471" y1="34477" x2="64706" y2="26144"/>
                        <a14:foregroundMark x1="64706" y1="26144" x2="52288" y2="25000"/>
                        <a14:foregroundMark x1="52288" y1="25000" x2="40196" y2="20425"/>
                        <a14:foregroundMark x1="73529" y1="39869" x2="73529" y2="39869"/>
                        <a14:foregroundMark x1="84641" y1="8987" x2="84641" y2="8987"/>
                        <a14:foregroundMark x1="92974" y1="16667" x2="92974" y2="16667"/>
                        <a14:backgroundMark x1="35458" y1="35458" x2="35458" y2="35458"/>
                        <a14:backgroundMark x1="36765" y1="32190" x2="51634" y2="30882"/>
                        <a14:backgroundMark x1="51634" y1="30882" x2="53758" y2="30882"/>
                        <a14:backgroundMark x1="45425" y1="28431" x2="45425" y2="28431"/>
                        <a14:backgroundMark x1="51471" y1="29085" x2="60458" y2="31699"/>
                        <a14:backgroundMark x1="60458" y1="31699" x2="63562" y2="33824"/>
                        <a14:backgroundMark x1="37582" y1="34967" x2="26471" y2="39869"/>
                        <a14:backgroundMark x1="26471" y1="39869" x2="22549" y2="49673"/>
                        <a14:backgroundMark x1="22549" y1="49673" x2="22386" y2="51307"/>
                        <a14:backgroundMark x1="26144" y1="45261" x2="27451" y2="69608"/>
                        <a14:backgroundMark x1="39052" y1="75654" x2="53268" y2="75490"/>
                        <a14:backgroundMark x1="53105" y1="75000" x2="62908" y2="72876"/>
                        <a14:backgroundMark x1="66993" y1="64706" x2="68464" y2="62092"/>
                        <a14:backgroundMark x1="65850" y1="66503" x2="65850" y2="66503"/>
                        <a14:backgroundMark x1="70425" y1="61111" x2="69608" y2="51307"/>
                        <a14:backgroundMark x1="69608" y1="51307" x2="65850" y2="42320"/>
                        <a14:backgroundMark x1="65850" y1="42320" x2="63889" y2="41340"/>
                        <a14:backgroundMark x1="64542" y1="32843" x2="64542" y2="32843"/>
                        <a14:backgroundMark x1="65033" y1="33007" x2="65033" y2="33007"/>
                        <a14:backgroundMark x1="65196" y1="33497" x2="63889" y2="34150"/>
                        <a14:backgroundMark x1="48529" y1="47712" x2="39379" y2="47386"/>
                        <a14:backgroundMark x1="43627" y1="43791" x2="45425" y2="43464"/>
                        <a14:backgroundMark x1="44444" y1="42974" x2="44444" y2="42974"/>
                        <a14:backgroundMark x1="44608" y1="42810" x2="44608" y2="42810"/>
                        <a14:backgroundMark x1="44771" y1="42647" x2="44281" y2="42647"/>
                        <a14:backgroundMark x1="40033" y1="57026" x2="46732" y2="63889"/>
                        <a14:backgroundMark x1="69935" y1="51634" x2="68627" y2="57026"/>
                        <a14:backgroundMark x1="70261" y1="59150" x2="69935" y2="65359"/>
                        <a14:backgroundMark x1="65686" y1="66667" x2="65686" y2="66667"/>
                        <a14:backgroundMark x1="65359" y1="66667" x2="65359" y2="66667"/>
                        <a14:backgroundMark x1="65686" y1="67320" x2="65686" y2="67320"/>
                        <a14:backgroundMark x1="65033" y1="67320" x2="65850" y2="67647"/>
                        <a14:backgroundMark x1="62582" y1="69935" x2="62582" y2="69935"/>
                        <a14:backgroundMark x1="62418" y1="69771" x2="62908" y2="70098"/>
                        <a14:backgroundMark x1="66176" y1="42647" x2="67647" y2="42320"/>
                        <a14:backgroundMark x1="65196" y1="40196" x2="66667" y2="39869"/>
                        <a14:backgroundMark x1="64706" y1="39379" x2="66667" y2="38725"/>
                        <a14:backgroundMark x1="66667" y1="38725" x2="66830" y2="38072"/>
                        <a14:backgroundMark x1="66013" y1="40196" x2="68464" y2="46078"/>
                        <a14:backgroundMark x1="68301" y1="49346" x2="68464" y2="51797"/>
                        <a14:backgroundMark x1="69935" y1="58333" x2="70261" y2="57026"/>
                        <a14:backgroundMark x1="70261" y1="56209" x2="69935" y2="59804"/>
                        <a14:backgroundMark x1="70261" y1="57026" x2="70261" y2="57026"/>
                        <a14:backgroundMark x1="68137" y1="49346" x2="68137" y2="49346"/>
                        <a14:backgroundMark x1="68137" y1="48203" x2="68137" y2="48203"/>
                        <a14:backgroundMark x1="67974" y1="49020" x2="67974" y2="49020"/>
                        <a14:backgroundMark x1="68627" y1="49673" x2="68627" y2="49673"/>
                        <a14:backgroundMark x1="68464" y1="48693" x2="68464" y2="48693"/>
                        <a14:backgroundMark x1="68137" y1="48856" x2="68137" y2="48856"/>
                        <a14:backgroundMark x1="68301" y1="49183" x2="68301" y2="49183"/>
                        <a14:backgroundMark x1="68301" y1="49346" x2="68301" y2="49346"/>
                        <a14:backgroundMark x1="68301" y1="49510" x2="68301" y2="49510"/>
                        <a14:backgroundMark x1="68791" y1="48366" x2="68791" y2="48366"/>
                        <a14:backgroundMark x1="68137" y1="48366" x2="68137" y2="48366"/>
                        <a14:backgroundMark x1="68137" y1="48366" x2="68137" y2="48366"/>
                        <a14:backgroundMark x1="68137" y1="48203" x2="68137" y2="48203"/>
                        <a14:backgroundMark x1="68137" y1="48203" x2="68137" y2="48203"/>
                        <a14:backgroundMark x1="68137" y1="48366" x2="68137" y2="48366"/>
                        <a14:backgroundMark x1="67810" y1="47876" x2="67810" y2="47876"/>
                        <a14:backgroundMark x1="67974" y1="48039" x2="67974" y2="48039"/>
                        <a14:backgroundMark x1="68301" y1="48366" x2="68301" y2="48366"/>
                        <a14:backgroundMark x1="68301" y1="49346" x2="68301" y2="49346"/>
                        <a14:backgroundMark x1="68301" y1="49837" x2="68301" y2="49837"/>
                        <a14:backgroundMark x1="68137" y1="49510" x2="68137" y2="49510"/>
                        <a14:backgroundMark x1="70588" y1="49510" x2="70588" y2="49510"/>
                        <a14:backgroundMark x1="64542" y1="32843" x2="64542" y2="32843"/>
                        <a14:backgroundMark x1="64869" y1="33170" x2="64869" y2="33170"/>
                        <a14:backgroundMark x1="65033" y1="33170" x2="65033" y2="33170"/>
                        <a14:backgroundMark x1="64869" y1="32843" x2="64869" y2="32843"/>
                        <a14:backgroundMark x1="64869" y1="32353" x2="64869" y2="32353"/>
                        <a14:backgroundMark x1="65196" y1="33007" x2="65196" y2="33007"/>
                        <a14:backgroundMark x1="65033" y1="32843" x2="65033" y2="32843"/>
                        <a14:backgroundMark x1="65033" y1="32680" x2="65033" y2="32680"/>
                        <a14:backgroundMark x1="61111" y1="30392" x2="61111" y2="30392"/>
                        <a14:backgroundMark x1="61928" y1="30392" x2="61928" y2="30392"/>
                        <a14:backgroundMark x1="61928" y1="30229" x2="61928" y2="30229"/>
                        <a14:backgroundMark x1="64869" y1="32353" x2="64869" y2="32353"/>
                        <a14:backgroundMark x1="64706" y1="32680" x2="64706" y2="32680"/>
                        <a14:backgroundMark x1="65359" y1="32843" x2="65359" y2="32843"/>
                        <a14:backgroundMark x1="64706" y1="32680" x2="64706" y2="32680"/>
                        <a14:backgroundMark x1="65686" y1="32353" x2="65359" y2="32353"/>
                        <a14:backgroundMark x1="64869" y1="32516" x2="64869" y2="32516"/>
                        <a14:backgroundMark x1="46242" y1="28758" x2="46242" y2="28758"/>
                        <a14:backgroundMark x1="46242" y1="28758" x2="46242" y2="28758"/>
                        <a14:backgroundMark x1="45752" y1="27941" x2="45752" y2="27941"/>
                        <a14:backgroundMark x1="45752" y1="27941" x2="45752" y2="27941"/>
                        <a14:backgroundMark x1="26144" y1="39542" x2="26144" y2="39542"/>
                        <a14:backgroundMark x1="26144" y1="39542" x2="26144" y2="39542"/>
                        <a14:backgroundMark x1="25817" y1="39706" x2="25817" y2="39706"/>
                        <a14:backgroundMark x1="25817" y1="39706" x2="25817" y2="39706"/>
                        <a14:backgroundMark x1="25817" y1="39869" x2="25817" y2="39869"/>
                        <a14:backgroundMark x1="26471" y1="40523" x2="26471" y2="40523"/>
                        <a14:backgroundMark x1="25654" y1="39542" x2="25654" y2="39542"/>
                        <a14:backgroundMark x1="25654" y1="39542" x2="25654" y2="39542"/>
                        <a14:backgroundMark x1="26797" y1="39216" x2="26634" y2="39542"/>
                        <a14:backgroundMark x1="26634" y1="39052" x2="26144" y2="40196"/>
                        <a14:backgroundMark x1="31536" y1="66503" x2="31536" y2="66503"/>
                        <a14:backgroundMark x1="32026" y1="66830" x2="32026" y2="66830"/>
                        <a14:backgroundMark x1="31209" y1="66340" x2="32516" y2="67810"/>
                      </a14:backgroundRemoval>
                    </a14:imgEffect>
                  </a14:imgLayer>
                </a14:imgProps>
              </a:ext>
              <a:ext uri="{28A0092B-C50C-407E-A947-70E740481C1C}">
                <a14:useLocalDpi xmlns:a14="http://schemas.microsoft.com/office/drawing/2010/main" val="0"/>
              </a:ext>
            </a:extLst>
          </a:blip>
          <a:srcRect/>
          <a:stretch>
            <a:fillRect/>
          </a:stretch>
        </p:blipFill>
        <p:spPr bwMode="auto">
          <a:xfrm>
            <a:off x="1822503" y="3379616"/>
            <a:ext cx="714027" cy="71402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E3729085-B97C-CB0D-8148-F133280B5976}"/>
              </a:ext>
            </a:extLst>
          </p:cNvPr>
          <p:cNvSpPr/>
          <p:nvPr/>
        </p:nvSpPr>
        <p:spPr>
          <a:xfrm>
            <a:off x="2536166" y="2179227"/>
            <a:ext cx="5099966" cy="508348"/>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a:latin typeface="Patrick Hand" panose="00000500000000000000" pitchFamily="2" charset="0"/>
                <a:cs typeface="Poppins" panose="00000500000000000000" pitchFamily="2" charset="0"/>
              </a:rPr>
              <a:t>use the lexical items related to </a:t>
            </a:r>
            <a:r>
              <a:rPr lang="en-US" sz="2400" b="1">
                <a:solidFill>
                  <a:schemeClr val="accent4">
                    <a:lumMod val="50000"/>
                  </a:schemeClr>
                </a:solidFill>
                <a:latin typeface="Patrick Hand" panose="00000500000000000000" pitchFamily="2" charset="0"/>
                <a:cs typeface="Poppins" panose="00000500000000000000" pitchFamily="2" charset="0"/>
              </a:rPr>
              <a:t>Outer space</a:t>
            </a:r>
            <a:r>
              <a:rPr lang="en-US" sz="2400">
                <a:latin typeface="Patrick Hand" panose="00000500000000000000" pitchFamily="2" charset="0"/>
                <a:cs typeface="Poppins" panose="00000500000000000000" pitchFamily="2" charset="0"/>
              </a:rPr>
              <a:t>.</a:t>
            </a:r>
            <a:endParaRPr lang="en-US" sz="2400" dirty="0">
              <a:latin typeface="Patrick Hand" panose="00000500000000000000" pitchFamily="2" charset="0"/>
              <a:ea typeface="Poppins Light"/>
              <a:cs typeface="Poppins" panose="00000500000000000000" pitchFamily="2" charset="0"/>
              <a:sym typeface="Poppins Light"/>
            </a:endParaRPr>
          </a:p>
        </p:txBody>
      </p:sp>
      <p:sp>
        <p:nvSpPr>
          <p:cNvPr id="24" name="Rectangle: Rounded Corners 23">
            <a:extLst>
              <a:ext uri="{FF2B5EF4-FFF2-40B4-BE49-F238E27FC236}">
                <a16:creationId xmlns:a16="http://schemas.microsoft.com/office/drawing/2014/main" id="{FB69CC2D-BED2-3727-D581-56CFD33B15AC}"/>
              </a:ext>
            </a:extLst>
          </p:cNvPr>
          <p:cNvSpPr/>
          <p:nvPr/>
        </p:nvSpPr>
        <p:spPr>
          <a:xfrm>
            <a:off x="2536166" y="3533079"/>
            <a:ext cx="5099966" cy="508348"/>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Patrick Hand" panose="00000500000000000000" pitchFamily="2" charset="0"/>
                <a:cs typeface="Poppins" panose="00000500000000000000" pitchFamily="2" charset="0"/>
              </a:rPr>
              <a:t>use intonation for </a:t>
            </a:r>
            <a:r>
              <a:rPr lang="en-US" sz="2400" b="1" dirty="0">
                <a:solidFill>
                  <a:schemeClr val="accent4">
                    <a:lumMod val="50000"/>
                  </a:schemeClr>
                </a:solidFill>
                <a:latin typeface="Patrick Hand" panose="00000500000000000000" pitchFamily="2" charset="0"/>
                <a:cs typeface="Poppins" panose="00000500000000000000" pitchFamily="2" charset="0"/>
              </a:rPr>
              <a:t>making lists </a:t>
            </a:r>
            <a:r>
              <a:rPr lang="en-US" sz="2400" dirty="0">
                <a:latin typeface="Patrick Hand" panose="00000500000000000000" pitchFamily="2" charset="0"/>
                <a:cs typeface="Poppins" panose="00000500000000000000" pitchFamily="2" charset="0"/>
              </a:rPr>
              <a:t>correctly.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26" presetClass="emph" presetSubtype="0" fill="hold" grpId="1" nodeType="withEffect">
                                  <p:stCondLst>
                                    <p:cond delay="0"/>
                                  </p:stCondLst>
                                  <p:childTnLst>
                                    <p:animEffect transition="out" filter="fade">
                                      <p:cBhvr>
                                        <p:cTn id="17" dur="500" tmFilter="0, 0; .2, .5; .8, .5; 1, 0"/>
                                        <p:tgtEl>
                                          <p:spTgt spid="15"/>
                                        </p:tgtEl>
                                      </p:cBhvr>
                                    </p:animEffect>
                                    <p:animScale>
                                      <p:cBhvr>
                                        <p:cTn id="18" dur="250" autoRev="1" fill="hold"/>
                                        <p:tgtEl>
                                          <p:spTgt spid="15"/>
                                        </p:tgtEl>
                                      </p:cBhvr>
                                      <p:by x="105000" y="105000"/>
                                    </p:animScale>
                                  </p:childTnLst>
                                </p:cTn>
                              </p:par>
                              <p:par>
                                <p:cTn id="19" presetID="26" presetClass="emph" presetSubtype="0" fill="hold" grpId="1" nodeType="withEffect">
                                  <p:stCondLst>
                                    <p:cond delay="0"/>
                                  </p:stCondLst>
                                  <p:childTnLst>
                                    <p:animEffect transition="out" filter="fade">
                                      <p:cBhvr>
                                        <p:cTn id="20" dur="500" tmFilter="0, 0; .2, .5; .8, .5; 1, 0"/>
                                        <p:tgtEl>
                                          <p:spTgt spid="17"/>
                                        </p:tgtEl>
                                      </p:cBhvr>
                                    </p:animEffect>
                                    <p:animScale>
                                      <p:cBhvr>
                                        <p:cTn id="21" dur="250" autoRev="1" fill="hold"/>
                                        <p:tgtEl>
                                          <p:spTgt spid="17"/>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26" presetClass="emph" presetSubtype="0" fill="hold" nodeType="withEffect">
                                  <p:stCondLst>
                                    <p:cond delay="0"/>
                                  </p:stCondLst>
                                  <p:childTnLst>
                                    <p:animEffect transition="out" filter="fade">
                                      <p:cBhvr>
                                        <p:cTn id="28" dur="500" tmFilter="0, 0; .2, .5; .8, .5; 1, 0"/>
                                        <p:tgtEl>
                                          <p:spTgt spid="18"/>
                                        </p:tgtEl>
                                      </p:cBhvr>
                                    </p:animEffect>
                                    <p:animScale>
                                      <p:cBhvr>
                                        <p:cTn id="29" dur="250" autoRev="1" fill="hold"/>
                                        <p:tgtEl>
                                          <p:spTgt spid="18"/>
                                        </p:tgtEl>
                                      </p:cBhvr>
                                      <p:by x="105000" y="105000"/>
                                    </p:animScale>
                                  </p:childTnLst>
                                </p:cTn>
                              </p:par>
                              <p:par>
                                <p:cTn id="30" presetID="16" presetClass="entr" presetSubtype="2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26" presetClass="emph" presetSubtype="0" fill="hold" grpId="1" nodeType="withEffect">
                                  <p:stCondLst>
                                    <p:cond delay="0"/>
                                  </p:stCondLst>
                                  <p:childTnLst>
                                    <p:animEffect transition="out" filter="fade">
                                      <p:cBhvr>
                                        <p:cTn id="42" dur="500" tmFilter="0, 0; .2, .5; .8, .5; 1, 0"/>
                                        <p:tgtEl>
                                          <p:spTgt spid="16"/>
                                        </p:tgtEl>
                                      </p:cBhvr>
                                    </p:animEffect>
                                    <p:animScale>
                                      <p:cBhvr>
                                        <p:cTn id="43" dur="250" autoRev="1" fill="hold"/>
                                        <p:tgtEl>
                                          <p:spTgt spid="16"/>
                                        </p:tgtEl>
                                      </p:cBhvr>
                                      <p:by x="105000" y="105000"/>
                                    </p:animScale>
                                  </p:childTnLst>
                                </p:cTn>
                              </p:par>
                              <p:par>
                                <p:cTn id="44" presetID="26" presetClass="emph" presetSubtype="0" fill="hold" grpId="1" nodeType="withEffect">
                                  <p:stCondLst>
                                    <p:cond delay="0"/>
                                  </p:stCondLst>
                                  <p:childTnLst>
                                    <p:animEffect transition="out" filter="fade">
                                      <p:cBhvr>
                                        <p:cTn id="45" dur="500" tmFilter="0, 0; .2, .5; .8, .5; 1, 0"/>
                                        <p:tgtEl>
                                          <p:spTgt spid="19"/>
                                        </p:tgtEl>
                                      </p:cBhvr>
                                    </p:animEffect>
                                    <p:animScale>
                                      <p:cBhvr>
                                        <p:cTn id="46" dur="250" autoRev="1" fill="hold"/>
                                        <p:tgtEl>
                                          <p:spTgt spid="19"/>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26" presetClass="emph" presetSubtype="0" fill="hold" nodeType="with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par>
                                <p:cTn id="55" presetID="16" presetClass="entr" presetSubtype="21"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5" grpId="1" animBg="1"/>
      <p:bldP spid="16" grpId="0" animBg="1"/>
      <p:bldP spid="16" grpId="1" animBg="1"/>
      <p:bldP spid="17" grpId="0"/>
      <p:bldP spid="17" grpId="1"/>
      <p:bldP spid="19" grpId="0"/>
      <p:bldP spid="19" grpId="1"/>
      <p:bldP spid="2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7D0D5-9997-39F9-88CD-3CFBE3FF17B6}"/>
              </a:ext>
            </a:extLst>
          </p:cNvPr>
          <p:cNvSpPr>
            <a:spLocks noGrp="1"/>
          </p:cNvSpPr>
          <p:nvPr>
            <p:ph type="title"/>
          </p:nvPr>
        </p:nvSpPr>
        <p:spPr>
          <a:xfrm>
            <a:off x="720000" y="106047"/>
            <a:ext cx="7704000" cy="436393"/>
          </a:xfrm>
        </p:spPr>
        <p:txBody>
          <a:bodyPr/>
          <a:lstStyle/>
          <a:p>
            <a:pPr algn="ctr"/>
            <a:r>
              <a:rPr lang="en-US" sz="2800" b="1" dirty="0">
                <a:solidFill>
                  <a:schemeClr val="accent4">
                    <a:lumMod val="50000"/>
                  </a:schemeClr>
                </a:solidFill>
              </a:rPr>
              <a:t>VOCABULARY</a:t>
            </a:r>
          </a:p>
        </p:txBody>
      </p:sp>
      <p:graphicFrame>
        <p:nvGraphicFramePr>
          <p:cNvPr id="3" name="Table 2">
            <a:extLst>
              <a:ext uri="{FF2B5EF4-FFF2-40B4-BE49-F238E27FC236}">
                <a16:creationId xmlns:a16="http://schemas.microsoft.com/office/drawing/2014/main" id="{71F7AE18-FFD2-210D-46D0-CCD3079085B4}"/>
              </a:ext>
            </a:extLst>
          </p:cNvPr>
          <p:cNvGraphicFramePr>
            <a:graphicFrameLocks noGrp="1"/>
          </p:cNvGraphicFramePr>
          <p:nvPr>
            <p:extLst>
              <p:ext uri="{D42A27DB-BD31-4B8C-83A1-F6EECF244321}">
                <p14:modId xmlns:p14="http://schemas.microsoft.com/office/powerpoint/2010/main" val="1107934004"/>
              </p:ext>
            </p:extLst>
          </p:nvPr>
        </p:nvGraphicFramePr>
        <p:xfrm>
          <a:off x="637887" y="542440"/>
          <a:ext cx="8033415" cy="4389120"/>
        </p:xfrm>
        <a:graphic>
          <a:graphicData uri="http://schemas.openxmlformats.org/drawingml/2006/table">
            <a:tbl>
              <a:tblPr firstRow="1" bandRow="1"/>
              <a:tblGrid>
                <a:gridCol w="2231238">
                  <a:extLst>
                    <a:ext uri="{9D8B030D-6E8A-4147-A177-3AD203B41FA5}">
                      <a16:colId xmlns:a16="http://schemas.microsoft.com/office/drawing/2014/main" val="1177068263"/>
                    </a:ext>
                  </a:extLst>
                </a:gridCol>
                <a:gridCol w="2601777">
                  <a:extLst>
                    <a:ext uri="{9D8B030D-6E8A-4147-A177-3AD203B41FA5}">
                      <a16:colId xmlns:a16="http://schemas.microsoft.com/office/drawing/2014/main" val="3864588431"/>
                    </a:ext>
                  </a:extLst>
                </a:gridCol>
                <a:gridCol w="3200400">
                  <a:extLst>
                    <a:ext uri="{9D8B030D-6E8A-4147-A177-3AD203B41FA5}">
                      <a16:colId xmlns:a16="http://schemas.microsoft.com/office/drawing/2014/main" val="3966440524"/>
                    </a:ext>
                  </a:extLst>
                </a:gridCol>
              </a:tblGrid>
              <a:tr h="461567">
                <a:tc>
                  <a:txBody>
                    <a:bodyPr/>
                    <a:lstStyle/>
                    <a:p>
                      <a:pPr algn="ctr"/>
                      <a:r>
                        <a:rPr lang="en-US" sz="2600" b="1" dirty="0">
                          <a:solidFill>
                            <a:sysClr val="windowText" lastClr="000000"/>
                          </a:solidFill>
                          <a:latin typeface="Patrick Hand" panose="00000500000000000000" pitchFamily="2" charset="0"/>
                        </a:rPr>
                        <a:t>Words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600" b="1" dirty="0">
                          <a:solidFill>
                            <a:sysClr val="windowText" lastClr="000000"/>
                          </a:solidFill>
                          <a:latin typeface="Patrick Hand" panose="00000500000000000000" pitchFamily="2" charset="0"/>
                        </a:rPr>
                        <a:t>Pronunciation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600" b="1" dirty="0">
                          <a:solidFill>
                            <a:sysClr val="windowText" lastClr="000000"/>
                          </a:solidFill>
                          <a:latin typeface="Patrick Hand" panose="00000500000000000000" pitchFamily="2" charset="0"/>
                        </a:rPr>
                        <a:t>Meanings </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836907430"/>
                  </a:ext>
                </a:extLst>
              </a:tr>
              <a:tr h="461567">
                <a:tc>
                  <a:txBody>
                    <a:bodyPr/>
                    <a:lstStyle/>
                    <a:p>
                      <a:pPr algn="l"/>
                      <a:r>
                        <a:rPr lang="en-US" sz="2600" b="1" dirty="0">
                          <a:solidFill>
                            <a:srgbClr val="C00000"/>
                          </a:solidFill>
                          <a:latin typeface="Patrick Hand" panose="00000500000000000000" pitchFamily="2" charset="0"/>
                        </a:rPr>
                        <a:t>Mercury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/ˈ</a:t>
                      </a:r>
                      <a:r>
                        <a:rPr lang="en-US" sz="2200" dirty="0" err="1">
                          <a:solidFill>
                            <a:srgbClr val="000000"/>
                          </a:solidFill>
                        </a:rPr>
                        <a:t>mɜ</a:t>
                      </a:r>
                      <a:r>
                        <a:rPr lang="en-US" sz="2200" dirty="0">
                          <a:solidFill>
                            <a:srgbClr val="000000"/>
                          </a:solidFill>
                        </a:rPr>
                        <a:t>ː.</a:t>
                      </a:r>
                      <a:r>
                        <a:rPr lang="en-US" sz="2200" dirty="0" err="1">
                          <a:solidFill>
                            <a:srgbClr val="000000"/>
                          </a:solidFill>
                        </a:rPr>
                        <a:t>kjə.ri</a:t>
                      </a:r>
                      <a:r>
                        <a:rPr lang="en-US" sz="2200" dirty="0">
                          <a:solidFill>
                            <a:srgbClr val="000000"/>
                          </a:solidFill>
                        </a:rPr>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a:endParaRPr lang="en-US" sz="26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070292060"/>
                  </a:ext>
                </a:extLst>
              </a:tr>
              <a:tr h="461567">
                <a:tc>
                  <a:txBody>
                    <a:bodyPr/>
                    <a:lstStyle/>
                    <a:p>
                      <a:pPr algn="l"/>
                      <a:r>
                        <a:rPr lang="en-US" sz="2600" b="1" dirty="0">
                          <a:solidFill>
                            <a:srgbClr val="C00000"/>
                          </a:solidFill>
                          <a:latin typeface="Patrick Hand" panose="00000500000000000000" pitchFamily="2" charset="0"/>
                        </a:rPr>
                        <a:t>Venus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/ˈviː.</a:t>
                      </a:r>
                      <a:r>
                        <a:rPr lang="en-US" sz="2200" dirty="0" err="1">
                          <a:solidFill>
                            <a:srgbClr val="000000"/>
                          </a:solidFill>
                        </a:rPr>
                        <a:t>nəs</a:t>
                      </a:r>
                      <a:r>
                        <a:rPr lang="en-US" sz="2200" dirty="0">
                          <a:solidFill>
                            <a:srgbClr val="000000"/>
                          </a:solidFill>
                        </a:rPr>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a:endParaRPr lang="en-US" sz="26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727783603"/>
                  </a:ext>
                </a:extLst>
              </a:tr>
              <a:tr h="461567">
                <a:tc>
                  <a:txBody>
                    <a:bodyPr/>
                    <a:lstStyle/>
                    <a:p>
                      <a:pPr algn="l"/>
                      <a:r>
                        <a:rPr lang="en-US" sz="2600" b="1" dirty="0">
                          <a:solidFill>
                            <a:srgbClr val="C00000"/>
                          </a:solidFill>
                          <a:latin typeface="Patrick Hand" panose="00000500000000000000" pitchFamily="2" charset="0"/>
                        </a:rPr>
                        <a:t>Earth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200" dirty="0">
                          <a:solidFill>
                            <a:srgbClr val="000000"/>
                          </a:solidFill>
                        </a:rPr>
                        <a:t>/ɜː</a:t>
                      </a:r>
                      <a:r>
                        <a:rPr lang="el-GR" sz="2200" dirty="0">
                          <a:solidFill>
                            <a:srgbClr val="000000"/>
                          </a:solidFill>
                        </a:rPr>
                        <a:t>θ/</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a:endParaRPr lang="en-US" sz="26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262694260"/>
                  </a:ext>
                </a:extLst>
              </a:tr>
              <a:tr h="461567">
                <a:tc>
                  <a:txBody>
                    <a:bodyPr/>
                    <a:lstStyle/>
                    <a:p>
                      <a:pPr algn="l"/>
                      <a:r>
                        <a:rPr lang="en-US" sz="2600" b="1" dirty="0">
                          <a:solidFill>
                            <a:srgbClr val="C00000"/>
                          </a:solidFill>
                          <a:latin typeface="Patrick Hand" panose="00000500000000000000" pitchFamily="2" charset="0"/>
                        </a:rPr>
                        <a:t>Mars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200" dirty="0">
                          <a:solidFill>
                            <a:srgbClr val="000000"/>
                          </a:solidFill>
                        </a:rPr>
                        <a:t>/</a:t>
                      </a:r>
                      <a:r>
                        <a:rPr lang="en-US" sz="2200" dirty="0" err="1">
                          <a:solidFill>
                            <a:srgbClr val="000000"/>
                          </a:solidFill>
                        </a:rPr>
                        <a:t>mɑːz</a:t>
                      </a:r>
                      <a:r>
                        <a:rPr lang="en-US" sz="2200" dirty="0">
                          <a:solidFill>
                            <a:srgbClr val="000000"/>
                          </a:solidFill>
                        </a:rPr>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a:endParaRPr lang="en-US" sz="26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854701394"/>
                  </a:ext>
                </a:extLst>
              </a:tr>
              <a:tr h="461567">
                <a:tc>
                  <a:txBody>
                    <a:bodyPr/>
                    <a:lstStyle/>
                    <a:p>
                      <a:pPr algn="l"/>
                      <a:r>
                        <a:rPr lang="en-US" sz="2600" b="1" dirty="0">
                          <a:solidFill>
                            <a:srgbClr val="C00000"/>
                          </a:solidFill>
                          <a:latin typeface="Patrick Hand" panose="00000500000000000000" pitchFamily="2" charset="0"/>
                        </a:rPr>
                        <a:t>Jupiter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/ˈ</a:t>
                      </a:r>
                      <a:r>
                        <a:rPr lang="en-US" sz="2200" dirty="0" err="1">
                          <a:solidFill>
                            <a:srgbClr val="000000"/>
                          </a:solidFill>
                        </a:rPr>
                        <a:t>dʒu</a:t>
                      </a:r>
                      <a:r>
                        <a:rPr lang="en-US" sz="2200" dirty="0">
                          <a:solidFill>
                            <a:srgbClr val="000000"/>
                          </a:solidFill>
                        </a:rPr>
                        <a:t>ː.</a:t>
                      </a:r>
                      <a:r>
                        <a:rPr lang="en-US" sz="2200" dirty="0" err="1">
                          <a:solidFill>
                            <a:srgbClr val="000000"/>
                          </a:solidFill>
                        </a:rPr>
                        <a:t>pɪ.tər</a:t>
                      </a:r>
                      <a:r>
                        <a:rPr lang="en-US" sz="2200" dirty="0">
                          <a:solidFill>
                            <a:srgbClr val="000000"/>
                          </a:solidFill>
                        </a:rPr>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a:endParaRPr lang="en-US" sz="26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648930847"/>
                  </a:ext>
                </a:extLst>
              </a:tr>
              <a:tr h="461567">
                <a:tc>
                  <a:txBody>
                    <a:bodyPr/>
                    <a:lstStyle/>
                    <a:p>
                      <a:pPr algn="l"/>
                      <a:r>
                        <a:rPr lang="en-US" sz="2600" b="1" dirty="0">
                          <a:solidFill>
                            <a:srgbClr val="C00000"/>
                          </a:solidFill>
                          <a:latin typeface="Patrick Hand" panose="00000500000000000000" pitchFamily="2" charset="0"/>
                        </a:rPr>
                        <a:t>Saturn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200" dirty="0">
                          <a:solidFill>
                            <a:srgbClr val="000000"/>
                          </a:solidFill>
                        </a:rPr>
                        <a:t>/ˈ</a:t>
                      </a:r>
                      <a:r>
                        <a:rPr lang="en-US" sz="2200" dirty="0" err="1">
                          <a:solidFill>
                            <a:srgbClr val="000000"/>
                          </a:solidFill>
                        </a:rPr>
                        <a:t>sæt.ən</a:t>
                      </a:r>
                      <a:r>
                        <a:rPr lang="en-US" sz="2200" dirty="0">
                          <a:solidFill>
                            <a:srgbClr val="000000"/>
                          </a:solidFill>
                        </a:rPr>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a:endParaRPr lang="en-US" sz="26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227537801"/>
                  </a:ext>
                </a:extLst>
              </a:tr>
              <a:tr h="461567">
                <a:tc>
                  <a:txBody>
                    <a:bodyPr/>
                    <a:lstStyle/>
                    <a:p>
                      <a:pPr algn="l"/>
                      <a:r>
                        <a:rPr lang="en-US" sz="2600" b="1" dirty="0">
                          <a:solidFill>
                            <a:srgbClr val="C00000"/>
                          </a:solidFill>
                          <a:latin typeface="Patrick Hand" panose="00000500000000000000" pitchFamily="2" charset="0"/>
                        </a:rPr>
                        <a:t>Uranus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200" dirty="0">
                          <a:solidFill>
                            <a:srgbClr val="000000"/>
                          </a:solidFill>
                          <a:latin typeface="+mj-lt"/>
                        </a:rPr>
                        <a:t>/ˈ</a:t>
                      </a:r>
                      <a:r>
                        <a:rPr lang="en-US" sz="2200" dirty="0" err="1">
                          <a:solidFill>
                            <a:srgbClr val="000000"/>
                          </a:solidFill>
                          <a:latin typeface="+mj-lt"/>
                        </a:rPr>
                        <a:t>jʊə.rən.əs</a:t>
                      </a:r>
                      <a:r>
                        <a:rPr lang="en-US" sz="2200" dirty="0">
                          <a:solidFill>
                            <a:srgbClr val="000000"/>
                          </a:solidFill>
                          <a:latin typeface="+mj-lt"/>
                        </a:rPr>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a:endParaRPr lang="en-US" sz="26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63651202"/>
                  </a:ext>
                </a:extLst>
              </a:tr>
              <a:tr h="461567">
                <a:tc>
                  <a:txBody>
                    <a:bodyPr/>
                    <a:lstStyle/>
                    <a:p>
                      <a:pPr algn="l"/>
                      <a:r>
                        <a:rPr lang="en-US" sz="2600" b="1" dirty="0">
                          <a:solidFill>
                            <a:srgbClr val="C00000"/>
                          </a:solidFill>
                          <a:latin typeface="Patrick Hand" panose="00000500000000000000" pitchFamily="2" charset="0"/>
                        </a:rPr>
                        <a:t>Neptune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200" dirty="0">
                          <a:solidFill>
                            <a:srgbClr val="000000"/>
                          </a:solidFill>
                          <a:latin typeface="+mj-lt"/>
                        </a:rPr>
                        <a:t>/ˈ</a:t>
                      </a:r>
                      <a:r>
                        <a:rPr lang="en-US" sz="2200" dirty="0" err="1">
                          <a:solidFill>
                            <a:srgbClr val="000000"/>
                          </a:solidFill>
                          <a:latin typeface="+mj-lt"/>
                        </a:rPr>
                        <a:t>nep.tʃuːn</a:t>
                      </a:r>
                      <a:r>
                        <a:rPr lang="en-US" sz="2200" dirty="0">
                          <a:solidFill>
                            <a:srgbClr val="000000"/>
                          </a:solidFill>
                          <a:latin typeface="+mj-lt"/>
                        </a:rPr>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a:endParaRPr lang="en-US" sz="26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324303771"/>
                  </a:ext>
                </a:extLst>
              </a:tr>
            </a:tbl>
          </a:graphicData>
        </a:graphic>
      </p:graphicFrame>
      <p:pic>
        <p:nvPicPr>
          <p:cNvPr id="4" name="mercury">
            <a:hlinkClick r:id="" action="ppaction://media"/>
            <a:extLst>
              <a:ext uri="{FF2B5EF4-FFF2-40B4-BE49-F238E27FC236}">
                <a16:creationId xmlns:a16="http://schemas.microsoft.com/office/drawing/2014/main" id="{F329EE69-A625-F1E0-319D-2AFD8DF80228}"/>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95344" y="1082913"/>
            <a:ext cx="373927" cy="373927"/>
          </a:xfrm>
          <a:prstGeom prst="rect">
            <a:avLst/>
          </a:prstGeom>
        </p:spPr>
      </p:pic>
      <p:sp>
        <p:nvSpPr>
          <p:cNvPr id="5" name="TextBox 4">
            <a:extLst>
              <a:ext uri="{FF2B5EF4-FFF2-40B4-BE49-F238E27FC236}">
                <a16:creationId xmlns:a16="http://schemas.microsoft.com/office/drawing/2014/main" id="{B1350BC7-96B4-7DB0-BCDB-86704A5B6ECE}"/>
              </a:ext>
            </a:extLst>
          </p:cNvPr>
          <p:cNvSpPr txBox="1"/>
          <p:nvPr/>
        </p:nvSpPr>
        <p:spPr>
          <a:xfrm>
            <a:off x="5478651" y="1023654"/>
            <a:ext cx="3192650" cy="492443"/>
          </a:xfrm>
          <a:prstGeom prst="rect">
            <a:avLst/>
          </a:prstGeom>
          <a:noFill/>
        </p:spPr>
        <p:txBody>
          <a:bodyPr wrap="square" rtlCol="0">
            <a:spAutoFit/>
          </a:bodyPr>
          <a:lstStyle/>
          <a:p>
            <a:pPr algn="ctr"/>
            <a:r>
              <a:rPr lang="en-US" sz="2600" b="1" dirty="0">
                <a:solidFill>
                  <a:schemeClr val="accent1">
                    <a:lumMod val="75000"/>
                  </a:schemeClr>
                </a:solidFill>
                <a:latin typeface="Patrick Hand "/>
              </a:rPr>
              <a:t>Sao </a:t>
            </a:r>
            <a:r>
              <a:rPr lang="en-US" sz="2600" b="1" dirty="0" err="1">
                <a:solidFill>
                  <a:schemeClr val="accent1">
                    <a:lumMod val="75000"/>
                  </a:schemeClr>
                </a:solidFill>
                <a:latin typeface="Patrick Hand "/>
              </a:rPr>
              <a:t>Thủy</a:t>
            </a:r>
            <a:endParaRPr lang="en-US" sz="2600" b="1" dirty="0">
              <a:solidFill>
                <a:schemeClr val="accent1">
                  <a:lumMod val="75000"/>
                </a:schemeClr>
              </a:solidFill>
              <a:latin typeface="Patrick Hand "/>
            </a:endParaRPr>
          </a:p>
        </p:txBody>
      </p:sp>
      <p:sp>
        <p:nvSpPr>
          <p:cNvPr id="6" name="TextBox 5">
            <a:extLst>
              <a:ext uri="{FF2B5EF4-FFF2-40B4-BE49-F238E27FC236}">
                <a16:creationId xmlns:a16="http://schemas.microsoft.com/office/drawing/2014/main" id="{D0397A1F-09BB-CB17-615C-6314E7AB217E}"/>
              </a:ext>
            </a:extLst>
          </p:cNvPr>
          <p:cNvSpPr txBox="1"/>
          <p:nvPr/>
        </p:nvSpPr>
        <p:spPr>
          <a:xfrm>
            <a:off x="5478650" y="1516097"/>
            <a:ext cx="3192650" cy="492443"/>
          </a:xfrm>
          <a:prstGeom prst="rect">
            <a:avLst/>
          </a:prstGeom>
          <a:noFill/>
        </p:spPr>
        <p:txBody>
          <a:bodyPr wrap="square" rtlCol="0">
            <a:spAutoFit/>
          </a:bodyPr>
          <a:lstStyle/>
          <a:p>
            <a:pPr algn="ctr"/>
            <a:r>
              <a:rPr lang="en-US" sz="2600" b="1" dirty="0">
                <a:solidFill>
                  <a:schemeClr val="accent1">
                    <a:lumMod val="75000"/>
                  </a:schemeClr>
                </a:solidFill>
                <a:latin typeface="Patrick Hand "/>
              </a:rPr>
              <a:t>Sao Kim</a:t>
            </a:r>
          </a:p>
        </p:txBody>
      </p:sp>
      <p:pic>
        <p:nvPicPr>
          <p:cNvPr id="7" name="venus">
            <a:hlinkClick r:id="" action="ppaction://media"/>
            <a:extLst>
              <a:ext uri="{FF2B5EF4-FFF2-40B4-BE49-F238E27FC236}">
                <a16:creationId xmlns:a16="http://schemas.microsoft.com/office/drawing/2014/main" id="{107C6156-C718-0701-1619-C1FD90352EA2}"/>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95344" y="1559118"/>
            <a:ext cx="373927" cy="373927"/>
          </a:xfrm>
          <a:prstGeom prst="rect">
            <a:avLst/>
          </a:prstGeom>
        </p:spPr>
      </p:pic>
      <p:pic>
        <p:nvPicPr>
          <p:cNvPr id="8" name="Earth">
            <a:hlinkClick r:id="" action="ppaction://media"/>
            <a:extLst>
              <a:ext uri="{FF2B5EF4-FFF2-40B4-BE49-F238E27FC236}">
                <a16:creationId xmlns:a16="http://schemas.microsoft.com/office/drawing/2014/main" id="{77202823-042A-8AD2-0E1D-46F5AB400B33}"/>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95344" y="2035323"/>
            <a:ext cx="373927" cy="373927"/>
          </a:xfrm>
          <a:prstGeom prst="rect">
            <a:avLst/>
          </a:prstGeom>
        </p:spPr>
      </p:pic>
      <p:pic>
        <p:nvPicPr>
          <p:cNvPr id="12" name="Mars">
            <a:hlinkClick r:id="" action="ppaction://media"/>
            <a:extLst>
              <a:ext uri="{FF2B5EF4-FFF2-40B4-BE49-F238E27FC236}">
                <a16:creationId xmlns:a16="http://schemas.microsoft.com/office/drawing/2014/main" id="{1CF44350-00C8-4AD5-852D-D094979BDA80}"/>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95344" y="2571750"/>
            <a:ext cx="373927" cy="373927"/>
          </a:xfrm>
          <a:prstGeom prst="rect">
            <a:avLst/>
          </a:prstGeom>
        </p:spPr>
      </p:pic>
      <p:pic>
        <p:nvPicPr>
          <p:cNvPr id="14" name="Jupiter">
            <a:hlinkClick r:id="" action="ppaction://media"/>
            <a:extLst>
              <a:ext uri="{FF2B5EF4-FFF2-40B4-BE49-F238E27FC236}">
                <a16:creationId xmlns:a16="http://schemas.microsoft.com/office/drawing/2014/main" id="{35A820CB-C0F5-D423-6420-F0D84933C257}"/>
              </a:ext>
            </a:extLst>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195344" y="3030503"/>
            <a:ext cx="373927" cy="373927"/>
          </a:xfrm>
          <a:prstGeom prst="rect">
            <a:avLst/>
          </a:prstGeom>
        </p:spPr>
      </p:pic>
      <p:pic>
        <p:nvPicPr>
          <p:cNvPr id="16" name="Saturn">
            <a:hlinkClick r:id="" action="ppaction://media"/>
            <a:extLst>
              <a:ext uri="{FF2B5EF4-FFF2-40B4-BE49-F238E27FC236}">
                <a16:creationId xmlns:a16="http://schemas.microsoft.com/office/drawing/2014/main" id="{D8F762CA-8DD4-F6F4-5E35-F97D6A1B2DA3}"/>
              </a:ext>
            </a:extLst>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195344" y="3499697"/>
            <a:ext cx="373927" cy="373927"/>
          </a:xfrm>
          <a:prstGeom prst="rect">
            <a:avLst/>
          </a:prstGeom>
        </p:spPr>
      </p:pic>
      <p:pic>
        <p:nvPicPr>
          <p:cNvPr id="18" name="Uranus">
            <a:hlinkClick r:id="" action="ppaction://media"/>
            <a:extLst>
              <a:ext uri="{FF2B5EF4-FFF2-40B4-BE49-F238E27FC236}">
                <a16:creationId xmlns:a16="http://schemas.microsoft.com/office/drawing/2014/main" id="{ABF03D26-1D45-DA4E-9349-09C27C93A420}"/>
              </a:ext>
            </a:extLst>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162871" y="4023134"/>
            <a:ext cx="373927" cy="373927"/>
          </a:xfrm>
          <a:prstGeom prst="rect">
            <a:avLst/>
          </a:prstGeom>
        </p:spPr>
      </p:pic>
      <p:pic>
        <p:nvPicPr>
          <p:cNvPr id="20" name="neptune">
            <a:hlinkClick r:id="" action="ppaction://media"/>
            <a:extLst>
              <a:ext uri="{FF2B5EF4-FFF2-40B4-BE49-F238E27FC236}">
                <a16:creationId xmlns:a16="http://schemas.microsoft.com/office/drawing/2014/main" id="{2869DA51-7E8F-6FD6-D6B5-E61F3431C9D9}"/>
              </a:ext>
            </a:extLst>
          </p:cNvPr>
          <p:cNvPicPr>
            <a:picLocks noChangeAspect="1"/>
          </p:cNvPicPr>
          <p:nvPr>
            <a:audioFile r:link="rId16"/>
            <p:extLst>
              <p:ext uri="{DAA4B4D4-6D71-4841-9C94-3DE7FCFB9230}">
                <p14:media xmlns:p14="http://schemas.microsoft.com/office/powerpoint/2010/main" r:embed="rId15"/>
              </p:ext>
            </p:extLst>
          </p:nvPr>
        </p:nvPicPr>
        <p:blipFill>
          <a:blip r:embed="rId18"/>
          <a:stretch>
            <a:fillRect/>
          </a:stretch>
        </p:blipFill>
        <p:spPr>
          <a:xfrm>
            <a:off x="162871" y="4481887"/>
            <a:ext cx="373927" cy="373927"/>
          </a:xfrm>
          <a:prstGeom prst="rect">
            <a:avLst/>
          </a:prstGeom>
        </p:spPr>
      </p:pic>
      <p:sp>
        <p:nvSpPr>
          <p:cNvPr id="21" name="TextBox 20">
            <a:extLst>
              <a:ext uri="{FF2B5EF4-FFF2-40B4-BE49-F238E27FC236}">
                <a16:creationId xmlns:a16="http://schemas.microsoft.com/office/drawing/2014/main" id="{F17F0CD8-E7F4-815C-2369-D3F1693A5F9E}"/>
              </a:ext>
            </a:extLst>
          </p:cNvPr>
          <p:cNvSpPr txBox="1"/>
          <p:nvPr/>
        </p:nvSpPr>
        <p:spPr>
          <a:xfrm>
            <a:off x="5478648" y="2003950"/>
            <a:ext cx="3192651" cy="492443"/>
          </a:xfrm>
          <a:prstGeom prst="rect">
            <a:avLst/>
          </a:prstGeom>
          <a:noFill/>
        </p:spPr>
        <p:txBody>
          <a:bodyPr wrap="square" rtlCol="0">
            <a:spAutoFit/>
          </a:bodyPr>
          <a:lstStyle/>
          <a:p>
            <a:pPr algn="ctr"/>
            <a:r>
              <a:rPr lang="en-US" sz="2600" b="1" dirty="0" err="1">
                <a:solidFill>
                  <a:schemeClr val="accent1">
                    <a:lumMod val="75000"/>
                  </a:schemeClr>
                </a:solidFill>
                <a:latin typeface="Patrick Hand "/>
              </a:rPr>
              <a:t>Trái</a:t>
            </a:r>
            <a:r>
              <a:rPr lang="en-US" sz="2600" b="1" dirty="0">
                <a:solidFill>
                  <a:schemeClr val="accent1">
                    <a:lumMod val="75000"/>
                  </a:schemeClr>
                </a:solidFill>
                <a:latin typeface="Patrick Hand "/>
              </a:rPr>
              <a:t> </a:t>
            </a:r>
            <a:r>
              <a:rPr lang="en-US" sz="2600" b="1" dirty="0" err="1">
                <a:solidFill>
                  <a:schemeClr val="accent1">
                    <a:lumMod val="75000"/>
                  </a:schemeClr>
                </a:solidFill>
                <a:latin typeface="Patrick Hand "/>
              </a:rPr>
              <a:t>Đất</a:t>
            </a:r>
            <a:r>
              <a:rPr lang="en-US" sz="2600" b="1" dirty="0">
                <a:solidFill>
                  <a:schemeClr val="accent1">
                    <a:lumMod val="75000"/>
                  </a:schemeClr>
                </a:solidFill>
                <a:latin typeface="Patrick Hand "/>
              </a:rPr>
              <a:t> </a:t>
            </a:r>
          </a:p>
        </p:txBody>
      </p:sp>
      <p:sp>
        <p:nvSpPr>
          <p:cNvPr id="22" name="TextBox 21">
            <a:extLst>
              <a:ext uri="{FF2B5EF4-FFF2-40B4-BE49-F238E27FC236}">
                <a16:creationId xmlns:a16="http://schemas.microsoft.com/office/drawing/2014/main" id="{35D87A7D-2220-EE9D-D110-8947F154EA05}"/>
              </a:ext>
            </a:extLst>
          </p:cNvPr>
          <p:cNvSpPr txBox="1"/>
          <p:nvPr/>
        </p:nvSpPr>
        <p:spPr>
          <a:xfrm>
            <a:off x="5478647" y="2512491"/>
            <a:ext cx="3192651" cy="492443"/>
          </a:xfrm>
          <a:prstGeom prst="rect">
            <a:avLst/>
          </a:prstGeom>
          <a:noFill/>
        </p:spPr>
        <p:txBody>
          <a:bodyPr wrap="square" rtlCol="0">
            <a:spAutoFit/>
          </a:bodyPr>
          <a:lstStyle/>
          <a:p>
            <a:pPr algn="ctr"/>
            <a:r>
              <a:rPr lang="en-US" sz="2600" b="1" dirty="0">
                <a:solidFill>
                  <a:schemeClr val="accent1">
                    <a:lumMod val="75000"/>
                  </a:schemeClr>
                </a:solidFill>
                <a:latin typeface="Patrick Hand "/>
              </a:rPr>
              <a:t>Sao </a:t>
            </a:r>
            <a:r>
              <a:rPr lang="en-US" sz="2600" b="1" dirty="0" err="1">
                <a:solidFill>
                  <a:schemeClr val="accent1">
                    <a:lumMod val="75000"/>
                  </a:schemeClr>
                </a:solidFill>
                <a:latin typeface="Patrick Hand "/>
              </a:rPr>
              <a:t>Hỏa</a:t>
            </a:r>
            <a:r>
              <a:rPr lang="en-US" sz="2600" b="1" dirty="0">
                <a:solidFill>
                  <a:schemeClr val="accent1">
                    <a:lumMod val="75000"/>
                  </a:schemeClr>
                </a:solidFill>
                <a:latin typeface="Patrick Hand "/>
              </a:rPr>
              <a:t> </a:t>
            </a:r>
          </a:p>
        </p:txBody>
      </p:sp>
      <p:sp>
        <p:nvSpPr>
          <p:cNvPr id="23" name="TextBox 22">
            <a:extLst>
              <a:ext uri="{FF2B5EF4-FFF2-40B4-BE49-F238E27FC236}">
                <a16:creationId xmlns:a16="http://schemas.microsoft.com/office/drawing/2014/main" id="{4A3A45A1-E780-E855-3EF5-61D5FEC69BD2}"/>
              </a:ext>
            </a:extLst>
          </p:cNvPr>
          <p:cNvSpPr txBox="1"/>
          <p:nvPr/>
        </p:nvSpPr>
        <p:spPr>
          <a:xfrm>
            <a:off x="5478643" y="3005591"/>
            <a:ext cx="3192654" cy="492443"/>
          </a:xfrm>
          <a:prstGeom prst="rect">
            <a:avLst/>
          </a:prstGeom>
          <a:noFill/>
        </p:spPr>
        <p:txBody>
          <a:bodyPr wrap="square" rtlCol="0">
            <a:spAutoFit/>
          </a:bodyPr>
          <a:lstStyle/>
          <a:p>
            <a:pPr algn="ctr"/>
            <a:r>
              <a:rPr lang="en-US" sz="2600" b="1" dirty="0">
                <a:solidFill>
                  <a:schemeClr val="accent1">
                    <a:lumMod val="75000"/>
                  </a:schemeClr>
                </a:solidFill>
                <a:latin typeface="Patrick Hand "/>
              </a:rPr>
              <a:t>Sao </a:t>
            </a:r>
            <a:r>
              <a:rPr lang="en-US" sz="2600" b="1" dirty="0" err="1">
                <a:solidFill>
                  <a:schemeClr val="accent1">
                    <a:lumMod val="75000"/>
                  </a:schemeClr>
                </a:solidFill>
                <a:latin typeface="Patrick Hand "/>
              </a:rPr>
              <a:t>Mộc</a:t>
            </a:r>
            <a:r>
              <a:rPr lang="en-US" sz="2600" b="1" dirty="0">
                <a:solidFill>
                  <a:schemeClr val="accent1">
                    <a:lumMod val="75000"/>
                  </a:schemeClr>
                </a:solidFill>
                <a:latin typeface="Patrick Hand "/>
              </a:rPr>
              <a:t> </a:t>
            </a:r>
          </a:p>
        </p:txBody>
      </p:sp>
      <p:sp>
        <p:nvSpPr>
          <p:cNvPr id="24" name="TextBox 23">
            <a:extLst>
              <a:ext uri="{FF2B5EF4-FFF2-40B4-BE49-F238E27FC236}">
                <a16:creationId xmlns:a16="http://schemas.microsoft.com/office/drawing/2014/main" id="{3F04B3FE-372C-3EB0-1FA1-346B77A0F729}"/>
              </a:ext>
            </a:extLst>
          </p:cNvPr>
          <p:cNvSpPr txBox="1"/>
          <p:nvPr/>
        </p:nvSpPr>
        <p:spPr>
          <a:xfrm>
            <a:off x="5478643" y="3499697"/>
            <a:ext cx="3192654" cy="492443"/>
          </a:xfrm>
          <a:prstGeom prst="rect">
            <a:avLst/>
          </a:prstGeom>
          <a:noFill/>
        </p:spPr>
        <p:txBody>
          <a:bodyPr wrap="square" rtlCol="0">
            <a:spAutoFit/>
          </a:bodyPr>
          <a:lstStyle/>
          <a:p>
            <a:pPr algn="ctr"/>
            <a:r>
              <a:rPr lang="en-US" sz="2600" b="1" dirty="0">
                <a:solidFill>
                  <a:schemeClr val="accent1">
                    <a:lumMod val="75000"/>
                  </a:schemeClr>
                </a:solidFill>
                <a:latin typeface="Patrick Hand "/>
              </a:rPr>
              <a:t>Sao </a:t>
            </a:r>
            <a:r>
              <a:rPr lang="en-US" sz="2600" b="1" dirty="0" err="1">
                <a:solidFill>
                  <a:schemeClr val="accent1">
                    <a:lumMod val="75000"/>
                  </a:schemeClr>
                </a:solidFill>
                <a:latin typeface="Patrick Hand "/>
              </a:rPr>
              <a:t>Thổ</a:t>
            </a:r>
            <a:r>
              <a:rPr lang="en-US" sz="2600" b="1" dirty="0">
                <a:solidFill>
                  <a:schemeClr val="accent1">
                    <a:lumMod val="75000"/>
                  </a:schemeClr>
                </a:solidFill>
                <a:latin typeface="Patrick Hand "/>
              </a:rPr>
              <a:t> </a:t>
            </a:r>
          </a:p>
        </p:txBody>
      </p:sp>
      <p:sp>
        <p:nvSpPr>
          <p:cNvPr id="25" name="TextBox 24">
            <a:extLst>
              <a:ext uri="{FF2B5EF4-FFF2-40B4-BE49-F238E27FC236}">
                <a16:creationId xmlns:a16="http://schemas.microsoft.com/office/drawing/2014/main" id="{2EFCF3C5-0EF0-5682-D816-99F992EF03EF}"/>
              </a:ext>
            </a:extLst>
          </p:cNvPr>
          <p:cNvSpPr txBox="1"/>
          <p:nvPr/>
        </p:nvSpPr>
        <p:spPr>
          <a:xfrm>
            <a:off x="5478638" y="3971465"/>
            <a:ext cx="3192654" cy="492443"/>
          </a:xfrm>
          <a:prstGeom prst="rect">
            <a:avLst/>
          </a:prstGeom>
          <a:noFill/>
        </p:spPr>
        <p:txBody>
          <a:bodyPr wrap="square" rtlCol="0">
            <a:spAutoFit/>
          </a:bodyPr>
          <a:lstStyle/>
          <a:p>
            <a:pPr algn="ctr"/>
            <a:r>
              <a:rPr lang="en-US" sz="2600" b="1" dirty="0">
                <a:solidFill>
                  <a:schemeClr val="accent1">
                    <a:lumMod val="75000"/>
                  </a:schemeClr>
                </a:solidFill>
                <a:latin typeface="Patrick Hand "/>
              </a:rPr>
              <a:t>Sao </a:t>
            </a:r>
            <a:r>
              <a:rPr lang="en-US" sz="2600" b="1" dirty="0" err="1">
                <a:solidFill>
                  <a:schemeClr val="accent1">
                    <a:lumMod val="75000"/>
                  </a:schemeClr>
                </a:solidFill>
                <a:latin typeface="Patrick Hand "/>
              </a:rPr>
              <a:t>Thiên</a:t>
            </a:r>
            <a:r>
              <a:rPr lang="en-US" sz="2600" b="1" dirty="0">
                <a:solidFill>
                  <a:schemeClr val="accent1">
                    <a:lumMod val="75000"/>
                  </a:schemeClr>
                </a:solidFill>
                <a:latin typeface="Patrick Hand "/>
              </a:rPr>
              <a:t> </a:t>
            </a:r>
            <a:r>
              <a:rPr lang="en-US" sz="2600" b="1" dirty="0" err="1">
                <a:solidFill>
                  <a:schemeClr val="accent1">
                    <a:lumMod val="75000"/>
                  </a:schemeClr>
                </a:solidFill>
                <a:latin typeface="Patrick Hand "/>
              </a:rPr>
              <a:t>Vương</a:t>
            </a:r>
            <a:endParaRPr lang="en-US" sz="2600" b="1" dirty="0">
              <a:solidFill>
                <a:schemeClr val="accent1">
                  <a:lumMod val="75000"/>
                </a:schemeClr>
              </a:solidFill>
              <a:latin typeface="Patrick Hand "/>
            </a:endParaRPr>
          </a:p>
        </p:txBody>
      </p:sp>
      <p:sp>
        <p:nvSpPr>
          <p:cNvPr id="26" name="TextBox 25">
            <a:extLst>
              <a:ext uri="{FF2B5EF4-FFF2-40B4-BE49-F238E27FC236}">
                <a16:creationId xmlns:a16="http://schemas.microsoft.com/office/drawing/2014/main" id="{26DFFCD3-4AF1-FF69-446B-4AA5D9A72F10}"/>
              </a:ext>
            </a:extLst>
          </p:cNvPr>
          <p:cNvSpPr txBox="1"/>
          <p:nvPr/>
        </p:nvSpPr>
        <p:spPr>
          <a:xfrm>
            <a:off x="5478628" y="4455015"/>
            <a:ext cx="3192654" cy="492443"/>
          </a:xfrm>
          <a:prstGeom prst="rect">
            <a:avLst/>
          </a:prstGeom>
          <a:noFill/>
        </p:spPr>
        <p:txBody>
          <a:bodyPr wrap="square" rtlCol="0">
            <a:spAutoFit/>
          </a:bodyPr>
          <a:lstStyle/>
          <a:p>
            <a:pPr algn="ctr"/>
            <a:r>
              <a:rPr lang="en-US" sz="2600" b="1" dirty="0">
                <a:solidFill>
                  <a:schemeClr val="accent1">
                    <a:lumMod val="75000"/>
                  </a:schemeClr>
                </a:solidFill>
                <a:latin typeface="Patrick Hand "/>
              </a:rPr>
              <a:t>Sao </a:t>
            </a:r>
            <a:r>
              <a:rPr lang="en-US" sz="2600" b="1" dirty="0" err="1">
                <a:solidFill>
                  <a:schemeClr val="accent1">
                    <a:lumMod val="75000"/>
                  </a:schemeClr>
                </a:solidFill>
                <a:latin typeface="Patrick Hand "/>
              </a:rPr>
              <a:t>Hải</a:t>
            </a:r>
            <a:r>
              <a:rPr lang="en-US" sz="2600" b="1" dirty="0">
                <a:solidFill>
                  <a:schemeClr val="accent1">
                    <a:lumMod val="75000"/>
                  </a:schemeClr>
                </a:solidFill>
                <a:latin typeface="Patrick Hand "/>
              </a:rPr>
              <a:t> </a:t>
            </a:r>
            <a:r>
              <a:rPr lang="en-US" sz="2600" b="1" dirty="0" err="1">
                <a:solidFill>
                  <a:schemeClr val="accent1">
                    <a:lumMod val="75000"/>
                  </a:schemeClr>
                </a:solidFill>
                <a:latin typeface="Patrick Hand "/>
              </a:rPr>
              <a:t>Vương</a:t>
            </a:r>
            <a:endParaRPr lang="en-US" sz="2600" b="1" dirty="0">
              <a:solidFill>
                <a:schemeClr val="accent1">
                  <a:lumMod val="75000"/>
                </a:schemeClr>
              </a:solidFill>
              <a:latin typeface="Patrick Hand "/>
            </a:endParaRPr>
          </a:p>
        </p:txBody>
      </p:sp>
    </p:spTree>
    <p:extLst>
      <p:ext uri="{BB962C8B-B14F-4D97-AF65-F5344CB8AC3E}">
        <p14:creationId xmlns:p14="http://schemas.microsoft.com/office/powerpoint/2010/main" val="162688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84" fill="hold"/>
                                        <p:tgtEl>
                                          <p:spTgt spid="7"/>
                                        </p:tgtEl>
                                      </p:cBhvr>
                                    </p:cmd>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672" fill="hold"/>
                                        <p:tgtEl>
                                          <p:spTgt spid="8"/>
                                        </p:tgtEl>
                                      </p:cBhvr>
                                    </p:cmd>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792" fill="hold"/>
                                        <p:tgtEl>
                                          <p:spTgt spid="12"/>
                                        </p:tgtEl>
                                      </p:cBhvr>
                                    </p:cmd>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792" fill="hold"/>
                                        <p:tgtEl>
                                          <p:spTgt spid="14"/>
                                        </p:tgtEl>
                                      </p:cBhvr>
                                    </p:cmd>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768" fill="hold"/>
                                        <p:tgtEl>
                                          <p:spTgt spid="16"/>
                                        </p:tgtEl>
                                      </p:cBhvr>
                                    </p:cmd>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888" fill="hold"/>
                                        <p:tgtEl>
                                          <p:spTgt spid="18"/>
                                        </p:tgtEl>
                                      </p:cBhvr>
                                    </p:cmd>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barn(inVertical)">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1080" fill="hold"/>
                                        <p:tgtEl>
                                          <p:spTgt spid="20"/>
                                        </p:tgtEl>
                                      </p:cBhvr>
                                    </p:cmd>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barn(inVertical)">
                                      <p:cBhvr>
                                        <p:cTn id="7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4"/>
                </p:tgtEl>
              </p:cMediaNode>
            </p:audio>
            <p:audio>
              <p:cMediaNode vol="80000">
                <p:cTn id="76" fill="hold" display="0">
                  <p:stCondLst>
                    <p:cond delay="indefinite"/>
                  </p:stCondLst>
                  <p:endCondLst>
                    <p:cond evt="onStopAudio" delay="0">
                      <p:tgtEl>
                        <p:sldTgt/>
                      </p:tgtEl>
                    </p:cond>
                  </p:endCondLst>
                </p:cTn>
                <p:tgtEl>
                  <p:spTgt spid="7"/>
                </p:tgtEl>
              </p:cMediaNode>
            </p:audio>
            <p:audio>
              <p:cMediaNode vol="80000">
                <p:cTn id="77" fill="hold" display="0">
                  <p:stCondLst>
                    <p:cond delay="indefinite"/>
                  </p:stCondLst>
                  <p:endCondLst>
                    <p:cond evt="onStopAudio" delay="0">
                      <p:tgtEl>
                        <p:sldTgt/>
                      </p:tgtEl>
                    </p:cond>
                  </p:endCondLst>
                </p:cTn>
                <p:tgtEl>
                  <p:spTgt spid="8"/>
                </p:tgtEl>
              </p:cMediaNode>
            </p:audio>
            <p:audio>
              <p:cMediaNode vol="80000">
                <p:cTn id="78" fill="hold" display="0">
                  <p:stCondLst>
                    <p:cond delay="indefinite"/>
                  </p:stCondLst>
                  <p:endCondLst>
                    <p:cond evt="onStopAudio" delay="0">
                      <p:tgtEl>
                        <p:sldTgt/>
                      </p:tgtEl>
                    </p:cond>
                  </p:endCondLst>
                </p:cTn>
                <p:tgtEl>
                  <p:spTgt spid="12"/>
                </p:tgtEl>
              </p:cMediaNode>
            </p:audio>
            <p:audio>
              <p:cMediaNode vol="80000">
                <p:cTn id="79" fill="hold" display="0">
                  <p:stCondLst>
                    <p:cond delay="indefinite"/>
                  </p:stCondLst>
                  <p:endCondLst>
                    <p:cond evt="onStopAudio" delay="0">
                      <p:tgtEl>
                        <p:sldTgt/>
                      </p:tgtEl>
                    </p:cond>
                  </p:endCondLst>
                </p:cTn>
                <p:tgtEl>
                  <p:spTgt spid="14"/>
                </p:tgtEl>
              </p:cMediaNode>
            </p:audio>
            <p:audio>
              <p:cMediaNode vol="80000">
                <p:cTn id="80" fill="hold" display="0">
                  <p:stCondLst>
                    <p:cond delay="indefinite"/>
                  </p:stCondLst>
                  <p:endCondLst>
                    <p:cond evt="onStopAudio" delay="0">
                      <p:tgtEl>
                        <p:sldTgt/>
                      </p:tgtEl>
                    </p:cond>
                  </p:endCondLst>
                </p:cTn>
                <p:tgtEl>
                  <p:spTgt spid="16"/>
                </p:tgtEl>
              </p:cMediaNode>
            </p:audio>
            <p:audio>
              <p:cMediaNode vol="80000">
                <p:cTn id="81" fill="hold" display="0">
                  <p:stCondLst>
                    <p:cond delay="indefinite"/>
                  </p:stCondLst>
                  <p:endCondLst>
                    <p:cond evt="onStopAudio" delay="0">
                      <p:tgtEl>
                        <p:sldTgt/>
                      </p:tgtEl>
                    </p:cond>
                  </p:endCondLst>
                </p:cTn>
                <p:tgtEl>
                  <p:spTgt spid="18"/>
                </p:tgtEl>
              </p:cMediaNode>
            </p:audio>
            <p:audio>
              <p:cMediaNode vol="80000">
                <p:cTn id="82" fill="hold" display="0">
                  <p:stCondLst>
                    <p:cond delay="indefinite"/>
                  </p:stCondLst>
                  <p:endCondLst>
                    <p:cond evt="onStopAudio" delay="0">
                      <p:tgtEl>
                        <p:sldTgt/>
                      </p:tgtEl>
                    </p:cond>
                  </p:endCondLst>
                </p:cTn>
                <p:tgtEl>
                  <p:spTgt spid="20"/>
                </p:tgtEl>
              </p:cMediaNode>
            </p:audio>
          </p:childTnLst>
        </p:cTn>
      </p:par>
    </p:tnLst>
    <p:bldLst>
      <p:bldP spid="5" grpId="0"/>
      <p:bldP spid="6" grpId="0"/>
      <p:bldP spid="21" grpId="0"/>
      <p:bldP spid="22" grpId="0"/>
      <p:bldP spid="23" grpId="0"/>
      <p:bldP spid="24" grpId="0"/>
      <p:bldP spid="25"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7D0D5-9997-39F9-88CD-3CFBE3FF17B6}"/>
              </a:ext>
            </a:extLst>
          </p:cNvPr>
          <p:cNvSpPr>
            <a:spLocks noGrp="1"/>
          </p:cNvSpPr>
          <p:nvPr>
            <p:ph type="title"/>
          </p:nvPr>
        </p:nvSpPr>
        <p:spPr>
          <a:xfrm>
            <a:off x="720000" y="106047"/>
            <a:ext cx="7704000" cy="436393"/>
          </a:xfrm>
        </p:spPr>
        <p:txBody>
          <a:bodyPr/>
          <a:lstStyle/>
          <a:p>
            <a:pPr algn="ctr"/>
            <a:r>
              <a:rPr lang="en-US" sz="2800" b="1" dirty="0">
                <a:solidFill>
                  <a:schemeClr val="accent4">
                    <a:lumMod val="50000"/>
                  </a:schemeClr>
                </a:solidFill>
              </a:rPr>
              <a:t>VOCABULARY</a:t>
            </a:r>
          </a:p>
        </p:txBody>
      </p:sp>
      <p:graphicFrame>
        <p:nvGraphicFramePr>
          <p:cNvPr id="3" name="Table 2">
            <a:extLst>
              <a:ext uri="{FF2B5EF4-FFF2-40B4-BE49-F238E27FC236}">
                <a16:creationId xmlns:a16="http://schemas.microsoft.com/office/drawing/2014/main" id="{71F7AE18-FFD2-210D-46D0-CCD3079085B4}"/>
              </a:ext>
            </a:extLst>
          </p:cNvPr>
          <p:cNvGraphicFramePr>
            <a:graphicFrameLocks noGrp="1"/>
          </p:cNvGraphicFramePr>
          <p:nvPr>
            <p:extLst>
              <p:ext uri="{D42A27DB-BD31-4B8C-83A1-F6EECF244321}">
                <p14:modId xmlns:p14="http://schemas.microsoft.com/office/powerpoint/2010/main" val="371788208"/>
              </p:ext>
            </p:extLst>
          </p:nvPr>
        </p:nvGraphicFramePr>
        <p:xfrm>
          <a:off x="637888" y="542440"/>
          <a:ext cx="8033410" cy="3993400"/>
        </p:xfrm>
        <a:graphic>
          <a:graphicData uri="http://schemas.openxmlformats.org/drawingml/2006/table">
            <a:tbl>
              <a:tblPr firstRow="1" bandRow="1"/>
              <a:tblGrid>
                <a:gridCol w="2066566">
                  <a:extLst>
                    <a:ext uri="{9D8B030D-6E8A-4147-A177-3AD203B41FA5}">
                      <a16:colId xmlns:a16="http://schemas.microsoft.com/office/drawing/2014/main" val="1177068263"/>
                    </a:ext>
                  </a:extLst>
                </a:gridCol>
                <a:gridCol w="2162014">
                  <a:extLst>
                    <a:ext uri="{9D8B030D-6E8A-4147-A177-3AD203B41FA5}">
                      <a16:colId xmlns:a16="http://schemas.microsoft.com/office/drawing/2014/main" val="3864588431"/>
                    </a:ext>
                  </a:extLst>
                </a:gridCol>
                <a:gridCol w="3804830">
                  <a:extLst>
                    <a:ext uri="{9D8B030D-6E8A-4147-A177-3AD203B41FA5}">
                      <a16:colId xmlns:a16="http://schemas.microsoft.com/office/drawing/2014/main" val="3966440524"/>
                    </a:ext>
                  </a:extLst>
                </a:gridCol>
              </a:tblGrid>
              <a:tr h="557940">
                <a:tc>
                  <a:txBody>
                    <a:bodyPr/>
                    <a:lstStyle/>
                    <a:p>
                      <a:pPr algn="ctr"/>
                      <a:r>
                        <a:rPr lang="en-US" sz="2600" b="1" dirty="0">
                          <a:solidFill>
                            <a:sysClr val="windowText" lastClr="000000"/>
                          </a:solidFill>
                          <a:latin typeface="Patrick Hand" panose="00000500000000000000" pitchFamily="2" charset="0"/>
                        </a:rPr>
                        <a:t>Words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600" b="1" dirty="0">
                          <a:solidFill>
                            <a:sysClr val="windowText" lastClr="000000"/>
                          </a:solidFill>
                          <a:latin typeface="Patrick Hand" panose="00000500000000000000" pitchFamily="2" charset="0"/>
                        </a:rPr>
                        <a:t>Pronunciation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600" b="1" dirty="0">
                          <a:solidFill>
                            <a:sysClr val="windowText" lastClr="000000"/>
                          </a:solidFill>
                          <a:latin typeface="Patrick Hand" panose="00000500000000000000" pitchFamily="2" charset="0"/>
                        </a:rPr>
                        <a:t>Meanings </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836907430"/>
                  </a:ext>
                </a:extLst>
              </a:tr>
              <a:tr h="687092">
                <a:tc>
                  <a:txBody>
                    <a:bodyPr/>
                    <a:lstStyle/>
                    <a:p>
                      <a:pPr algn="l"/>
                      <a:r>
                        <a:rPr lang="en-US" sz="2800" b="1" dirty="0">
                          <a:solidFill>
                            <a:srgbClr val="C00000"/>
                          </a:solidFill>
                          <a:latin typeface="Patrick Hand" panose="00000500000000000000" pitchFamily="2" charset="0"/>
                        </a:rPr>
                        <a:t>UFO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000000"/>
                          </a:solidFill>
                        </a:rPr>
                        <a:t>/ˌ</a:t>
                      </a:r>
                      <a:r>
                        <a:rPr lang="en-US" sz="2400" dirty="0" err="1">
                          <a:solidFill>
                            <a:srgbClr val="000000"/>
                          </a:solidFill>
                        </a:rPr>
                        <a:t>ju</a:t>
                      </a:r>
                      <a:r>
                        <a:rPr lang="en-US" sz="2400" dirty="0">
                          <a:solidFill>
                            <a:srgbClr val="000000"/>
                          </a:solidFill>
                        </a:rPr>
                        <a:t>ː.</a:t>
                      </a:r>
                      <a:r>
                        <a:rPr lang="en-US" sz="2400" dirty="0" err="1">
                          <a:solidFill>
                            <a:srgbClr val="000000"/>
                          </a:solidFill>
                        </a:rPr>
                        <a:t>efˈəʊ</a:t>
                      </a:r>
                      <a:r>
                        <a:rPr lang="en-US" sz="2400" dirty="0">
                          <a:solidFill>
                            <a:srgbClr val="000000"/>
                          </a:solidFill>
                        </a:rPr>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a:endParaRPr lang="en-US" sz="28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070292060"/>
                  </a:ext>
                </a:extLst>
              </a:tr>
              <a:tr h="687092">
                <a:tc>
                  <a:txBody>
                    <a:bodyPr/>
                    <a:lstStyle/>
                    <a:p>
                      <a:pPr algn="l"/>
                      <a:r>
                        <a:rPr lang="en-US" sz="2800" b="1" dirty="0">
                          <a:solidFill>
                            <a:srgbClr val="C00000"/>
                          </a:solidFill>
                          <a:latin typeface="Patrick Hand" panose="00000500000000000000" pitchFamily="2" charset="0"/>
                        </a:rPr>
                        <a:t>galaxy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000000"/>
                          </a:solidFill>
                        </a:rPr>
                        <a:t>/ˈɡæl.ək.si/</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a:endParaRPr lang="en-US" sz="28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727783603"/>
                  </a:ext>
                </a:extLst>
              </a:tr>
              <a:tr h="687092">
                <a:tc>
                  <a:txBody>
                    <a:bodyPr/>
                    <a:lstStyle/>
                    <a:p>
                      <a:pPr algn="l"/>
                      <a:r>
                        <a:rPr lang="en-US" sz="2800" b="1" dirty="0">
                          <a:solidFill>
                            <a:srgbClr val="C00000"/>
                          </a:solidFill>
                          <a:latin typeface="Patrick Hand" panose="00000500000000000000" pitchFamily="2" charset="0"/>
                        </a:rPr>
                        <a:t>telescope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400" dirty="0">
                          <a:solidFill>
                            <a:srgbClr val="000000"/>
                          </a:solidFill>
                        </a:rPr>
                        <a:t>/ˈ</a:t>
                      </a:r>
                      <a:r>
                        <a:rPr lang="en-US" sz="2400" dirty="0" err="1">
                          <a:solidFill>
                            <a:srgbClr val="000000"/>
                          </a:solidFill>
                        </a:rPr>
                        <a:t>tel.ɪ.skəʊp</a:t>
                      </a:r>
                      <a:r>
                        <a:rPr lang="en-US" sz="2400" dirty="0">
                          <a:solidFill>
                            <a:srgbClr val="000000"/>
                          </a:solidFill>
                        </a:rPr>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a:endParaRPr lang="en-US" sz="28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262694260"/>
                  </a:ext>
                </a:extLst>
              </a:tr>
              <a:tr h="687092">
                <a:tc>
                  <a:txBody>
                    <a:bodyPr/>
                    <a:lstStyle/>
                    <a:p>
                      <a:pPr algn="l"/>
                      <a:r>
                        <a:rPr lang="en-US" sz="2800" b="1" dirty="0">
                          <a:solidFill>
                            <a:srgbClr val="C00000"/>
                          </a:solidFill>
                          <a:latin typeface="Patrick Hand" panose="00000500000000000000" pitchFamily="2" charset="0"/>
                        </a:rPr>
                        <a:t>rocket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400" dirty="0">
                          <a:solidFill>
                            <a:srgbClr val="000000"/>
                          </a:solidFill>
                        </a:rPr>
                        <a:t>/ˈ</a:t>
                      </a:r>
                      <a:r>
                        <a:rPr lang="en-US" sz="2400" dirty="0" err="1">
                          <a:solidFill>
                            <a:srgbClr val="000000"/>
                          </a:solidFill>
                        </a:rPr>
                        <a:t>rɒk.ɪt</a:t>
                      </a:r>
                      <a:r>
                        <a:rPr lang="en-US" sz="2400" dirty="0">
                          <a:solidFill>
                            <a:srgbClr val="000000"/>
                          </a:solidFill>
                        </a:rPr>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a:endParaRPr lang="en-US" sz="28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854701394"/>
                  </a:ext>
                </a:extLst>
              </a:tr>
              <a:tr h="687092">
                <a:tc>
                  <a:txBody>
                    <a:bodyPr/>
                    <a:lstStyle/>
                    <a:p>
                      <a:pPr algn="l"/>
                      <a:r>
                        <a:rPr lang="en-US" sz="2800" b="1" dirty="0">
                          <a:solidFill>
                            <a:srgbClr val="C00000"/>
                          </a:solidFill>
                          <a:latin typeface="Patrick Hand" panose="00000500000000000000" pitchFamily="2" charset="0"/>
                        </a:rPr>
                        <a:t>crater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000000"/>
                          </a:solidFill>
                        </a:rPr>
                        <a:t>/ˈ</a:t>
                      </a:r>
                      <a:r>
                        <a:rPr lang="en-US" sz="2400" dirty="0" err="1">
                          <a:solidFill>
                            <a:srgbClr val="000000"/>
                          </a:solidFill>
                        </a:rPr>
                        <a:t>kreɪ.tər</a:t>
                      </a:r>
                      <a:r>
                        <a:rPr lang="en-US" sz="2400" dirty="0">
                          <a:solidFill>
                            <a:srgbClr val="000000"/>
                          </a:solidFill>
                        </a:rPr>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a:endParaRPr lang="en-US" sz="28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648930847"/>
                  </a:ext>
                </a:extLst>
              </a:tr>
            </a:tbl>
          </a:graphicData>
        </a:graphic>
      </p:graphicFrame>
      <p:sp>
        <p:nvSpPr>
          <p:cNvPr id="5" name="TextBox 4">
            <a:extLst>
              <a:ext uri="{FF2B5EF4-FFF2-40B4-BE49-F238E27FC236}">
                <a16:creationId xmlns:a16="http://schemas.microsoft.com/office/drawing/2014/main" id="{B1350BC7-96B4-7DB0-BCDB-86704A5B6ECE}"/>
              </a:ext>
            </a:extLst>
          </p:cNvPr>
          <p:cNvSpPr txBox="1"/>
          <p:nvPr/>
        </p:nvSpPr>
        <p:spPr>
          <a:xfrm>
            <a:off x="4874217" y="1178637"/>
            <a:ext cx="3797081" cy="523220"/>
          </a:xfrm>
          <a:prstGeom prst="rect">
            <a:avLst/>
          </a:prstGeom>
          <a:noFill/>
        </p:spPr>
        <p:txBody>
          <a:bodyPr wrap="square" rtlCol="0">
            <a:spAutoFit/>
          </a:bodyPr>
          <a:lstStyle/>
          <a:p>
            <a:pPr algn="ctr"/>
            <a:r>
              <a:rPr lang="en-US" sz="2800" b="1" dirty="0" err="1">
                <a:solidFill>
                  <a:schemeClr val="accent1">
                    <a:lumMod val="75000"/>
                  </a:schemeClr>
                </a:solidFill>
                <a:latin typeface="Patrick Hand "/>
              </a:rPr>
              <a:t>vật</a:t>
            </a:r>
            <a:r>
              <a:rPr lang="en-US" sz="2800" b="1" dirty="0">
                <a:solidFill>
                  <a:schemeClr val="accent1">
                    <a:lumMod val="75000"/>
                  </a:schemeClr>
                </a:solidFill>
                <a:latin typeface="Patrick Hand "/>
              </a:rPr>
              <a:t> </a:t>
            </a:r>
            <a:r>
              <a:rPr lang="en-US" sz="2800" b="1" dirty="0" err="1">
                <a:solidFill>
                  <a:schemeClr val="accent1">
                    <a:lumMod val="75000"/>
                  </a:schemeClr>
                </a:solidFill>
                <a:latin typeface="Patrick Hand "/>
              </a:rPr>
              <a:t>thể</a:t>
            </a:r>
            <a:r>
              <a:rPr lang="en-US" sz="2800" b="1" dirty="0">
                <a:solidFill>
                  <a:schemeClr val="accent1">
                    <a:lumMod val="75000"/>
                  </a:schemeClr>
                </a:solidFill>
                <a:latin typeface="Patrick Hand "/>
              </a:rPr>
              <a:t> bay </a:t>
            </a:r>
            <a:r>
              <a:rPr lang="en-US" sz="2800" b="1" dirty="0" err="1">
                <a:solidFill>
                  <a:schemeClr val="accent1">
                    <a:lumMod val="75000"/>
                  </a:schemeClr>
                </a:solidFill>
                <a:latin typeface="Patrick Hand "/>
              </a:rPr>
              <a:t>không</a:t>
            </a:r>
            <a:r>
              <a:rPr lang="en-US" sz="2800" b="1" dirty="0">
                <a:solidFill>
                  <a:schemeClr val="accent1">
                    <a:lumMod val="75000"/>
                  </a:schemeClr>
                </a:solidFill>
                <a:latin typeface="Patrick Hand "/>
              </a:rPr>
              <a:t> </a:t>
            </a:r>
            <a:r>
              <a:rPr lang="en-US" sz="2800" b="1" dirty="0" err="1">
                <a:solidFill>
                  <a:schemeClr val="accent1">
                    <a:lumMod val="75000"/>
                  </a:schemeClr>
                </a:solidFill>
                <a:latin typeface="Patrick Hand "/>
              </a:rPr>
              <a:t>xác</a:t>
            </a:r>
            <a:r>
              <a:rPr lang="en-US" sz="2800" b="1" dirty="0">
                <a:solidFill>
                  <a:schemeClr val="accent1">
                    <a:lumMod val="75000"/>
                  </a:schemeClr>
                </a:solidFill>
                <a:latin typeface="Patrick Hand "/>
              </a:rPr>
              <a:t> </a:t>
            </a:r>
            <a:r>
              <a:rPr lang="en-US" sz="2800" b="1" dirty="0" err="1">
                <a:solidFill>
                  <a:schemeClr val="accent1">
                    <a:lumMod val="75000"/>
                  </a:schemeClr>
                </a:solidFill>
                <a:latin typeface="Patrick Hand "/>
              </a:rPr>
              <a:t>định</a:t>
            </a:r>
            <a:r>
              <a:rPr lang="en-US" sz="2800" b="1" dirty="0">
                <a:solidFill>
                  <a:schemeClr val="accent1">
                    <a:lumMod val="75000"/>
                  </a:schemeClr>
                </a:solidFill>
                <a:latin typeface="Patrick Hand "/>
              </a:rPr>
              <a:t> </a:t>
            </a:r>
          </a:p>
        </p:txBody>
      </p:sp>
      <p:sp>
        <p:nvSpPr>
          <p:cNvPr id="9" name="TextBox 8">
            <a:extLst>
              <a:ext uri="{FF2B5EF4-FFF2-40B4-BE49-F238E27FC236}">
                <a16:creationId xmlns:a16="http://schemas.microsoft.com/office/drawing/2014/main" id="{518C7945-18BD-2847-5924-EFD478F8369F}"/>
              </a:ext>
            </a:extLst>
          </p:cNvPr>
          <p:cNvSpPr txBox="1"/>
          <p:nvPr/>
        </p:nvSpPr>
        <p:spPr>
          <a:xfrm>
            <a:off x="4874216" y="1876640"/>
            <a:ext cx="3797081" cy="523220"/>
          </a:xfrm>
          <a:prstGeom prst="rect">
            <a:avLst/>
          </a:prstGeom>
          <a:noFill/>
        </p:spPr>
        <p:txBody>
          <a:bodyPr wrap="square" rtlCol="0">
            <a:spAutoFit/>
          </a:bodyPr>
          <a:lstStyle/>
          <a:p>
            <a:pPr algn="ctr"/>
            <a:r>
              <a:rPr lang="en-US" sz="2800" b="1" dirty="0" err="1">
                <a:solidFill>
                  <a:schemeClr val="accent1">
                    <a:lumMod val="75000"/>
                  </a:schemeClr>
                </a:solidFill>
                <a:latin typeface="Patrick Hand "/>
              </a:rPr>
              <a:t>thiên</a:t>
            </a:r>
            <a:r>
              <a:rPr lang="en-US" sz="2800" b="1" dirty="0">
                <a:solidFill>
                  <a:schemeClr val="accent1">
                    <a:lumMod val="75000"/>
                  </a:schemeClr>
                </a:solidFill>
                <a:latin typeface="Patrick Hand "/>
              </a:rPr>
              <a:t> </a:t>
            </a:r>
            <a:r>
              <a:rPr lang="en-US" sz="2800" b="1" dirty="0" err="1">
                <a:solidFill>
                  <a:schemeClr val="accent1">
                    <a:lumMod val="75000"/>
                  </a:schemeClr>
                </a:solidFill>
                <a:latin typeface="Patrick Hand "/>
              </a:rPr>
              <a:t>hà</a:t>
            </a:r>
            <a:endParaRPr lang="en-US" sz="2800" b="1" dirty="0">
              <a:solidFill>
                <a:schemeClr val="accent1">
                  <a:lumMod val="75000"/>
                </a:schemeClr>
              </a:solidFill>
              <a:latin typeface="Patrick Hand "/>
            </a:endParaRPr>
          </a:p>
        </p:txBody>
      </p:sp>
      <p:sp>
        <p:nvSpPr>
          <p:cNvPr id="10" name="TextBox 9">
            <a:extLst>
              <a:ext uri="{FF2B5EF4-FFF2-40B4-BE49-F238E27FC236}">
                <a16:creationId xmlns:a16="http://schemas.microsoft.com/office/drawing/2014/main" id="{6DA44E25-3CE3-1773-4B18-F52C768DBC39}"/>
              </a:ext>
            </a:extLst>
          </p:cNvPr>
          <p:cNvSpPr txBox="1"/>
          <p:nvPr/>
        </p:nvSpPr>
        <p:spPr>
          <a:xfrm>
            <a:off x="4874216" y="2571750"/>
            <a:ext cx="3797081" cy="523220"/>
          </a:xfrm>
          <a:prstGeom prst="rect">
            <a:avLst/>
          </a:prstGeom>
          <a:noFill/>
        </p:spPr>
        <p:txBody>
          <a:bodyPr wrap="square" rtlCol="0">
            <a:spAutoFit/>
          </a:bodyPr>
          <a:lstStyle/>
          <a:p>
            <a:pPr algn="ctr"/>
            <a:r>
              <a:rPr lang="en-US" sz="2800" b="1" dirty="0" err="1">
                <a:solidFill>
                  <a:schemeClr val="accent1">
                    <a:lumMod val="75000"/>
                  </a:schemeClr>
                </a:solidFill>
                <a:latin typeface="Patrick Hand "/>
              </a:rPr>
              <a:t>kính</a:t>
            </a:r>
            <a:r>
              <a:rPr lang="en-US" sz="2800" b="1" dirty="0">
                <a:solidFill>
                  <a:schemeClr val="accent1">
                    <a:lumMod val="75000"/>
                  </a:schemeClr>
                </a:solidFill>
                <a:latin typeface="Patrick Hand "/>
              </a:rPr>
              <a:t> </a:t>
            </a:r>
            <a:r>
              <a:rPr lang="en-US" sz="2800" b="1" dirty="0" err="1">
                <a:solidFill>
                  <a:schemeClr val="accent1">
                    <a:lumMod val="75000"/>
                  </a:schemeClr>
                </a:solidFill>
                <a:latin typeface="Patrick Hand "/>
              </a:rPr>
              <a:t>thiên</a:t>
            </a:r>
            <a:r>
              <a:rPr lang="en-US" sz="2800" b="1" dirty="0">
                <a:solidFill>
                  <a:schemeClr val="accent1">
                    <a:lumMod val="75000"/>
                  </a:schemeClr>
                </a:solidFill>
                <a:latin typeface="Patrick Hand "/>
              </a:rPr>
              <a:t> </a:t>
            </a:r>
            <a:r>
              <a:rPr lang="en-US" sz="2800" b="1" dirty="0" err="1">
                <a:solidFill>
                  <a:schemeClr val="accent1">
                    <a:lumMod val="75000"/>
                  </a:schemeClr>
                </a:solidFill>
                <a:latin typeface="Patrick Hand "/>
              </a:rPr>
              <a:t>văn</a:t>
            </a:r>
            <a:endParaRPr lang="en-US" sz="2800" b="1" dirty="0">
              <a:solidFill>
                <a:schemeClr val="accent1">
                  <a:lumMod val="75000"/>
                </a:schemeClr>
              </a:solidFill>
              <a:latin typeface="Patrick Hand "/>
            </a:endParaRPr>
          </a:p>
        </p:txBody>
      </p:sp>
      <p:sp>
        <p:nvSpPr>
          <p:cNvPr id="11" name="TextBox 10">
            <a:extLst>
              <a:ext uri="{FF2B5EF4-FFF2-40B4-BE49-F238E27FC236}">
                <a16:creationId xmlns:a16="http://schemas.microsoft.com/office/drawing/2014/main" id="{FA46E7DE-E297-79AA-22D7-9501602B9B35}"/>
              </a:ext>
            </a:extLst>
          </p:cNvPr>
          <p:cNvSpPr txBox="1"/>
          <p:nvPr/>
        </p:nvSpPr>
        <p:spPr>
          <a:xfrm>
            <a:off x="4874216" y="3266860"/>
            <a:ext cx="3797081" cy="523220"/>
          </a:xfrm>
          <a:prstGeom prst="rect">
            <a:avLst/>
          </a:prstGeom>
          <a:noFill/>
        </p:spPr>
        <p:txBody>
          <a:bodyPr wrap="square" rtlCol="0">
            <a:spAutoFit/>
          </a:bodyPr>
          <a:lstStyle/>
          <a:p>
            <a:pPr algn="ctr"/>
            <a:r>
              <a:rPr lang="en-US" sz="2800" b="1" dirty="0" err="1">
                <a:solidFill>
                  <a:schemeClr val="accent1">
                    <a:lumMod val="75000"/>
                  </a:schemeClr>
                </a:solidFill>
                <a:latin typeface="Patrick Hand "/>
              </a:rPr>
              <a:t>tên</a:t>
            </a:r>
            <a:r>
              <a:rPr lang="en-US" sz="2800" b="1" dirty="0">
                <a:solidFill>
                  <a:schemeClr val="accent1">
                    <a:lumMod val="75000"/>
                  </a:schemeClr>
                </a:solidFill>
                <a:latin typeface="Patrick Hand "/>
              </a:rPr>
              <a:t> </a:t>
            </a:r>
            <a:r>
              <a:rPr lang="en-US" sz="2800" b="1" dirty="0" err="1">
                <a:solidFill>
                  <a:schemeClr val="accent1">
                    <a:lumMod val="75000"/>
                  </a:schemeClr>
                </a:solidFill>
                <a:latin typeface="Patrick Hand "/>
              </a:rPr>
              <a:t>lửa</a:t>
            </a:r>
            <a:endParaRPr lang="en-US" sz="2800" b="1" dirty="0">
              <a:solidFill>
                <a:schemeClr val="accent1">
                  <a:lumMod val="75000"/>
                </a:schemeClr>
              </a:solidFill>
              <a:latin typeface="Patrick Hand "/>
            </a:endParaRPr>
          </a:p>
        </p:txBody>
      </p:sp>
      <p:sp>
        <p:nvSpPr>
          <p:cNvPr id="13" name="TextBox 12">
            <a:extLst>
              <a:ext uri="{FF2B5EF4-FFF2-40B4-BE49-F238E27FC236}">
                <a16:creationId xmlns:a16="http://schemas.microsoft.com/office/drawing/2014/main" id="{82B2C4F0-DBC7-AC92-396C-C28D156940E5}"/>
              </a:ext>
            </a:extLst>
          </p:cNvPr>
          <p:cNvSpPr txBox="1"/>
          <p:nvPr/>
        </p:nvSpPr>
        <p:spPr>
          <a:xfrm>
            <a:off x="4874215" y="3964863"/>
            <a:ext cx="3797081" cy="523220"/>
          </a:xfrm>
          <a:prstGeom prst="rect">
            <a:avLst/>
          </a:prstGeom>
          <a:noFill/>
        </p:spPr>
        <p:txBody>
          <a:bodyPr wrap="square" rtlCol="0">
            <a:spAutoFit/>
          </a:bodyPr>
          <a:lstStyle/>
          <a:p>
            <a:pPr algn="ctr"/>
            <a:r>
              <a:rPr lang="en-US" sz="2800" b="1" dirty="0" err="1">
                <a:solidFill>
                  <a:schemeClr val="accent1">
                    <a:lumMod val="75000"/>
                  </a:schemeClr>
                </a:solidFill>
                <a:latin typeface="Patrick Hand "/>
              </a:rPr>
              <a:t>miệng</a:t>
            </a:r>
            <a:r>
              <a:rPr lang="en-US" sz="2800" b="1" dirty="0">
                <a:solidFill>
                  <a:schemeClr val="accent1">
                    <a:lumMod val="75000"/>
                  </a:schemeClr>
                </a:solidFill>
                <a:latin typeface="Patrick Hand "/>
              </a:rPr>
              <a:t> </a:t>
            </a:r>
            <a:r>
              <a:rPr lang="en-US" sz="2800" b="1" dirty="0" err="1">
                <a:solidFill>
                  <a:schemeClr val="accent1">
                    <a:lumMod val="75000"/>
                  </a:schemeClr>
                </a:solidFill>
                <a:latin typeface="Patrick Hand "/>
              </a:rPr>
              <a:t>núi</a:t>
            </a:r>
            <a:r>
              <a:rPr lang="en-US" sz="2800" b="1" dirty="0">
                <a:solidFill>
                  <a:schemeClr val="accent1">
                    <a:lumMod val="75000"/>
                  </a:schemeClr>
                </a:solidFill>
                <a:latin typeface="Patrick Hand "/>
              </a:rPr>
              <a:t> </a:t>
            </a:r>
            <a:r>
              <a:rPr lang="en-US" sz="2800" b="1" dirty="0" err="1">
                <a:solidFill>
                  <a:schemeClr val="accent1">
                    <a:lumMod val="75000"/>
                  </a:schemeClr>
                </a:solidFill>
                <a:latin typeface="Patrick Hand "/>
              </a:rPr>
              <a:t>lửa</a:t>
            </a:r>
            <a:r>
              <a:rPr lang="en-US" sz="2800" b="1" dirty="0">
                <a:solidFill>
                  <a:schemeClr val="accent1">
                    <a:lumMod val="75000"/>
                  </a:schemeClr>
                </a:solidFill>
                <a:latin typeface="Patrick Hand "/>
              </a:rPr>
              <a:t> </a:t>
            </a:r>
          </a:p>
        </p:txBody>
      </p:sp>
      <p:pic>
        <p:nvPicPr>
          <p:cNvPr id="15" name="ufo">
            <a:hlinkClick r:id="" action="ppaction://media"/>
            <a:extLst>
              <a:ext uri="{FF2B5EF4-FFF2-40B4-BE49-F238E27FC236}">
                <a16:creationId xmlns:a16="http://schemas.microsoft.com/office/drawing/2014/main" id="{4AF8B205-A318-8CA8-ECAC-3AEA755B7DD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1009" y="1295457"/>
            <a:ext cx="406400" cy="406400"/>
          </a:xfrm>
          <a:prstGeom prst="rect">
            <a:avLst/>
          </a:prstGeom>
        </p:spPr>
      </p:pic>
      <p:pic>
        <p:nvPicPr>
          <p:cNvPr id="17" name="galaxy">
            <a:hlinkClick r:id="" action="ppaction://media"/>
            <a:extLst>
              <a:ext uri="{FF2B5EF4-FFF2-40B4-BE49-F238E27FC236}">
                <a16:creationId xmlns:a16="http://schemas.microsoft.com/office/drawing/2014/main" id="{1C8EC776-7367-3329-92B8-63C3FB16661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1009" y="1935050"/>
            <a:ext cx="406400" cy="406400"/>
          </a:xfrm>
          <a:prstGeom prst="rect">
            <a:avLst/>
          </a:prstGeom>
        </p:spPr>
      </p:pic>
      <p:pic>
        <p:nvPicPr>
          <p:cNvPr id="19" name="telescope">
            <a:hlinkClick r:id="" action="ppaction://media"/>
            <a:extLst>
              <a:ext uri="{FF2B5EF4-FFF2-40B4-BE49-F238E27FC236}">
                <a16:creationId xmlns:a16="http://schemas.microsoft.com/office/drawing/2014/main" id="{06275E2E-384B-E500-3236-CEA61B718FA2}"/>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61009" y="2630160"/>
            <a:ext cx="406400" cy="406400"/>
          </a:xfrm>
          <a:prstGeom prst="rect">
            <a:avLst/>
          </a:prstGeom>
        </p:spPr>
      </p:pic>
      <p:pic>
        <p:nvPicPr>
          <p:cNvPr id="27" name="rocket">
            <a:hlinkClick r:id="" action="ppaction://media"/>
            <a:extLst>
              <a:ext uri="{FF2B5EF4-FFF2-40B4-BE49-F238E27FC236}">
                <a16:creationId xmlns:a16="http://schemas.microsoft.com/office/drawing/2014/main" id="{907A77BF-2449-D0D1-0065-4DA49CAC9563}"/>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61009" y="3326001"/>
            <a:ext cx="406400" cy="406400"/>
          </a:xfrm>
          <a:prstGeom prst="rect">
            <a:avLst/>
          </a:prstGeom>
        </p:spPr>
      </p:pic>
      <p:pic>
        <p:nvPicPr>
          <p:cNvPr id="28" name="crater">
            <a:hlinkClick r:id="" action="ppaction://media"/>
            <a:extLst>
              <a:ext uri="{FF2B5EF4-FFF2-40B4-BE49-F238E27FC236}">
                <a16:creationId xmlns:a16="http://schemas.microsoft.com/office/drawing/2014/main" id="{5379BD82-8030-2443-C566-7D349B68C03B}"/>
              </a:ext>
            </a:extLst>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161009" y="4021842"/>
            <a:ext cx="406400" cy="406400"/>
          </a:xfrm>
          <a:prstGeom prst="rect">
            <a:avLst/>
          </a:prstGeom>
        </p:spPr>
      </p:pic>
    </p:spTree>
    <p:extLst>
      <p:ext uri="{BB962C8B-B14F-4D97-AF65-F5344CB8AC3E}">
        <p14:creationId xmlns:p14="http://schemas.microsoft.com/office/powerpoint/2010/main" val="240334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60" fill="hold"/>
                                        <p:tgtEl>
                                          <p:spTgt spid="17"/>
                                        </p:tgtEl>
                                      </p:cBhvr>
                                    </p:cmd>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816" fill="hold"/>
                                        <p:tgtEl>
                                          <p:spTgt spid="19"/>
                                        </p:tgtEl>
                                      </p:cBhvr>
                                    </p:cmd>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744" fill="hold"/>
                                        <p:tgtEl>
                                          <p:spTgt spid="27"/>
                                        </p:tgtEl>
                                      </p:cBhvr>
                                    </p:cmd>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696" fill="hold"/>
                                        <p:tgtEl>
                                          <p:spTgt spid="28"/>
                                        </p:tgtEl>
                                      </p:cBhvr>
                                    </p:cmd>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15"/>
                </p:tgtEl>
              </p:cMediaNode>
            </p:audio>
            <p:audio>
              <p:cMediaNode vol="80000">
                <p:cTn id="49" fill="hold" display="0">
                  <p:stCondLst>
                    <p:cond delay="indefinite"/>
                  </p:stCondLst>
                  <p:endCondLst>
                    <p:cond evt="onStopAudio" delay="0">
                      <p:tgtEl>
                        <p:sldTgt/>
                      </p:tgtEl>
                    </p:cond>
                  </p:endCondLst>
                </p:cTn>
                <p:tgtEl>
                  <p:spTgt spid="17"/>
                </p:tgtEl>
              </p:cMediaNode>
            </p:audio>
            <p:audio>
              <p:cMediaNode vol="80000">
                <p:cTn id="50" fill="hold" display="0">
                  <p:stCondLst>
                    <p:cond delay="indefinite"/>
                  </p:stCondLst>
                  <p:endCondLst>
                    <p:cond evt="onStopAudio" delay="0">
                      <p:tgtEl>
                        <p:sldTgt/>
                      </p:tgtEl>
                    </p:cond>
                  </p:endCondLst>
                </p:cTn>
                <p:tgtEl>
                  <p:spTgt spid="19"/>
                </p:tgtEl>
              </p:cMediaNode>
            </p:audio>
            <p:audio>
              <p:cMediaNode vol="80000">
                <p:cTn id="51" fill="hold" display="0">
                  <p:stCondLst>
                    <p:cond delay="indefinite"/>
                  </p:stCondLst>
                  <p:endCondLst>
                    <p:cond evt="onStopAudio" delay="0">
                      <p:tgtEl>
                        <p:sldTgt/>
                      </p:tgtEl>
                    </p:cond>
                  </p:endCondLst>
                </p:cTn>
                <p:tgtEl>
                  <p:spTgt spid="27"/>
                </p:tgtEl>
              </p:cMediaNode>
            </p:audio>
            <p:audio>
              <p:cMediaNode vol="80000">
                <p:cTn id="52" fill="hold" display="0">
                  <p:stCondLst>
                    <p:cond delay="indefinite"/>
                  </p:stCondLst>
                  <p:endCondLst>
                    <p:cond evt="onStopAudio" delay="0">
                      <p:tgtEl>
                        <p:sldTgt/>
                      </p:tgtEl>
                    </p:cond>
                  </p:endCondLst>
                </p:cTn>
                <p:tgtEl>
                  <p:spTgt spid="28"/>
                </p:tgtEl>
              </p:cMediaNode>
            </p:audio>
          </p:childTnLst>
        </p:cTn>
      </p:par>
    </p:tnLst>
    <p:bldLst>
      <p:bldP spid="5" grpId="0"/>
      <p:bldP spid="9" grpId="0"/>
      <p:bldP spid="10" grpId="0"/>
      <p:bldP spid="11"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C011B5-829E-3B3E-1981-9D73167C188E}"/>
              </a:ext>
            </a:extLst>
          </p:cNvPr>
          <p:cNvSpPr txBox="1"/>
          <p:nvPr/>
        </p:nvSpPr>
        <p:spPr>
          <a:xfrm>
            <a:off x="92989" y="92990"/>
            <a:ext cx="8648055" cy="461665"/>
          </a:xfrm>
          <a:prstGeom prst="rect">
            <a:avLst/>
          </a:prstGeom>
          <a:noFill/>
        </p:spPr>
        <p:txBody>
          <a:bodyPr wrap="square" rtlCol="0">
            <a:spAutoFit/>
          </a:bodyPr>
          <a:lstStyle/>
          <a:p>
            <a:r>
              <a:rPr lang="en-US" sz="2400" b="1" dirty="0">
                <a:solidFill>
                  <a:schemeClr val="accent1">
                    <a:lumMod val="75000"/>
                  </a:schemeClr>
                </a:solidFill>
                <a:latin typeface="Patrick Hand" panose="00000500000000000000" pitchFamily="2" charset="0"/>
              </a:rPr>
              <a:t>Ex 2. </a:t>
            </a:r>
            <a:r>
              <a:rPr lang="en-US" sz="2400" b="1" dirty="0">
                <a:latin typeface="Patrick Hand" panose="00000500000000000000" pitchFamily="2" charset="0"/>
              </a:rPr>
              <a:t>Match the words (1-5) with the pictures (a-e)</a:t>
            </a:r>
          </a:p>
        </p:txBody>
      </p:sp>
      <p:pic>
        <p:nvPicPr>
          <p:cNvPr id="3" name="Picture 2">
            <a:extLst>
              <a:ext uri="{FF2B5EF4-FFF2-40B4-BE49-F238E27FC236}">
                <a16:creationId xmlns:a16="http://schemas.microsoft.com/office/drawing/2014/main" id="{16F62CCC-B1BA-A7A7-D1B9-1A3F40CFA0C4}"/>
              </a:ext>
            </a:extLst>
          </p:cNvPr>
          <p:cNvPicPr>
            <a:picLocks noChangeAspect="1"/>
          </p:cNvPicPr>
          <p:nvPr/>
        </p:nvPicPr>
        <p:blipFill rotWithShape="1">
          <a:blip r:embed="rId2"/>
          <a:srcRect l="3646" t="1058" b="79275"/>
          <a:stretch/>
        </p:blipFill>
        <p:spPr>
          <a:xfrm>
            <a:off x="97247" y="1426762"/>
            <a:ext cx="2898184" cy="1267483"/>
          </a:xfrm>
          <a:prstGeom prst="rect">
            <a:avLst/>
          </a:prstGeom>
        </p:spPr>
      </p:pic>
      <p:pic>
        <p:nvPicPr>
          <p:cNvPr id="4" name="Picture 3">
            <a:extLst>
              <a:ext uri="{FF2B5EF4-FFF2-40B4-BE49-F238E27FC236}">
                <a16:creationId xmlns:a16="http://schemas.microsoft.com/office/drawing/2014/main" id="{C55ADAAB-ACCA-AF39-11A6-468F64672AD1}"/>
              </a:ext>
            </a:extLst>
          </p:cNvPr>
          <p:cNvPicPr>
            <a:picLocks noChangeAspect="1"/>
          </p:cNvPicPr>
          <p:nvPr/>
        </p:nvPicPr>
        <p:blipFill rotWithShape="1">
          <a:blip r:embed="rId2"/>
          <a:srcRect l="3888" t="21010" r="-242" b="59549"/>
          <a:stretch/>
        </p:blipFill>
        <p:spPr>
          <a:xfrm>
            <a:off x="3099394" y="1426761"/>
            <a:ext cx="2898184" cy="1252915"/>
          </a:xfrm>
          <a:prstGeom prst="rect">
            <a:avLst/>
          </a:prstGeom>
        </p:spPr>
      </p:pic>
      <p:pic>
        <p:nvPicPr>
          <p:cNvPr id="5" name="Picture 4">
            <a:extLst>
              <a:ext uri="{FF2B5EF4-FFF2-40B4-BE49-F238E27FC236}">
                <a16:creationId xmlns:a16="http://schemas.microsoft.com/office/drawing/2014/main" id="{43E7CA03-E1AF-7D60-0D95-F3BB11522897}"/>
              </a:ext>
            </a:extLst>
          </p:cNvPr>
          <p:cNvPicPr>
            <a:picLocks noChangeAspect="1"/>
          </p:cNvPicPr>
          <p:nvPr/>
        </p:nvPicPr>
        <p:blipFill rotWithShape="1">
          <a:blip r:embed="rId2"/>
          <a:srcRect l="3646" t="40845" b="39827"/>
          <a:stretch/>
        </p:blipFill>
        <p:spPr>
          <a:xfrm>
            <a:off x="6101542" y="1426762"/>
            <a:ext cx="2915131" cy="1252915"/>
          </a:xfrm>
          <a:prstGeom prst="rect">
            <a:avLst/>
          </a:prstGeom>
        </p:spPr>
      </p:pic>
      <p:pic>
        <p:nvPicPr>
          <p:cNvPr id="6" name="Picture 5">
            <a:extLst>
              <a:ext uri="{FF2B5EF4-FFF2-40B4-BE49-F238E27FC236}">
                <a16:creationId xmlns:a16="http://schemas.microsoft.com/office/drawing/2014/main" id="{CBF71CA6-C86D-3EB3-12C6-A848796F5837}"/>
              </a:ext>
            </a:extLst>
          </p:cNvPr>
          <p:cNvPicPr>
            <a:picLocks noChangeAspect="1"/>
          </p:cNvPicPr>
          <p:nvPr/>
        </p:nvPicPr>
        <p:blipFill rotWithShape="1">
          <a:blip r:embed="rId2"/>
          <a:srcRect l="4133" t="60513" r="-485" b="19933"/>
          <a:stretch/>
        </p:blipFill>
        <p:spPr>
          <a:xfrm>
            <a:off x="1382267" y="3242272"/>
            <a:ext cx="2898184" cy="1260225"/>
          </a:xfrm>
          <a:prstGeom prst="rect">
            <a:avLst/>
          </a:prstGeom>
        </p:spPr>
      </p:pic>
      <p:pic>
        <p:nvPicPr>
          <p:cNvPr id="7" name="Picture 6">
            <a:extLst>
              <a:ext uri="{FF2B5EF4-FFF2-40B4-BE49-F238E27FC236}">
                <a16:creationId xmlns:a16="http://schemas.microsoft.com/office/drawing/2014/main" id="{3A24D12A-D286-27BA-A455-C98679A1AA36}"/>
              </a:ext>
            </a:extLst>
          </p:cNvPr>
          <p:cNvPicPr>
            <a:picLocks noChangeAspect="1"/>
          </p:cNvPicPr>
          <p:nvPr/>
        </p:nvPicPr>
        <p:blipFill rotWithShape="1">
          <a:blip r:embed="rId2"/>
          <a:srcRect l="4614" t="80548" r="-968" b="124"/>
          <a:stretch/>
        </p:blipFill>
        <p:spPr>
          <a:xfrm>
            <a:off x="4643976" y="3242272"/>
            <a:ext cx="2915131" cy="1252915"/>
          </a:xfrm>
          <a:prstGeom prst="rect">
            <a:avLst/>
          </a:prstGeom>
        </p:spPr>
      </p:pic>
      <p:sp>
        <p:nvSpPr>
          <p:cNvPr id="9" name="Rectangle: Rounded Corners 8">
            <a:extLst>
              <a:ext uri="{FF2B5EF4-FFF2-40B4-BE49-F238E27FC236}">
                <a16:creationId xmlns:a16="http://schemas.microsoft.com/office/drawing/2014/main" id="{3300B059-30D7-3916-3524-723841313FF1}"/>
              </a:ext>
            </a:extLst>
          </p:cNvPr>
          <p:cNvSpPr/>
          <p:nvPr/>
        </p:nvSpPr>
        <p:spPr>
          <a:xfrm>
            <a:off x="258945" y="648313"/>
            <a:ext cx="1658867" cy="396508"/>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latin typeface="Patrick Hand" panose="00000500000000000000" pitchFamily="2" charset="0"/>
              </a:rPr>
              <a:t>1. </a:t>
            </a:r>
            <a:r>
              <a:rPr lang="en-US" sz="2600" b="1" dirty="0">
                <a:solidFill>
                  <a:srgbClr val="C00000"/>
                </a:solidFill>
                <a:latin typeface="Patrick Hand" panose="00000500000000000000" pitchFamily="2" charset="0"/>
              </a:rPr>
              <a:t>telescope</a:t>
            </a:r>
            <a:r>
              <a:rPr lang="en-US" sz="2600" b="1" dirty="0">
                <a:latin typeface="Patrick Hand" panose="00000500000000000000" pitchFamily="2" charset="0"/>
              </a:rPr>
              <a:t> </a:t>
            </a:r>
          </a:p>
        </p:txBody>
      </p:sp>
      <p:sp>
        <p:nvSpPr>
          <p:cNvPr id="10" name="Rectangle: Rounded Corners 9">
            <a:extLst>
              <a:ext uri="{FF2B5EF4-FFF2-40B4-BE49-F238E27FC236}">
                <a16:creationId xmlns:a16="http://schemas.microsoft.com/office/drawing/2014/main" id="{BA2031F5-E784-D00E-65C8-3119B4A4CCF9}"/>
              </a:ext>
            </a:extLst>
          </p:cNvPr>
          <p:cNvSpPr/>
          <p:nvPr/>
        </p:nvSpPr>
        <p:spPr>
          <a:xfrm>
            <a:off x="2055376" y="648312"/>
            <a:ext cx="1586038" cy="396508"/>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latin typeface="Patrick Hand" panose="00000500000000000000" pitchFamily="2" charset="0"/>
              </a:rPr>
              <a:t>2. </a:t>
            </a:r>
            <a:r>
              <a:rPr lang="en-US" sz="2600" b="1" dirty="0">
                <a:solidFill>
                  <a:srgbClr val="C00000"/>
                </a:solidFill>
                <a:latin typeface="Patrick Hand" panose="00000500000000000000" pitchFamily="2" charset="0"/>
              </a:rPr>
              <a:t>UFO</a:t>
            </a:r>
          </a:p>
        </p:txBody>
      </p:sp>
      <p:sp>
        <p:nvSpPr>
          <p:cNvPr id="11" name="Rectangle: Rounded Corners 10">
            <a:extLst>
              <a:ext uri="{FF2B5EF4-FFF2-40B4-BE49-F238E27FC236}">
                <a16:creationId xmlns:a16="http://schemas.microsoft.com/office/drawing/2014/main" id="{B3C3A22E-5270-031F-A91A-21B9253E182F}"/>
              </a:ext>
            </a:extLst>
          </p:cNvPr>
          <p:cNvSpPr/>
          <p:nvPr/>
        </p:nvSpPr>
        <p:spPr>
          <a:xfrm>
            <a:off x="3778978" y="648312"/>
            <a:ext cx="1586038" cy="396508"/>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latin typeface="Patrick Hand" panose="00000500000000000000" pitchFamily="2" charset="0"/>
              </a:rPr>
              <a:t>3. </a:t>
            </a:r>
            <a:r>
              <a:rPr lang="en-US" sz="2600" b="1" dirty="0">
                <a:solidFill>
                  <a:srgbClr val="C00000"/>
                </a:solidFill>
                <a:latin typeface="Patrick Hand" panose="00000500000000000000" pitchFamily="2" charset="0"/>
              </a:rPr>
              <a:t>rocket</a:t>
            </a:r>
          </a:p>
        </p:txBody>
      </p:sp>
      <p:sp>
        <p:nvSpPr>
          <p:cNvPr id="12" name="Rectangle: Rounded Corners 11">
            <a:extLst>
              <a:ext uri="{FF2B5EF4-FFF2-40B4-BE49-F238E27FC236}">
                <a16:creationId xmlns:a16="http://schemas.microsoft.com/office/drawing/2014/main" id="{427F26DB-BECD-7A2D-F837-F3B091A3C6E3}"/>
              </a:ext>
            </a:extLst>
          </p:cNvPr>
          <p:cNvSpPr/>
          <p:nvPr/>
        </p:nvSpPr>
        <p:spPr>
          <a:xfrm>
            <a:off x="5502580" y="648312"/>
            <a:ext cx="1586038" cy="396508"/>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latin typeface="Patrick Hand" panose="00000500000000000000" pitchFamily="2" charset="0"/>
              </a:rPr>
              <a:t>4. </a:t>
            </a:r>
            <a:r>
              <a:rPr lang="en-US" sz="2600" b="1" dirty="0">
                <a:solidFill>
                  <a:srgbClr val="C00000"/>
                </a:solidFill>
                <a:latin typeface="Patrick Hand" panose="00000500000000000000" pitchFamily="2" charset="0"/>
              </a:rPr>
              <a:t>galaxy</a:t>
            </a:r>
          </a:p>
        </p:txBody>
      </p:sp>
      <p:sp>
        <p:nvSpPr>
          <p:cNvPr id="13" name="Rectangle: Rounded Corners 12">
            <a:extLst>
              <a:ext uri="{FF2B5EF4-FFF2-40B4-BE49-F238E27FC236}">
                <a16:creationId xmlns:a16="http://schemas.microsoft.com/office/drawing/2014/main" id="{1CA4F483-846B-ED48-B532-CE912EB1C914}"/>
              </a:ext>
            </a:extLst>
          </p:cNvPr>
          <p:cNvSpPr/>
          <p:nvPr/>
        </p:nvSpPr>
        <p:spPr>
          <a:xfrm>
            <a:off x="7226182" y="648312"/>
            <a:ext cx="1586038" cy="396508"/>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latin typeface="Patrick Hand" panose="00000500000000000000" pitchFamily="2" charset="0"/>
              </a:rPr>
              <a:t>5. </a:t>
            </a:r>
            <a:r>
              <a:rPr lang="en-US" sz="2600" b="1" dirty="0">
                <a:solidFill>
                  <a:srgbClr val="C00000"/>
                </a:solidFill>
                <a:latin typeface="Patrick Hand" panose="00000500000000000000" pitchFamily="2" charset="0"/>
              </a:rPr>
              <a:t>crater</a:t>
            </a:r>
          </a:p>
        </p:txBody>
      </p:sp>
      <p:sp>
        <p:nvSpPr>
          <p:cNvPr id="14" name="Rectangle: Rounded Corners 13">
            <a:extLst>
              <a:ext uri="{FF2B5EF4-FFF2-40B4-BE49-F238E27FC236}">
                <a16:creationId xmlns:a16="http://schemas.microsoft.com/office/drawing/2014/main" id="{92AEB884-491A-D2F8-DD7B-7EF0CC15E4AB}"/>
              </a:ext>
            </a:extLst>
          </p:cNvPr>
          <p:cNvSpPr/>
          <p:nvPr/>
        </p:nvSpPr>
        <p:spPr>
          <a:xfrm>
            <a:off x="5272107" y="4502497"/>
            <a:ext cx="1658867" cy="396508"/>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latin typeface="Patrick Hand" panose="00000500000000000000" pitchFamily="2" charset="0"/>
              </a:rPr>
              <a:t>1. </a:t>
            </a:r>
            <a:r>
              <a:rPr lang="en-US" sz="2600" b="1" dirty="0">
                <a:solidFill>
                  <a:srgbClr val="C00000"/>
                </a:solidFill>
                <a:latin typeface="Patrick Hand" panose="00000500000000000000" pitchFamily="2" charset="0"/>
              </a:rPr>
              <a:t>telescope</a:t>
            </a:r>
            <a:r>
              <a:rPr lang="en-US" sz="2600" b="1" dirty="0">
                <a:latin typeface="Patrick Hand" panose="00000500000000000000" pitchFamily="2" charset="0"/>
              </a:rPr>
              <a:t> </a:t>
            </a:r>
          </a:p>
        </p:txBody>
      </p:sp>
      <p:sp>
        <p:nvSpPr>
          <p:cNvPr id="15" name="Rectangle: Rounded Corners 14">
            <a:extLst>
              <a:ext uri="{FF2B5EF4-FFF2-40B4-BE49-F238E27FC236}">
                <a16:creationId xmlns:a16="http://schemas.microsoft.com/office/drawing/2014/main" id="{618B0C3C-1942-F428-539B-C24E145401BC}"/>
              </a:ext>
            </a:extLst>
          </p:cNvPr>
          <p:cNvSpPr/>
          <p:nvPr/>
        </p:nvSpPr>
        <p:spPr>
          <a:xfrm>
            <a:off x="2038340" y="4502497"/>
            <a:ext cx="1586038" cy="396508"/>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latin typeface="Patrick Hand" panose="00000500000000000000" pitchFamily="2" charset="0"/>
              </a:rPr>
              <a:t>2. </a:t>
            </a:r>
            <a:r>
              <a:rPr lang="en-US" sz="2600" b="1" dirty="0">
                <a:solidFill>
                  <a:srgbClr val="C00000"/>
                </a:solidFill>
                <a:latin typeface="Patrick Hand" panose="00000500000000000000" pitchFamily="2" charset="0"/>
              </a:rPr>
              <a:t>UFO</a:t>
            </a:r>
          </a:p>
        </p:txBody>
      </p:sp>
      <p:sp>
        <p:nvSpPr>
          <p:cNvPr id="16" name="Rectangle: Rounded Corners 15">
            <a:extLst>
              <a:ext uri="{FF2B5EF4-FFF2-40B4-BE49-F238E27FC236}">
                <a16:creationId xmlns:a16="http://schemas.microsoft.com/office/drawing/2014/main" id="{908EC567-4C9A-85CB-C14A-6CC8759800DE}"/>
              </a:ext>
            </a:extLst>
          </p:cNvPr>
          <p:cNvSpPr/>
          <p:nvPr/>
        </p:nvSpPr>
        <p:spPr>
          <a:xfrm>
            <a:off x="760738" y="2694245"/>
            <a:ext cx="1571202" cy="396508"/>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latin typeface="Patrick Hand" panose="00000500000000000000" pitchFamily="2" charset="0"/>
              </a:rPr>
              <a:t>3. </a:t>
            </a:r>
            <a:r>
              <a:rPr lang="en-US" sz="2600" b="1" dirty="0">
                <a:solidFill>
                  <a:srgbClr val="C00000"/>
                </a:solidFill>
                <a:latin typeface="Patrick Hand" panose="00000500000000000000" pitchFamily="2" charset="0"/>
              </a:rPr>
              <a:t>rocket</a:t>
            </a:r>
          </a:p>
        </p:txBody>
      </p:sp>
      <p:sp>
        <p:nvSpPr>
          <p:cNvPr id="17" name="Rectangle: Rounded Corners 16">
            <a:extLst>
              <a:ext uri="{FF2B5EF4-FFF2-40B4-BE49-F238E27FC236}">
                <a16:creationId xmlns:a16="http://schemas.microsoft.com/office/drawing/2014/main" id="{356A4159-E867-2704-8800-ECDF44EA7C44}"/>
              </a:ext>
            </a:extLst>
          </p:cNvPr>
          <p:cNvSpPr/>
          <p:nvPr/>
        </p:nvSpPr>
        <p:spPr>
          <a:xfrm>
            <a:off x="3850957" y="2694245"/>
            <a:ext cx="1586038" cy="396508"/>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latin typeface="Patrick Hand" panose="00000500000000000000" pitchFamily="2" charset="0"/>
              </a:rPr>
              <a:t>4. </a:t>
            </a:r>
            <a:r>
              <a:rPr lang="en-US" sz="2600" b="1" dirty="0">
                <a:solidFill>
                  <a:srgbClr val="C00000"/>
                </a:solidFill>
                <a:latin typeface="Patrick Hand" panose="00000500000000000000" pitchFamily="2" charset="0"/>
              </a:rPr>
              <a:t>galaxy</a:t>
            </a:r>
          </a:p>
        </p:txBody>
      </p:sp>
      <p:sp>
        <p:nvSpPr>
          <p:cNvPr id="18" name="Rectangle: Rounded Corners 17">
            <a:extLst>
              <a:ext uri="{FF2B5EF4-FFF2-40B4-BE49-F238E27FC236}">
                <a16:creationId xmlns:a16="http://schemas.microsoft.com/office/drawing/2014/main" id="{D21C54A6-CB28-8E9A-2F82-AC0A393622D7}"/>
              </a:ext>
            </a:extLst>
          </p:cNvPr>
          <p:cNvSpPr/>
          <p:nvPr/>
        </p:nvSpPr>
        <p:spPr>
          <a:xfrm>
            <a:off x="6766088" y="2694245"/>
            <a:ext cx="1586038" cy="396508"/>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latin typeface="Patrick Hand" panose="00000500000000000000" pitchFamily="2" charset="0"/>
              </a:rPr>
              <a:t>5. </a:t>
            </a:r>
            <a:r>
              <a:rPr lang="en-US" sz="2600" b="1" dirty="0">
                <a:solidFill>
                  <a:srgbClr val="C00000"/>
                </a:solidFill>
                <a:latin typeface="Patrick Hand" panose="00000500000000000000" pitchFamily="2" charset="0"/>
              </a:rPr>
              <a:t>crater</a:t>
            </a:r>
          </a:p>
        </p:txBody>
      </p:sp>
      <p:grpSp>
        <p:nvGrpSpPr>
          <p:cNvPr id="19" name="Google Shape;3610;p44">
            <a:extLst>
              <a:ext uri="{FF2B5EF4-FFF2-40B4-BE49-F238E27FC236}">
                <a16:creationId xmlns:a16="http://schemas.microsoft.com/office/drawing/2014/main" id="{C78676F3-5FDC-F9D1-F8A9-44404680CB12}"/>
              </a:ext>
            </a:extLst>
          </p:cNvPr>
          <p:cNvGrpSpPr/>
          <p:nvPr/>
        </p:nvGrpSpPr>
        <p:grpSpPr>
          <a:xfrm rot="-764523">
            <a:off x="8041023" y="3993489"/>
            <a:ext cx="1259735" cy="1150424"/>
            <a:chOff x="1792007" y="2646028"/>
            <a:chExt cx="552056" cy="504153"/>
          </a:xfrm>
        </p:grpSpPr>
        <p:sp>
          <p:nvSpPr>
            <p:cNvPr id="20" name="Google Shape;3611;p44">
              <a:extLst>
                <a:ext uri="{FF2B5EF4-FFF2-40B4-BE49-F238E27FC236}">
                  <a16:creationId xmlns:a16="http://schemas.microsoft.com/office/drawing/2014/main" id="{AE44A499-CE75-DB30-6138-46CC94C6FE5D}"/>
                </a:ext>
              </a:extLst>
            </p:cNvPr>
            <p:cNvSpPr/>
            <p:nvPr/>
          </p:nvSpPr>
          <p:spPr>
            <a:xfrm>
              <a:off x="1946536" y="2791788"/>
              <a:ext cx="238230" cy="206771"/>
            </a:xfrm>
            <a:custGeom>
              <a:avLst/>
              <a:gdLst/>
              <a:ahLst/>
              <a:cxnLst/>
              <a:rect l="l" t="t" r="r" b="b"/>
              <a:pathLst>
                <a:path w="4998" h="4338" extrusionOk="0">
                  <a:moveTo>
                    <a:pt x="4730" y="0"/>
                  </a:moveTo>
                  <a:lnTo>
                    <a:pt x="1" y="4071"/>
                  </a:lnTo>
                  <a:lnTo>
                    <a:pt x="242" y="4337"/>
                  </a:lnTo>
                  <a:lnTo>
                    <a:pt x="4998" y="301"/>
                  </a:lnTo>
                  <a:lnTo>
                    <a:pt x="4730" y="0"/>
                  </a:ln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12;p44">
              <a:extLst>
                <a:ext uri="{FF2B5EF4-FFF2-40B4-BE49-F238E27FC236}">
                  <a16:creationId xmlns:a16="http://schemas.microsoft.com/office/drawing/2014/main" id="{C870256D-B630-AA78-EF3F-8B2521895BEE}"/>
                </a:ext>
              </a:extLst>
            </p:cNvPr>
            <p:cNvSpPr/>
            <p:nvPr/>
          </p:nvSpPr>
          <p:spPr>
            <a:xfrm>
              <a:off x="2135528" y="2646028"/>
              <a:ext cx="208534" cy="205341"/>
            </a:xfrm>
            <a:custGeom>
              <a:avLst/>
              <a:gdLst/>
              <a:ahLst/>
              <a:cxnLst/>
              <a:rect l="l" t="t" r="r" b="b"/>
              <a:pathLst>
                <a:path w="4375" h="4308" extrusionOk="0">
                  <a:moveTo>
                    <a:pt x="2682" y="0"/>
                  </a:moveTo>
                  <a:lnTo>
                    <a:pt x="0" y="2429"/>
                  </a:lnTo>
                  <a:lnTo>
                    <a:pt x="1603" y="4307"/>
                  </a:lnTo>
                  <a:lnTo>
                    <a:pt x="4374" y="1848"/>
                  </a:lnTo>
                  <a:lnTo>
                    <a:pt x="2682" y="0"/>
                  </a:ln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13;p44">
              <a:extLst>
                <a:ext uri="{FF2B5EF4-FFF2-40B4-BE49-F238E27FC236}">
                  <a16:creationId xmlns:a16="http://schemas.microsoft.com/office/drawing/2014/main" id="{D50D61D5-7932-6ADB-5029-D7AE7FB135D5}"/>
                </a:ext>
              </a:extLst>
            </p:cNvPr>
            <p:cNvSpPr/>
            <p:nvPr/>
          </p:nvSpPr>
          <p:spPr>
            <a:xfrm>
              <a:off x="1792007" y="2944792"/>
              <a:ext cx="208582" cy="205388"/>
            </a:xfrm>
            <a:custGeom>
              <a:avLst/>
              <a:gdLst/>
              <a:ahLst/>
              <a:cxnLst/>
              <a:rect l="l" t="t" r="r" b="b"/>
              <a:pathLst>
                <a:path w="4376" h="4309" extrusionOk="0">
                  <a:moveTo>
                    <a:pt x="2683" y="1"/>
                  </a:moveTo>
                  <a:lnTo>
                    <a:pt x="1" y="2431"/>
                  </a:lnTo>
                  <a:lnTo>
                    <a:pt x="1605" y="4309"/>
                  </a:lnTo>
                  <a:lnTo>
                    <a:pt x="4376" y="1849"/>
                  </a:lnTo>
                  <a:lnTo>
                    <a:pt x="2683" y="1"/>
                  </a:ln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14;p44">
              <a:extLst>
                <a:ext uri="{FF2B5EF4-FFF2-40B4-BE49-F238E27FC236}">
                  <a16:creationId xmlns:a16="http://schemas.microsoft.com/office/drawing/2014/main" id="{23549E33-0208-1B17-7A9F-A9986CEF5129}"/>
                </a:ext>
              </a:extLst>
            </p:cNvPr>
            <p:cNvSpPr/>
            <p:nvPr/>
          </p:nvSpPr>
          <p:spPr>
            <a:xfrm>
              <a:off x="1874419" y="2778060"/>
              <a:ext cx="328746" cy="266447"/>
            </a:xfrm>
            <a:custGeom>
              <a:avLst/>
              <a:gdLst/>
              <a:ahLst/>
              <a:cxnLst/>
              <a:rect l="l" t="t" r="r" b="b"/>
              <a:pathLst>
                <a:path w="6897" h="5590" extrusionOk="0">
                  <a:moveTo>
                    <a:pt x="2719" y="1"/>
                  </a:moveTo>
                  <a:cubicBezTo>
                    <a:pt x="2383" y="1"/>
                    <a:pt x="2065" y="138"/>
                    <a:pt x="1785" y="464"/>
                  </a:cubicBezTo>
                  <a:cubicBezTo>
                    <a:pt x="0" y="2543"/>
                    <a:pt x="5172" y="5590"/>
                    <a:pt x="5172" y="5590"/>
                  </a:cubicBezTo>
                  <a:lnTo>
                    <a:pt x="6897" y="3976"/>
                  </a:lnTo>
                  <a:cubicBezTo>
                    <a:pt x="6897" y="3976"/>
                    <a:pt x="4531" y="1"/>
                    <a:pt x="2719"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15;p44">
              <a:extLst>
                <a:ext uri="{FF2B5EF4-FFF2-40B4-BE49-F238E27FC236}">
                  <a16:creationId xmlns:a16="http://schemas.microsoft.com/office/drawing/2014/main" id="{955D12B9-7C32-EC99-4E84-1EBBB9A04A24}"/>
                </a:ext>
              </a:extLst>
            </p:cNvPr>
            <p:cNvSpPr/>
            <p:nvPr/>
          </p:nvSpPr>
          <p:spPr>
            <a:xfrm>
              <a:off x="2120466" y="2967576"/>
              <a:ext cx="183320" cy="172786"/>
            </a:xfrm>
            <a:custGeom>
              <a:avLst/>
              <a:gdLst/>
              <a:ahLst/>
              <a:cxnLst/>
              <a:rect l="l" t="t" r="r" b="b"/>
              <a:pathLst>
                <a:path w="3846" h="3625" extrusionOk="0">
                  <a:moveTo>
                    <a:pt x="1735" y="0"/>
                  </a:moveTo>
                  <a:cubicBezTo>
                    <a:pt x="1735" y="0"/>
                    <a:pt x="1463" y="31"/>
                    <a:pt x="732" y="641"/>
                  </a:cubicBezTo>
                  <a:cubicBezTo>
                    <a:pt x="0" y="1252"/>
                    <a:pt x="10" y="1614"/>
                    <a:pt x="10" y="1614"/>
                  </a:cubicBezTo>
                  <a:lnTo>
                    <a:pt x="455" y="3623"/>
                  </a:lnTo>
                  <a:cubicBezTo>
                    <a:pt x="455" y="3623"/>
                    <a:pt x="473" y="3625"/>
                    <a:pt x="507" y="3625"/>
                  </a:cubicBezTo>
                  <a:cubicBezTo>
                    <a:pt x="728" y="3625"/>
                    <a:pt x="1618" y="3571"/>
                    <a:pt x="2539" y="2771"/>
                  </a:cubicBezTo>
                  <a:cubicBezTo>
                    <a:pt x="3601" y="1849"/>
                    <a:pt x="3845" y="866"/>
                    <a:pt x="3845" y="866"/>
                  </a:cubicBezTo>
                  <a:lnTo>
                    <a:pt x="1735" y="0"/>
                  </a:ln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16;p44">
              <a:extLst>
                <a:ext uri="{FF2B5EF4-FFF2-40B4-BE49-F238E27FC236}">
                  <a16:creationId xmlns:a16="http://schemas.microsoft.com/office/drawing/2014/main" id="{59CC9481-CAF6-D12A-FA6B-404B1B5B4457}"/>
                </a:ext>
              </a:extLst>
            </p:cNvPr>
            <p:cNvSpPr/>
            <p:nvPr/>
          </p:nvSpPr>
          <p:spPr>
            <a:xfrm>
              <a:off x="1995298" y="2851464"/>
              <a:ext cx="119544" cy="104863"/>
            </a:xfrm>
            <a:custGeom>
              <a:avLst/>
              <a:gdLst/>
              <a:ahLst/>
              <a:cxnLst/>
              <a:rect l="l" t="t" r="r" b="b"/>
              <a:pathLst>
                <a:path w="2508" h="2200" extrusionOk="0">
                  <a:moveTo>
                    <a:pt x="1255" y="0"/>
                  </a:moveTo>
                  <a:cubicBezTo>
                    <a:pt x="844" y="0"/>
                    <a:pt x="449" y="232"/>
                    <a:pt x="260" y="627"/>
                  </a:cubicBezTo>
                  <a:cubicBezTo>
                    <a:pt x="1" y="1176"/>
                    <a:pt x="233" y="1833"/>
                    <a:pt x="782" y="2093"/>
                  </a:cubicBezTo>
                  <a:cubicBezTo>
                    <a:pt x="934" y="2165"/>
                    <a:pt x="1095" y="2200"/>
                    <a:pt x="1254" y="2200"/>
                  </a:cubicBezTo>
                  <a:cubicBezTo>
                    <a:pt x="1665" y="2200"/>
                    <a:pt x="2059" y="1969"/>
                    <a:pt x="2247" y="1573"/>
                  </a:cubicBezTo>
                  <a:cubicBezTo>
                    <a:pt x="2508" y="1024"/>
                    <a:pt x="2274" y="368"/>
                    <a:pt x="1726" y="107"/>
                  </a:cubicBezTo>
                  <a:cubicBezTo>
                    <a:pt x="1574" y="35"/>
                    <a:pt x="1413" y="0"/>
                    <a:pt x="1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17;p44">
              <a:extLst>
                <a:ext uri="{FF2B5EF4-FFF2-40B4-BE49-F238E27FC236}">
                  <a16:creationId xmlns:a16="http://schemas.microsoft.com/office/drawing/2014/main" id="{8C98EBDB-1B19-0151-9885-4A740CA91B95}"/>
                </a:ext>
              </a:extLst>
            </p:cNvPr>
            <p:cNvSpPr/>
            <p:nvPr/>
          </p:nvSpPr>
          <p:spPr>
            <a:xfrm>
              <a:off x="2005546" y="2860377"/>
              <a:ext cx="99143" cy="87036"/>
            </a:xfrm>
            <a:custGeom>
              <a:avLst/>
              <a:gdLst/>
              <a:ahLst/>
              <a:cxnLst/>
              <a:rect l="l" t="t" r="r" b="b"/>
              <a:pathLst>
                <a:path w="2080" h="1826" extrusionOk="0">
                  <a:moveTo>
                    <a:pt x="1040" y="1"/>
                  </a:moveTo>
                  <a:cubicBezTo>
                    <a:pt x="699" y="1"/>
                    <a:pt x="372" y="193"/>
                    <a:pt x="216" y="522"/>
                  </a:cubicBezTo>
                  <a:cubicBezTo>
                    <a:pt x="0" y="977"/>
                    <a:pt x="192" y="1522"/>
                    <a:pt x="647" y="1737"/>
                  </a:cubicBezTo>
                  <a:cubicBezTo>
                    <a:pt x="774" y="1797"/>
                    <a:pt x="908" y="1826"/>
                    <a:pt x="1039" y="1826"/>
                  </a:cubicBezTo>
                  <a:cubicBezTo>
                    <a:pt x="1380" y="1826"/>
                    <a:pt x="1707" y="1635"/>
                    <a:pt x="1864" y="1306"/>
                  </a:cubicBezTo>
                  <a:cubicBezTo>
                    <a:pt x="2079" y="851"/>
                    <a:pt x="1887" y="306"/>
                    <a:pt x="1431" y="90"/>
                  </a:cubicBezTo>
                  <a:cubicBezTo>
                    <a:pt x="1305" y="29"/>
                    <a:pt x="1171" y="1"/>
                    <a:pt x="1040"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18;p44">
              <a:extLst>
                <a:ext uri="{FF2B5EF4-FFF2-40B4-BE49-F238E27FC236}">
                  <a16:creationId xmlns:a16="http://schemas.microsoft.com/office/drawing/2014/main" id="{825B54F0-0476-E437-B769-16EFE7BDEAC4}"/>
                </a:ext>
              </a:extLst>
            </p:cNvPr>
            <p:cNvSpPr/>
            <p:nvPr/>
          </p:nvSpPr>
          <p:spPr>
            <a:xfrm>
              <a:off x="2120561" y="2970531"/>
              <a:ext cx="72880" cy="72451"/>
            </a:xfrm>
            <a:custGeom>
              <a:avLst/>
              <a:gdLst/>
              <a:ahLst/>
              <a:cxnLst/>
              <a:rect l="l" t="t" r="r" b="b"/>
              <a:pathLst>
                <a:path w="1529" h="1520" extrusionOk="0">
                  <a:moveTo>
                    <a:pt x="1521" y="1"/>
                  </a:moveTo>
                  <a:cubicBezTo>
                    <a:pt x="1520" y="1"/>
                    <a:pt x="1519" y="1"/>
                    <a:pt x="1518" y="1"/>
                  </a:cubicBezTo>
                  <a:cubicBezTo>
                    <a:pt x="851" y="262"/>
                    <a:pt x="291" y="817"/>
                    <a:pt x="12" y="1472"/>
                  </a:cubicBezTo>
                  <a:cubicBezTo>
                    <a:pt x="1" y="1498"/>
                    <a:pt x="23" y="1519"/>
                    <a:pt x="44" y="1519"/>
                  </a:cubicBezTo>
                  <a:cubicBezTo>
                    <a:pt x="55" y="1519"/>
                    <a:pt x="66" y="1514"/>
                    <a:pt x="71" y="1500"/>
                  </a:cubicBezTo>
                  <a:cubicBezTo>
                    <a:pt x="367" y="819"/>
                    <a:pt x="850" y="331"/>
                    <a:pt x="1521" y="14"/>
                  </a:cubicBezTo>
                  <a:cubicBezTo>
                    <a:pt x="1529" y="11"/>
                    <a:pt x="1526" y="1"/>
                    <a:pt x="1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19;p44">
              <a:extLst>
                <a:ext uri="{FF2B5EF4-FFF2-40B4-BE49-F238E27FC236}">
                  <a16:creationId xmlns:a16="http://schemas.microsoft.com/office/drawing/2014/main" id="{F24589E4-A32E-2CC7-D224-D99595ADAD3B}"/>
                </a:ext>
              </a:extLst>
            </p:cNvPr>
            <p:cNvSpPr/>
            <p:nvPr/>
          </p:nvSpPr>
          <p:spPr>
            <a:xfrm>
              <a:off x="2155071" y="3093412"/>
              <a:ext cx="73785" cy="39085"/>
            </a:xfrm>
            <a:custGeom>
              <a:avLst/>
              <a:gdLst/>
              <a:ahLst/>
              <a:cxnLst/>
              <a:rect l="l" t="t" r="r" b="b"/>
              <a:pathLst>
                <a:path w="1548" h="820" extrusionOk="0">
                  <a:moveTo>
                    <a:pt x="1546" y="0"/>
                  </a:moveTo>
                  <a:cubicBezTo>
                    <a:pt x="1545" y="0"/>
                    <a:pt x="1545" y="0"/>
                    <a:pt x="1545" y="0"/>
                  </a:cubicBezTo>
                  <a:cubicBezTo>
                    <a:pt x="1139" y="427"/>
                    <a:pt x="613" y="697"/>
                    <a:pt x="28" y="772"/>
                  </a:cubicBezTo>
                  <a:cubicBezTo>
                    <a:pt x="0" y="777"/>
                    <a:pt x="3" y="820"/>
                    <a:pt x="28" y="820"/>
                  </a:cubicBezTo>
                  <a:cubicBezTo>
                    <a:pt x="29" y="820"/>
                    <a:pt x="31" y="819"/>
                    <a:pt x="32" y="819"/>
                  </a:cubicBezTo>
                  <a:cubicBezTo>
                    <a:pt x="621" y="723"/>
                    <a:pt x="1145" y="444"/>
                    <a:pt x="1546" y="3"/>
                  </a:cubicBezTo>
                  <a:cubicBezTo>
                    <a:pt x="1547" y="1"/>
                    <a:pt x="1547" y="0"/>
                    <a:pt x="1546"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20;p44">
              <a:extLst>
                <a:ext uri="{FF2B5EF4-FFF2-40B4-BE49-F238E27FC236}">
                  <a16:creationId xmlns:a16="http://schemas.microsoft.com/office/drawing/2014/main" id="{B38F62AA-13C0-4572-6C0C-7B0523BCAB90}"/>
                </a:ext>
              </a:extLst>
            </p:cNvPr>
            <p:cNvSpPr/>
            <p:nvPr/>
          </p:nvSpPr>
          <p:spPr>
            <a:xfrm>
              <a:off x="2135957" y="3061571"/>
              <a:ext cx="18160" cy="70211"/>
            </a:xfrm>
            <a:custGeom>
              <a:avLst/>
              <a:gdLst/>
              <a:ahLst/>
              <a:cxnLst/>
              <a:rect l="l" t="t" r="r" b="b"/>
              <a:pathLst>
                <a:path w="381" h="1473" extrusionOk="0">
                  <a:moveTo>
                    <a:pt x="29" y="1"/>
                  </a:moveTo>
                  <a:cubicBezTo>
                    <a:pt x="15" y="1"/>
                    <a:pt x="0" y="14"/>
                    <a:pt x="5" y="32"/>
                  </a:cubicBezTo>
                  <a:cubicBezTo>
                    <a:pt x="120" y="506"/>
                    <a:pt x="204" y="1003"/>
                    <a:pt x="361" y="1467"/>
                  </a:cubicBezTo>
                  <a:cubicBezTo>
                    <a:pt x="362" y="1471"/>
                    <a:pt x="366" y="1473"/>
                    <a:pt x="369" y="1473"/>
                  </a:cubicBezTo>
                  <a:cubicBezTo>
                    <a:pt x="375" y="1473"/>
                    <a:pt x="380" y="1469"/>
                    <a:pt x="380" y="1463"/>
                  </a:cubicBezTo>
                  <a:cubicBezTo>
                    <a:pt x="310" y="976"/>
                    <a:pt x="160" y="495"/>
                    <a:pt x="48" y="16"/>
                  </a:cubicBezTo>
                  <a:cubicBezTo>
                    <a:pt x="45" y="5"/>
                    <a:pt x="37" y="1"/>
                    <a:pt x="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21;p44">
              <a:extLst>
                <a:ext uri="{FF2B5EF4-FFF2-40B4-BE49-F238E27FC236}">
                  <a16:creationId xmlns:a16="http://schemas.microsoft.com/office/drawing/2014/main" id="{DE92DE6C-3415-95D7-AAC0-15D83112ADE4}"/>
                </a:ext>
              </a:extLst>
            </p:cNvPr>
            <p:cNvSpPr/>
            <p:nvPr/>
          </p:nvSpPr>
          <p:spPr>
            <a:xfrm>
              <a:off x="1803065" y="2960283"/>
              <a:ext cx="183367" cy="165922"/>
            </a:xfrm>
            <a:custGeom>
              <a:avLst/>
              <a:gdLst/>
              <a:ahLst/>
              <a:cxnLst/>
              <a:rect l="l" t="t" r="r" b="b"/>
              <a:pathLst>
                <a:path w="3847" h="3481" extrusionOk="0">
                  <a:moveTo>
                    <a:pt x="2849" y="530"/>
                  </a:moveTo>
                  <a:cubicBezTo>
                    <a:pt x="2995" y="699"/>
                    <a:pt x="3144" y="867"/>
                    <a:pt x="3294" y="1034"/>
                  </a:cubicBezTo>
                  <a:cubicBezTo>
                    <a:pt x="3092" y="1231"/>
                    <a:pt x="2893" y="1429"/>
                    <a:pt x="2692" y="1628"/>
                  </a:cubicBezTo>
                  <a:cubicBezTo>
                    <a:pt x="2542" y="1454"/>
                    <a:pt x="2387" y="1281"/>
                    <a:pt x="2231" y="1111"/>
                  </a:cubicBezTo>
                  <a:cubicBezTo>
                    <a:pt x="2445" y="924"/>
                    <a:pt x="2655" y="734"/>
                    <a:pt x="2849" y="530"/>
                  </a:cubicBezTo>
                  <a:close/>
                  <a:moveTo>
                    <a:pt x="3322" y="1065"/>
                  </a:moveTo>
                  <a:cubicBezTo>
                    <a:pt x="3481" y="1238"/>
                    <a:pt x="3643" y="1410"/>
                    <a:pt x="3812" y="1573"/>
                  </a:cubicBezTo>
                  <a:cubicBezTo>
                    <a:pt x="3807" y="1573"/>
                    <a:pt x="3800" y="1574"/>
                    <a:pt x="3795" y="1578"/>
                  </a:cubicBezTo>
                  <a:cubicBezTo>
                    <a:pt x="3575" y="1773"/>
                    <a:pt x="3356" y="1971"/>
                    <a:pt x="3141" y="2169"/>
                  </a:cubicBezTo>
                  <a:cubicBezTo>
                    <a:pt x="3010" y="2004"/>
                    <a:pt x="2875" y="1844"/>
                    <a:pt x="2738" y="1683"/>
                  </a:cubicBezTo>
                  <a:cubicBezTo>
                    <a:pt x="2939" y="1483"/>
                    <a:pt x="3135" y="1277"/>
                    <a:pt x="3322" y="1065"/>
                  </a:cubicBezTo>
                  <a:close/>
                  <a:moveTo>
                    <a:pt x="2182" y="1155"/>
                  </a:moveTo>
                  <a:cubicBezTo>
                    <a:pt x="2333" y="1331"/>
                    <a:pt x="2486" y="1505"/>
                    <a:pt x="2642" y="1676"/>
                  </a:cubicBezTo>
                  <a:cubicBezTo>
                    <a:pt x="2486" y="1829"/>
                    <a:pt x="2330" y="1981"/>
                    <a:pt x="2172" y="2131"/>
                  </a:cubicBezTo>
                  <a:cubicBezTo>
                    <a:pt x="2006" y="2286"/>
                    <a:pt x="1835" y="2435"/>
                    <a:pt x="1664" y="2584"/>
                  </a:cubicBezTo>
                  <a:cubicBezTo>
                    <a:pt x="1597" y="2511"/>
                    <a:pt x="1530" y="2438"/>
                    <a:pt x="1466" y="2366"/>
                  </a:cubicBezTo>
                  <a:cubicBezTo>
                    <a:pt x="1376" y="2264"/>
                    <a:pt x="1284" y="2160"/>
                    <a:pt x="1191" y="2059"/>
                  </a:cubicBezTo>
                  <a:cubicBezTo>
                    <a:pt x="1360" y="1898"/>
                    <a:pt x="1531" y="1738"/>
                    <a:pt x="1704" y="1579"/>
                  </a:cubicBezTo>
                  <a:cubicBezTo>
                    <a:pt x="1859" y="1436"/>
                    <a:pt x="2021" y="1296"/>
                    <a:pt x="2182" y="1155"/>
                  </a:cubicBezTo>
                  <a:close/>
                  <a:moveTo>
                    <a:pt x="664" y="1626"/>
                  </a:moveTo>
                  <a:cubicBezTo>
                    <a:pt x="665" y="1628"/>
                    <a:pt x="665" y="1629"/>
                    <a:pt x="666" y="1631"/>
                  </a:cubicBezTo>
                  <a:cubicBezTo>
                    <a:pt x="796" y="1779"/>
                    <a:pt x="933" y="1919"/>
                    <a:pt x="1072" y="2061"/>
                  </a:cubicBezTo>
                  <a:cubicBezTo>
                    <a:pt x="880" y="2239"/>
                    <a:pt x="689" y="2418"/>
                    <a:pt x="501" y="2600"/>
                  </a:cubicBezTo>
                  <a:cubicBezTo>
                    <a:pt x="496" y="2603"/>
                    <a:pt x="495" y="2606"/>
                    <a:pt x="493" y="2610"/>
                  </a:cubicBezTo>
                  <a:cubicBezTo>
                    <a:pt x="357" y="2456"/>
                    <a:pt x="219" y="2303"/>
                    <a:pt x="78" y="2153"/>
                  </a:cubicBezTo>
                  <a:cubicBezTo>
                    <a:pt x="286" y="1998"/>
                    <a:pt x="474" y="1808"/>
                    <a:pt x="664" y="1626"/>
                  </a:cubicBezTo>
                  <a:close/>
                  <a:moveTo>
                    <a:pt x="2691" y="1729"/>
                  </a:moveTo>
                  <a:cubicBezTo>
                    <a:pt x="2833" y="1883"/>
                    <a:pt x="2977" y="2036"/>
                    <a:pt x="3124" y="2184"/>
                  </a:cubicBezTo>
                  <a:cubicBezTo>
                    <a:pt x="2781" y="2496"/>
                    <a:pt x="2439" y="2812"/>
                    <a:pt x="2092" y="3119"/>
                  </a:cubicBezTo>
                  <a:cubicBezTo>
                    <a:pt x="1985" y="2955"/>
                    <a:pt x="1856" y="2802"/>
                    <a:pt x="1723" y="2652"/>
                  </a:cubicBezTo>
                  <a:cubicBezTo>
                    <a:pt x="1882" y="2506"/>
                    <a:pt x="2036" y="2357"/>
                    <a:pt x="2191" y="2211"/>
                  </a:cubicBezTo>
                  <a:cubicBezTo>
                    <a:pt x="2359" y="2051"/>
                    <a:pt x="2526" y="1892"/>
                    <a:pt x="2691" y="1729"/>
                  </a:cubicBezTo>
                  <a:close/>
                  <a:moveTo>
                    <a:pt x="1127" y="2117"/>
                  </a:moveTo>
                  <a:cubicBezTo>
                    <a:pt x="1203" y="2195"/>
                    <a:pt x="1277" y="2270"/>
                    <a:pt x="1351" y="2349"/>
                  </a:cubicBezTo>
                  <a:cubicBezTo>
                    <a:pt x="1438" y="2441"/>
                    <a:pt x="1522" y="2537"/>
                    <a:pt x="1607" y="2633"/>
                  </a:cubicBezTo>
                  <a:cubicBezTo>
                    <a:pt x="1398" y="2814"/>
                    <a:pt x="1187" y="2998"/>
                    <a:pt x="988" y="3190"/>
                  </a:cubicBezTo>
                  <a:cubicBezTo>
                    <a:pt x="842" y="3012"/>
                    <a:pt x="692" y="2837"/>
                    <a:pt x="539" y="2663"/>
                  </a:cubicBezTo>
                  <a:cubicBezTo>
                    <a:pt x="548" y="2662"/>
                    <a:pt x="554" y="2659"/>
                    <a:pt x="560" y="2652"/>
                  </a:cubicBezTo>
                  <a:cubicBezTo>
                    <a:pt x="749" y="2474"/>
                    <a:pt x="937" y="2295"/>
                    <a:pt x="1127" y="2117"/>
                  </a:cubicBezTo>
                  <a:close/>
                  <a:moveTo>
                    <a:pt x="2469" y="0"/>
                  </a:moveTo>
                  <a:cubicBezTo>
                    <a:pt x="2440" y="0"/>
                    <a:pt x="2413" y="30"/>
                    <a:pt x="2437" y="57"/>
                  </a:cubicBezTo>
                  <a:cubicBezTo>
                    <a:pt x="2569" y="208"/>
                    <a:pt x="2701" y="360"/>
                    <a:pt x="2833" y="512"/>
                  </a:cubicBezTo>
                  <a:cubicBezTo>
                    <a:pt x="2605" y="677"/>
                    <a:pt x="2388" y="862"/>
                    <a:pt x="2178" y="1054"/>
                  </a:cubicBezTo>
                  <a:cubicBezTo>
                    <a:pt x="2053" y="920"/>
                    <a:pt x="1927" y="788"/>
                    <a:pt x="1802" y="658"/>
                  </a:cubicBezTo>
                  <a:cubicBezTo>
                    <a:pt x="1799" y="655"/>
                    <a:pt x="1796" y="654"/>
                    <a:pt x="1793" y="654"/>
                  </a:cubicBezTo>
                  <a:cubicBezTo>
                    <a:pt x="1783" y="654"/>
                    <a:pt x="1773" y="667"/>
                    <a:pt x="1781" y="677"/>
                  </a:cubicBezTo>
                  <a:cubicBezTo>
                    <a:pt x="1895" y="816"/>
                    <a:pt x="2011" y="956"/>
                    <a:pt x="2129" y="1097"/>
                  </a:cubicBezTo>
                  <a:cubicBezTo>
                    <a:pt x="1982" y="1232"/>
                    <a:pt x="1835" y="1368"/>
                    <a:pt x="1687" y="1501"/>
                  </a:cubicBezTo>
                  <a:cubicBezTo>
                    <a:pt x="1502" y="1667"/>
                    <a:pt x="1319" y="1835"/>
                    <a:pt x="1136" y="2003"/>
                  </a:cubicBezTo>
                  <a:cubicBezTo>
                    <a:pt x="1003" y="1858"/>
                    <a:pt x="864" y="1718"/>
                    <a:pt x="717" y="1589"/>
                  </a:cubicBezTo>
                  <a:cubicBezTo>
                    <a:pt x="715" y="1588"/>
                    <a:pt x="712" y="1585"/>
                    <a:pt x="711" y="1584"/>
                  </a:cubicBezTo>
                  <a:cubicBezTo>
                    <a:pt x="729" y="1568"/>
                    <a:pt x="748" y="1549"/>
                    <a:pt x="765" y="1532"/>
                  </a:cubicBezTo>
                  <a:cubicBezTo>
                    <a:pt x="1023" y="1291"/>
                    <a:pt x="1269" y="1043"/>
                    <a:pt x="1513" y="789"/>
                  </a:cubicBezTo>
                  <a:cubicBezTo>
                    <a:pt x="1517" y="785"/>
                    <a:pt x="1512" y="780"/>
                    <a:pt x="1508" y="780"/>
                  </a:cubicBezTo>
                  <a:cubicBezTo>
                    <a:pt x="1506" y="780"/>
                    <a:pt x="1505" y="780"/>
                    <a:pt x="1503" y="781"/>
                  </a:cubicBezTo>
                  <a:cubicBezTo>
                    <a:pt x="1260" y="1010"/>
                    <a:pt x="1010" y="1238"/>
                    <a:pt x="763" y="1465"/>
                  </a:cubicBezTo>
                  <a:cubicBezTo>
                    <a:pt x="517" y="1690"/>
                    <a:pt x="244" y="1894"/>
                    <a:pt x="15" y="2137"/>
                  </a:cubicBezTo>
                  <a:cubicBezTo>
                    <a:pt x="9" y="2141"/>
                    <a:pt x="6" y="2150"/>
                    <a:pt x="11" y="2158"/>
                  </a:cubicBezTo>
                  <a:cubicBezTo>
                    <a:pt x="2" y="2171"/>
                    <a:pt x="0" y="2186"/>
                    <a:pt x="12" y="2200"/>
                  </a:cubicBezTo>
                  <a:cubicBezTo>
                    <a:pt x="324" y="2552"/>
                    <a:pt x="650" y="2893"/>
                    <a:pt x="985" y="3225"/>
                  </a:cubicBezTo>
                  <a:cubicBezTo>
                    <a:pt x="989" y="3231"/>
                    <a:pt x="994" y="3234"/>
                    <a:pt x="1000" y="3238"/>
                  </a:cubicBezTo>
                  <a:cubicBezTo>
                    <a:pt x="1046" y="3283"/>
                    <a:pt x="1090" y="3329"/>
                    <a:pt x="1136" y="3373"/>
                  </a:cubicBezTo>
                  <a:cubicBezTo>
                    <a:pt x="1136" y="3374"/>
                    <a:pt x="1136" y="3374"/>
                    <a:pt x="1137" y="3374"/>
                  </a:cubicBezTo>
                  <a:cubicBezTo>
                    <a:pt x="1138" y="3374"/>
                    <a:pt x="1140" y="3372"/>
                    <a:pt x="1138" y="3370"/>
                  </a:cubicBezTo>
                  <a:cubicBezTo>
                    <a:pt x="1101" y="3326"/>
                    <a:pt x="1065" y="3283"/>
                    <a:pt x="1029" y="3238"/>
                  </a:cubicBezTo>
                  <a:cubicBezTo>
                    <a:pt x="1030" y="3238"/>
                    <a:pt x="1030" y="3238"/>
                    <a:pt x="1031" y="3237"/>
                  </a:cubicBezTo>
                  <a:cubicBezTo>
                    <a:pt x="1252" y="3075"/>
                    <a:pt x="1465" y="2892"/>
                    <a:pt x="1670" y="2702"/>
                  </a:cubicBezTo>
                  <a:cubicBezTo>
                    <a:pt x="1801" y="2851"/>
                    <a:pt x="1935" y="2998"/>
                    <a:pt x="2079" y="3128"/>
                  </a:cubicBezTo>
                  <a:cubicBezTo>
                    <a:pt x="1957" y="3237"/>
                    <a:pt x="1833" y="3344"/>
                    <a:pt x="1708" y="3452"/>
                  </a:cubicBezTo>
                  <a:cubicBezTo>
                    <a:pt x="1696" y="3461"/>
                    <a:pt x="1706" y="3480"/>
                    <a:pt x="1717" y="3480"/>
                  </a:cubicBezTo>
                  <a:cubicBezTo>
                    <a:pt x="1720" y="3480"/>
                    <a:pt x="1723" y="3479"/>
                    <a:pt x="1725" y="3477"/>
                  </a:cubicBezTo>
                  <a:cubicBezTo>
                    <a:pt x="2435" y="2871"/>
                    <a:pt x="3165" y="2271"/>
                    <a:pt x="3832" y="1619"/>
                  </a:cubicBezTo>
                  <a:cubicBezTo>
                    <a:pt x="3841" y="1609"/>
                    <a:pt x="3840" y="1599"/>
                    <a:pt x="3836" y="1590"/>
                  </a:cubicBezTo>
                  <a:cubicBezTo>
                    <a:pt x="3842" y="1589"/>
                    <a:pt x="3846" y="1580"/>
                    <a:pt x="3842" y="1575"/>
                  </a:cubicBezTo>
                  <a:cubicBezTo>
                    <a:pt x="3432" y="1028"/>
                    <a:pt x="2953" y="525"/>
                    <a:pt x="2500" y="14"/>
                  </a:cubicBezTo>
                  <a:cubicBezTo>
                    <a:pt x="2491" y="4"/>
                    <a:pt x="2480" y="0"/>
                    <a:pt x="24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22;p44">
              <a:extLst>
                <a:ext uri="{FF2B5EF4-FFF2-40B4-BE49-F238E27FC236}">
                  <a16:creationId xmlns:a16="http://schemas.microsoft.com/office/drawing/2014/main" id="{67130704-2B9D-0AD3-FEA9-B510269737CC}"/>
                </a:ext>
              </a:extLst>
            </p:cNvPr>
            <p:cNvSpPr/>
            <p:nvPr/>
          </p:nvSpPr>
          <p:spPr>
            <a:xfrm>
              <a:off x="2153307" y="2662949"/>
              <a:ext cx="169068" cy="172833"/>
            </a:xfrm>
            <a:custGeom>
              <a:avLst/>
              <a:gdLst/>
              <a:ahLst/>
              <a:cxnLst/>
              <a:rect l="l" t="t" r="r" b="b"/>
              <a:pathLst>
                <a:path w="3547" h="3626" extrusionOk="0">
                  <a:moveTo>
                    <a:pt x="2283" y="76"/>
                  </a:moveTo>
                  <a:cubicBezTo>
                    <a:pt x="2284" y="83"/>
                    <a:pt x="2287" y="88"/>
                    <a:pt x="2293" y="93"/>
                  </a:cubicBezTo>
                  <a:cubicBezTo>
                    <a:pt x="2418" y="224"/>
                    <a:pt x="2543" y="356"/>
                    <a:pt x="2665" y="488"/>
                  </a:cubicBezTo>
                  <a:cubicBezTo>
                    <a:pt x="2423" y="701"/>
                    <a:pt x="2205" y="942"/>
                    <a:pt x="1984" y="1179"/>
                  </a:cubicBezTo>
                  <a:cubicBezTo>
                    <a:pt x="1842" y="1039"/>
                    <a:pt x="1698" y="902"/>
                    <a:pt x="1551" y="771"/>
                  </a:cubicBezTo>
                  <a:cubicBezTo>
                    <a:pt x="1806" y="550"/>
                    <a:pt x="2058" y="324"/>
                    <a:pt x="2283" y="76"/>
                  </a:cubicBezTo>
                  <a:close/>
                  <a:moveTo>
                    <a:pt x="2680" y="503"/>
                  </a:moveTo>
                  <a:cubicBezTo>
                    <a:pt x="2823" y="659"/>
                    <a:pt x="2967" y="814"/>
                    <a:pt x="3111" y="970"/>
                  </a:cubicBezTo>
                  <a:cubicBezTo>
                    <a:pt x="2868" y="1175"/>
                    <a:pt x="2637" y="1395"/>
                    <a:pt x="2405" y="1617"/>
                  </a:cubicBezTo>
                  <a:cubicBezTo>
                    <a:pt x="2283" y="1487"/>
                    <a:pt x="2161" y="1358"/>
                    <a:pt x="2036" y="1231"/>
                  </a:cubicBezTo>
                  <a:cubicBezTo>
                    <a:pt x="2267" y="1001"/>
                    <a:pt x="2496" y="763"/>
                    <a:pt x="2680" y="503"/>
                  </a:cubicBezTo>
                  <a:close/>
                  <a:moveTo>
                    <a:pt x="1494" y="823"/>
                  </a:moveTo>
                  <a:cubicBezTo>
                    <a:pt x="1630" y="970"/>
                    <a:pt x="1770" y="1114"/>
                    <a:pt x="1913" y="1256"/>
                  </a:cubicBezTo>
                  <a:cubicBezTo>
                    <a:pt x="1822" y="1353"/>
                    <a:pt x="1729" y="1447"/>
                    <a:pt x="1634" y="1538"/>
                  </a:cubicBezTo>
                  <a:cubicBezTo>
                    <a:pt x="1468" y="1696"/>
                    <a:pt x="1297" y="1849"/>
                    <a:pt x="1125" y="2002"/>
                  </a:cubicBezTo>
                  <a:cubicBezTo>
                    <a:pt x="974" y="1853"/>
                    <a:pt x="821" y="1703"/>
                    <a:pt x="672" y="1555"/>
                  </a:cubicBezTo>
                  <a:cubicBezTo>
                    <a:pt x="884" y="1372"/>
                    <a:pt x="1090" y="1180"/>
                    <a:pt x="1298" y="996"/>
                  </a:cubicBezTo>
                  <a:lnTo>
                    <a:pt x="1494" y="823"/>
                  </a:lnTo>
                  <a:close/>
                  <a:moveTo>
                    <a:pt x="1962" y="1306"/>
                  </a:moveTo>
                  <a:cubicBezTo>
                    <a:pt x="2087" y="1431"/>
                    <a:pt x="2214" y="1555"/>
                    <a:pt x="2341" y="1677"/>
                  </a:cubicBezTo>
                  <a:cubicBezTo>
                    <a:pt x="2237" y="1777"/>
                    <a:pt x="2132" y="1875"/>
                    <a:pt x="2028" y="1974"/>
                  </a:cubicBezTo>
                  <a:cubicBezTo>
                    <a:pt x="1868" y="2121"/>
                    <a:pt x="1701" y="2269"/>
                    <a:pt x="1535" y="2417"/>
                  </a:cubicBezTo>
                  <a:cubicBezTo>
                    <a:pt x="1424" y="2299"/>
                    <a:pt x="1309" y="2183"/>
                    <a:pt x="1193" y="2069"/>
                  </a:cubicBezTo>
                  <a:cubicBezTo>
                    <a:pt x="1336" y="1931"/>
                    <a:pt x="1476" y="1789"/>
                    <a:pt x="1613" y="1650"/>
                  </a:cubicBezTo>
                  <a:cubicBezTo>
                    <a:pt x="1726" y="1535"/>
                    <a:pt x="1844" y="1421"/>
                    <a:pt x="1962" y="1306"/>
                  </a:cubicBezTo>
                  <a:close/>
                  <a:moveTo>
                    <a:pt x="2403" y="1734"/>
                  </a:moveTo>
                  <a:cubicBezTo>
                    <a:pt x="2571" y="1897"/>
                    <a:pt x="2743" y="2058"/>
                    <a:pt x="2911" y="2220"/>
                  </a:cubicBezTo>
                  <a:cubicBezTo>
                    <a:pt x="2614" y="2480"/>
                    <a:pt x="2318" y="2738"/>
                    <a:pt x="2017" y="2994"/>
                  </a:cubicBezTo>
                  <a:cubicBezTo>
                    <a:pt x="1891" y="2816"/>
                    <a:pt x="1748" y="2648"/>
                    <a:pt x="1598" y="2482"/>
                  </a:cubicBezTo>
                  <a:cubicBezTo>
                    <a:pt x="1738" y="2353"/>
                    <a:pt x="1876" y="2222"/>
                    <a:pt x="2015" y="2092"/>
                  </a:cubicBezTo>
                  <a:cubicBezTo>
                    <a:pt x="2143" y="1974"/>
                    <a:pt x="2273" y="1854"/>
                    <a:pt x="2403" y="1734"/>
                  </a:cubicBezTo>
                  <a:close/>
                  <a:moveTo>
                    <a:pt x="1125" y="2133"/>
                  </a:moveTo>
                  <a:cubicBezTo>
                    <a:pt x="1230" y="2256"/>
                    <a:pt x="1337" y="2378"/>
                    <a:pt x="1446" y="2497"/>
                  </a:cubicBezTo>
                  <a:cubicBezTo>
                    <a:pt x="1248" y="2675"/>
                    <a:pt x="1054" y="2854"/>
                    <a:pt x="871" y="3046"/>
                  </a:cubicBezTo>
                  <a:cubicBezTo>
                    <a:pt x="870" y="3048"/>
                    <a:pt x="869" y="3049"/>
                    <a:pt x="868" y="3052"/>
                  </a:cubicBezTo>
                  <a:cubicBezTo>
                    <a:pt x="805" y="2989"/>
                    <a:pt x="743" y="2927"/>
                    <a:pt x="682" y="2863"/>
                  </a:cubicBezTo>
                  <a:cubicBezTo>
                    <a:pt x="620" y="2800"/>
                    <a:pt x="561" y="2735"/>
                    <a:pt x="504" y="2669"/>
                  </a:cubicBezTo>
                  <a:cubicBezTo>
                    <a:pt x="508" y="2667"/>
                    <a:pt x="513" y="2666"/>
                    <a:pt x="517" y="2661"/>
                  </a:cubicBezTo>
                  <a:cubicBezTo>
                    <a:pt x="729" y="2499"/>
                    <a:pt x="931" y="2319"/>
                    <a:pt x="1125" y="2133"/>
                  </a:cubicBezTo>
                  <a:close/>
                  <a:moveTo>
                    <a:pt x="1510" y="2562"/>
                  </a:moveTo>
                  <a:cubicBezTo>
                    <a:pt x="1662" y="2724"/>
                    <a:pt x="1822" y="2879"/>
                    <a:pt x="1990" y="3017"/>
                  </a:cubicBezTo>
                  <a:cubicBezTo>
                    <a:pt x="1781" y="3195"/>
                    <a:pt x="1571" y="3372"/>
                    <a:pt x="1362" y="3546"/>
                  </a:cubicBezTo>
                  <a:cubicBezTo>
                    <a:pt x="1210" y="3386"/>
                    <a:pt x="1051" y="3232"/>
                    <a:pt x="894" y="3077"/>
                  </a:cubicBezTo>
                  <a:cubicBezTo>
                    <a:pt x="895" y="3077"/>
                    <a:pt x="896" y="3075"/>
                    <a:pt x="899" y="3074"/>
                  </a:cubicBezTo>
                  <a:cubicBezTo>
                    <a:pt x="1111" y="2916"/>
                    <a:pt x="1313" y="2742"/>
                    <a:pt x="1510" y="2562"/>
                  </a:cubicBezTo>
                  <a:close/>
                  <a:moveTo>
                    <a:pt x="2305" y="0"/>
                  </a:moveTo>
                  <a:cubicBezTo>
                    <a:pt x="2287" y="0"/>
                    <a:pt x="1620" y="621"/>
                    <a:pt x="1297" y="923"/>
                  </a:cubicBezTo>
                  <a:cubicBezTo>
                    <a:pt x="946" y="1248"/>
                    <a:pt x="575" y="1553"/>
                    <a:pt x="230" y="1886"/>
                  </a:cubicBezTo>
                  <a:cubicBezTo>
                    <a:pt x="222" y="1894"/>
                    <a:pt x="231" y="1908"/>
                    <a:pt x="241" y="1908"/>
                  </a:cubicBezTo>
                  <a:cubicBezTo>
                    <a:pt x="243" y="1908"/>
                    <a:pt x="245" y="1907"/>
                    <a:pt x="247" y="1906"/>
                  </a:cubicBezTo>
                  <a:cubicBezTo>
                    <a:pt x="383" y="1801"/>
                    <a:pt x="517" y="1689"/>
                    <a:pt x="648" y="1576"/>
                  </a:cubicBezTo>
                  <a:cubicBezTo>
                    <a:pt x="786" y="1733"/>
                    <a:pt x="923" y="1896"/>
                    <a:pt x="1063" y="2059"/>
                  </a:cubicBezTo>
                  <a:cubicBezTo>
                    <a:pt x="861" y="2241"/>
                    <a:pt x="661" y="2420"/>
                    <a:pt x="470" y="2609"/>
                  </a:cubicBezTo>
                  <a:cubicBezTo>
                    <a:pt x="466" y="2613"/>
                    <a:pt x="463" y="2617"/>
                    <a:pt x="462" y="2623"/>
                  </a:cubicBezTo>
                  <a:cubicBezTo>
                    <a:pt x="315" y="2456"/>
                    <a:pt x="174" y="2286"/>
                    <a:pt x="22" y="2125"/>
                  </a:cubicBezTo>
                  <a:cubicBezTo>
                    <a:pt x="20" y="2123"/>
                    <a:pt x="17" y="2122"/>
                    <a:pt x="15" y="2122"/>
                  </a:cubicBezTo>
                  <a:cubicBezTo>
                    <a:pt x="7" y="2122"/>
                    <a:pt x="0" y="2132"/>
                    <a:pt x="5" y="2140"/>
                  </a:cubicBezTo>
                  <a:cubicBezTo>
                    <a:pt x="367" y="2667"/>
                    <a:pt x="852" y="3197"/>
                    <a:pt x="1344" y="3608"/>
                  </a:cubicBezTo>
                  <a:cubicBezTo>
                    <a:pt x="1345" y="3609"/>
                    <a:pt x="1346" y="3609"/>
                    <a:pt x="1347" y="3610"/>
                  </a:cubicBezTo>
                  <a:cubicBezTo>
                    <a:pt x="1355" y="3619"/>
                    <a:pt x="1365" y="3626"/>
                    <a:pt x="1376" y="3626"/>
                  </a:cubicBezTo>
                  <a:cubicBezTo>
                    <a:pt x="1383" y="3626"/>
                    <a:pt x="1390" y="3623"/>
                    <a:pt x="1398" y="3617"/>
                  </a:cubicBezTo>
                  <a:cubicBezTo>
                    <a:pt x="2131" y="2993"/>
                    <a:pt x="2852" y="2349"/>
                    <a:pt x="3543" y="1676"/>
                  </a:cubicBezTo>
                  <a:cubicBezTo>
                    <a:pt x="3546" y="1672"/>
                    <a:pt x="3543" y="1668"/>
                    <a:pt x="3539" y="1668"/>
                  </a:cubicBezTo>
                  <a:cubicBezTo>
                    <a:pt x="3537" y="1668"/>
                    <a:pt x="3536" y="1669"/>
                    <a:pt x="3534" y="1670"/>
                  </a:cubicBezTo>
                  <a:cubicBezTo>
                    <a:pt x="3334" y="1848"/>
                    <a:pt x="3134" y="2026"/>
                    <a:pt x="2932" y="2202"/>
                  </a:cubicBezTo>
                  <a:cubicBezTo>
                    <a:pt x="2779" y="2027"/>
                    <a:pt x="2622" y="1851"/>
                    <a:pt x="2462" y="1677"/>
                  </a:cubicBezTo>
                  <a:cubicBezTo>
                    <a:pt x="2696" y="1457"/>
                    <a:pt x="2926" y="1233"/>
                    <a:pt x="3135" y="996"/>
                  </a:cubicBezTo>
                  <a:cubicBezTo>
                    <a:pt x="3241" y="1110"/>
                    <a:pt x="3347" y="1223"/>
                    <a:pt x="3456" y="1335"/>
                  </a:cubicBezTo>
                  <a:cubicBezTo>
                    <a:pt x="3456" y="1335"/>
                    <a:pt x="3457" y="1336"/>
                    <a:pt x="3457" y="1336"/>
                  </a:cubicBezTo>
                  <a:cubicBezTo>
                    <a:pt x="3459" y="1336"/>
                    <a:pt x="3461" y="1333"/>
                    <a:pt x="3460" y="1331"/>
                  </a:cubicBezTo>
                  <a:cubicBezTo>
                    <a:pt x="3122" y="875"/>
                    <a:pt x="2314" y="8"/>
                    <a:pt x="2305" y="0"/>
                  </a:cubicBezTo>
                  <a:cubicBezTo>
                    <a:pt x="2305" y="0"/>
                    <a:pt x="2305" y="0"/>
                    <a:pt x="2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23;p44">
              <a:extLst>
                <a:ext uri="{FF2B5EF4-FFF2-40B4-BE49-F238E27FC236}">
                  <a16:creationId xmlns:a16="http://schemas.microsoft.com/office/drawing/2014/main" id="{99B61518-A7B9-D29C-12D7-623006C894E3}"/>
                </a:ext>
              </a:extLst>
            </p:cNvPr>
            <p:cNvSpPr/>
            <p:nvPr/>
          </p:nvSpPr>
          <p:spPr>
            <a:xfrm>
              <a:off x="2008549" y="2889262"/>
              <a:ext cx="96951" cy="60201"/>
            </a:xfrm>
            <a:custGeom>
              <a:avLst/>
              <a:gdLst/>
              <a:ahLst/>
              <a:cxnLst/>
              <a:rect l="l" t="t" r="r" b="b"/>
              <a:pathLst>
                <a:path w="2034" h="1263" extrusionOk="0">
                  <a:moveTo>
                    <a:pt x="1828" y="1"/>
                  </a:moveTo>
                  <a:cubicBezTo>
                    <a:pt x="1825" y="1"/>
                    <a:pt x="1823" y="3"/>
                    <a:pt x="1824" y="6"/>
                  </a:cubicBezTo>
                  <a:cubicBezTo>
                    <a:pt x="1949" y="554"/>
                    <a:pt x="1629" y="1147"/>
                    <a:pt x="1028" y="1184"/>
                  </a:cubicBezTo>
                  <a:cubicBezTo>
                    <a:pt x="1011" y="1185"/>
                    <a:pt x="994" y="1185"/>
                    <a:pt x="977" y="1185"/>
                  </a:cubicBezTo>
                  <a:cubicBezTo>
                    <a:pt x="417" y="1185"/>
                    <a:pt x="15" y="627"/>
                    <a:pt x="78" y="90"/>
                  </a:cubicBezTo>
                  <a:cubicBezTo>
                    <a:pt x="79" y="85"/>
                    <a:pt x="75" y="82"/>
                    <a:pt x="71" y="82"/>
                  </a:cubicBezTo>
                  <a:cubicBezTo>
                    <a:pt x="68" y="82"/>
                    <a:pt x="65" y="83"/>
                    <a:pt x="65" y="88"/>
                  </a:cubicBezTo>
                  <a:cubicBezTo>
                    <a:pt x="0" y="665"/>
                    <a:pt x="339" y="1262"/>
                    <a:pt x="970" y="1262"/>
                  </a:cubicBezTo>
                  <a:cubicBezTo>
                    <a:pt x="991" y="1262"/>
                    <a:pt x="1013" y="1262"/>
                    <a:pt x="1034" y="1260"/>
                  </a:cubicBezTo>
                  <a:cubicBezTo>
                    <a:pt x="1668" y="1220"/>
                    <a:pt x="2033" y="581"/>
                    <a:pt x="1831" y="4"/>
                  </a:cubicBezTo>
                  <a:cubicBezTo>
                    <a:pt x="1831" y="2"/>
                    <a:pt x="1829" y="1"/>
                    <a:pt x="18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624;p44">
              <a:extLst>
                <a:ext uri="{FF2B5EF4-FFF2-40B4-BE49-F238E27FC236}">
                  <a16:creationId xmlns:a16="http://schemas.microsoft.com/office/drawing/2014/main" id="{5BF1C10C-47D5-B57E-CE6F-2EFBB164894A}"/>
                </a:ext>
              </a:extLst>
            </p:cNvPr>
            <p:cNvSpPr/>
            <p:nvPr/>
          </p:nvSpPr>
          <p:spPr>
            <a:xfrm>
              <a:off x="2000970" y="2849415"/>
              <a:ext cx="117304" cy="85988"/>
            </a:xfrm>
            <a:custGeom>
              <a:avLst/>
              <a:gdLst/>
              <a:ahLst/>
              <a:cxnLst/>
              <a:rect l="l" t="t" r="r" b="b"/>
              <a:pathLst>
                <a:path w="2461" h="1804" extrusionOk="0">
                  <a:moveTo>
                    <a:pt x="1162" y="0"/>
                  </a:moveTo>
                  <a:cubicBezTo>
                    <a:pt x="565" y="0"/>
                    <a:pt x="79" y="518"/>
                    <a:pt x="2" y="1126"/>
                  </a:cubicBezTo>
                  <a:cubicBezTo>
                    <a:pt x="0" y="1136"/>
                    <a:pt x="9" y="1143"/>
                    <a:pt x="17" y="1143"/>
                  </a:cubicBezTo>
                  <a:cubicBezTo>
                    <a:pt x="23" y="1143"/>
                    <a:pt x="29" y="1139"/>
                    <a:pt x="30" y="1131"/>
                  </a:cubicBezTo>
                  <a:cubicBezTo>
                    <a:pt x="109" y="554"/>
                    <a:pt x="602" y="69"/>
                    <a:pt x="1170" y="69"/>
                  </a:cubicBezTo>
                  <a:cubicBezTo>
                    <a:pt x="1287" y="69"/>
                    <a:pt x="1407" y="90"/>
                    <a:pt x="1527" y="134"/>
                  </a:cubicBezTo>
                  <a:cubicBezTo>
                    <a:pt x="2207" y="385"/>
                    <a:pt x="2364" y="1216"/>
                    <a:pt x="2018" y="1795"/>
                  </a:cubicBezTo>
                  <a:cubicBezTo>
                    <a:pt x="2015" y="1799"/>
                    <a:pt x="2020" y="1804"/>
                    <a:pt x="2024" y="1804"/>
                  </a:cubicBezTo>
                  <a:cubicBezTo>
                    <a:pt x="2026" y="1804"/>
                    <a:pt x="2028" y="1803"/>
                    <a:pt x="2029" y="1801"/>
                  </a:cubicBezTo>
                  <a:cubicBezTo>
                    <a:pt x="2460" y="1203"/>
                    <a:pt x="2239" y="308"/>
                    <a:pt x="1518" y="61"/>
                  </a:cubicBezTo>
                  <a:cubicBezTo>
                    <a:pt x="1397" y="19"/>
                    <a:pt x="1277" y="0"/>
                    <a:pt x="1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4178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 presetClass="exit"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1" presetClass="exit"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 presetClass="exit"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par>
                                <p:cTn id="36" presetID="1" presetClass="exit"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44BC9D-8523-7418-7361-1BDDF5FA30DF}"/>
              </a:ext>
            </a:extLst>
          </p:cNvPr>
          <p:cNvSpPr txBox="1"/>
          <p:nvPr/>
        </p:nvSpPr>
        <p:spPr>
          <a:xfrm>
            <a:off x="309965" y="108487"/>
            <a:ext cx="8648055" cy="461665"/>
          </a:xfrm>
          <a:prstGeom prst="rect">
            <a:avLst/>
          </a:prstGeom>
          <a:noFill/>
        </p:spPr>
        <p:txBody>
          <a:bodyPr wrap="square" rtlCol="0">
            <a:spAutoFit/>
          </a:bodyPr>
          <a:lstStyle/>
          <a:p>
            <a:r>
              <a:rPr lang="en-US" sz="2400" b="1" dirty="0">
                <a:solidFill>
                  <a:schemeClr val="accent1">
                    <a:lumMod val="75000"/>
                  </a:schemeClr>
                </a:solidFill>
                <a:latin typeface="Patrick Hand" panose="00000500000000000000" pitchFamily="2" charset="0"/>
              </a:rPr>
              <a:t>Ex 3. </a:t>
            </a:r>
            <a:r>
              <a:rPr lang="en-US" sz="2400" b="1" dirty="0">
                <a:latin typeface="Patrick Hand" panose="00000500000000000000" pitchFamily="2" charset="0"/>
              </a:rPr>
              <a:t>Complete the following sentences with the words from the box. </a:t>
            </a:r>
          </a:p>
        </p:txBody>
      </p:sp>
      <p:sp>
        <p:nvSpPr>
          <p:cNvPr id="4" name="Rectangle: Rounded Corners 3">
            <a:extLst>
              <a:ext uri="{FF2B5EF4-FFF2-40B4-BE49-F238E27FC236}">
                <a16:creationId xmlns:a16="http://schemas.microsoft.com/office/drawing/2014/main" id="{9CE08B19-621D-0BCE-53E4-906050F8BEC2}"/>
              </a:ext>
            </a:extLst>
          </p:cNvPr>
          <p:cNvSpPr/>
          <p:nvPr/>
        </p:nvSpPr>
        <p:spPr>
          <a:xfrm>
            <a:off x="1301858" y="630356"/>
            <a:ext cx="6225155" cy="59996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8C25D65-EED9-FA64-F853-14B9A8A73789}"/>
              </a:ext>
            </a:extLst>
          </p:cNvPr>
          <p:cNvSpPr txBox="1"/>
          <p:nvPr/>
        </p:nvSpPr>
        <p:spPr>
          <a:xfrm>
            <a:off x="1495586" y="699507"/>
            <a:ext cx="861133" cy="461665"/>
          </a:xfrm>
          <a:prstGeom prst="rect">
            <a:avLst/>
          </a:prstGeom>
          <a:noFill/>
        </p:spPr>
        <p:txBody>
          <a:bodyPr wrap="none" rtlCol="0">
            <a:spAutoFit/>
          </a:bodyPr>
          <a:lstStyle/>
          <a:p>
            <a:r>
              <a:rPr lang="en-US" sz="2400" b="1" dirty="0">
                <a:latin typeface="Patrick Hand" panose="00000500000000000000" pitchFamily="2" charset="0"/>
              </a:rPr>
              <a:t>Venus</a:t>
            </a:r>
          </a:p>
        </p:txBody>
      </p:sp>
      <p:sp>
        <p:nvSpPr>
          <p:cNvPr id="6" name="TextBox 5">
            <a:extLst>
              <a:ext uri="{FF2B5EF4-FFF2-40B4-BE49-F238E27FC236}">
                <a16:creationId xmlns:a16="http://schemas.microsoft.com/office/drawing/2014/main" id="{26B99432-D4CE-EB7D-6AE6-1422A2FE7646}"/>
              </a:ext>
            </a:extLst>
          </p:cNvPr>
          <p:cNvSpPr txBox="1"/>
          <p:nvPr/>
        </p:nvSpPr>
        <p:spPr>
          <a:xfrm>
            <a:off x="2562386" y="699506"/>
            <a:ext cx="1237839" cy="461665"/>
          </a:xfrm>
          <a:prstGeom prst="rect">
            <a:avLst/>
          </a:prstGeom>
          <a:noFill/>
        </p:spPr>
        <p:txBody>
          <a:bodyPr wrap="none" rtlCol="0">
            <a:spAutoFit/>
          </a:bodyPr>
          <a:lstStyle/>
          <a:p>
            <a:r>
              <a:rPr lang="en-US" sz="2400" b="1" dirty="0">
                <a:latin typeface="Patrick Hand" panose="00000500000000000000" pitchFamily="2" charset="0"/>
              </a:rPr>
              <a:t>telescope</a:t>
            </a:r>
          </a:p>
        </p:txBody>
      </p:sp>
      <p:sp>
        <p:nvSpPr>
          <p:cNvPr id="7" name="TextBox 6">
            <a:extLst>
              <a:ext uri="{FF2B5EF4-FFF2-40B4-BE49-F238E27FC236}">
                <a16:creationId xmlns:a16="http://schemas.microsoft.com/office/drawing/2014/main" id="{45CA5794-06A1-0C11-4A6E-0F4842827DC5}"/>
              </a:ext>
            </a:extLst>
          </p:cNvPr>
          <p:cNvSpPr txBox="1"/>
          <p:nvPr/>
        </p:nvSpPr>
        <p:spPr>
          <a:xfrm>
            <a:off x="4005892" y="699506"/>
            <a:ext cx="1010213" cy="461665"/>
          </a:xfrm>
          <a:prstGeom prst="rect">
            <a:avLst/>
          </a:prstGeom>
          <a:noFill/>
        </p:spPr>
        <p:txBody>
          <a:bodyPr wrap="none" rtlCol="0">
            <a:spAutoFit/>
          </a:bodyPr>
          <a:lstStyle/>
          <a:p>
            <a:r>
              <a:rPr lang="en-US" sz="2400" b="1" dirty="0">
                <a:latin typeface="Patrick Hand" panose="00000500000000000000" pitchFamily="2" charset="0"/>
              </a:rPr>
              <a:t>craters</a:t>
            </a:r>
          </a:p>
        </p:txBody>
      </p:sp>
      <p:sp>
        <p:nvSpPr>
          <p:cNvPr id="8" name="TextBox 7">
            <a:extLst>
              <a:ext uri="{FF2B5EF4-FFF2-40B4-BE49-F238E27FC236}">
                <a16:creationId xmlns:a16="http://schemas.microsoft.com/office/drawing/2014/main" id="{098648D0-B5AB-7571-AC71-30C549B26878}"/>
              </a:ext>
            </a:extLst>
          </p:cNvPr>
          <p:cNvSpPr txBox="1"/>
          <p:nvPr/>
        </p:nvSpPr>
        <p:spPr>
          <a:xfrm>
            <a:off x="5221772" y="699506"/>
            <a:ext cx="906017" cy="461665"/>
          </a:xfrm>
          <a:prstGeom prst="rect">
            <a:avLst/>
          </a:prstGeom>
          <a:noFill/>
        </p:spPr>
        <p:txBody>
          <a:bodyPr wrap="none" rtlCol="0">
            <a:spAutoFit/>
          </a:bodyPr>
          <a:lstStyle/>
          <a:p>
            <a:r>
              <a:rPr lang="en-US" sz="2400" b="1" dirty="0">
                <a:latin typeface="Patrick Hand" panose="00000500000000000000" pitchFamily="2" charset="0"/>
              </a:rPr>
              <a:t>rocket</a:t>
            </a:r>
          </a:p>
        </p:txBody>
      </p:sp>
      <p:sp>
        <p:nvSpPr>
          <p:cNvPr id="9" name="TextBox 8">
            <a:extLst>
              <a:ext uri="{FF2B5EF4-FFF2-40B4-BE49-F238E27FC236}">
                <a16:creationId xmlns:a16="http://schemas.microsoft.com/office/drawing/2014/main" id="{2D126162-E182-683A-C2EA-280E60EE47C1}"/>
              </a:ext>
            </a:extLst>
          </p:cNvPr>
          <p:cNvSpPr txBox="1"/>
          <p:nvPr/>
        </p:nvSpPr>
        <p:spPr>
          <a:xfrm>
            <a:off x="6333456" y="699505"/>
            <a:ext cx="912429" cy="461665"/>
          </a:xfrm>
          <a:prstGeom prst="rect">
            <a:avLst/>
          </a:prstGeom>
          <a:noFill/>
        </p:spPr>
        <p:txBody>
          <a:bodyPr wrap="none" rtlCol="0">
            <a:spAutoFit/>
          </a:bodyPr>
          <a:lstStyle/>
          <a:p>
            <a:r>
              <a:rPr lang="en-US" sz="2400" b="1" dirty="0">
                <a:latin typeface="Patrick Hand" panose="00000500000000000000" pitchFamily="2" charset="0"/>
              </a:rPr>
              <a:t>galaxy</a:t>
            </a:r>
          </a:p>
        </p:txBody>
      </p:sp>
      <p:sp>
        <p:nvSpPr>
          <p:cNvPr id="10" name="Text Box 3">
            <a:extLst>
              <a:ext uri="{FF2B5EF4-FFF2-40B4-BE49-F238E27FC236}">
                <a16:creationId xmlns:a16="http://schemas.microsoft.com/office/drawing/2014/main" id="{4128D159-67FD-E457-A9BF-E981A6916828}"/>
              </a:ext>
            </a:extLst>
          </p:cNvPr>
          <p:cNvSpPr txBox="1"/>
          <p:nvPr/>
        </p:nvSpPr>
        <p:spPr>
          <a:xfrm>
            <a:off x="283993" y="1378959"/>
            <a:ext cx="8576013" cy="3023905"/>
          </a:xfrm>
          <a:prstGeom prst="rect">
            <a:avLst/>
          </a:prstGeom>
          <a:solidFill>
            <a:schemeClr val="tx1"/>
          </a:solidFill>
        </p:spPr>
        <p:txBody>
          <a:bodyPr wrap="square" rtlCol="0">
            <a:spAutoFit/>
          </a:bodyPr>
          <a:lstStyle/>
          <a:p>
            <a:r>
              <a:rPr lang="en-US" sz="2400" b="1" dirty="0">
                <a:solidFill>
                  <a:srgbClr val="F26649"/>
                </a:solidFill>
                <a:latin typeface="Patrick Hand" panose="00000500000000000000" pitchFamily="2" charset="0"/>
              </a:rPr>
              <a:t>1.</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There are many _______ on the surface of the moon.</a:t>
            </a:r>
          </a:p>
          <a:p>
            <a:endParaRPr lang="en-US" sz="1050" dirty="0">
              <a:latin typeface="Patrick Hand" panose="00000500000000000000" pitchFamily="2" charset="0"/>
            </a:endParaRPr>
          </a:p>
          <a:p>
            <a:r>
              <a:rPr lang="en-US" sz="2400" b="1" dirty="0">
                <a:solidFill>
                  <a:srgbClr val="F26649"/>
                </a:solidFill>
                <a:latin typeface="Patrick Hand" panose="00000500000000000000" pitchFamily="2" charset="0"/>
              </a:rPr>
              <a:t>2.</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We use a _______, which is in the shape of a big tube, for travelling or carrying things into space.</a:t>
            </a:r>
          </a:p>
          <a:p>
            <a:endParaRPr lang="en-US" sz="1050" dirty="0">
              <a:latin typeface="Patrick Hand" panose="00000500000000000000" pitchFamily="2" charset="0"/>
            </a:endParaRPr>
          </a:p>
          <a:p>
            <a:r>
              <a:rPr lang="en-US" sz="2400" b="1" dirty="0">
                <a:solidFill>
                  <a:srgbClr val="F26649"/>
                </a:solidFill>
                <a:latin typeface="Patrick Hand" panose="00000500000000000000" pitchFamily="2" charset="0"/>
              </a:rPr>
              <a:t>3</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We need to use a _________ to clearly see the surface of the moon. </a:t>
            </a:r>
          </a:p>
          <a:p>
            <a:endParaRPr lang="en-US" sz="1050" dirty="0">
              <a:latin typeface="Patrick Hand" panose="00000500000000000000" pitchFamily="2" charset="0"/>
            </a:endParaRPr>
          </a:p>
          <a:p>
            <a:r>
              <a:rPr lang="en-US" sz="2400" b="1" dirty="0">
                <a:solidFill>
                  <a:srgbClr val="F26649"/>
                </a:solidFill>
                <a:latin typeface="Patrick Hand" panose="00000500000000000000" pitchFamily="2" charset="0"/>
              </a:rPr>
              <a:t>4.</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The planet which is the second closest to the sun is _______.</a:t>
            </a:r>
          </a:p>
          <a:p>
            <a:endParaRPr lang="en-US" sz="1050" dirty="0">
              <a:latin typeface="Patrick Hand" panose="00000500000000000000" pitchFamily="2" charset="0"/>
            </a:endParaRPr>
          </a:p>
          <a:p>
            <a:r>
              <a:rPr lang="en-US" sz="2400" b="1" dirty="0">
                <a:solidFill>
                  <a:srgbClr val="F26649"/>
                </a:solidFill>
                <a:latin typeface="Patrick Hand" panose="00000500000000000000" pitchFamily="2" charset="0"/>
              </a:rPr>
              <a:t>5. </a:t>
            </a:r>
            <a:r>
              <a:rPr lang="en-US" sz="2400" dirty="0">
                <a:latin typeface="Patrick Hand" panose="00000500000000000000" pitchFamily="2" charset="0"/>
              </a:rPr>
              <a:t>The Milky Way is the _______ that includes our solar system.</a:t>
            </a:r>
          </a:p>
        </p:txBody>
      </p:sp>
      <p:sp>
        <p:nvSpPr>
          <p:cNvPr id="11" name="TextBox 10">
            <a:extLst>
              <a:ext uri="{FF2B5EF4-FFF2-40B4-BE49-F238E27FC236}">
                <a16:creationId xmlns:a16="http://schemas.microsoft.com/office/drawing/2014/main" id="{92C69BED-816B-64D0-3987-DED037641692}"/>
              </a:ext>
            </a:extLst>
          </p:cNvPr>
          <p:cNvSpPr txBox="1"/>
          <p:nvPr/>
        </p:nvSpPr>
        <p:spPr>
          <a:xfrm>
            <a:off x="4350468" y="1376584"/>
            <a:ext cx="2416046"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surface of the moon</a:t>
            </a:r>
          </a:p>
        </p:txBody>
      </p:sp>
      <p:sp>
        <p:nvSpPr>
          <p:cNvPr id="14" name="TextBox 13">
            <a:extLst>
              <a:ext uri="{FF2B5EF4-FFF2-40B4-BE49-F238E27FC236}">
                <a16:creationId xmlns:a16="http://schemas.microsoft.com/office/drawing/2014/main" id="{37E6C51A-7353-D4D5-134D-608F2A27A2DA}"/>
              </a:ext>
            </a:extLst>
          </p:cNvPr>
          <p:cNvSpPr txBox="1"/>
          <p:nvPr/>
        </p:nvSpPr>
        <p:spPr>
          <a:xfrm>
            <a:off x="1662407" y="1378959"/>
            <a:ext cx="784189"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many</a:t>
            </a:r>
          </a:p>
        </p:txBody>
      </p:sp>
      <p:sp>
        <p:nvSpPr>
          <p:cNvPr id="15" name="TextBox 14">
            <a:extLst>
              <a:ext uri="{FF2B5EF4-FFF2-40B4-BE49-F238E27FC236}">
                <a16:creationId xmlns:a16="http://schemas.microsoft.com/office/drawing/2014/main" id="{B32F5EFA-40F9-FF2D-3244-6882944EF8AC}"/>
              </a:ext>
            </a:extLst>
          </p:cNvPr>
          <p:cNvSpPr txBox="1"/>
          <p:nvPr/>
        </p:nvSpPr>
        <p:spPr>
          <a:xfrm>
            <a:off x="3608322" y="1376583"/>
            <a:ext cx="449162"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on</a:t>
            </a:r>
          </a:p>
        </p:txBody>
      </p:sp>
      <p:sp>
        <p:nvSpPr>
          <p:cNvPr id="16" name="TextBox 15">
            <a:extLst>
              <a:ext uri="{FF2B5EF4-FFF2-40B4-BE49-F238E27FC236}">
                <a16:creationId xmlns:a16="http://schemas.microsoft.com/office/drawing/2014/main" id="{CB84443C-3789-4E95-D2D8-A9AA26650732}"/>
              </a:ext>
            </a:extLst>
          </p:cNvPr>
          <p:cNvSpPr txBox="1"/>
          <p:nvPr/>
        </p:nvSpPr>
        <p:spPr>
          <a:xfrm>
            <a:off x="2446596" y="1303232"/>
            <a:ext cx="1079142" cy="492443"/>
          </a:xfrm>
          <a:prstGeom prst="rect">
            <a:avLst/>
          </a:prstGeom>
          <a:noFill/>
        </p:spPr>
        <p:txBody>
          <a:bodyPr wrap="none" rtlCol="0">
            <a:spAutoFit/>
          </a:bodyPr>
          <a:lstStyle/>
          <a:p>
            <a:r>
              <a:rPr lang="en-US" sz="2600" b="1" dirty="0">
                <a:solidFill>
                  <a:srgbClr val="FF0000"/>
                </a:solidFill>
                <a:latin typeface="Patrick Hand" panose="00000500000000000000" pitchFamily="2" charset="0"/>
              </a:rPr>
              <a:t>craters</a:t>
            </a:r>
          </a:p>
        </p:txBody>
      </p:sp>
      <p:sp>
        <p:nvSpPr>
          <p:cNvPr id="17" name="TextBox 16">
            <a:extLst>
              <a:ext uri="{FF2B5EF4-FFF2-40B4-BE49-F238E27FC236}">
                <a16:creationId xmlns:a16="http://schemas.microsoft.com/office/drawing/2014/main" id="{3798CFDA-F784-53BB-7B97-C753C4FC0C32}"/>
              </a:ext>
            </a:extLst>
          </p:cNvPr>
          <p:cNvSpPr txBox="1"/>
          <p:nvPr/>
        </p:nvSpPr>
        <p:spPr>
          <a:xfrm>
            <a:off x="5698593" y="1907989"/>
            <a:ext cx="1067921"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big tube</a:t>
            </a:r>
          </a:p>
        </p:txBody>
      </p:sp>
      <p:sp>
        <p:nvSpPr>
          <p:cNvPr id="18" name="TextBox 17">
            <a:extLst>
              <a:ext uri="{FF2B5EF4-FFF2-40B4-BE49-F238E27FC236}">
                <a16:creationId xmlns:a16="http://schemas.microsoft.com/office/drawing/2014/main" id="{8E4A1886-B63F-B464-F2A5-1FFF4D7AFB9E}"/>
              </a:ext>
            </a:extLst>
          </p:cNvPr>
          <p:cNvSpPr txBox="1"/>
          <p:nvPr/>
        </p:nvSpPr>
        <p:spPr>
          <a:xfrm>
            <a:off x="7133827" y="1909334"/>
            <a:ext cx="1285929"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travelling</a:t>
            </a:r>
          </a:p>
        </p:txBody>
      </p:sp>
      <p:sp>
        <p:nvSpPr>
          <p:cNvPr id="19" name="TextBox 18">
            <a:extLst>
              <a:ext uri="{FF2B5EF4-FFF2-40B4-BE49-F238E27FC236}">
                <a16:creationId xmlns:a16="http://schemas.microsoft.com/office/drawing/2014/main" id="{432076E4-6994-F2B0-04E2-135EA4687C3F}"/>
              </a:ext>
            </a:extLst>
          </p:cNvPr>
          <p:cNvSpPr txBox="1"/>
          <p:nvPr/>
        </p:nvSpPr>
        <p:spPr>
          <a:xfrm>
            <a:off x="283993" y="2273247"/>
            <a:ext cx="1208985"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carrying </a:t>
            </a:r>
          </a:p>
        </p:txBody>
      </p:sp>
      <p:sp>
        <p:nvSpPr>
          <p:cNvPr id="20" name="TextBox 19">
            <a:extLst>
              <a:ext uri="{FF2B5EF4-FFF2-40B4-BE49-F238E27FC236}">
                <a16:creationId xmlns:a16="http://schemas.microsoft.com/office/drawing/2014/main" id="{029A0B5B-7F01-8521-3D4B-980C5A37498D}"/>
              </a:ext>
            </a:extLst>
          </p:cNvPr>
          <p:cNvSpPr txBox="1"/>
          <p:nvPr/>
        </p:nvSpPr>
        <p:spPr>
          <a:xfrm>
            <a:off x="2054501" y="2282136"/>
            <a:ext cx="1308371"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into space</a:t>
            </a:r>
          </a:p>
        </p:txBody>
      </p:sp>
      <p:sp>
        <p:nvSpPr>
          <p:cNvPr id="21" name="TextBox 20">
            <a:extLst>
              <a:ext uri="{FF2B5EF4-FFF2-40B4-BE49-F238E27FC236}">
                <a16:creationId xmlns:a16="http://schemas.microsoft.com/office/drawing/2014/main" id="{CD2C1B1E-1B7B-59BE-47A6-E8F3C324F197}"/>
              </a:ext>
            </a:extLst>
          </p:cNvPr>
          <p:cNvSpPr txBox="1"/>
          <p:nvPr/>
        </p:nvSpPr>
        <p:spPr>
          <a:xfrm>
            <a:off x="1752383" y="1835080"/>
            <a:ext cx="965329" cy="492443"/>
          </a:xfrm>
          <a:prstGeom prst="rect">
            <a:avLst/>
          </a:prstGeom>
          <a:noFill/>
        </p:spPr>
        <p:txBody>
          <a:bodyPr wrap="none" rtlCol="0">
            <a:spAutoFit/>
          </a:bodyPr>
          <a:lstStyle/>
          <a:p>
            <a:r>
              <a:rPr lang="en-US" sz="2600" b="1" dirty="0">
                <a:solidFill>
                  <a:srgbClr val="FF0000"/>
                </a:solidFill>
                <a:latin typeface="Patrick Hand" panose="00000500000000000000" pitchFamily="2" charset="0"/>
              </a:rPr>
              <a:t>rocket</a:t>
            </a:r>
          </a:p>
        </p:txBody>
      </p:sp>
      <p:sp>
        <p:nvSpPr>
          <p:cNvPr id="22" name="TextBox 21">
            <a:extLst>
              <a:ext uri="{FF2B5EF4-FFF2-40B4-BE49-F238E27FC236}">
                <a16:creationId xmlns:a16="http://schemas.microsoft.com/office/drawing/2014/main" id="{1B1EA966-5543-8F1D-9391-86374E066E56}"/>
              </a:ext>
            </a:extLst>
          </p:cNvPr>
          <p:cNvSpPr txBox="1"/>
          <p:nvPr/>
        </p:nvSpPr>
        <p:spPr>
          <a:xfrm>
            <a:off x="4348331" y="2797094"/>
            <a:ext cx="1467068"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clearly see </a:t>
            </a:r>
          </a:p>
        </p:txBody>
      </p:sp>
      <p:sp>
        <p:nvSpPr>
          <p:cNvPr id="23" name="TextBox 22">
            <a:extLst>
              <a:ext uri="{FF2B5EF4-FFF2-40B4-BE49-F238E27FC236}">
                <a16:creationId xmlns:a16="http://schemas.microsoft.com/office/drawing/2014/main" id="{60475B0F-8606-515B-4F34-2D6D6167D14A}"/>
              </a:ext>
            </a:extLst>
          </p:cNvPr>
          <p:cNvSpPr txBox="1"/>
          <p:nvPr/>
        </p:nvSpPr>
        <p:spPr>
          <a:xfrm>
            <a:off x="6037862" y="2797093"/>
            <a:ext cx="2416046"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surface of the moon</a:t>
            </a:r>
          </a:p>
        </p:txBody>
      </p:sp>
      <p:sp>
        <p:nvSpPr>
          <p:cNvPr id="24" name="TextBox 23">
            <a:extLst>
              <a:ext uri="{FF2B5EF4-FFF2-40B4-BE49-F238E27FC236}">
                <a16:creationId xmlns:a16="http://schemas.microsoft.com/office/drawing/2014/main" id="{E7B83C0D-99C1-2845-4A6F-C752090A5D67}"/>
              </a:ext>
            </a:extLst>
          </p:cNvPr>
          <p:cNvSpPr txBox="1"/>
          <p:nvPr/>
        </p:nvSpPr>
        <p:spPr>
          <a:xfrm>
            <a:off x="2609723" y="2732163"/>
            <a:ext cx="1324402" cy="492443"/>
          </a:xfrm>
          <a:prstGeom prst="rect">
            <a:avLst/>
          </a:prstGeom>
          <a:noFill/>
        </p:spPr>
        <p:txBody>
          <a:bodyPr wrap="none" rtlCol="0">
            <a:spAutoFit/>
          </a:bodyPr>
          <a:lstStyle/>
          <a:p>
            <a:r>
              <a:rPr lang="en-US" sz="2600" b="1" dirty="0">
                <a:solidFill>
                  <a:srgbClr val="FF0000"/>
                </a:solidFill>
                <a:latin typeface="Patrick Hand" panose="00000500000000000000" pitchFamily="2" charset="0"/>
              </a:rPr>
              <a:t>telescope</a:t>
            </a:r>
          </a:p>
        </p:txBody>
      </p:sp>
      <p:sp>
        <p:nvSpPr>
          <p:cNvPr id="25" name="TextBox 24">
            <a:extLst>
              <a:ext uri="{FF2B5EF4-FFF2-40B4-BE49-F238E27FC236}">
                <a16:creationId xmlns:a16="http://schemas.microsoft.com/office/drawing/2014/main" id="{0F781578-3152-8B77-3405-CA84167703DD}"/>
              </a:ext>
            </a:extLst>
          </p:cNvPr>
          <p:cNvSpPr txBox="1"/>
          <p:nvPr/>
        </p:nvSpPr>
        <p:spPr>
          <a:xfrm>
            <a:off x="992510" y="3336133"/>
            <a:ext cx="886781"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planet</a:t>
            </a:r>
          </a:p>
        </p:txBody>
      </p:sp>
      <p:sp>
        <p:nvSpPr>
          <p:cNvPr id="26" name="TextBox 25">
            <a:extLst>
              <a:ext uri="{FF2B5EF4-FFF2-40B4-BE49-F238E27FC236}">
                <a16:creationId xmlns:a16="http://schemas.microsoft.com/office/drawing/2014/main" id="{3EFBC691-4DBB-51B5-5747-0797C10D3A12}"/>
              </a:ext>
            </a:extLst>
          </p:cNvPr>
          <p:cNvSpPr txBox="1"/>
          <p:nvPr/>
        </p:nvSpPr>
        <p:spPr>
          <a:xfrm>
            <a:off x="3108050" y="3323161"/>
            <a:ext cx="1795684"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second closest</a:t>
            </a:r>
          </a:p>
        </p:txBody>
      </p:sp>
      <p:sp>
        <p:nvSpPr>
          <p:cNvPr id="27" name="TextBox 26">
            <a:extLst>
              <a:ext uri="{FF2B5EF4-FFF2-40B4-BE49-F238E27FC236}">
                <a16:creationId xmlns:a16="http://schemas.microsoft.com/office/drawing/2014/main" id="{8634754E-A861-B984-2561-87BD9C42B919}"/>
              </a:ext>
            </a:extLst>
          </p:cNvPr>
          <p:cNvSpPr txBox="1"/>
          <p:nvPr/>
        </p:nvSpPr>
        <p:spPr>
          <a:xfrm>
            <a:off x="5471681" y="3323160"/>
            <a:ext cx="566181"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sun</a:t>
            </a:r>
          </a:p>
        </p:txBody>
      </p:sp>
      <p:sp>
        <p:nvSpPr>
          <p:cNvPr id="28" name="TextBox 27">
            <a:extLst>
              <a:ext uri="{FF2B5EF4-FFF2-40B4-BE49-F238E27FC236}">
                <a16:creationId xmlns:a16="http://schemas.microsoft.com/office/drawing/2014/main" id="{FE10D805-535D-661A-74EC-FEA69AF80D36}"/>
              </a:ext>
            </a:extLst>
          </p:cNvPr>
          <p:cNvSpPr txBox="1"/>
          <p:nvPr/>
        </p:nvSpPr>
        <p:spPr>
          <a:xfrm>
            <a:off x="6334687" y="3256383"/>
            <a:ext cx="917239" cy="492443"/>
          </a:xfrm>
          <a:prstGeom prst="rect">
            <a:avLst/>
          </a:prstGeom>
          <a:noFill/>
        </p:spPr>
        <p:txBody>
          <a:bodyPr wrap="none" rtlCol="0">
            <a:spAutoFit/>
          </a:bodyPr>
          <a:lstStyle/>
          <a:p>
            <a:r>
              <a:rPr lang="en-US" sz="2600" b="1" dirty="0">
                <a:solidFill>
                  <a:srgbClr val="FF0000"/>
                </a:solidFill>
                <a:latin typeface="Patrick Hand" panose="00000500000000000000" pitchFamily="2" charset="0"/>
              </a:rPr>
              <a:t>Venus</a:t>
            </a:r>
          </a:p>
        </p:txBody>
      </p:sp>
      <p:sp>
        <p:nvSpPr>
          <p:cNvPr id="29" name="TextBox 28">
            <a:extLst>
              <a:ext uri="{FF2B5EF4-FFF2-40B4-BE49-F238E27FC236}">
                <a16:creationId xmlns:a16="http://schemas.microsoft.com/office/drawing/2014/main" id="{9EC053A9-5076-FDDD-818F-95D1F91E65FF}"/>
              </a:ext>
            </a:extLst>
          </p:cNvPr>
          <p:cNvSpPr txBox="1"/>
          <p:nvPr/>
        </p:nvSpPr>
        <p:spPr>
          <a:xfrm>
            <a:off x="1000259" y="3856699"/>
            <a:ext cx="1285929"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Milky Way</a:t>
            </a:r>
          </a:p>
        </p:txBody>
      </p:sp>
      <p:sp>
        <p:nvSpPr>
          <p:cNvPr id="30" name="TextBox 29">
            <a:extLst>
              <a:ext uri="{FF2B5EF4-FFF2-40B4-BE49-F238E27FC236}">
                <a16:creationId xmlns:a16="http://schemas.microsoft.com/office/drawing/2014/main" id="{8354CD16-A650-A1A8-6AB4-ECA0CE534C30}"/>
              </a:ext>
            </a:extLst>
          </p:cNvPr>
          <p:cNvSpPr txBox="1"/>
          <p:nvPr/>
        </p:nvSpPr>
        <p:spPr>
          <a:xfrm>
            <a:off x="4674026" y="3852191"/>
            <a:ext cx="1080745"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includes</a:t>
            </a:r>
          </a:p>
        </p:txBody>
      </p:sp>
      <p:sp>
        <p:nvSpPr>
          <p:cNvPr id="31" name="TextBox 30">
            <a:extLst>
              <a:ext uri="{FF2B5EF4-FFF2-40B4-BE49-F238E27FC236}">
                <a16:creationId xmlns:a16="http://schemas.microsoft.com/office/drawing/2014/main" id="{D7C3F5AF-6B39-78D9-267E-D73ABCD10B94}"/>
              </a:ext>
            </a:extLst>
          </p:cNvPr>
          <p:cNvSpPr txBox="1"/>
          <p:nvPr/>
        </p:nvSpPr>
        <p:spPr>
          <a:xfrm>
            <a:off x="6037862" y="3851772"/>
            <a:ext cx="1625766"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solar system</a:t>
            </a:r>
          </a:p>
        </p:txBody>
      </p:sp>
      <p:sp>
        <p:nvSpPr>
          <p:cNvPr id="32" name="TextBox 31">
            <a:extLst>
              <a:ext uri="{FF2B5EF4-FFF2-40B4-BE49-F238E27FC236}">
                <a16:creationId xmlns:a16="http://schemas.microsoft.com/office/drawing/2014/main" id="{C695B374-D9AC-9420-97C7-C0BAEBBE1A60}"/>
              </a:ext>
            </a:extLst>
          </p:cNvPr>
          <p:cNvSpPr txBox="1"/>
          <p:nvPr/>
        </p:nvSpPr>
        <p:spPr>
          <a:xfrm>
            <a:off x="3037463" y="3787191"/>
            <a:ext cx="976549" cy="492443"/>
          </a:xfrm>
          <a:prstGeom prst="rect">
            <a:avLst/>
          </a:prstGeom>
          <a:noFill/>
        </p:spPr>
        <p:txBody>
          <a:bodyPr wrap="none" rtlCol="0">
            <a:spAutoFit/>
          </a:bodyPr>
          <a:lstStyle/>
          <a:p>
            <a:r>
              <a:rPr lang="en-US" sz="2600" b="1" dirty="0">
                <a:solidFill>
                  <a:srgbClr val="FF0000"/>
                </a:solidFill>
                <a:latin typeface="Patrick Hand" panose="00000500000000000000" pitchFamily="2" charset="0"/>
              </a:rPr>
              <a:t>galaxy</a:t>
            </a:r>
          </a:p>
        </p:txBody>
      </p:sp>
    </p:spTree>
    <p:extLst>
      <p:ext uri="{BB962C8B-B14F-4D97-AF65-F5344CB8AC3E}">
        <p14:creationId xmlns:p14="http://schemas.microsoft.com/office/powerpoint/2010/main" val="309654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26" presetClass="emph" presetSubtype="0" fill="hold" grpId="1" nodeType="withEffect">
                                  <p:stCondLst>
                                    <p:cond delay="0"/>
                                  </p:stCondLst>
                                  <p:childTnLst>
                                    <p:animEffect transition="out" filter="fade">
                                      <p:cBhvr>
                                        <p:cTn id="20" dur="500" tmFilter="0, 0; .2, .5; .8, .5; 1, 0"/>
                                        <p:tgtEl>
                                          <p:spTgt spid="16"/>
                                        </p:tgtEl>
                                      </p:cBhvr>
                                    </p:animEffect>
                                    <p:animScale>
                                      <p:cBhvr>
                                        <p:cTn id="21" dur="250" autoRev="1" fill="hold"/>
                                        <p:tgtEl>
                                          <p:spTgt spid="16"/>
                                        </p:tgtEl>
                                      </p:cBhvr>
                                      <p:by x="105000" y="105000"/>
                                    </p:animScale>
                                  </p:childTnLst>
                                </p:cTn>
                              </p:par>
                              <p:par>
                                <p:cTn id="22" presetID="1" presetClass="exit"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26" presetClass="emph" presetSubtype="0" fill="hold" grpId="1" nodeType="withEffect">
                                  <p:stCondLst>
                                    <p:cond delay="0"/>
                                  </p:stCondLst>
                                  <p:childTnLst>
                                    <p:animEffect transition="out" filter="fade">
                                      <p:cBhvr>
                                        <p:cTn id="44" dur="500" tmFilter="0, 0; .2, .5; .8, .5; 1, 0"/>
                                        <p:tgtEl>
                                          <p:spTgt spid="21"/>
                                        </p:tgtEl>
                                      </p:cBhvr>
                                    </p:animEffect>
                                    <p:animScale>
                                      <p:cBhvr>
                                        <p:cTn id="45" dur="250" autoRev="1" fill="hold"/>
                                        <p:tgtEl>
                                          <p:spTgt spid="21"/>
                                        </p:tgtEl>
                                      </p:cBhvr>
                                      <p:by x="105000" y="105000"/>
                                    </p:animScale>
                                  </p:childTnLst>
                                </p:cTn>
                              </p:par>
                              <p:par>
                                <p:cTn id="46" presetID="1" presetClass="exit"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par>
                                <p:cTn id="61" presetID="26" presetClass="emph" presetSubtype="0" fill="hold" grpId="1" nodeType="withEffect">
                                  <p:stCondLst>
                                    <p:cond delay="0"/>
                                  </p:stCondLst>
                                  <p:childTnLst>
                                    <p:animEffect transition="out" filter="fade">
                                      <p:cBhvr>
                                        <p:cTn id="62" dur="500" tmFilter="0, 0; .2, .5; .8, .5; 1, 0"/>
                                        <p:tgtEl>
                                          <p:spTgt spid="24"/>
                                        </p:tgtEl>
                                      </p:cBhvr>
                                    </p:animEffect>
                                    <p:animScale>
                                      <p:cBhvr>
                                        <p:cTn id="63" dur="250" autoRev="1" fill="hold"/>
                                        <p:tgtEl>
                                          <p:spTgt spid="24"/>
                                        </p:tgtEl>
                                      </p:cBhvr>
                                      <p:by x="105000" y="105000"/>
                                    </p:animScale>
                                  </p:childTnLst>
                                </p:cTn>
                              </p:par>
                              <p:par>
                                <p:cTn id="64" presetID="1" presetClass="exit" presetSubtype="0" fill="hold" grpId="0" nodeType="withEffect">
                                  <p:stCondLst>
                                    <p:cond delay="0"/>
                                  </p:stCondLst>
                                  <p:childTnLst>
                                    <p:set>
                                      <p:cBhvr>
                                        <p:cTn id="65" dur="1" fill="hold">
                                          <p:stCondLst>
                                            <p:cond delay="0"/>
                                          </p:stCondLst>
                                        </p:cTn>
                                        <p:tgtEl>
                                          <p:spTgt spid="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wipe(left)">
                                      <p:cBhvr>
                                        <p:cTn id="70" dur="500"/>
                                        <p:tgtEl>
                                          <p:spTgt spid="25"/>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left)">
                                      <p:cBhvr>
                                        <p:cTn id="73" dur="500"/>
                                        <p:tgtEl>
                                          <p:spTgt spid="26"/>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left)">
                                      <p:cBhvr>
                                        <p:cTn id="76" dur="500"/>
                                        <p:tgtEl>
                                          <p:spTgt spid="2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fade">
                                      <p:cBhvr>
                                        <p:cTn id="81" dur="500"/>
                                        <p:tgtEl>
                                          <p:spTgt spid="28"/>
                                        </p:tgtEl>
                                      </p:cBhvr>
                                    </p:animEffect>
                                  </p:childTnLst>
                                </p:cTn>
                              </p:par>
                              <p:par>
                                <p:cTn id="82" presetID="26" presetClass="emph" presetSubtype="0" fill="hold" grpId="1" nodeType="withEffect">
                                  <p:stCondLst>
                                    <p:cond delay="0"/>
                                  </p:stCondLst>
                                  <p:childTnLst>
                                    <p:animEffect transition="out" filter="fade">
                                      <p:cBhvr>
                                        <p:cTn id="83" dur="500" tmFilter="0, 0; .2, .5; .8, .5; 1, 0"/>
                                        <p:tgtEl>
                                          <p:spTgt spid="28"/>
                                        </p:tgtEl>
                                      </p:cBhvr>
                                    </p:animEffect>
                                    <p:animScale>
                                      <p:cBhvr>
                                        <p:cTn id="84" dur="250" autoRev="1" fill="hold"/>
                                        <p:tgtEl>
                                          <p:spTgt spid="28"/>
                                        </p:tgtEl>
                                      </p:cBhvr>
                                      <p:by x="105000" y="105000"/>
                                    </p:animScale>
                                  </p:childTnLst>
                                </p:cTn>
                              </p:par>
                              <p:par>
                                <p:cTn id="85" presetID="1" presetClass="exit" presetSubtype="0" fill="hold" grpId="0" nodeType="withEffect">
                                  <p:stCondLst>
                                    <p:cond delay="0"/>
                                  </p:stCondLst>
                                  <p:childTnLst>
                                    <p:set>
                                      <p:cBhvr>
                                        <p:cTn id="86" dur="1" fill="hold">
                                          <p:stCondLst>
                                            <p:cond delay="0"/>
                                          </p:stCondLst>
                                        </p:cTn>
                                        <p:tgtEl>
                                          <p:spTgt spid="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wipe(left)">
                                      <p:cBhvr>
                                        <p:cTn id="91" dur="500"/>
                                        <p:tgtEl>
                                          <p:spTgt spid="29"/>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wipe(left)">
                                      <p:cBhvr>
                                        <p:cTn id="94" dur="500"/>
                                        <p:tgtEl>
                                          <p:spTgt spid="30"/>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wipe(left)">
                                      <p:cBhvr>
                                        <p:cTn id="97" dur="500"/>
                                        <p:tgtEl>
                                          <p:spTgt spid="3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fade">
                                      <p:cBhvr>
                                        <p:cTn id="102" dur="500"/>
                                        <p:tgtEl>
                                          <p:spTgt spid="32"/>
                                        </p:tgtEl>
                                      </p:cBhvr>
                                    </p:animEffect>
                                  </p:childTnLst>
                                </p:cTn>
                              </p:par>
                              <p:par>
                                <p:cTn id="103" presetID="26" presetClass="emph" presetSubtype="0" fill="hold" grpId="1" nodeType="withEffect">
                                  <p:stCondLst>
                                    <p:cond delay="0"/>
                                  </p:stCondLst>
                                  <p:childTnLst>
                                    <p:animEffect transition="out" filter="fade">
                                      <p:cBhvr>
                                        <p:cTn id="104" dur="500" tmFilter="0, 0; .2, .5; .8, .5; 1, 0"/>
                                        <p:tgtEl>
                                          <p:spTgt spid="32"/>
                                        </p:tgtEl>
                                      </p:cBhvr>
                                    </p:animEffect>
                                    <p:animScale>
                                      <p:cBhvr>
                                        <p:cTn id="105" dur="250" autoRev="1" fill="hold"/>
                                        <p:tgtEl>
                                          <p:spTgt spid="32"/>
                                        </p:tgtEl>
                                      </p:cBhvr>
                                      <p:by x="105000" y="105000"/>
                                    </p:animScale>
                                  </p:childTnLst>
                                </p:cTn>
                              </p:par>
                              <p:par>
                                <p:cTn id="106" presetID="1" presetClass="exit" presetSubtype="0" fill="hold" grpId="0" nodeType="withEffect">
                                  <p:stCondLst>
                                    <p:cond delay="0"/>
                                  </p:stCondLst>
                                  <p:childTnLst>
                                    <p:set>
                                      <p:cBhvr>
                                        <p:cTn id="10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4" grpId="0"/>
      <p:bldP spid="15" grpId="0"/>
      <p:bldP spid="16" grpId="0"/>
      <p:bldP spid="16" grpId="1"/>
      <p:bldP spid="17" grpId="0"/>
      <p:bldP spid="18" grpId="0"/>
      <p:bldP spid="19" grpId="0"/>
      <p:bldP spid="20" grpId="0"/>
      <p:bldP spid="21" grpId="0"/>
      <p:bldP spid="21" grpId="1"/>
      <p:bldP spid="22" grpId="0"/>
      <p:bldP spid="23" grpId="0"/>
      <p:bldP spid="24" grpId="0"/>
      <p:bldP spid="24" grpId="1"/>
      <p:bldP spid="25" grpId="0"/>
      <p:bldP spid="26" grpId="0"/>
      <p:bldP spid="27" grpId="0"/>
      <p:bldP spid="28" grpId="0"/>
      <p:bldP spid="28" grpId="1"/>
      <p:bldP spid="29" grpId="0"/>
      <p:bldP spid="30" grpId="0"/>
      <p:bldP spid="31" grpId="0"/>
      <p:bldP spid="32" grpId="0"/>
      <p:bldP spid="3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0 Facts You May Not Know About the Milky Way | Discover Magazine">
            <a:extLst>
              <a:ext uri="{FF2B5EF4-FFF2-40B4-BE49-F238E27FC236}">
                <a16:creationId xmlns:a16="http://schemas.microsoft.com/office/drawing/2014/main" id="{27871F10-F141-B25D-771B-0DAA533B7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51541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0155CB21-E0B9-34FA-6E5B-FC4DB2EFBF00}"/>
              </a:ext>
            </a:extLst>
          </p:cNvPr>
          <p:cNvSpPr/>
          <p:nvPr/>
        </p:nvSpPr>
        <p:spPr>
          <a:xfrm>
            <a:off x="185978" y="135610"/>
            <a:ext cx="2588219" cy="53469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Patrick Hand" panose="00000500000000000000" pitchFamily="2" charset="0"/>
              </a:rPr>
              <a:t>The Milky Way</a:t>
            </a:r>
          </a:p>
        </p:txBody>
      </p:sp>
      <p:sp>
        <p:nvSpPr>
          <p:cNvPr id="6" name="Speech Bubble: Rectangle with Corners Rounded 5">
            <a:extLst>
              <a:ext uri="{FF2B5EF4-FFF2-40B4-BE49-F238E27FC236}">
                <a16:creationId xmlns:a16="http://schemas.microsoft.com/office/drawing/2014/main" id="{41844BFC-CA5D-0534-F970-F4B5C9FD22E8}"/>
              </a:ext>
            </a:extLst>
          </p:cNvPr>
          <p:cNvSpPr/>
          <p:nvPr/>
        </p:nvSpPr>
        <p:spPr>
          <a:xfrm>
            <a:off x="1115878" y="3843580"/>
            <a:ext cx="7966131" cy="1007389"/>
          </a:xfrm>
          <a:prstGeom prst="wedgeRoundRectCallout">
            <a:avLst>
              <a:gd name="adj1" fmla="val 37805"/>
              <a:gd name="adj2" fmla="val 72582"/>
              <a:gd name="adj3" fmla="val 16667"/>
            </a:avLst>
          </a:prstGeom>
          <a:solidFill>
            <a:srgbClr val="2A2428"/>
          </a:solidFill>
          <a:ln>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0" i="0" dirty="0">
                <a:solidFill>
                  <a:schemeClr val="accent3">
                    <a:lumMod val="20000"/>
                    <a:lumOff val="80000"/>
                  </a:schemeClr>
                </a:solidFill>
                <a:effectLst/>
                <a:latin typeface="Patrick Hand" panose="00000500000000000000" pitchFamily="2" charset="0"/>
              </a:rPr>
              <a:t>“You are one of the billions of people on our Earth. Our Earth orbits the Sun in our Solar System. Our Sun is one star among the billions in the Milky Way Galaxy. Our Milky Way Galaxy is one among the billions of galaxies in our Universe. </a:t>
            </a:r>
            <a:r>
              <a:rPr lang="en-US" sz="1600" b="1" i="0" dirty="0">
                <a:solidFill>
                  <a:schemeClr val="accent2">
                    <a:lumMod val="60000"/>
                    <a:lumOff val="40000"/>
                  </a:schemeClr>
                </a:solidFill>
                <a:effectLst/>
                <a:latin typeface="Patrick Hand" panose="00000500000000000000" pitchFamily="2" charset="0"/>
              </a:rPr>
              <a:t>You are unique in the Universe!” </a:t>
            </a:r>
            <a:r>
              <a:rPr lang="en-US" sz="1600" b="0" i="0" dirty="0">
                <a:solidFill>
                  <a:schemeClr val="accent3">
                    <a:lumMod val="20000"/>
                    <a:lumOff val="80000"/>
                  </a:schemeClr>
                </a:solidFill>
                <a:effectLst/>
                <a:latin typeface="Patrick Hand" panose="00000500000000000000" pitchFamily="2" charset="0"/>
              </a:rPr>
              <a:t>- The NASA Night Sky Network</a:t>
            </a:r>
            <a:endParaRPr lang="en-US" sz="1600" dirty="0">
              <a:solidFill>
                <a:schemeClr val="accent3">
                  <a:lumMod val="20000"/>
                  <a:lumOff val="80000"/>
                </a:schemeClr>
              </a:solidFill>
              <a:latin typeface="Patrick Hand" panose="00000500000000000000" pitchFamily="2" charset="0"/>
            </a:endParaRPr>
          </a:p>
        </p:txBody>
      </p:sp>
    </p:spTree>
    <p:extLst>
      <p:ext uri="{BB962C8B-B14F-4D97-AF65-F5344CB8AC3E}">
        <p14:creationId xmlns:p14="http://schemas.microsoft.com/office/powerpoint/2010/main" val="296389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77"/>
        <p:cNvGrpSpPr/>
        <p:nvPr/>
      </p:nvGrpSpPr>
      <p:grpSpPr>
        <a:xfrm>
          <a:off x="0" y="0"/>
          <a:ext cx="0" cy="0"/>
          <a:chOff x="0" y="0"/>
          <a:chExt cx="0" cy="0"/>
        </a:xfrm>
      </p:grpSpPr>
      <p:grpSp>
        <p:nvGrpSpPr>
          <p:cNvPr id="3610" name="Google Shape;3610;p44"/>
          <p:cNvGrpSpPr/>
          <p:nvPr/>
        </p:nvGrpSpPr>
        <p:grpSpPr>
          <a:xfrm rot="-764523">
            <a:off x="-121770" y="-84469"/>
            <a:ext cx="1259735" cy="1150424"/>
            <a:chOff x="1792007" y="2646028"/>
            <a:chExt cx="552056" cy="504153"/>
          </a:xfrm>
        </p:grpSpPr>
        <p:sp>
          <p:nvSpPr>
            <p:cNvPr id="3611" name="Google Shape;3611;p44"/>
            <p:cNvSpPr/>
            <p:nvPr/>
          </p:nvSpPr>
          <p:spPr>
            <a:xfrm>
              <a:off x="1946536" y="2791788"/>
              <a:ext cx="238230" cy="206771"/>
            </a:xfrm>
            <a:custGeom>
              <a:avLst/>
              <a:gdLst/>
              <a:ahLst/>
              <a:cxnLst/>
              <a:rect l="l" t="t" r="r" b="b"/>
              <a:pathLst>
                <a:path w="4998" h="4338" extrusionOk="0">
                  <a:moveTo>
                    <a:pt x="4730" y="0"/>
                  </a:moveTo>
                  <a:lnTo>
                    <a:pt x="1" y="4071"/>
                  </a:lnTo>
                  <a:lnTo>
                    <a:pt x="242" y="4337"/>
                  </a:lnTo>
                  <a:lnTo>
                    <a:pt x="4998" y="301"/>
                  </a:lnTo>
                  <a:lnTo>
                    <a:pt x="4730" y="0"/>
                  </a:ln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44"/>
            <p:cNvSpPr/>
            <p:nvPr/>
          </p:nvSpPr>
          <p:spPr>
            <a:xfrm>
              <a:off x="2135528" y="2646028"/>
              <a:ext cx="208534" cy="205341"/>
            </a:xfrm>
            <a:custGeom>
              <a:avLst/>
              <a:gdLst/>
              <a:ahLst/>
              <a:cxnLst/>
              <a:rect l="l" t="t" r="r" b="b"/>
              <a:pathLst>
                <a:path w="4375" h="4308" extrusionOk="0">
                  <a:moveTo>
                    <a:pt x="2682" y="0"/>
                  </a:moveTo>
                  <a:lnTo>
                    <a:pt x="0" y="2429"/>
                  </a:lnTo>
                  <a:lnTo>
                    <a:pt x="1603" y="4307"/>
                  </a:lnTo>
                  <a:lnTo>
                    <a:pt x="4374" y="1848"/>
                  </a:lnTo>
                  <a:lnTo>
                    <a:pt x="2682" y="0"/>
                  </a:ln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44"/>
            <p:cNvSpPr/>
            <p:nvPr/>
          </p:nvSpPr>
          <p:spPr>
            <a:xfrm>
              <a:off x="1792007" y="2944792"/>
              <a:ext cx="208582" cy="205388"/>
            </a:xfrm>
            <a:custGeom>
              <a:avLst/>
              <a:gdLst/>
              <a:ahLst/>
              <a:cxnLst/>
              <a:rect l="l" t="t" r="r" b="b"/>
              <a:pathLst>
                <a:path w="4376" h="4309" extrusionOk="0">
                  <a:moveTo>
                    <a:pt x="2683" y="1"/>
                  </a:moveTo>
                  <a:lnTo>
                    <a:pt x="1" y="2431"/>
                  </a:lnTo>
                  <a:lnTo>
                    <a:pt x="1605" y="4309"/>
                  </a:lnTo>
                  <a:lnTo>
                    <a:pt x="4376" y="1849"/>
                  </a:lnTo>
                  <a:lnTo>
                    <a:pt x="2683" y="1"/>
                  </a:ln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44"/>
            <p:cNvSpPr/>
            <p:nvPr/>
          </p:nvSpPr>
          <p:spPr>
            <a:xfrm>
              <a:off x="1874419" y="2778060"/>
              <a:ext cx="328746" cy="266447"/>
            </a:xfrm>
            <a:custGeom>
              <a:avLst/>
              <a:gdLst/>
              <a:ahLst/>
              <a:cxnLst/>
              <a:rect l="l" t="t" r="r" b="b"/>
              <a:pathLst>
                <a:path w="6897" h="5590" extrusionOk="0">
                  <a:moveTo>
                    <a:pt x="2719" y="1"/>
                  </a:moveTo>
                  <a:cubicBezTo>
                    <a:pt x="2383" y="1"/>
                    <a:pt x="2065" y="138"/>
                    <a:pt x="1785" y="464"/>
                  </a:cubicBezTo>
                  <a:cubicBezTo>
                    <a:pt x="0" y="2543"/>
                    <a:pt x="5172" y="5590"/>
                    <a:pt x="5172" y="5590"/>
                  </a:cubicBezTo>
                  <a:lnTo>
                    <a:pt x="6897" y="3976"/>
                  </a:lnTo>
                  <a:cubicBezTo>
                    <a:pt x="6897" y="3976"/>
                    <a:pt x="4531" y="1"/>
                    <a:pt x="2719"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44"/>
            <p:cNvSpPr/>
            <p:nvPr/>
          </p:nvSpPr>
          <p:spPr>
            <a:xfrm>
              <a:off x="2120466" y="2967576"/>
              <a:ext cx="183320" cy="172786"/>
            </a:xfrm>
            <a:custGeom>
              <a:avLst/>
              <a:gdLst/>
              <a:ahLst/>
              <a:cxnLst/>
              <a:rect l="l" t="t" r="r" b="b"/>
              <a:pathLst>
                <a:path w="3846" h="3625" extrusionOk="0">
                  <a:moveTo>
                    <a:pt x="1735" y="0"/>
                  </a:moveTo>
                  <a:cubicBezTo>
                    <a:pt x="1735" y="0"/>
                    <a:pt x="1463" y="31"/>
                    <a:pt x="732" y="641"/>
                  </a:cubicBezTo>
                  <a:cubicBezTo>
                    <a:pt x="0" y="1252"/>
                    <a:pt x="10" y="1614"/>
                    <a:pt x="10" y="1614"/>
                  </a:cubicBezTo>
                  <a:lnTo>
                    <a:pt x="455" y="3623"/>
                  </a:lnTo>
                  <a:cubicBezTo>
                    <a:pt x="455" y="3623"/>
                    <a:pt x="473" y="3625"/>
                    <a:pt x="507" y="3625"/>
                  </a:cubicBezTo>
                  <a:cubicBezTo>
                    <a:pt x="728" y="3625"/>
                    <a:pt x="1618" y="3571"/>
                    <a:pt x="2539" y="2771"/>
                  </a:cubicBezTo>
                  <a:cubicBezTo>
                    <a:pt x="3601" y="1849"/>
                    <a:pt x="3845" y="866"/>
                    <a:pt x="3845" y="866"/>
                  </a:cubicBezTo>
                  <a:lnTo>
                    <a:pt x="1735" y="0"/>
                  </a:ln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44"/>
            <p:cNvSpPr/>
            <p:nvPr/>
          </p:nvSpPr>
          <p:spPr>
            <a:xfrm>
              <a:off x="1995298" y="2851464"/>
              <a:ext cx="119544" cy="104863"/>
            </a:xfrm>
            <a:custGeom>
              <a:avLst/>
              <a:gdLst/>
              <a:ahLst/>
              <a:cxnLst/>
              <a:rect l="l" t="t" r="r" b="b"/>
              <a:pathLst>
                <a:path w="2508" h="2200" extrusionOk="0">
                  <a:moveTo>
                    <a:pt x="1255" y="0"/>
                  </a:moveTo>
                  <a:cubicBezTo>
                    <a:pt x="844" y="0"/>
                    <a:pt x="449" y="232"/>
                    <a:pt x="260" y="627"/>
                  </a:cubicBezTo>
                  <a:cubicBezTo>
                    <a:pt x="1" y="1176"/>
                    <a:pt x="233" y="1833"/>
                    <a:pt x="782" y="2093"/>
                  </a:cubicBezTo>
                  <a:cubicBezTo>
                    <a:pt x="934" y="2165"/>
                    <a:pt x="1095" y="2200"/>
                    <a:pt x="1254" y="2200"/>
                  </a:cubicBezTo>
                  <a:cubicBezTo>
                    <a:pt x="1665" y="2200"/>
                    <a:pt x="2059" y="1969"/>
                    <a:pt x="2247" y="1573"/>
                  </a:cubicBezTo>
                  <a:cubicBezTo>
                    <a:pt x="2508" y="1024"/>
                    <a:pt x="2274" y="368"/>
                    <a:pt x="1726" y="107"/>
                  </a:cubicBezTo>
                  <a:cubicBezTo>
                    <a:pt x="1574" y="35"/>
                    <a:pt x="1413" y="0"/>
                    <a:pt x="1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44"/>
            <p:cNvSpPr/>
            <p:nvPr/>
          </p:nvSpPr>
          <p:spPr>
            <a:xfrm>
              <a:off x="2005546" y="2860377"/>
              <a:ext cx="99143" cy="87036"/>
            </a:xfrm>
            <a:custGeom>
              <a:avLst/>
              <a:gdLst/>
              <a:ahLst/>
              <a:cxnLst/>
              <a:rect l="l" t="t" r="r" b="b"/>
              <a:pathLst>
                <a:path w="2080" h="1826" extrusionOk="0">
                  <a:moveTo>
                    <a:pt x="1040" y="1"/>
                  </a:moveTo>
                  <a:cubicBezTo>
                    <a:pt x="699" y="1"/>
                    <a:pt x="372" y="193"/>
                    <a:pt x="216" y="522"/>
                  </a:cubicBezTo>
                  <a:cubicBezTo>
                    <a:pt x="0" y="977"/>
                    <a:pt x="192" y="1522"/>
                    <a:pt x="647" y="1737"/>
                  </a:cubicBezTo>
                  <a:cubicBezTo>
                    <a:pt x="774" y="1797"/>
                    <a:pt x="908" y="1826"/>
                    <a:pt x="1039" y="1826"/>
                  </a:cubicBezTo>
                  <a:cubicBezTo>
                    <a:pt x="1380" y="1826"/>
                    <a:pt x="1707" y="1635"/>
                    <a:pt x="1864" y="1306"/>
                  </a:cubicBezTo>
                  <a:cubicBezTo>
                    <a:pt x="2079" y="851"/>
                    <a:pt x="1887" y="306"/>
                    <a:pt x="1431" y="90"/>
                  </a:cubicBezTo>
                  <a:cubicBezTo>
                    <a:pt x="1305" y="29"/>
                    <a:pt x="1171" y="1"/>
                    <a:pt x="1040"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44"/>
            <p:cNvSpPr/>
            <p:nvPr/>
          </p:nvSpPr>
          <p:spPr>
            <a:xfrm>
              <a:off x="2120561" y="2970531"/>
              <a:ext cx="72880" cy="72451"/>
            </a:xfrm>
            <a:custGeom>
              <a:avLst/>
              <a:gdLst/>
              <a:ahLst/>
              <a:cxnLst/>
              <a:rect l="l" t="t" r="r" b="b"/>
              <a:pathLst>
                <a:path w="1529" h="1520" extrusionOk="0">
                  <a:moveTo>
                    <a:pt x="1521" y="1"/>
                  </a:moveTo>
                  <a:cubicBezTo>
                    <a:pt x="1520" y="1"/>
                    <a:pt x="1519" y="1"/>
                    <a:pt x="1518" y="1"/>
                  </a:cubicBezTo>
                  <a:cubicBezTo>
                    <a:pt x="851" y="262"/>
                    <a:pt x="291" y="817"/>
                    <a:pt x="12" y="1472"/>
                  </a:cubicBezTo>
                  <a:cubicBezTo>
                    <a:pt x="1" y="1498"/>
                    <a:pt x="23" y="1519"/>
                    <a:pt x="44" y="1519"/>
                  </a:cubicBezTo>
                  <a:cubicBezTo>
                    <a:pt x="55" y="1519"/>
                    <a:pt x="66" y="1514"/>
                    <a:pt x="71" y="1500"/>
                  </a:cubicBezTo>
                  <a:cubicBezTo>
                    <a:pt x="367" y="819"/>
                    <a:pt x="850" y="331"/>
                    <a:pt x="1521" y="14"/>
                  </a:cubicBezTo>
                  <a:cubicBezTo>
                    <a:pt x="1529" y="11"/>
                    <a:pt x="1526" y="1"/>
                    <a:pt x="1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44"/>
            <p:cNvSpPr/>
            <p:nvPr/>
          </p:nvSpPr>
          <p:spPr>
            <a:xfrm>
              <a:off x="2155071" y="3093412"/>
              <a:ext cx="73785" cy="39085"/>
            </a:xfrm>
            <a:custGeom>
              <a:avLst/>
              <a:gdLst/>
              <a:ahLst/>
              <a:cxnLst/>
              <a:rect l="l" t="t" r="r" b="b"/>
              <a:pathLst>
                <a:path w="1548" h="820" extrusionOk="0">
                  <a:moveTo>
                    <a:pt x="1546" y="0"/>
                  </a:moveTo>
                  <a:cubicBezTo>
                    <a:pt x="1545" y="0"/>
                    <a:pt x="1545" y="0"/>
                    <a:pt x="1545" y="0"/>
                  </a:cubicBezTo>
                  <a:cubicBezTo>
                    <a:pt x="1139" y="427"/>
                    <a:pt x="613" y="697"/>
                    <a:pt x="28" y="772"/>
                  </a:cubicBezTo>
                  <a:cubicBezTo>
                    <a:pt x="0" y="777"/>
                    <a:pt x="3" y="820"/>
                    <a:pt x="28" y="820"/>
                  </a:cubicBezTo>
                  <a:cubicBezTo>
                    <a:pt x="29" y="820"/>
                    <a:pt x="31" y="819"/>
                    <a:pt x="32" y="819"/>
                  </a:cubicBezTo>
                  <a:cubicBezTo>
                    <a:pt x="621" y="723"/>
                    <a:pt x="1145" y="444"/>
                    <a:pt x="1546" y="3"/>
                  </a:cubicBezTo>
                  <a:cubicBezTo>
                    <a:pt x="1547" y="1"/>
                    <a:pt x="1547" y="0"/>
                    <a:pt x="1546"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44"/>
            <p:cNvSpPr/>
            <p:nvPr/>
          </p:nvSpPr>
          <p:spPr>
            <a:xfrm>
              <a:off x="2135957" y="3061571"/>
              <a:ext cx="18160" cy="70211"/>
            </a:xfrm>
            <a:custGeom>
              <a:avLst/>
              <a:gdLst/>
              <a:ahLst/>
              <a:cxnLst/>
              <a:rect l="l" t="t" r="r" b="b"/>
              <a:pathLst>
                <a:path w="381" h="1473" extrusionOk="0">
                  <a:moveTo>
                    <a:pt x="29" y="1"/>
                  </a:moveTo>
                  <a:cubicBezTo>
                    <a:pt x="15" y="1"/>
                    <a:pt x="0" y="14"/>
                    <a:pt x="5" y="32"/>
                  </a:cubicBezTo>
                  <a:cubicBezTo>
                    <a:pt x="120" y="506"/>
                    <a:pt x="204" y="1003"/>
                    <a:pt x="361" y="1467"/>
                  </a:cubicBezTo>
                  <a:cubicBezTo>
                    <a:pt x="362" y="1471"/>
                    <a:pt x="366" y="1473"/>
                    <a:pt x="369" y="1473"/>
                  </a:cubicBezTo>
                  <a:cubicBezTo>
                    <a:pt x="375" y="1473"/>
                    <a:pt x="380" y="1469"/>
                    <a:pt x="380" y="1463"/>
                  </a:cubicBezTo>
                  <a:cubicBezTo>
                    <a:pt x="310" y="976"/>
                    <a:pt x="160" y="495"/>
                    <a:pt x="48" y="16"/>
                  </a:cubicBezTo>
                  <a:cubicBezTo>
                    <a:pt x="45" y="5"/>
                    <a:pt x="37" y="1"/>
                    <a:pt x="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44"/>
            <p:cNvSpPr/>
            <p:nvPr/>
          </p:nvSpPr>
          <p:spPr>
            <a:xfrm>
              <a:off x="1803065" y="2960283"/>
              <a:ext cx="183367" cy="165922"/>
            </a:xfrm>
            <a:custGeom>
              <a:avLst/>
              <a:gdLst/>
              <a:ahLst/>
              <a:cxnLst/>
              <a:rect l="l" t="t" r="r" b="b"/>
              <a:pathLst>
                <a:path w="3847" h="3481" extrusionOk="0">
                  <a:moveTo>
                    <a:pt x="2849" y="530"/>
                  </a:moveTo>
                  <a:cubicBezTo>
                    <a:pt x="2995" y="699"/>
                    <a:pt x="3144" y="867"/>
                    <a:pt x="3294" y="1034"/>
                  </a:cubicBezTo>
                  <a:cubicBezTo>
                    <a:pt x="3092" y="1231"/>
                    <a:pt x="2893" y="1429"/>
                    <a:pt x="2692" y="1628"/>
                  </a:cubicBezTo>
                  <a:cubicBezTo>
                    <a:pt x="2542" y="1454"/>
                    <a:pt x="2387" y="1281"/>
                    <a:pt x="2231" y="1111"/>
                  </a:cubicBezTo>
                  <a:cubicBezTo>
                    <a:pt x="2445" y="924"/>
                    <a:pt x="2655" y="734"/>
                    <a:pt x="2849" y="530"/>
                  </a:cubicBezTo>
                  <a:close/>
                  <a:moveTo>
                    <a:pt x="3322" y="1065"/>
                  </a:moveTo>
                  <a:cubicBezTo>
                    <a:pt x="3481" y="1238"/>
                    <a:pt x="3643" y="1410"/>
                    <a:pt x="3812" y="1573"/>
                  </a:cubicBezTo>
                  <a:cubicBezTo>
                    <a:pt x="3807" y="1573"/>
                    <a:pt x="3800" y="1574"/>
                    <a:pt x="3795" y="1578"/>
                  </a:cubicBezTo>
                  <a:cubicBezTo>
                    <a:pt x="3575" y="1773"/>
                    <a:pt x="3356" y="1971"/>
                    <a:pt x="3141" y="2169"/>
                  </a:cubicBezTo>
                  <a:cubicBezTo>
                    <a:pt x="3010" y="2004"/>
                    <a:pt x="2875" y="1844"/>
                    <a:pt x="2738" y="1683"/>
                  </a:cubicBezTo>
                  <a:cubicBezTo>
                    <a:pt x="2939" y="1483"/>
                    <a:pt x="3135" y="1277"/>
                    <a:pt x="3322" y="1065"/>
                  </a:cubicBezTo>
                  <a:close/>
                  <a:moveTo>
                    <a:pt x="2182" y="1155"/>
                  </a:moveTo>
                  <a:cubicBezTo>
                    <a:pt x="2333" y="1331"/>
                    <a:pt x="2486" y="1505"/>
                    <a:pt x="2642" y="1676"/>
                  </a:cubicBezTo>
                  <a:cubicBezTo>
                    <a:pt x="2486" y="1829"/>
                    <a:pt x="2330" y="1981"/>
                    <a:pt x="2172" y="2131"/>
                  </a:cubicBezTo>
                  <a:cubicBezTo>
                    <a:pt x="2006" y="2286"/>
                    <a:pt x="1835" y="2435"/>
                    <a:pt x="1664" y="2584"/>
                  </a:cubicBezTo>
                  <a:cubicBezTo>
                    <a:pt x="1597" y="2511"/>
                    <a:pt x="1530" y="2438"/>
                    <a:pt x="1466" y="2366"/>
                  </a:cubicBezTo>
                  <a:cubicBezTo>
                    <a:pt x="1376" y="2264"/>
                    <a:pt x="1284" y="2160"/>
                    <a:pt x="1191" y="2059"/>
                  </a:cubicBezTo>
                  <a:cubicBezTo>
                    <a:pt x="1360" y="1898"/>
                    <a:pt x="1531" y="1738"/>
                    <a:pt x="1704" y="1579"/>
                  </a:cubicBezTo>
                  <a:cubicBezTo>
                    <a:pt x="1859" y="1436"/>
                    <a:pt x="2021" y="1296"/>
                    <a:pt x="2182" y="1155"/>
                  </a:cubicBezTo>
                  <a:close/>
                  <a:moveTo>
                    <a:pt x="664" y="1626"/>
                  </a:moveTo>
                  <a:cubicBezTo>
                    <a:pt x="665" y="1628"/>
                    <a:pt x="665" y="1629"/>
                    <a:pt x="666" y="1631"/>
                  </a:cubicBezTo>
                  <a:cubicBezTo>
                    <a:pt x="796" y="1779"/>
                    <a:pt x="933" y="1919"/>
                    <a:pt x="1072" y="2061"/>
                  </a:cubicBezTo>
                  <a:cubicBezTo>
                    <a:pt x="880" y="2239"/>
                    <a:pt x="689" y="2418"/>
                    <a:pt x="501" y="2600"/>
                  </a:cubicBezTo>
                  <a:cubicBezTo>
                    <a:pt x="496" y="2603"/>
                    <a:pt x="495" y="2606"/>
                    <a:pt x="493" y="2610"/>
                  </a:cubicBezTo>
                  <a:cubicBezTo>
                    <a:pt x="357" y="2456"/>
                    <a:pt x="219" y="2303"/>
                    <a:pt x="78" y="2153"/>
                  </a:cubicBezTo>
                  <a:cubicBezTo>
                    <a:pt x="286" y="1998"/>
                    <a:pt x="474" y="1808"/>
                    <a:pt x="664" y="1626"/>
                  </a:cubicBezTo>
                  <a:close/>
                  <a:moveTo>
                    <a:pt x="2691" y="1729"/>
                  </a:moveTo>
                  <a:cubicBezTo>
                    <a:pt x="2833" y="1883"/>
                    <a:pt x="2977" y="2036"/>
                    <a:pt x="3124" y="2184"/>
                  </a:cubicBezTo>
                  <a:cubicBezTo>
                    <a:pt x="2781" y="2496"/>
                    <a:pt x="2439" y="2812"/>
                    <a:pt x="2092" y="3119"/>
                  </a:cubicBezTo>
                  <a:cubicBezTo>
                    <a:pt x="1985" y="2955"/>
                    <a:pt x="1856" y="2802"/>
                    <a:pt x="1723" y="2652"/>
                  </a:cubicBezTo>
                  <a:cubicBezTo>
                    <a:pt x="1882" y="2506"/>
                    <a:pt x="2036" y="2357"/>
                    <a:pt x="2191" y="2211"/>
                  </a:cubicBezTo>
                  <a:cubicBezTo>
                    <a:pt x="2359" y="2051"/>
                    <a:pt x="2526" y="1892"/>
                    <a:pt x="2691" y="1729"/>
                  </a:cubicBezTo>
                  <a:close/>
                  <a:moveTo>
                    <a:pt x="1127" y="2117"/>
                  </a:moveTo>
                  <a:cubicBezTo>
                    <a:pt x="1203" y="2195"/>
                    <a:pt x="1277" y="2270"/>
                    <a:pt x="1351" y="2349"/>
                  </a:cubicBezTo>
                  <a:cubicBezTo>
                    <a:pt x="1438" y="2441"/>
                    <a:pt x="1522" y="2537"/>
                    <a:pt x="1607" y="2633"/>
                  </a:cubicBezTo>
                  <a:cubicBezTo>
                    <a:pt x="1398" y="2814"/>
                    <a:pt x="1187" y="2998"/>
                    <a:pt x="988" y="3190"/>
                  </a:cubicBezTo>
                  <a:cubicBezTo>
                    <a:pt x="842" y="3012"/>
                    <a:pt x="692" y="2837"/>
                    <a:pt x="539" y="2663"/>
                  </a:cubicBezTo>
                  <a:cubicBezTo>
                    <a:pt x="548" y="2662"/>
                    <a:pt x="554" y="2659"/>
                    <a:pt x="560" y="2652"/>
                  </a:cubicBezTo>
                  <a:cubicBezTo>
                    <a:pt x="749" y="2474"/>
                    <a:pt x="937" y="2295"/>
                    <a:pt x="1127" y="2117"/>
                  </a:cubicBezTo>
                  <a:close/>
                  <a:moveTo>
                    <a:pt x="2469" y="0"/>
                  </a:moveTo>
                  <a:cubicBezTo>
                    <a:pt x="2440" y="0"/>
                    <a:pt x="2413" y="30"/>
                    <a:pt x="2437" y="57"/>
                  </a:cubicBezTo>
                  <a:cubicBezTo>
                    <a:pt x="2569" y="208"/>
                    <a:pt x="2701" y="360"/>
                    <a:pt x="2833" y="512"/>
                  </a:cubicBezTo>
                  <a:cubicBezTo>
                    <a:pt x="2605" y="677"/>
                    <a:pt x="2388" y="862"/>
                    <a:pt x="2178" y="1054"/>
                  </a:cubicBezTo>
                  <a:cubicBezTo>
                    <a:pt x="2053" y="920"/>
                    <a:pt x="1927" y="788"/>
                    <a:pt x="1802" y="658"/>
                  </a:cubicBezTo>
                  <a:cubicBezTo>
                    <a:pt x="1799" y="655"/>
                    <a:pt x="1796" y="654"/>
                    <a:pt x="1793" y="654"/>
                  </a:cubicBezTo>
                  <a:cubicBezTo>
                    <a:pt x="1783" y="654"/>
                    <a:pt x="1773" y="667"/>
                    <a:pt x="1781" y="677"/>
                  </a:cubicBezTo>
                  <a:cubicBezTo>
                    <a:pt x="1895" y="816"/>
                    <a:pt x="2011" y="956"/>
                    <a:pt x="2129" y="1097"/>
                  </a:cubicBezTo>
                  <a:cubicBezTo>
                    <a:pt x="1982" y="1232"/>
                    <a:pt x="1835" y="1368"/>
                    <a:pt x="1687" y="1501"/>
                  </a:cubicBezTo>
                  <a:cubicBezTo>
                    <a:pt x="1502" y="1667"/>
                    <a:pt x="1319" y="1835"/>
                    <a:pt x="1136" y="2003"/>
                  </a:cubicBezTo>
                  <a:cubicBezTo>
                    <a:pt x="1003" y="1858"/>
                    <a:pt x="864" y="1718"/>
                    <a:pt x="717" y="1589"/>
                  </a:cubicBezTo>
                  <a:cubicBezTo>
                    <a:pt x="715" y="1588"/>
                    <a:pt x="712" y="1585"/>
                    <a:pt x="711" y="1584"/>
                  </a:cubicBezTo>
                  <a:cubicBezTo>
                    <a:pt x="729" y="1568"/>
                    <a:pt x="748" y="1549"/>
                    <a:pt x="765" y="1532"/>
                  </a:cubicBezTo>
                  <a:cubicBezTo>
                    <a:pt x="1023" y="1291"/>
                    <a:pt x="1269" y="1043"/>
                    <a:pt x="1513" y="789"/>
                  </a:cubicBezTo>
                  <a:cubicBezTo>
                    <a:pt x="1517" y="785"/>
                    <a:pt x="1512" y="780"/>
                    <a:pt x="1508" y="780"/>
                  </a:cubicBezTo>
                  <a:cubicBezTo>
                    <a:pt x="1506" y="780"/>
                    <a:pt x="1505" y="780"/>
                    <a:pt x="1503" y="781"/>
                  </a:cubicBezTo>
                  <a:cubicBezTo>
                    <a:pt x="1260" y="1010"/>
                    <a:pt x="1010" y="1238"/>
                    <a:pt x="763" y="1465"/>
                  </a:cubicBezTo>
                  <a:cubicBezTo>
                    <a:pt x="517" y="1690"/>
                    <a:pt x="244" y="1894"/>
                    <a:pt x="15" y="2137"/>
                  </a:cubicBezTo>
                  <a:cubicBezTo>
                    <a:pt x="9" y="2141"/>
                    <a:pt x="6" y="2150"/>
                    <a:pt x="11" y="2158"/>
                  </a:cubicBezTo>
                  <a:cubicBezTo>
                    <a:pt x="2" y="2171"/>
                    <a:pt x="0" y="2186"/>
                    <a:pt x="12" y="2200"/>
                  </a:cubicBezTo>
                  <a:cubicBezTo>
                    <a:pt x="324" y="2552"/>
                    <a:pt x="650" y="2893"/>
                    <a:pt x="985" y="3225"/>
                  </a:cubicBezTo>
                  <a:cubicBezTo>
                    <a:pt x="989" y="3231"/>
                    <a:pt x="994" y="3234"/>
                    <a:pt x="1000" y="3238"/>
                  </a:cubicBezTo>
                  <a:cubicBezTo>
                    <a:pt x="1046" y="3283"/>
                    <a:pt x="1090" y="3329"/>
                    <a:pt x="1136" y="3373"/>
                  </a:cubicBezTo>
                  <a:cubicBezTo>
                    <a:pt x="1136" y="3374"/>
                    <a:pt x="1136" y="3374"/>
                    <a:pt x="1137" y="3374"/>
                  </a:cubicBezTo>
                  <a:cubicBezTo>
                    <a:pt x="1138" y="3374"/>
                    <a:pt x="1140" y="3372"/>
                    <a:pt x="1138" y="3370"/>
                  </a:cubicBezTo>
                  <a:cubicBezTo>
                    <a:pt x="1101" y="3326"/>
                    <a:pt x="1065" y="3283"/>
                    <a:pt x="1029" y="3238"/>
                  </a:cubicBezTo>
                  <a:cubicBezTo>
                    <a:pt x="1030" y="3238"/>
                    <a:pt x="1030" y="3238"/>
                    <a:pt x="1031" y="3237"/>
                  </a:cubicBezTo>
                  <a:cubicBezTo>
                    <a:pt x="1252" y="3075"/>
                    <a:pt x="1465" y="2892"/>
                    <a:pt x="1670" y="2702"/>
                  </a:cubicBezTo>
                  <a:cubicBezTo>
                    <a:pt x="1801" y="2851"/>
                    <a:pt x="1935" y="2998"/>
                    <a:pt x="2079" y="3128"/>
                  </a:cubicBezTo>
                  <a:cubicBezTo>
                    <a:pt x="1957" y="3237"/>
                    <a:pt x="1833" y="3344"/>
                    <a:pt x="1708" y="3452"/>
                  </a:cubicBezTo>
                  <a:cubicBezTo>
                    <a:pt x="1696" y="3461"/>
                    <a:pt x="1706" y="3480"/>
                    <a:pt x="1717" y="3480"/>
                  </a:cubicBezTo>
                  <a:cubicBezTo>
                    <a:pt x="1720" y="3480"/>
                    <a:pt x="1723" y="3479"/>
                    <a:pt x="1725" y="3477"/>
                  </a:cubicBezTo>
                  <a:cubicBezTo>
                    <a:pt x="2435" y="2871"/>
                    <a:pt x="3165" y="2271"/>
                    <a:pt x="3832" y="1619"/>
                  </a:cubicBezTo>
                  <a:cubicBezTo>
                    <a:pt x="3841" y="1609"/>
                    <a:pt x="3840" y="1599"/>
                    <a:pt x="3836" y="1590"/>
                  </a:cubicBezTo>
                  <a:cubicBezTo>
                    <a:pt x="3842" y="1589"/>
                    <a:pt x="3846" y="1580"/>
                    <a:pt x="3842" y="1575"/>
                  </a:cubicBezTo>
                  <a:cubicBezTo>
                    <a:pt x="3432" y="1028"/>
                    <a:pt x="2953" y="525"/>
                    <a:pt x="2500" y="14"/>
                  </a:cubicBezTo>
                  <a:cubicBezTo>
                    <a:pt x="2491" y="4"/>
                    <a:pt x="2480" y="0"/>
                    <a:pt x="24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44"/>
            <p:cNvSpPr/>
            <p:nvPr/>
          </p:nvSpPr>
          <p:spPr>
            <a:xfrm>
              <a:off x="2153307" y="2662949"/>
              <a:ext cx="169068" cy="172833"/>
            </a:xfrm>
            <a:custGeom>
              <a:avLst/>
              <a:gdLst/>
              <a:ahLst/>
              <a:cxnLst/>
              <a:rect l="l" t="t" r="r" b="b"/>
              <a:pathLst>
                <a:path w="3547" h="3626" extrusionOk="0">
                  <a:moveTo>
                    <a:pt x="2283" y="76"/>
                  </a:moveTo>
                  <a:cubicBezTo>
                    <a:pt x="2284" y="83"/>
                    <a:pt x="2287" y="88"/>
                    <a:pt x="2293" y="93"/>
                  </a:cubicBezTo>
                  <a:cubicBezTo>
                    <a:pt x="2418" y="224"/>
                    <a:pt x="2543" y="356"/>
                    <a:pt x="2665" y="488"/>
                  </a:cubicBezTo>
                  <a:cubicBezTo>
                    <a:pt x="2423" y="701"/>
                    <a:pt x="2205" y="942"/>
                    <a:pt x="1984" y="1179"/>
                  </a:cubicBezTo>
                  <a:cubicBezTo>
                    <a:pt x="1842" y="1039"/>
                    <a:pt x="1698" y="902"/>
                    <a:pt x="1551" y="771"/>
                  </a:cubicBezTo>
                  <a:cubicBezTo>
                    <a:pt x="1806" y="550"/>
                    <a:pt x="2058" y="324"/>
                    <a:pt x="2283" y="76"/>
                  </a:cubicBezTo>
                  <a:close/>
                  <a:moveTo>
                    <a:pt x="2680" y="503"/>
                  </a:moveTo>
                  <a:cubicBezTo>
                    <a:pt x="2823" y="659"/>
                    <a:pt x="2967" y="814"/>
                    <a:pt x="3111" y="970"/>
                  </a:cubicBezTo>
                  <a:cubicBezTo>
                    <a:pt x="2868" y="1175"/>
                    <a:pt x="2637" y="1395"/>
                    <a:pt x="2405" y="1617"/>
                  </a:cubicBezTo>
                  <a:cubicBezTo>
                    <a:pt x="2283" y="1487"/>
                    <a:pt x="2161" y="1358"/>
                    <a:pt x="2036" y="1231"/>
                  </a:cubicBezTo>
                  <a:cubicBezTo>
                    <a:pt x="2267" y="1001"/>
                    <a:pt x="2496" y="763"/>
                    <a:pt x="2680" y="503"/>
                  </a:cubicBezTo>
                  <a:close/>
                  <a:moveTo>
                    <a:pt x="1494" y="823"/>
                  </a:moveTo>
                  <a:cubicBezTo>
                    <a:pt x="1630" y="970"/>
                    <a:pt x="1770" y="1114"/>
                    <a:pt x="1913" y="1256"/>
                  </a:cubicBezTo>
                  <a:cubicBezTo>
                    <a:pt x="1822" y="1353"/>
                    <a:pt x="1729" y="1447"/>
                    <a:pt x="1634" y="1538"/>
                  </a:cubicBezTo>
                  <a:cubicBezTo>
                    <a:pt x="1468" y="1696"/>
                    <a:pt x="1297" y="1849"/>
                    <a:pt x="1125" y="2002"/>
                  </a:cubicBezTo>
                  <a:cubicBezTo>
                    <a:pt x="974" y="1853"/>
                    <a:pt x="821" y="1703"/>
                    <a:pt x="672" y="1555"/>
                  </a:cubicBezTo>
                  <a:cubicBezTo>
                    <a:pt x="884" y="1372"/>
                    <a:pt x="1090" y="1180"/>
                    <a:pt x="1298" y="996"/>
                  </a:cubicBezTo>
                  <a:lnTo>
                    <a:pt x="1494" y="823"/>
                  </a:lnTo>
                  <a:close/>
                  <a:moveTo>
                    <a:pt x="1962" y="1306"/>
                  </a:moveTo>
                  <a:cubicBezTo>
                    <a:pt x="2087" y="1431"/>
                    <a:pt x="2214" y="1555"/>
                    <a:pt x="2341" y="1677"/>
                  </a:cubicBezTo>
                  <a:cubicBezTo>
                    <a:pt x="2237" y="1777"/>
                    <a:pt x="2132" y="1875"/>
                    <a:pt x="2028" y="1974"/>
                  </a:cubicBezTo>
                  <a:cubicBezTo>
                    <a:pt x="1868" y="2121"/>
                    <a:pt x="1701" y="2269"/>
                    <a:pt x="1535" y="2417"/>
                  </a:cubicBezTo>
                  <a:cubicBezTo>
                    <a:pt x="1424" y="2299"/>
                    <a:pt x="1309" y="2183"/>
                    <a:pt x="1193" y="2069"/>
                  </a:cubicBezTo>
                  <a:cubicBezTo>
                    <a:pt x="1336" y="1931"/>
                    <a:pt x="1476" y="1789"/>
                    <a:pt x="1613" y="1650"/>
                  </a:cubicBezTo>
                  <a:cubicBezTo>
                    <a:pt x="1726" y="1535"/>
                    <a:pt x="1844" y="1421"/>
                    <a:pt x="1962" y="1306"/>
                  </a:cubicBezTo>
                  <a:close/>
                  <a:moveTo>
                    <a:pt x="2403" y="1734"/>
                  </a:moveTo>
                  <a:cubicBezTo>
                    <a:pt x="2571" y="1897"/>
                    <a:pt x="2743" y="2058"/>
                    <a:pt x="2911" y="2220"/>
                  </a:cubicBezTo>
                  <a:cubicBezTo>
                    <a:pt x="2614" y="2480"/>
                    <a:pt x="2318" y="2738"/>
                    <a:pt x="2017" y="2994"/>
                  </a:cubicBezTo>
                  <a:cubicBezTo>
                    <a:pt x="1891" y="2816"/>
                    <a:pt x="1748" y="2648"/>
                    <a:pt x="1598" y="2482"/>
                  </a:cubicBezTo>
                  <a:cubicBezTo>
                    <a:pt x="1738" y="2353"/>
                    <a:pt x="1876" y="2222"/>
                    <a:pt x="2015" y="2092"/>
                  </a:cubicBezTo>
                  <a:cubicBezTo>
                    <a:pt x="2143" y="1974"/>
                    <a:pt x="2273" y="1854"/>
                    <a:pt x="2403" y="1734"/>
                  </a:cubicBezTo>
                  <a:close/>
                  <a:moveTo>
                    <a:pt x="1125" y="2133"/>
                  </a:moveTo>
                  <a:cubicBezTo>
                    <a:pt x="1230" y="2256"/>
                    <a:pt x="1337" y="2378"/>
                    <a:pt x="1446" y="2497"/>
                  </a:cubicBezTo>
                  <a:cubicBezTo>
                    <a:pt x="1248" y="2675"/>
                    <a:pt x="1054" y="2854"/>
                    <a:pt x="871" y="3046"/>
                  </a:cubicBezTo>
                  <a:cubicBezTo>
                    <a:pt x="870" y="3048"/>
                    <a:pt x="869" y="3049"/>
                    <a:pt x="868" y="3052"/>
                  </a:cubicBezTo>
                  <a:cubicBezTo>
                    <a:pt x="805" y="2989"/>
                    <a:pt x="743" y="2927"/>
                    <a:pt x="682" y="2863"/>
                  </a:cubicBezTo>
                  <a:cubicBezTo>
                    <a:pt x="620" y="2800"/>
                    <a:pt x="561" y="2735"/>
                    <a:pt x="504" y="2669"/>
                  </a:cubicBezTo>
                  <a:cubicBezTo>
                    <a:pt x="508" y="2667"/>
                    <a:pt x="513" y="2666"/>
                    <a:pt x="517" y="2661"/>
                  </a:cubicBezTo>
                  <a:cubicBezTo>
                    <a:pt x="729" y="2499"/>
                    <a:pt x="931" y="2319"/>
                    <a:pt x="1125" y="2133"/>
                  </a:cubicBezTo>
                  <a:close/>
                  <a:moveTo>
                    <a:pt x="1510" y="2562"/>
                  </a:moveTo>
                  <a:cubicBezTo>
                    <a:pt x="1662" y="2724"/>
                    <a:pt x="1822" y="2879"/>
                    <a:pt x="1990" y="3017"/>
                  </a:cubicBezTo>
                  <a:cubicBezTo>
                    <a:pt x="1781" y="3195"/>
                    <a:pt x="1571" y="3372"/>
                    <a:pt x="1362" y="3546"/>
                  </a:cubicBezTo>
                  <a:cubicBezTo>
                    <a:pt x="1210" y="3386"/>
                    <a:pt x="1051" y="3232"/>
                    <a:pt x="894" y="3077"/>
                  </a:cubicBezTo>
                  <a:cubicBezTo>
                    <a:pt x="895" y="3077"/>
                    <a:pt x="896" y="3075"/>
                    <a:pt x="899" y="3074"/>
                  </a:cubicBezTo>
                  <a:cubicBezTo>
                    <a:pt x="1111" y="2916"/>
                    <a:pt x="1313" y="2742"/>
                    <a:pt x="1510" y="2562"/>
                  </a:cubicBezTo>
                  <a:close/>
                  <a:moveTo>
                    <a:pt x="2305" y="0"/>
                  </a:moveTo>
                  <a:cubicBezTo>
                    <a:pt x="2287" y="0"/>
                    <a:pt x="1620" y="621"/>
                    <a:pt x="1297" y="923"/>
                  </a:cubicBezTo>
                  <a:cubicBezTo>
                    <a:pt x="946" y="1248"/>
                    <a:pt x="575" y="1553"/>
                    <a:pt x="230" y="1886"/>
                  </a:cubicBezTo>
                  <a:cubicBezTo>
                    <a:pt x="222" y="1894"/>
                    <a:pt x="231" y="1908"/>
                    <a:pt x="241" y="1908"/>
                  </a:cubicBezTo>
                  <a:cubicBezTo>
                    <a:pt x="243" y="1908"/>
                    <a:pt x="245" y="1907"/>
                    <a:pt x="247" y="1906"/>
                  </a:cubicBezTo>
                  <a:cubicBezTo>
                    <a:pt x="383" y="1801"/>
                    <a:pt x="517" y="1689"/>
                    <a:pt x="648" y="1576"/>
                  </a:cubicBezTo>
                  <a:cubicBezTo>
                    <a:pt x="786" y="1733"/>
                    <a:pt x="923" y="1896"/>
                    <a:pt x="1063" y="2059"/>
                  </a:cubicBezTo>
                  <a:cubicBezTo>
                    <a:pt x="861" y="2241"/>
                    <a:pt x="661" y="2420"/>
                    <a:pt x="470" y="2609"/>
                  </a:cubicBezTo>
                  <a:cubicBezTo>
                    <a:pt x="466" y="2613"/>
                    <a:pt x="463" y="2617"/>
                    <a:pt x="462" y="2623"/>
                  </a:cubicBezTo>
                  <a:cubicBezTo>
                    <a:pt x="315" y="2456"/>
                    <a:pt x="174" y="2286"/>
                    <a:pt x="22" y="2125"/>
                  </a:cubicBezTo>
                  <a:cubicBezTo>
                    <a:pt x="20" y="2123"/>
                    <a:pt x="17" y="2122"/>
                    <a:pt x="15" y="2122"/>
                  </a:cubicBezTo>
                  <a:cubicBezTo>
                    <a:pt x="7" y="2122"/>
                    <a:pt x="0" y="2132"/>
                    <a:pt x="5" y="2140"/>
                  </a:cubicBezTo>
                  <a:cubicBezTo>
                    <a:pt x="367" y="2667"/>
                    <a:pt x="852" y="3197"/>
                    <a:pt x="1344" y="3608"/>
                  </a:cubicBezTo>
                  <a:cubicBezTo>
                    <a:pt x="1345" y="3609"/>
                    <a:pt x="1346" y="3609"/>
                    <a:pt x="1347" y="3610"/>
                  </a:cubicBezTo>
                  <a:cubicBezTo>
                    <a:pt x="1355" y="3619"/>
                    <a:pt x="1365" y="3626"/>
                    <a:pt x="1376" y="3626"/>
                  </a:cubicBezTo>
                  <a:cubicBezTo>
                    <a:pt x="1383" y="3626"/>
                    <a:pt x="1390" y="3623"/>
                    <a:pt x="1398" y="3617"/>
                  </a:cubicBezTo>
                  <a:cubicBezTo>
                    <a:pt x="2131" y="2993"/>
                    <a:pt x="2852" y="2349"/>
                    <a:pt x="3543" y="1676"/>
                  </a:cubicBezTo>
                  <a:cubicBezTo>
                    <a:pt x="3546" y="1672"/>
                    <a:pt x="3543" y="1668"/>
                    <a:pt x="3539" y="1668"/>
                  </a:cubicBezTo>
                  <a:cubicBezTo>
                    <a:pt x="3537" y="1668"/>
                    <a:pt x="3536" y="1669"/>
                    <a:pt x="3534" y="1670"/>
                  </a:cubicBezTo>
                  <a:cubicBezTo>
                    <a:pt x="3334" y="1848"/>
                    <a:pt x="3134" y="2026"/>
                    <a:pt x="2932" y="2202"/>
                  </a:cubicBezTo>
                  <a:cubicBezTo>
                    <a:pt x="2779" y="2027"/>
                    <a:pt x="2622" y="1851"/>
                    <a:pt x="2462" y="1677"/>
                  </a:cubicBezTo>
                  <a:cubicBezTo>
                    <a:pt x="2696" y="1457"/>
                    <a:pt x="2926" y="1233"/>
                    <a:pt x="3135" y="996"/>
                  </a:cubicBezTo>
                  <a:cubicBezTo>
                    <a:pt x="3241" y="1110"/>
                    <a:pt x="3347" y="1223"/>
                    <a:pt x="3456" y="1335"/>
                  </a:cubicBezTo>
                  <a:cubicBezTo>
                    <a:pt x="3456" y="1335"/>
                    <a:pt x="3457" y="1336"/>
                    <a:pt x="3457" y="1336"/>
                  </a:cubicBezTo>
                  <a:cubicBezTo>
                    <a:pt x="3459" y="1336"/>
                    <a:pt x="3461" y="1333"/>
                    <a:pt x="3460" y="1331"/>
                  </a:cubicBezTo>
                  <a:cubicBezTo>
                    <a:pt x="3122" y="875"/>
                    <a:pt x="2314" y="8"/>
                    <a:pt x="2305" y="0"/>
                  </a:cubicBezTo>
                  <a:cubicBezTo>
                    <a:pt x="2305" y="0"/>
                    <a:pt x="2305" y="0"/>
                    <a:pt x="2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44"/>
            <p:cNvSpPr/>
            <p:nvPr/>
          </p:nvSpPr>
          <p:spPr>
            <a:xfrm>
              <a:off x="2008549" y="2889262"/>
              <a:ext cx="96951" cy="60201"/>
            </a:xfrm>
            <a:custGeom>
              <a:avLst/>
              <a:gdLst/>
              <a:ahLst/>
              <a:cxnLst/>
              <a:rect l="l" t="t" r="r" b="b"/>
              <a:pathLst>
                <a:path w="2034" h="1263" extrusionOk="0">
                  <a:moveTo>
                    <a:pt x="1828" y="1"/>
                  </a:moveTo>
                  <a:cubicBezTo>
                    <a:pt x="1825" y="1"/>
                    <a:pt x="1823" y="3"/>
                    <a:pt x="1824" y="6"/>
                  </a:cubicBezTo>
                  <a:cubicBezTo>
                    <a:pt x="1949" y="554"/>
                    <a:pt x="1629" y="1147"/>
                    <a:pt x="1028" y="1184"/>
                  </a:cubicBezTo>
                  <a:cubicBezTo>
                    <a:pt x="1011" y="1185"/>
                    <a:pt x="994" y="1185"/>
                    <a:pt x="977" y="1185"/>
                  </a:cubicBezTo>
                  <a:cubicBezTo>
                    <a:pt x="417" y="1185"/>
                    <a:pt x="15" y="627"/>
                    <a:pt x="78" y="90"/>
                  </a:cubicBezTo>
                  <a:cubicBezTo>
                    <a:pt x="79" y="85"/>
                    <a:pt x="75" y="82"/>
                    <a:pt x="71" y="82"/>
                  </a:cubicBezTo>
                  <a:cubicBezTo>
                    <a:pt x="68" y="82"/>
                    <a:pt x="65" y="83"/>
                    <a:pt x="65" y="88"/>
                  </a:cubicBezTo>
                  <a:cubicBezTo>
                    <a:pt x="0" y="665"/>
                    <a:pt x="339" y="1262"/>
                    <a:pt x="970" y="1262"/>
                  </a:cubicBezTo>
                  <a:cubicBezTo>
                    <a:pt x="991" y="1262"/>
                    <a:pt x="1013" y="1262"/>
                    <a:pt x="1034" y="1260"/>
                  </a:cubicBezTo>
                  <a:cubicBezTo>
                    <a:pt x="1668" y="1220"/>
                    <a:pt x="2033" y="581"/>
                    <a:pt x="1831" y="4"/>
                  </a:cubicBezTo>
                  <a:cubicBezTo>
                    <a:pt x="1831" y="2"/>
                    <a:pt x="1829" y="1"/>
                    <a:pt x="18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44"/>
            <p:cNvSpPr/>
            <p:nvPr/>
          </p:nvSpPr>
          <p:spPr>
            <a:xfrm>
              <a:off x="2000970" y="2849415"/>
              <a:ext cx="117304" cy="85988"/>
            </a:xfrm>
            <a:custGeom>
              <a:avLst/>
              <a:gdLst/>
              <a:ahLst/>
              <a:cxnLst/>
              <a:rect l="l" t="t" r="r" b="b"/>
              <a:pathLst>
                <a:path w="2461" h="1804" extrusionOk="0">
                  <a:moveTo>
                    <a:pt x="1162" y="0"/>
                  </a:moveTo>
                  <a:cubicBezTo>
                    <a:pt x="565" y="0"/>
                    <a:pt x="79" y="518"/>
                    <a:pt x="2" y="1126"/>
                  </a:cubicBezTo>
                  <a:cubicBezTo>
                    <a:pt x="0" y="1136"/>
                    <a:pt x="9" y="1143"/>
                    <a:pt x="17" y="1143"/>
                  </a:cubicBezTo>
                  <a:cubicBezTo>
                    <a:pt x="23" y="1143"/>
                    <a:pt x="29" y="1139"/>
                    <a:pt x="30" y="1131"/>
                  </a:cubicBezTo>
                  <a:cubicBezTo>
                    <a:pt x="109" y="554"/>
                    <a:pt x="602" y="69"/>
                    <a:pt x="1170" y="69"/>
                  </a:cubicBezTo>
                  <a:cubicBezTo>
                    <a:pt x="1287" y="69"/>
                    <a:pt x="1407" y="90"/>
                    <a:pt x="1527" y="134"/>
                  </a:cubicBezTo>
                  <a:cubicBezTo>
                    <a:pt x="2207" y="385"/>
                    <a:pt x="2364" y="1216"/>
                    <a:pt x="2018" y="1795"/>
                  </a:cubicBezTo>
                  <a:cubicBezTo>
                    <a:pt x="2015" y="1799"/>
                    <a:pt x="2020" y="1804"/>
                    <a:pt x="2024" y="1804"/>
                  </a:cubicBezTo>
                  <a:cubicBezTo>
                    <a:pt x="2026" y="1804"/>
                    <a:pt x="2028" y="1803"/>
                    <a:pt x="2029" y="1801"/>
                  </a:cubicBezTo>
                  <a:cubicBezTo>
                    <a:pt x="2460" y="1203"/>
                    <a:pt x="2239" y="308"/>
                    <a:pt x="1518" y="61"/>
                  </a:cubicBezTo>
                  <a:cubicBezTo>
                    <a:pt x="1397" y="19"/>
                    <a:pt x="1277" y="0"/>
                    <a:pt x="1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Solar system Vectors &amp; Illustrations for Free Download | Freepik">
            <a:extLst>
              <a:ext uri="{FF2B5EF4-FFF2-40B4-BE49-F238E27FC236}">
                <a16:creationId xmlns:a16="http://schemas.microsoft.com/office/drawing/2014/main" id="{E368FE0D-8168-4511-D901-8406928EB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665" y="968625"/>
            <a:ext cx="5370162" cy="35429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B2CD9F6-FBD2-63E5-ED5A-BD1602DCE1FF}"/>
              </a:ext>
            </a:extLst>
          </p:cNvPr>
          <p:cNvSpPr txBox="1">
            <a:spLocks/>
          </p:cNvSpPr>
          <p:nvPr/>
        </p:nvSpPr>
        <p:spPr>
          <a:xfrm>
            <a:off x="720000" y="106047"/>
            <a:ext cx="7704000" cy="43639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1">
                    <a:lumMod val="75000"/>
                  </a:schemeClr>
                </a:solidFill>
                <a:latin typeface="Patrick Hand" panose="00000500000000000000" pitchFamily="2" charset="0"/>
              </a:rPr>
              <a:t>Can you say this sentence?</a:t>
            </a:r>
          </a:p>
        </p:txBody>
      </p:sp>
      <p:sp>
        <p:nvSpPr>
          <p:cNvPr id="4" name="TextBox 3">
            <a:extLst>
              <a:ext uri="{FF2B5EF4-FFF2-40B4-BE49-F238E27FC236}">
                <a16:creationId xmlns:a16="http://schemas.microsoft.com/office/drawing/2014/main" id="{4E1B8A1B-597A-FE51-DF91-E32DC0F9C643}"/>
              </a:ext>
            </a:extLst>
          </p:cNvPr>
          <p:cNvSpPr txBox="1"/>
          <p:nvPr/>
        </p:nvSpPr>
        <p:spPr>
          <a:xfrm>
            <a:off x="195462" y="1304698"/>
            <a:ext cx="3403690" cy="1938992"/>
          </a:xfrm>
          <a:prstGeom prst="rect">
            <a:avLst/>
          </a:prstGeom>
          <a:noFill/>
        </p:spPr>
        <p:txBody>
          <a:bodyPr wrap="square" rtlCol="0">
            <a:spAutoFit/>
          </a:bodyPr>
          <a:lstStyle/>
          <a:p>
            <a:r>
              <a:rPr lang="en-US" sz="2400" dirty="0">
                <a:latin typeface="Patrick Hand" panose="00000500000000000000" pitchFamily="2" charset="0"/>
              </a:rPr>
              <a:t>The solar system includes eight planets that go around the sun: </a:t>
            </a:r>
            <a:r>
              <a:rPr lang="en-US" sz="2400" b="1" dirty="0">
                <a:solidFill>
                  <a:srgbClr val="C00000"/>
                </a:solidFill>
                <a:latin typeface="Patrick Hand" panose="00000500000000000000" pitchFamily="2" charset="0"/>
              </a:rPr>
              <a:t>Mercury, Venus, Earth, Mars, Jupiter, Saturn, Uranus </a:t>
            </a:r>
            <a:r>
              <a:rPr lang="en-US" sz="2400" dirty="0">
                <a:solidFill>
                  <a:srgbClr val="C00000"/>
                </a:solidFill>
                <a:latin typeface="Patrick Hand" panose="00000500000000000000" pitchFamily="2" charset="0"/>
              </a:rPr>
              <a:t>and</a:t>
            </a:r>
            <a:r>
              <a:rPr lang="en-US" sz="2400" b="1" dirty="0">
                <a:solidFill>
                  <a:srgbClr val="C00000"/>
                </a:solidFill>
                <a:latin typeface="Patrick Hand" panose="00000500000000000000" pitchFamily="2" charset="0"/>
              </a:rPr>
              <a:t> Neptune.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74"/>
        <p:cNvGrpSpPr/>
        <p:nvPr/>
      </p:nvGrpSpPr>
      <p:grpSpPr>
        <a:xfrm>
          <a:off x="0" y="0"/>
          <a:ext cx="0" cy="0"/>
          <a:chOff x="0" y="0"/>
          <a:chExt cx="0" cy="0"/>
        </a:xfrm>
      </p:grpSpPr>
      <p:grpSp>
        <p:nvGrpSpPr>
          <p:cNvPr id="3175" name="Google Shape;3175;p40"/>
          <p:cNvGrpSpPr/>
          <p:nvPr/>
        </p:nvGrpSpPr>
        <p:grpSpPr>
          <a:xfrm rot="-4196496">
            <a:off x="5008046" y="3306259"/>
            <a:ext cx="432303" cy="535243"/>
            <a:chOff x="454479" y="2550746"/>
            <a:chExt cx="94996" cy="117637"/>
          </a:xfrm>
        </p:grpSpPr>
        <p:sp>
          <p:nvSpPr>
            <p:cNvPr id="3176" name="Google Shape;3176;p40"/>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40"/>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40"/>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40"/>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40"/>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40"/>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0"/>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40"/>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7" name="Google Shape;3187;p40"/>
          <p:cNvGrpSpPr/>
          <p:nvPr/>
        </p:nvGrpSpPr>
        <p:grpSpPr>
          <a:xfrm rot="826367" flipH="1">
            <a:off x="1743997" y="4136530"/>
            <a:ext cx="672277" cy="501136"/>
            <a:chOff x="4403906" y="678417"/>
            <a:chExt cx="315495" cy="235179"/>
          </a:xfrm>
        </p:grpSpPr>
        <p:sp>
          <p:nvSpPr>
            <p:cNvPr id="3188" name="Google Shape;3188;p40"/>
            <p:cNvSpPr/>
            <p:nvPr/>
          </p:nvSpPr>
          <p:spPr>
            <a:xfrm>
              <a:off x="4403906" y="706348"/>
              <a:ext cx="310061" cy="205198"/>
            </a:xfrm>
            <a:custGeom>
              <a:avLst/>
              <a:gdLst/>
              <a:ahLst/>
              <a:cxnLst/>
              <a:rect l="l" t="t" r="r" b="b"/>
              <a:pathLst>
                <a:path w="6505" h="4305" extrusionOk="0">
                  <a:moveTo>
                    <a:pt x="1464" y="1"/>
                  </a:moveTo>
                  <a:cubicBezTo>
                    <a:pt x="1019" y="1"/>
                    <a:pt x="739" y="60"/>
                    <a:pt x="739" y="60"/>
                  </a:cubicBezTo>
                  <a:cubicBezTo>
                    <a:pt x="739" y="60"/>
                    <a:pt x="0" y="2279"/>
                    <a:pt x="2211" y="3603"/>
                  </a:cubicBezTo>
                  <a:cubicBezTo>
                    <a:pt x="3116" y="4144"/>
                    <a:pt x="3999" y="4304"/>
                    <a:pt x="4727" y="4304"/>
                  </a:cubicBezTo>
                  <a:cubicBezTo>
                    <a:pt x="5778" y="4304"/>
                    <a:pt x="6504" y="3971"/>
                    <a:pt x="6504" y="3971"/>
                  </a:cubicBezTo>
                  <a:cubicBezTo>
                    <a:pt x="6504" y="3971"/>
                    <a:pt x="6299" y="2338"/>
                    <a:pt x="4493" y="993"/>
                  </a:cubicBezTo>
                  <a:cubicBezTo>
                    <a:pt x="3371" y="159"/>
                    <a:pt x="2194" y="1"/>
                    <a:pt x="1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40"/>
            <p:cNvSpPr/>
            <p:nvPr/>
          </p:nvSpPr>
          <p:spPr>
            <a:xfrm>
              <a:off x="4403906" y="709161"/>
              <a:ext cx="309155" cy="202386"/>
            </a:xfrm>
            <a:custGeom>
              <a:avLst/>
              <a:gdLst/>
              <a:ahLst/>
              <a:cxnLst/>
              <a:rect l="l" t="t" r="r" b="b"/>
              <a:pathLst>
                <a:path w="6486" h="4246" extrusionOk="0">
                  <a:moveTo>
                    <a:pt x="739" y="1"/>
                  </a:moveTo>
                  <a:cubicBezTo>
                    <a:pt x="739" y="1"/>
                    <a:pt x="0" y="2221"/>
                    <a:pt x="2210" y="3544"/>
                  </a:cubicBezTo>
                  <a:cubicBezTo>
                    <a:pt x="3115" y="4086"/>
                    <a:pt x="3999" y="4246"/>
                    <a:pt x="4727" y="4246"/>
                  </a:cubicBezTo>
                  <a:cubicBezTo>
                    <a:pt x="5681" y="4246"/>
                    <a:pt x="6367" y="3972"/>
                    <a:pt x="6485" y="3921"/>
                  </a:cubicBezTo>
                  <a:cubicBezTo>
                    <a:pt x="6398" y="3887"/>
                    <a:pt x="4776" y="4042"/>
                    <a:pt x="2668" y="2505"/>
                  </a:cubicBezTo>
                  <a:cubicBezTo>
                    <a:pt x="1133" y="1386"/>
                    <a:pt x="739" y="1"/>
                    <a:pt x="739"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40"/>
            <p:cNvSpPr/>
            <p:nvPr/>
          </p:nvSpPr>
          <p:spPr>
            <a:xfrm>
              <a:off x="4544184" y="678417"/>
              <a:ext cx="175217" cy="132270"/>
            </a:xfrm>
            <a:custGeom>
              <a:avLst/>
              <a:gdLst/>
              <a:ahLst/>
              <a:cxnLst/>
              <a:rect l="l" t="t" r="r" b="b"/>
              <a:pathLst>
                <a:path w="3676" h="2775" extrusionOk="0">
                  <a:moveTo>
                    <a:pt x="1552" y="0"/>
                  </a:moveTo>
                  <a:cubicBezTo>
                    <a:pt x="591" y="0"/>
                    <a:pt x="1" y="1196"/>
                    <a:pt x="1" y="1196"/>
                  </a:cubicBezTo>
                  <a:cubicBezTo>
                    <a:pt x="1" y="1196"/>
                    <a:pt x="89" y="1964"/>
                    <a:pt x="855" y="2453"/>
                  </a:cubicBezTo>
                  <a:cubicBezTo>
                    <a:pt x="1249" y="2704"/>
                    <a:pt x="1578" y="2775"/>
                    <a:pt x="1824" y="2775"/>
                  </a:cubicBezTo>
                  <a:cubicBezTo>
                    <a:pt x="2134" y="2775"/>
                    <a:pt x="2310" y="2662"/>
                    <a:pt x="2310" y="2662"/>
                  </a:cubicBezTo>
                  <a:cubicBezTo>
                    <a:pt x="2310" y="2662"/>
                    <a:pt x="3675" y="1085"/>
                    <a:pt x="2288" y="229"/>
                  </a:cubicBezTo>
                  <a:cubicBezTo>
                    <a:pt x="2024" y="66"/>
                    <a:pt x="1778" y="0"/>
                    <a:pt x="1552" y="0"/>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0"/>
            <p:cNvSpPr/>
            <p:nvPr/>
          </p:nvSpPr>
          <p:spPr>
            <a:xfrm>
              <a:off x="4461866" y="709542"/>
              <a:ext cx="29076" cy="25834"/>
            </a:xfrm>
            <a:custGeom>
              <a:avLst/>
              <a:gdLst/>
              <a:ahLst/>
              <a:cxnLst/>
              <a:rect l="l" t="t" r="r" b="b"/>
              <a:pathLst>
                <a:path w="610" h="542" extrusionOk="0">
                  <a:moveTo>
                    <a:pt x="306" y="0"/>
                  </a:moveTo>
                  <a:cubicBezTo>
                    <a:pt x="194" y="0"/>
                    <a:pt x="90" y="70"/>
                    <a:pt x="51" y="181"/>
                  </a:cubicBezTo>
                  <a:cubicBezTo>
                    <a:pt x="1" y="322"/>
                    <a:pt x="74" y="476"/>
                    <a:pt x="215" y="527"/>
                  </a:cubicBezTo>
                  <a:cubicBezTo>
                    <a:pt x="245" y="537"/>
                    <a:pt x="275" y="541"/>
                    <a:pt x="304" y="541"/>
                  </a:cubicBezTo>
                  <a:cubicBezTo>
                    <a:pt x="416" y="541"/>
                    <a:pt x="522" y="472"/>
                    <a:pt x="561" y="361"/>
                  </a:cubicBezTo>
                  <a:cubicBezTo>
                    <a:pt x="610" y="220"/>
                    <a:pt x="538" y="66"/>
                    <a:pt x="396" y="16"/>
                  </a:cubicBezTo>
                  <a:cubicBezTo>
                    <a:pt x="367" y="5"/>
                    <a:pt x="336" y="0"/>
                    <a:pt x="3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0"/>
            <p:cNvSpPr/>
            <p:nvPr/>
          </p:nvSpPr>
          <p:spPr>
            <a:xfrm>
              <a:off x="4466108" y="713260"/>
              <a:ext cx="20639" cy="18303"/>
            </a:xfrm>
            <a:custGeom>
              <a:avLst/>
              <a:gdLst/>
              <a:ahLst/>
              <a:cxnLst/>
              <a:rect l="l" t="t" r="r" b="b"/>
              <a:pathLst>
                <a:path w="433" h="384" extrusionOk="0">
                  <a:moveTo>
                    <a:pt x="218" y="0"/>
                  </a:moveTo>
                  <a:cubicBezTo>
                    <a:pt x="138" y="0"/>
                    <a:pt x="64" y="50"/>
                    <a:pt x="36" y="128"/>
                  </a:cubicBezTo>
                  <a:cubicBezTo>
                    <a:pt x="1" y="228"/>
                    <a:pt x="53" y="338"/>
                    <a:pt x="152" y="372"/>
                  </a:cubicBezTo>
                  <a:cubicBezTo>
                    <a:pt x="174" y="380"/>
                    <a:pt x="196" y="383"/>
                    <a:pt x="217" y="383"/>
                  </a:cubicBezTo>
                  <a:cubicBezTo>
                    <a:pt x="296" y="383"/>
                    <a:pt x="369" y="334"/>
                    <a:pt x="397" y="256"/>
                  </a:cubicBezTo>
                  <a:cubicBezTo>
                    <a:pt x="433" y="156"/>
                    <a:pt x="381" y="47"/>
                    <a:pt x="281" y="11"/>
                  </a:cubicBezTo>
                  <a:cubicBezTo>
                    <a:pt x="260" y="4"/>
                    <a:pt x="239" y="0"/>
                    <a:pt x="218" y="0"/>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0"/>
            <p:cNvSpPr/>
            <p:nvPr/>
          </p:nvSpPr>
          <p:spPr>
            <a:xfrm>
              <a:off x="4482457" y="754252"/>
              <a:ext cx="29123" cy="25882"/>
            </a:xfrm>
            <a:custGeom>
              <a:avLst/>
              <a:gdLst/>
              <a:ahLst/>
              <a:cxnLst/>
              <a:rect l="l" t="t" r="r" b="b"/>
              <a:pathLst>
                <a:path w="611" h="543" extrusionOk="0">
                  <a:moveTo>
                    <a:pt x="304" y="1"/>
                  </a:moveTo>
                  <a:cubicBezTo>
                    <a:pt x="193" y="1"/>
                    <a:pt x="89" y="70"/>
                    <a:pt x="50" y="181"/>
                  </a:cubicBezTo>
                  <a:cubicBezTo>
                    <a:pt x="1" y="322"/>
                    <a:pt x="73" y="477"/>
                    <a:pt x="216" y="527"/>
                  </a:cubicBezTo>
                  <a:cubicBezTo>
                    <a:pt x="245" y="537"/>
                    <a:pt x="276" y="542"/>
                    <a:pt x="306" y="542"/>
                  </a:cubicBezTo>
                  <a:cubicBezTo>
                    <a:pt x="416" y="542"/>
                    <a:pt x="521" y="473"/>
                    <a:pt x="561" y="361"/>
                  </a:cubicBezTo>
                  <a:cubicBezTo>
                    <a:pt x="610" y="220"/>
                    <a:pt x="537" y="66"/>
                    <a:pt x="396" y="17"/>
                  </a:cubicBezTo>
                  <a:cubicBezTo>
                    <a:pt x="365" y="6"/>
                    <a:pt x="335" y="1"/>
                    <a:pt x="3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0"/>
            <p:cNvSpPr/>
            <p:nvPr/>
          </p:nvSpPr>
          <p:spPr>
            <a:xfrm>
              <a:off x="4486652" y="758017"/>
              <a:ext cx="20687" cy="18351"/>
            </a:xfrm>
            <a:custGeom>
              <a:avLst/>
              <a:gdLst/>
              <a:ahLst/>
              <a:cxnLst/>
              <a:rect l="l" t="t" r="r" b="b"/>
              <a:pathLst>
                <a:path w="434" h="385" extrusionOk="0">
                  <a:moveTo>
                    <a:pt x="217" y="1"/>
                  </a:moveTo>
                  <a:cubicBezTo>
                    <a:pt x="139" y="1"/>
                    <a:pt x="64" y="50"/>
                    <a:pt x="36" y="128"/>
                  </a:cubicBezTo>
                  <a:cubicBezTo>
                    <a:pt x="1" y="228"/>
                    <a:pt x="53" y="338"/>
                    <a:pt x="153" y="373"/>
                  </a:cubicBezTo>
                  <a:cubicBezTo>
                    <a:pt x="174" y="381"/>
                    <a:pt x="196" y="384"/>
                    <a:pt x="217" y="384"/>
                  </a:cubicBezTo>
                  <a:cubicBezTo>
                    <a:pt x="296" y="384"/>
                    <a:pt x="370" y="335"/>
                    <a:pt x="398" y="256"/>
                  </a:cubicBezTo>
                  <a:cubicBezTo>
                    <a:pt x="433" y="157"/>
                    <a:pt x="381" y="47"/>
                    <a:pt x="281" y="12"/>
                  </a:cubicBezTo>
                  <a:cubicBezTo>
                    <a:pt x="260" y="4"/>
                    <a:pt x="239" y="1"/>
                    <a:pt x="217"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0"/>
            <p:cNvSpPr/>
            <p:nvPr/>
          </p:nvSpPr>
          <p:spPr>
            <a:xfrm>
              <a:off x="4530885" y="798866"/>
              <a:ext cx="29076" cy="25834"/>
            </a:xfrm>
            <a:custGeom>
              <a:avLst/>
              <a:gdLst/>
              <a:ahLst/>
              <a:cxnLst/>
              <a:rect l="l" t="t" r="r" b="b"/>
              <a:pathLst>
                <a:path w="610" h="542" extrusionOk="0">
                  <a:moveTo>
                    <a:pt x="305" y="0"/>
                  </a:moveTo>
                  <a:cubicBezTo>
                    <a:pt x="193" y="0"/>
                    <a:pt x="89" y="69"/>
                    <a:pt x="50" y="181"/>
                  </a:cubicBezTo>
                  <a:cubicBezTo>
                    <a:pt x="0" y="322"/>
                    <a:pt x="74" y="476"/>
                    <a:pt x="215" y="526"/>
                  </a:cubicBezTo>
                  <a:cubicBezTo>
                    <a:pt x="245" y="537"/>
                    <a:pt x="275" y="542"/>
                    <a:pt x="305" y="542"/>
                  </a:cubicBezTo>
                  <a:cubicBezTo>
                    <a:pt x="417" y="542"/>
                    <a:pt x="521" y="473"/>
                    <a:pt x="560" y="361"/>
                  </a:cubicBezTo>
                  <a:cubicBezTo>
                    <a:pt x="610" y="220"/>
                    <a:pt x="536" y="66"/>
                    <a:pt x="395" y="16"/>
                  </a:cubicBezTo>
                  <a:cubicBezTo>
                    <a:pt x="365" y="5"/>
                    <a:pt x="335" y="0"/>
                    <a:pt x="3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0"/>
            <p:cNvSpPr/>
            <p:nvPr/>
          </p:nvSpPr>
          <p:spPr>
            <a:xfrm>
              <a:off x="4535080" y="802632"/>
              <a:ext cx="20639" cy="18303"/>
            </a:xfrm>
            <a:custGeom>
              <a:avLst/>
              <a:gdLst/>
              <a:ahLst/>
              <a:cxnLst/>
              <a:rect l="l" t="t" r="r" b="b"/>
              <a:pathLst>
                <a:path w="433" h="384" extrusionOk="0">
                  <a:moveTo>
                    <a:pt x="217" y="1"/>
                  </a:moveTo>
                  <a:cubicBezTo>
                    <a:pt x="138" y="1"/>
                    <a:pt x="64" y="50"/>
                    <a:pt x="36" y="128"/>
                  </a:cubicBezTo>
                  <a:cubicBezTo>
                    <a:pt x="0" y="228"/>
                    <a:pt x="53" y="338"/>
                    <a:pt x="152" y="372"/>
                  </a:cubicBezTo>
                  <a:cubicBezTo>
                    <a:pt x="173" y="380"/>
                    <a:pt x="195" y="383"/>
                    <a:pt x="216" y="383"/>
                  </a:cubicBezTo>
                  <a:cubicBezTo>
                    <a:pt x="295" y="383"/>
                    <a:pt x="370" y="334"/>
                    <a:pt x="397" y="256"/>
                  </a:cubicBezTo>
                  <a:cubicBezTo>
                    <a:pt x="433" y="156"/>
                    <a:pt x="380" y="46"/>
                    <a:pt x="281" y="12"/>
                  </a:cubicBezTo>
                  <a:cubicBezTo>
                    <a:pt x="260" y="4"/>
                    <a:pt x="238" y="1"/>
                    <a:pt x="217"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0"/>
            <p:cNvSpPr/>
            <p:nvPr/>
          </p:nvSpPr>
          <p:spPr>
            <a:xfrm>
              <a:off x="4590991" y="833995"/>
              <a:ext cx="29123" cy="25834"/>
            </a:xfrm>
            <a:custGeom>
              <a:avLst/>
              <a:gdLst/>
              <a:ahLst/>
              <a:cxnLst/>
              <a:rect l="l" t="t" r="r" b="b"/>
              <a:pathLst>
                <a:path w="611" h="542" extrusionOk="0">
                  <a:moveTo>
                    <a:pt x="305" y="0"/>
                  </a:moveTo>
                  <a:cubicBezTo>
                    <a:pt x="194" y="0"/>
                    <a:pt x="89" y="69"/>
                    <a:pt x="50" y="181"/>
                  </a:cubicBezTo>
                  <a:cubicBezTo>
                    <a:pt x="1" y="322"/>
                    <a:pt x="73" y="476"/>
                    <a:pt x="215" y="526"/>
                  </a:cubicBezTo>
                  <a:cubicBezTo>
                    <a:pt x="244" y="536"/>
                    <a:pt x="274" y="541"/>
                    <a:pt x="303" y="541"/>
                  </a:cubicBezTo>
                  <a:cubicBezTo>
                    <a:pt x="415" y="541"/>
                    <a:pt x="521" y="472"/>
                    <a:pt x="561" y="361"/>
                  </a:cubicBezTo>
                  <a:cubicBezTo>
                    <a:pt x="610" y="220"/>
                    <a:pt x="537" y="65"/>
                    <a:pt x="396" y="16"/>
                  </a:cubicBezTo>
                  <a:cubicBezTo>
                    <a:pt x="366" y="5"/>
                    <a:pt x="335" y="0"/>
                    <a:pt x="3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0"/>
            <p:cNvSpPr/>
            <p:nvPr/>
          </p:nvSpPr>
          <p:spPr>
            <a:xfrm>
              <a:off x="4595185" y="837666"/>
              <a:ext cx="20687" cy="18351"/>
            </a:xfrm>
            <a:custGeom>
              <a:avLst/>
              <a:gdLst/>
              <a:ahLst/>
              <a:cxnLst/>
              <a:rect l="l" t="t" r="r" b="b"/>
              <a:pathLst>
                <a:path w="434" h="385" extrusionOk="0">
                  <a:moveTo>
                    <a:pt x="217" y="1"/>
                  </a:moveTo>
                  <a:cubicBezTo>
                    <a:pt x="138" y="1"/>
                    <a:pt x="64" y="50"/>
                    <a:pt x="36" y="128"/>
                  </a:cubicBezTo>
                  <a:cubicBezTo>
                    <a:pt x="1" y="227"/>
                    <a:pt x="53" y="337"/>
                    <a:pt x="153" y="373"/>
                  </a:cubicBezTo>
                  <a:cubicBezTo>
                    <a:pt x="174" y="381"/>
                    <a:pt x="196" y="384"/>
                    <a:pt x="217" y="384"/>
                  </a:cubicBezTo>
                  <a:cubicBezTo>
                    <a:pt x="296" y="384"/>
                    <a:pt x="370" y="335"/>
                    <a:pt x="398" y="257"/>
                  </a:cubicBezTo>
                  <a:cubicBezTo>
                    <a:pt x="433" y="157"/>
                    <a:pt x="381" y="47"/>
                    <a:pt x="281" y="12"/>
                  </a:cubicBezTo>
                  <a:cubicBezTo>
                    <a:pt x="260" y="4"/>
                    <a:pt x="239" y="1"/>
                    <a:pt x="217"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0"/>
            <p:cNvSpPr/>
            <p:nvPr/>
          </p:nvSpPr>
          <p:spPr>
            <a:xfrm>
              <a:off x="4658627" y="857971"/>
              <a:ext cx="29076" cy="25882"/>
            </a:xfrm>
            <a:custGeom>
              <a:avLst/>
              <a:gdLst/>
              <a:ahLst/>
              <a:cxnLst/>
              <a:rect l="l" t="t" r="r" b="b"/>
              <a:pathLst>
                <a:path w="610" h="543" extrusionOk="0">
                  <a:moveTo>
                    <a:pt x="305" y="1"/>
                  </a:moveTo>
                  <a:cubicBezTo>
                    <a:pt x="193" y="1"/>
                    <a:pt x="88" y="70"/>
                    <a:pt x="50" y="181"/>
                  </a:cubicBezTo>
                  <a:cubicBezTo>
                    <a:pt x="0" y="323"/>
                    <a:pt x="73" y="477"/>
                    <a:pt x="215" y="527"/>
                  </a:cubicBezTo>
                  <a:cubicBezTo>
                    <a:pt x="244" y="537"/>
                    <a:pt x="274" y="542"/>
                    <a:pt x="304" y="542"/>
                  </a:cubicBezTo>
                  <a:cubicBezTo>
                    <a:pt x="415" y="542"/>
                    <a:pt x="520" y="473"/>
                    <a:pt x="560" y="362"/>
                  </a:cubicBezTo>
                  <a:cubicBezTo>
                    <a:pt x="610" y="220"/>
                    <a:pt x="536" y="66"/>
                    <a:pt x="395" y="16"/>
                  </a:cubicBezTo>
                  <a:cubicBezTo>
                    <a:pt x="365" y="6"/>
                    <a:pt x="335" y="1"/>
                    <a:pt x="3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0"/>
            <p:cNvSpPr/>
            <p:nvPr/>
          </p:nvSpPr>
          <p:spPr>
            <a:xfrm>
              <a:off x="4662870" y="861784"/>
              <a:ext cx="20591" cy="18256"/>
            </a:xfrm>
            <a:custGeom>
              <a:avLst/>
              <a:gdLst/>
              <a:ahLst/>
              <a:cxnLst/>
              <a:rect l="l" t="t" r="r" b="b"/>
              <a:pathLst>
                <a:path w="432" h="383" extrusionOk="0">
                  <a:moveTo>
                    <a:pt x="216" y="0"/>
                  </a:moveTo>
                  <a:cubicBezTo>
                    <a:pt x="137" y="0"/>
                    <a:pt x="63" y="49"/>
                    <a:pt x="35" y="128"/>
                  </a:cubicBezTo>
                  <a:cubicBezTo>
                    <a:pt x="0" y="227"/>
                    <a:pt x="53" y="337"/>
                    <a:pt x="152" y="372"/>
                  </a:cubicBezTo>
                  <a:cubicBezTo>
                    <a:pt x="173" y="379"/>
                    <a:pt x="195" y="383"/>
                    <a:pt x="216" y="383"/>
                  </a:cubicBezTo>
                  <a:cubicBezTo>
                    <a:pt x="294" y="383"/>
                    <a:pt x="367" y="334"/>
                    <a:pt x="396" y="255"/>
                  </a:cubicBezTo>
                  <a:cubicBezTo>
                    <a:pt x="432" y="156"/>
                    <a:pt x="379" y="46"/>
                    <a:pt x="280" y="11"/>
                  </a:cubicBezTo>
                  <a:cubicBezTo>
                    <a:pt x="259" y="4"/>
                    <a:pt x="237" y="0"/>
                    <a:pt x="216" y="0"/>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0"/>
            <p:cNvSpPr/>
            <p:nvPr/>
          </p:nvSpPr>
          <p:spPr>
            <a:xfrm>
              <a:off x="4524069" y="693670"/>
              <a:ext cx="193234" cy="219926"/>
            </a:xfrm>
            <a:custGeom>
              <a:avLst/>
              <a:gdLst/>
              <a:ahLst/>
              <a:cxnLst/>
              <a:rect l="l" t="t" r="r" b="b"/>
              <a:pathLst>
                <a:path w="4054" h="4614" extrusionOk="0">
                  <a:moveTo>
                    <a:pt x="2802" y="0"/>
                  </a:moveTo>
                  <a:cubicBezTo>
                    <a:pt x="2797" y="0"/>
                    <a:pt x="2794" y="7"/>
                    <a:pt x="2798" y="12"/>
                  </a:cubicBezTo>
                  <a:cubicBezTo>
                    <a:pt x="3171" y="311"/>
                    <a:pt x="3353" y="752"/>
                    <a:pt x="3223" y="1226"/>
                  </a:cubicBezTo>
                  <a:cubicBezTo>
                    <a:pt x="3117" y="1615"/>
                    <a:pt x="2856" y="1947"/>
                    <a:pt x="2669" y="2300"/>
                  </a:cubicBezTo>
                  <a:cubicBezTo>
                    <a:pt x="2667" y="2304"/>
                    <a:pt x="2667" y="2309"/>
                    <a:pt x="2666" y="2314"/>
                  </a:cubicBezTo>
                  <a:cubicBezTo>
                    <a:pt x="2661" y="2314"/>
                    <a:pt x="2656" y="2314"/>
                    <a:pt x="2651" y="2316"/>
                  </a:cubicBezTo>
                  <a:cubicBezTo>
                    <a:pt x="2511" y="2364"/>
                    <a:pt x="2370" y="2385"/>
                    <a:pt x="2230" y="2385"/>
                  </a:cubicBezTo>
                  <a:cubicBezTo>
                    <a:pt x="1641" y="2385"/>
                    <a:pt x="1073" y="2001"/>
                    <a:pt x="700" y="1565"/>
                  </a:cubicBezTo>
                  <a:cubicBezTo>
                    <a:pt x="700" y="1564"/>
                    <a:pt x="699" y="1564"/>
                    <a:pt x="698" y="1564"/>
                  </a:cubicBezTo>
                  <a:cubicBezTo>
                    <a:pt x="696" y="1564"/>
                    <a:pt x="694" y="1567"/>
                    <a:pt x="695" y="1568"/>
                  </a:cubicBezTo>
                  <a:cubicBezTo>
                    <a:pt x="1048" y="2085"/>
                    <a:pt x="1619" y="2487"/>
                    <a:pt x="2236" y="2487"/>
                  </a:cubicBezTo>
                  <a:cubicBezTo>
                    <a:pt x="2387" y="2487"/>
                    <a:pt x="2541" y="2463"/>
                    <a:pt x="2695" y="2411"/>
                  </a:cubicBezTo>
                  <a:cubicBezTo>
                    <a:pt x="2701" y="2409"/>
                    <a:pt x="2706" y="2406"/>
                    <a:pt x="2710" y="2403"/>
                  </a:cubicBezTo>
                  <a:cubicBezTo>
                    <a:pt x="2716" y="2405"/>
                    <a:pt x="2723" y="2406"/>
                    <a:pt x="2729" y="2406"/>
                  </a:cubicBezTo>
                  <a:cubicBezTo>
                    <a:pt x="2746" y="2406"/>
                    <a:pt x="2764" y="2397"/>
                    <a:pt x="2776" y="2376"/>
                  </a:cubicBezTo>
                  <a:cubicBezTo>
                    <a:pt x="2816" y="2304"/>
                    <a:pt x="2861" y="2232"/>
                    <a:pt x="2905" y="2159"/>
                  </a:cubicBezTo>
                  <a:cubicBezTo>
                    <a:pt x="3451" y="2748"/>
                    <a:pt x="3799" y="3410"/>
                    <a:pt x="3955" y="4205"/>
                  </a:cubicBezTo>
                  <a:cubicBezTo>
                    <a:pt x="3956" y="4212"/>
                    <a:pt x="3959" y="4217"/>
                    <a:pt x="3962" y="4221"/>
                  </a:cubicBezTo>
                  <a:cubicBezTo>
                    <a:pt x="3961" y="4221"/>
                    <a:pt x="3960" y="4222"/>
                    <a:pt x="3959" y="4222"/>
                  </a:cubicBezTo>
                  <a:cubicBezTo>
                    <a:pt x="3956" y="4221"/>
                    <a:pt x="3952" y="4220"/>
                    <a:pt x="3950" y="4220"/>
                  </a:cubicBezTo>
                  <a:cubicBezTo>
                    <a:pt x="2512" y="4112"/>
                    <a:pt x="1139" y="3596"/>
                    <a:pt x="8" y="2699"/>
                  </a:cubicBezTo>
                  <a:cubicBezTo>
                    <a:pt x="8" y="2699"/>
                    <a:pt x="7" y="2698"/>
                    <a:pt x="6" y="2698"/>
                  </a:cubicBezTo>
                  <a:cubicBezTo>
                    <a:pt x="3" y="2698"/>
                    <a:pt x="1" y="2703"/>
                    <a:pt x="4" y="2706"/>
                  </a:cubicBezTo>
                  <a:cubicBezTo>
                    <a:pt x="1072" y="3623"/>
                    <a:pt x="2359" y="4175"/>
                    <a:pt x="3757" y="4285"/>
                  </a:cubicBezTo>
                  <a:cubicBezTo>
                    <a:pt x="3138" y="4468"/>
                    <a:pt x="2528" y="4570"/>
                    <a:pt x="1874" y="4585"/>
                  </a:cubicBezTo>
                  <a:cubicBezTo>
                    <a:pt x="1868" y="4585"/>
                    <a:pt x="1866" y="4594"/>
                    <a:pt x="1873" y="4596"/>
                  </a:cubicBezTo>
                  <a:cubicBezTo>
                    <a:pt x="2009" y="4608"/>
                    <a:pt x="2147" y="4614"/>
                    <a:pt x="2285" y="4614"/>
                  </a:cubicBezTo>
                  <a:cubicBezTo>
                    <a:pt x="2876" y="4614"/>
                    <a:pt x="3471" y="4505"/>
                    <a:pt x="4018" y="4289"/>
                  </a:cubicBezTo>
                  <a:cubicBezTo>
                    <a:pt x="4053" y="4275"/>
                    <a:pt x="4046" y="4240"/>
                    <a:pt x="4024" y="4222"/>
                  </a:cubicBezTo>
                  <a:cubicBezTo>
                    <a:pt x="4030" y="4215"/>
                    <a:pt x="4036" y="4204"/>
                    <a:pt x="4033" y="4191"/>
                  </a:cubicBezTo>
                  <a:cubicBezTo>
                    <a:pt x="3903" y="3411"/>
                    <a:pt x="3510" y="2664"/>
                    <a:pt x="2933" y="2120"/>
                  </a:cubicBezTo>
                  <a:cubicBezTo>
                    <a:pt x="3172" y="1728"/>
                    <a:pt x="3433" y="1304"/>
                    <a:pt x="3383" y="843"/>
                  </a:cubicBezTo>
                  <a:cubicBezTo>
                    <a:pt x="3344" y="476"/>
                    <a:pt x="3124" y="178"/>
                    <a:pt x="2806" y="1"/>
                  </a:cubicBezTo>
                  <a:cubicBezTo>
                    <a:pt x="2804" y="0"/>
                    <a:pt x="2803" y="0"/>
                    <a:pt x="28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2" name="Google Shape;3202;p40"/>
          <p:cNvGrpSpPr/>
          <p:nvPr/>
        </p:nvGrpSpPr>
        <p:grpSpPr>
          <a:xfrm rot="-597751">
            <a:off x="5673522" y="3585062"/>
            <a:ext cx="2263211" cy="2191739"/>
            <a:chOff x="2466160" y="5890180"/>
            <a:chExt cx="446764" cy="432655"/>
          </a:xfrm>
        </p:grpSpPr>
        <p:sp>
          <p:nvSpPr>
            <p:cNvPr id="3203" name="Google Shape;3203;p40"/>
            <p:cNvSpPr/>
            <p:nvPr/>
          </p:nvSpPr>
          <p:spPr>
            <a:xfrm>
              <a:off x="2485607" y="5894470"/>
              <a:ext cx="427317" cy="427269"/>
            </a:xfrm>
            <a:custGeom>
              <a:avLst/>
              <a:gdLst/>
              <a:ahLst/>
              <a:cxnLst/>
              <a:rect l="l" t="t" r="r" b="b"/>
              <a:pathLst>
                <a:path w="8965" h="8964" extrusionOk="0">
                  <a:moveTo>
                    <a:pt x="4482" y="0"/>
                  </a:moveTo>
                  <a:cubicBezTo>
                    <a:pt x="2008" y="0"/>
                    <a:pt x="1" y="2007"/>
                    <a:pt x="1" y="4482"/>
                  </a:cubicBezTo>
                  <a:cubicBezTo>
                    <a:pt x="1" y="6957"/>
                    <a:pt x="2008" y="8964"/>
                    <a:pt x="4482" y="8964"/>
                  </a:cubicBezTo>
                  <a:cubicBezTo>
                    <a:pt x="6957" y="8964"/>
                    <a:pt x="8964" y="6957"/>
                    <a:pt x="8964" y="4482"/>
                  </a:cubicBezTo>
                  <a:cubicBezTo>
                    <a:pt x="8964" y="2007"/>
                    <a:pt x="6957" y="0"/>
                    <a:pt x="4482" y="0"/>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0"/>
            <p:cNvSpPr/>
            <p:nvPr/>
          </p:nvSpPr>
          <p:spPr>
            <a:xfrm>
              <a:off x="2514778" y="6171642"/>
              <a:ext cx="381225" cy="94996"/>
            </a:xfrm>
            <a:custGeom>
              <a:avLst/>
              <a:gdLst/>
              <a:ahLst/>
              <a:cxnLst/>
              <a:rect l="l" t="t" r="r" b="b"/>
              <a:pathLst>
                <a:path w="7998" h="1993" extrusionOk="0">
                  <a:moveTo>
                    <a:pt x="5841" y="1"/>
                  </a:moveTo>
                  <a:cubicBezTo>
                    <a:pt x="5684" y="1"/>
                    <a:pt x="5527" y="6"/>
                    <a:pt x="5371" y="16"/>
                  </a:cubicBezTo>
                  <a:cubicBezTo>
                    <a:pt x="4746" y="58"/>
                    <a:pt x="4131" y="175"/>
                    <a:pt x="3521" y="311"/>
                  </a:cubicBezTo>
                  <a:cubicBezTo>
                    <a:pt x="2908" y="447"/>
                    <a:pt x="2299" y="599"/>
                    <a:pt x="1683" y="720"/>
                  </a:cubicBezTo>
                  <a:cubicBezTo>
                    <a:pt x="1128" y="828"/>
                    <a:pt x="566" y="906"/>
                    <a:pt x="0" y="923"/>
                  </a:cubicBezTo>
                  <a:cubicBezTo>
                    <a:pt x="40" y="991"/>
                    <a:pt x="81" y="1059"/>
                    <a:pt x="126" y="1126"/>
                  </a:cubicBezTo>
                  <a:cubicBezTo>
                    <a:pt x="365" y="1077"/>
                    <a:pt x="606" y="1055"/>
                    <a:pt x="847" y="1055"/>
                  </a:cubicBezTo>
                  <a:cubicBezTo>
                    <a:pt x="1196" y="1055"/>
                    <a:pt x="1545" y="1101"/>
                    <a:pt x="1888" y="1178"/>
                  </a:cubicBezTo>
                  <a:cubicBezTo>
                    <a:pt x="2471" y="1310"/>
                    <a:pt x="3032" y="1519"/>
                    <a:pt x="3604" y="1692"/>
                  </a:cubicBezTo>
                  <a:cubicBezTo>
                    <a:pt x="4154" y="1859"/>
                    <a:pt x="4721" y="1993"/>
                    <a:pt x="5299" y="1993"/>
                  </a:cubicBezTo>
                  <a:cubicBezTo>
                    <a:pt x="5327" y="1993"/>
                    <a:pt x="5354" y="1992"/>
                    <a:pt x="5382" y="1992"/>
                  </a:cubicBezTo>
                  <a:cubicBezTo>
                    <a:pt x="5720" y="1984"/>
                    <a:pt x="6053" y="1922"/>
                    <a:pt x="6386" y="1856"/>
                  </a:cubicBezTo>
                  <a:cubicBezTo>
                    <a:pt x="6655" y="1802"/>
                    <a:pt x="6922" y="1744"/>
                    <a:pt x="7189" y="1680"/>
                  </a:cubicBezTo>
                  <a:cubicBezTo>
                    <a:pt x="7525" y="1309"/>
                    <a:pt x="7799" y="882"/>
                    <a:pt x="7997" y="415"/>
                  </a:cubicBezTo>
                  <a:cubicBezTo>
                    <a:pt x="7755" y="322"/>
                    <a:pt x="7517" y="230"/>
                    <a:pt x="7263" y="167"/>
                  </a:cubicBezTo>
                  <a:cubicBezTo>
                    <a:pt x="6797" y="51"/>
                    <a:pt x="6319" y="1"/>
                    <a:pt x="584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0"/>
            <p:cNvSpPr/>
            <p:nvPr/>
          </p:nvSpPr>
          <p:spPr>
            <a:xfrm>
              <a:off x="2612158" y="5898807"/>
              <a:ext cx="177171" cy="31459"/>
            </a:xfrm>
            <a:custGeom>
              <a:avLst/>
              <a:gdLst/>
              <a:ahLst/>
              <a:cxnLst/>
              <a:rect l="l" t="t" r="r" b="b"/>
              <a:pathLst>
                <a:path w="3717" h="660" extrusionOk="0">
                  <a:moveTo>
                    <a:pt x="928" y="0"/>
                  </a:moveTo>
                  <a:cubicBezTo>
                    <a:pt x="606" y="67"/>
                    <a:pt x="294" y="167"/>
                    <a:pt x="1" y="299"/>
                  </a:cubicBezTo>
                  <a:cubicBezTo>
                    <a:pt x="189" y="304"/>
                    <a:pt x="379" y="328"/>
                    <a:pt x="564" y="355"/>
                  </a:cubicBezTo>
                  <a:cubicBezTo>
                    <a:pt x="907" y="408"/>
                    <a:pt x="1250" y="483"/>
                    <a:pt x="1592" y="547"/>
                  </a:cubicBezTo>
                  <a:cubicBezTo>
                    <a:pt x="1925" y="607"/>
                    <a:pt x="2262" y="660"/>
                    <a:pt x="2602" y="660"/>
                  </a:cubicBezTo>
                  <a:cubicBezTo>
                    <a:pt x="2605" y="660"/>
                    <a:pt x="2608" y="660"/>
                    <a:pt x="2612" y="660"/>
                  </a:cubicBezTo>
                  <a:cubicBezTo>
                    <a:pt x="2921" y="660"/>
                    <a:pt x="3237" y="613"/>
                    <a:pt x="3513" y="464"/>
                  </a:cubicBezTo>
                  <a:cubicBezTo>
                    <a:pt x="3586" y="424"/>
                    <a:pt x="3653" y="379"/>
                    <a:pt x="3716" y="328"/>
                  </a:cubicBezTo>
                  <a:cubicBezTo>
                    <a:pt x="3462" y="209"/>
                    <a:pt x="3194" y="115"/>
                    <a:pt x="2916" y="45"/>
                  </a:cubicBezTo>
                  <a:cubicBezTo>
                    <a:pt x="2822" y="76"/>
                    <a:pt x="2726" y="100"/>
                    <a:pt x="2627" y="120"/>
                  </a:cubicBezTo>
                  <a:cubicBezTo>
                    <a:pt x="2530" y="139"/>
                    <a:pt x="2433" y="152"/>
                    <a:pt x="2334" y="157"/>
                  </a:cubicBezTo>
                  <a:cubicBezTo>
                    <a:pt x="2309" y="159"/>
                    <a:pt x="2284" y="159"/>
                    <a:pt x="2259" y="159"/>
                  </a:cubicBezTo>
                  <a:cubicBezTo>
                    <a:pt x="2176" y="159"/>
                    <a:pt x="2094" y="153"/>
                    <a:pt x="2012" y="147"/>
                  </a:cubicBezTo>
                  <a:cubicBezTo>
                    <a:pt x="1648" y="120"/>
                    <a:pt x="1289" y="52"/>
                    <a:pt x="928"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0"/>
            <p:cNvSpPr/>
            <p:nvPr/>
          </p:nvSpPr>
          <p:spPr>
            <a:xfrm>
              <a:off x="2523596" y="5928503"/>
              <a:ext cx="335800" cy="73595"/>
            </a:xfrm>
            <a:custGeom>
              <a:avLst/>
              <a:gdLst/>
              <a:ahLst/>
              <a:cxnLst/>
              <a:rect l="l" t="t" r="r" b="b"/>
              <a:pathLst>
                <a:path w="7045" h="1544" extrusionOk="0">
                  <a:moveTo>
                    <a:pt x="6110" y="0"/>
                  </a:moveTo>
                  <a:cubicBezTo>
                    <a:pt x="5972" y="83"/>
                    <a:pt x="5829" y="159"/>
                    <a:pt x="5679" y="219"/>
                  </a:cubicBezTo>
                  <a:cubicBezTo>
                    <a:pt x="5480" y="301"/>
                    <a:pt x="5273" y="346"/>
                    <a:pt x="5063" y="390"/>
                  </a:cubicBezTo>
                  <a:cubicBezTo>
                    <a:pt x="4846" y="434"/>
                    <a:pt x="4627" y="477"/>
                    <a:pt x="4404" y="490"/>
                  </a:cubicBezTo>
                  <a:cubicBezTo>
                    <a:pt x="4366" y="493"/>
                    <a:pt x="4328" y="494"/>
                    <a:pt x="4291" y="494"/>
                  </a:cubicBezTo>
                  <a:cubicBezTo>
                    <a:pt x="4103" y="494"/>
                    <a:pt x="3919" y="466"/>
                    <a:pt x="3732" y="439"/>
                  </a:cubicBezTo>
                  <a:cubicBezTo>
                    <a:pt x="3521" y="408"/>
                    <a:pt x="3312" y="370"/>
                    <a:pt x="3103" y="330"/>
                  </a:cubicBezTo>
                  <a:cubicBezTo>
                    <a:pt x="2700" y="254"/>
                    <a:pt x="2298" y="168"/>
                    <a:pt x="1890" y="123"/>
                  </a:cubicBezTo>
                  <a:cubicBezTo>
                    <a:pt x="1682" y="99"/>
                    <a:pt x="1472" y="87"/>
                    <a:pt x="1263" y="87"/>
                  </a:cubicBezTo>
                  <a:cubicBezTo>
                    <a:pt x="1219" y="87"/>
                    <a:pt x="1174" y="87"/>
                    <a:pt x="1129" y="88"/>
                  </a:cubicBezTo>
                  <a:cubicBezTo>
                    <a:pt x="689" y="396"/>
                    <a:pt x="305" y="779"/>
                    <a:pt x="1" y="1220"/>
                  </a:cubicBezTo>
                  <a:cubicBezTo>
                    <a:pt x="496" y="1419"/>
                    <a:pt x="1037" y="1515"/>
                    <a:pt x="1567" y="1538"/>
                  </a:cubicBezTo>
                  <a:cubicBezTo>
                    <a:pt x="1644" y="1541"/>
                    <a:pt x="1723" y="1543"/>
                    <a:pt x="1801" y="1543"/>
                  </a:cubicBezTo>
                  <a:cubicBezTo>
                    <a:pt x="2000" y="1543"/>
                    <a:pt x="2200" y="1531"/>
                    <a:pt x="2396" y="1500"/>
                  </a:cubicBezTo>
                  <a:cubicBezTo>
                    <a:pt x="2691" y="1453"/>
                    <a:pt x="2982" y="1376"/>
                    <a:pt x="3267" y="1287"/>
                  </a:cubicBezTo>
                  <a:cubicBezTo>
                    <a:pt x="3835" y="1109"/>
                    <a:pt x="4388" y="885"/>
                    <a:pt x="4969" y="752"/>
                  </a:cubicBezTo>
                  <a:cubicBezTo>
                    <a:pt x="5269" y="684"/>
                    <a:pt x="5580" y="634"/>
                    <a:pt x="5889" y="634"/>
                  </a:cubicBezTo>
                  <a:cubicBezTo>
                    <a:pt x="5892" y="634"/>
                    <a:pt x="5895" y="634"/>
                    <a:pt x="5899" y="634"/>
                  </a:cubicBezTo>
                  <a:cubicBezTo>
                    <a:pt x="6215" y="636"/>
                    <a:pt x="6531" y="681"/>
                    <a:pt x="6840" y="753"/>
                  </a:cubicBezTo>
                  <a:cubicBezTo>
                    <a:pt x="6909" y="769"/>
                    <a:pt x="6977" y="788"/>
                    <a:pt x="7045" y="805"/>
                  </a:cubicBezTo>
                  <a:cubicBezTo>
                    <a:pt x="6773" y="495"/>
                    <a:pt x="6459" y="225"/>
                    <a:pt x="6110"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0"/>
            <p:cNvSpPr/>
            <p:nvPr/>
          </p:nvSpPr>
          <p:spPr>
            <a:xfrm>
              <a:off x="2490469" y="5994090"/>
              <a:ext cx="407917" cy="79029"/>
            </a:xfrm>
            <a:custGeom>
              <a:avLst/>
              <a:gdLst/>
              <a:ahLst/>
              <a:cxnLst/>
              <a:rect l="l" t="t" r="r" b="b"/>
              <a:pathLst>
                <a:path w="8558" h="1658" extrusionOk="0">
                  <a:moveTo>
                    <a:pt x="6546" y="0"/>
                  </a:moveTo>
                  <a:cubicBezTo>
                    <a:pt x="6339" y="0"/>
                    <a:pt x="6133" y="11"/>
                    <a:pt x="5928" y="30"/>
                  </a:cubicBezTo>
                  <a:cubicBezTo>
                    <a:pt x="5245" y="94"/>
                    <a:pt x="4575" y="250"/>
                    <a:pt x="3907" y="391"/>
                  </a:cubicBezTo>
                  <a:cubicBezTo>
                    <a:pt x="3572" y="462"/>
                    <a:pt x="3235" y="538"/>
                    <a:pt x="2893" y="561"/>
                  </a:cubicBezTo>
                  <a:cubicBezTo>
                    <a:pt x="2808" y="567"/>
                    <a:pt x="2723" y="569"/>
                    <a:pt x="2638" y="569"/>
                  </a:cubicBezTo>
                  <a:cubicBezTo>
                    <a:pt x="2423" y="569"/>
                    <a:pt x="2208" y="552"/>
                    <a:pt x="1995" y="521"/>
                  </a:cubicBezTo>
                  <a:cubicBezTo>
                    <a:pt x="1480" y="448"/>
                    <a:pt x="977" y="309"/>
                    <a:pt x="465" y="210"/>
                  </a:cubicBezTo>
                  <a:cubicBezTo>
                    <a:pt x="254" y="590"/>
                    <a:pt x="95" y="1003"/>
                    <a:pt x="0" y="1438"/>
                  </a:cubicBezTo>
                  <a:cubicBezTo>
                    <a:pt x="280" y="1264"/>
                    <a:pt x="589" y="1139"/>
                    <a:pt x="911" y="1074"/>
                  </a:cubicBezTo>
                  <a:cubicBezTo>
                    <a:pt x="1100" y="1037"/>
                    <a:pt x="1293" y="1021"/>
                    <a:pt x="1485" y="1021"/>
                  </a:cubicBezTo>
                  <a:cubicBezTo>
                    <a:pt x="1604" y="1021"/>
                    <a:pt x="1722" y="1027"/>
                    <a:pt x="1840" y="1038"/>
                  </a:cubicBezTo>
                  <a:cubicBezTo>
                    <a:pt x="2533" y="1108"/>
                    <a:pt x="3186" y="1358"/>
                    <a:pt x="3861" y="1518"/>
                  </a:cubicBezTo>
                  <a:cubicBezTo>
                    <a:pt x="4213" y="1601"/>
                    <a:pt x="4572" y="1658"/>
                    <a:pt x="4935" y="1658"/>
                  </a:cubicBezTo>
                  <a:cubicBezTo>
                    <a:pt x="4954" y="1658"/>
                    <a:pt x="4973" y="1657"/>
                    <a:pt x="4992" y="1657"/>
                  </a:cubicBezTo>
                  <a:cubicBezTo>
                    <a:pt x="5365" y="1650"/>
                    <a:pt x="5735" y="1561"/>
                    <a:pt x="6089" y="1455"/>
                  </a:cubicBezTo>
                  <a:cubicBezTo>
                    <a:pt x="6437" y="1351"/>
                    <a:pt x="6775" y="1225"/>
                    <a:pt x="7119" y="1113"/>
                  </a:cubicBezTo>
                  <a:cubicBezTo>
                    <a:pt x="7466" y="1000"/>
                    <a:pt x="7819" y="904"/>
                    <a:pt x="8176" y="834"/>
                  </a:cubicBezTo>
                  <a:cubicBezTo>
                    <a:pt x="8302" y="810"/>
                    <a:pt x="8431" y="789"/>
                    <a:pt x="8557" y="770"/>
                  </a:cubicBezTo>
                  <a:cubicBezTo>
                    <a:pt x="8481" y="577"/>
                    <a:pt x="8392" y="389"/>
                    <a:pt x="8292" y="209"/>
                  </a:cubicBezTo>
                  <a:cubicBezTo>
                    <a:pt x="8145" y="181"/>
                    <a:pt x="7998" y="156"/>
                    <a:pt x="7851" y="134"/>
                  </a:cubicBezTo>
                  <a:cubicBezTo>
                    <a:pt x="7550" y="88"/>
                    <a:pt x="7248" y="37"/>
                    <a:pt x="6944" y="15"/>
                  </a:cubicBezTo>
                  <a:cubicBezTo>
                    <a:pt x="6811" y="5"/>
                    <a:pt x="6678" y="0"/>
                    <a:pt x="6546"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0"/>
            <p:cNvSpPr/>
            <p:nvPr/>
          </p:nvSpPr>
          <p:spPr>
            <a:xfrm>
              <a:off x="2488229" y="6099572"/>
              <a:ext cx="424504" cy="62489"/>
            </a:xfrm>
            <a:custGeom>
              <a:avLst/>
              <a:gdLst/>
              <a:ahLst/>
              <a:cxnLst/>
              <a:rect l="l" t="t" r="r" b="b"/>
              <a:pathLst>
                <a:path w="8906" h="1311" extrusionOk="0">
                  <a:moveTo>
                    <a:pt x="3224" y="0"/>
                  </a:moveTo>
                  <a:cubicBezTo>
                    <a:pt x="2751" y="0"/>
                    <a:pt x="2278" y="33"/>
                    <a:pt x="1814" y="121"/>
                  </a:cubicBezTo>
                  <a:cubicBezTo>
                    <a:pt x="1161" y="246"/>
                    <a:pt x="532" y="491"/>
                    <a:pt x="0" y="891"/>
                  </a:cubicBezTo>
                  <a:cubicBezTo>
                    <a:pt x="24" y="1033"/>
                    <a:pt x="53" y="1173"/>
                    <a:pt x="89" y="1311"/>
                  </a:cubicBezTo>
                  <a:cubicBezTo>
                    <a:pt x="125" y="1284"/>
                    <a:pt x="159" y="1258"/>
                    <a:pt x="194" y="1235"/>
                  </a:cubicBezTo>
                  <a:cubicBezTo>
                    <a:pt x="714" y="887"/>
                    <a:pt x="1327" y="697"/>
                    <a:pt x="1937" y="591"/>
                  </a:cubicBezTo>
                  <a:cubicBezTo>
                    <a:pt x="2445" y="503"/>
                    <a:pt x="2961" y="471"/>
                    <a:pt x="3476" y="471"/>
                  </a:cubicBezTo>
                  <a:cubicBezTo>
                    <a:pt x="3596" y="471"/>
                    <a:pt x="3717" y="473"/>
                    <a:pt x="3837" y="476"/>
                  </a:cubicBezTo>
                  <a:cubicBezTo>
                    <a:pt x="4602" y="497"/>
                    <a:pt x="5355" y="617"/>
                    <a:pt x="6112" y="732"/>
                  </a:cubicBezTo>
                  <a:cubicBezTo>
                    <a:pt x="6723" y="824"/>
                    <a:pt x="7339" y="904"/>
                    <a:pt x="7957" y="904"/>
                  </a:cubicBezTo>
                  <a:cubicBezTo>
                    <a:pt x="8110" y="904"/>
                    <a:pt x="8262" y="899"/>
                    <a:pt x="8415" y="889"/>
                  </a:cubicBezTo>
                  <a:cubicBezTo>
                    <a:pt x="8562" y="878"/>
                    <a:pt x="8710" y="863"/>
                    <a:pt x="8858" y="842"/>
                  </a:cubicBezTo>
                  <a:cubicBezTo>
                    <a:pt x="8886" y="659"/>
                    <a:pt x="8902" y="473"/>
                    <a:pt x="8906" y="285"/>
                  </a:cubicBezTo>
                  <a:lnTo>
                    <a:pt x="8906" y="285"/>
                  </a:lnTo>
                  <a:cubicBezTo>
                    <a:pt x="8672" y="327"/>
                    <a:pt x="8436" y="353"/>
                    <a:pt x="8200" y="367"/>
                  </a:cubicBezTo>
                  <a:cubicBezTo>
                    <a:pt x="8063" y="376"/>
                    <a:pt x="7926" y="379"/>
                    <a:pt x="7790" y="379"/>
                  </a:cubicBezTo>
                  <a:cubicBezTo>
                    <a:pt x="7211" y="379"/>
                    <a:pt x="6636" y="313"/>
                    <a:pt x="6060" y="242"/>
                  </a:cubicBezTo>
                  <a:cubicBezTo>
                    <a:pt x="5353" y="154"/>
                    <a:pt x="4646" y="63"/>
                    <a:pt x="3934" y="22"/>
                  </a:cubicBezTo>
                  <a:cubicBezTo>
                    <a:pt x="3698" y="8"/>
                    <a:pt x="3461" y="0"/>
                    <a:pt x="3224"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0"/>
            <p:cNvSpPr/>
            <p:nvPr/>
          </p:nvSpPr>
          <p:spPr>
            <a:xfrm>
              <a:off x="2553101" y="6257391"/>
              <a:ext cx="234226" cy="64491"/>
            </a:xfrm>
            <a:custGeom>
              <a:avLst/>
              <a:gdLst/>
              <a:ahLst/>
              <a:cxnLst/>
              <a:rect l="l" t="t" r="r" b="b"/>
              <a:pathLst>
                <a:path w="4914" h="1353" extrusionOk="0">
                  <a:moveTo>
                    <a:pt x="792" y="1"/>
                  </a:moveTo>
                  <a:cubicBezTo>
                    <a:pt x="522" y="1"/>
                    <a:pt x="252" y="40"/>
                    <a:pt x="0" y="139"/>
                  </a:cubicBezTo>
                  <a:cubicBezTo>
                    <a:pt x="803" y="891"/>
                    <a:pt x="1879" y="1353"/>
                    <a:pt x="3065" y="1353"/>
                  </a:cubicBezTo>
                  <a:cubicBezTo>
                    <a:pt x="3725" y="1353"/>
                    <a:pt x="4349" y="1208"/>
                    <a:pt x="4913" y="954"/>
                  </a:cubicBezTo>
                  <a:cubicBezTo>
                    <a:pt x="4910" y="952"/>
                    <a:pt x="4905" y="952"/>
                    <a:pt x="4902" y="952"/>
                  </a:cubicBezTo>
                  <a:cubicBezTo>
                    <a:pt x="4673" y="943"/>
                    <a:pt x="4445" y="904"/>
                    <a:pt x="4223" y="854"/>
                  </a:cubicBezTo>
                  <a:cubicBezTo>
                    <a:pt x="3711" y="737"/>
                    <a:pt x="3215" y="562"/>
                    <a:pt x="2716" y="402"/>
                  </a:cubicBezTo>
                  <a:cubicBezTo>
                    <a:pt x="2212" y="242"/>
                    <a:pt x="1700" y="85"/>
                    <a:pt x="1173" y="24"/>
                  </a:cubicBezTo>
                  <a:cubicBezTo>
                    <a:pt x="1047" y="9"/>
                    <a:pt x="920" y="1"/>
                    <a:pt x="792"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0"/>
            <p:cNvSpPr/>
            <p:nvPr/>
          </p:nvSpPr>
          <p:spPr>
            <a:xfrm>
              <a:off x="2466160" y="5890180"/>
              <a:ext cx="409681" cy="296190"/>
            </a:xfrm>
            <a:custGeom>
              <a:avLst/>
              <a:gdLst/>
              <a:ahLst/>
              <a:cxnLst/>
              <a:rect l="l" t="t" r="r" b="b"/>
              <a:pathLst>
                <a:path w="8595" h="6214" extrusionOk="0">
                  <a:moveTo>
                    <a:pt x="4890" y="1"/>
                  </a:moveTo>
                  <a:cubicBezTo>
                    <a:pt x="4660" y="1"/>
                    <a:pt x="4430" y="19"/>
                    <a:pt x="4202" y="56"/>
                  </a:cubicBezTo>
                  <a:cubicBezTo>
                    <a:pt x="2473" y="337"/>
                    <a:pt x="1001" y="1623"/>
                    <a:pt x="546" y="3321"/>
                  </a:cubicBezTo>
                  <a:cubicBezTo>
                    <a:pt x="293" y="4267"/>
                    <a:pt x="350" y="5309"/>
                    <a:pt x="734" y="6211"/>
                  </a:cubicBezTo>
                  <a:cubicBezTo>
                    <a:pt x="735" y="6213"/>
                    <a:pt x="737" y="6214"/>
                    <a:pt x="738" y="6214"/>
                  </a:cubicBezTo>
                  <a:cubicBezTo>
                    <a:pt x="741" y="6214"/>
                    <a:pt x="744" y="6212"/>
                    <a:pt x="743" y="6208"/>
                  </a:cubicBezTo>
                  <a:cubicBezTo>
                    <a:pt x="1" y="4069"/>
                    <a:pt x="823" y="1657"/>
                    <a:pt x="2870" y="597"/>
                  </a:cubicBezTo>
                  <a:cubicBezTo>
                    <a:pt x="3512" y="264"/>
                    <a:pt x="4194" y="108"/>
                    <a:pt x="4868" y="108"/>
                  </a:cubicBezTo>
                  <a:cubicBezTo>
                    <a:pt x="6269" y="108"/>
                    <a:pt x="7637" y="782"/>
                    <a:pt x="8547" y="1944"/>
                  </a:cubicBezTo>
                  <a:cubicBezTo>
                    <a:pt x="8551" y="1950"/>
                    <a:pt x="8557" y="1952"/>
                    <a:pt x="8563" y="1952"/>
                  </a:cubicBezTo>
                  <a:cubicBezTo>
                    <a:pt x="8578" y="1952"/>
                    <a:pt x="8595" y="1933"/>
                    <a:pt x="8584" y="1917"/>
                  </a:cubicBezTo>
                  <a:cubicBezTo>
                    <a:pt x="7763" y="715"/>
                    <a:pt x="6335" y="1"/>
                    <a:pt x="4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0"/>
            <p:cNvSpPr/>
            <p:nvPr/>
          </p:nvSpPr>
          <p:spPr>
            <a:xfrm>
              <a:off x="2672025" y="6254770"/>
              <a:ext cx="184130" cy="68066"/>
            </a:xfrm>
            <a:custGeom>
              <a:avLst/>
              <a:gdLst/>
              <a:ahLst/>
              <a:cxnLst/>
              <a:rect l="l" t="t" r="r" b="b"/>
              <a:pathLst>
                <a:path w="3863" h="1428" extrusionOk="0">
                  <a:moveTo>
                    <a:pt x="3819" y="1"/>
                  </a:moveTo>
                  <a:cubicBezTo>
                    <a:pt x="3812" y="1"/>
                    <a:pt x="3805" y="3"/>
                    <a:pt x="3799" y="9"/>
                  </a:cubicBezTo>
                  <a:cubicBezTo>
                    <a:pt x="3297" y="487"/>
                    <a:pt x="2791" y="888"/>
                    <a:pt x="2130" y="1127"/>
                  </a:cubicBezTo>
                  <a:cubicBezTo>
                    <a:pt x="1435" y="1378"/>
                    <a:pt x="729" y="1371"/>
                    <a:pt x="2" y="1392"/>
                  </a:cubicBezTo>
                  <a:cubicBezTo>
                    <a:pt x="1" y="1392"/>
                    <a:pt x="1" y="1394"/>
                    <a:pt x="2" y="1394"/>
                  </a:cubicBezTo>
                  <a:cubicBezTo>
                    <a:pt x="215" y="1416"/>
                    <a:pt x="432" y="1428"/>
                    <a:pt x="649" y="1428"/>
                  </a:cubicBezTo>
                  <a:cubicBezTo>
                    <a:pt x="1859" y="1428"/>
                    <a:pt x="3090" y="1063"/>
                    <a:pt x="3847" y="46"/>
                  </a:cubicBezTo>
                  <a:cubicBezTo>
                    <a:pt x="3863" y="24"/>
                    <a:pt x="3841" y="1"/>
                    <a:pt x="3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0"/>
            <p:cNvSpPr/>
            <p:nvPr/>
          </p:nvSpPr>
          <p:spPr>
            <a:xfrm>
              <a:off x="2649289" y="6005434"/>
              <a:ext cx="41564" cy="41564"/>
            </a:xfrm>
            <a:custGeom>
              <a:avLst/>
              <a:gdLst/>
              <a:ahLst/>
              <a:cxnLst/>
              <a:rect l="l" t="t" r="r" b="b"/>
              <a:pathLst>
                <a:path w="872" h="872" extrusionOk="0">
                  <a:moveTo>
                    <a:pt x="436" y="1"/>
                  </a:moveTo>
                  <a:cubicBezTo>
                    <a:pt x="195" y="1"/>
                    <a:pt x="1" y="195"/>
                    <a:pt x="1" y="436"/>
                  </a:cubicBezTo>
                  <a:cubicBezTo>
                    <a:pt x="1" y="677"/>
                    <a:pt x="195" y="872"/>
                    <a:pt x="436" y="872"/>
                  </a:cubicBezTo>
                  <a:cubicBezTo>
                    <a:pt x="677" y="872"/>
                    <a:pt x="872" y="677"/>
                    <a:pt x="872" y="436"/>
                  </a:cubicBezTo>
                  <a:cubicBezTo>
                    <a:pt x="872" y="195"/>
                    <a:pt x="677" y="1"/>
                    <a:pt x="43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0"/>
            <p:cNvSpPr/>
            <p:nvPr/>
          </p:nvSpPr>
          <p:spPr>
            <a:xfrm>
              <a:off x="2770120" y="6005434"/>
              <a:ext cx="41612" cy="41564"/>
            </a:xfrm>
            <a:custGeom>
              <a:avLst/>
              <a:gdLst/>
              <a:ahLst/>
              <a:cxnLst/>
              <a:rect l="l" t="t" r="r" b="b"/>
              <a:pathLst>
                <a:path w="873" h="872" extrusionOk="0">
                  <a:moveTo>
                    <a:pt x="436" y="1"/>
                  </a:moveTo>
                  <a:cubicBezTo>
                    <a:pt x="195" y="1"/>
                    <a:pt x="0" y="195"/>
                    <a:pt x="0" y="436"/>
                  </a:cubicBezTo>
                  <a:cubicBezTo>
                    <a:pt x="0" y="677"/>
                    <a:pt x="195" y="872"/>
                    <a:pt x="436" y="872"/>
                  </a:cubicBezTo>
                  <a:cubicBezTo>
                    <a:pt x="676" y="872"/>
                    <a:pt x="872" y="677"/>
                    <a:pt x="872" y="436"/>
                  </a:cubicBezTo>
                  <a:cubicBezTo>
                    <a:pt x="872" y="195"/>
                    <a:pt x="676" y="1"/>
                    <a:pt x="43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0"/>
            <p:cNvSpPr/>
            <p:nvPr/>
          </p:nvSpPr>
          <p:spPr>
            <a:xfrm>
              <a:off x="2712254" y="5994042"/>
              <a:ext cx="36130" cy="22927"/>
            </a:xfrm>
            <a:custGeom>
              <a:avLst/>
              <a:gdLst/>
              <a:ahLst/>
              <a:cxnLst/>
              <a:rect l="l" t="t" r="r" b="b"/>
              <a:pathLst>
                <a:path w="758" h="481" extrusionOk="0">
                  <a:moveTo>
                    <a:pt x="690" y="1"/>
                  </a:moveTo>
                  <a:cubicBezTo>
                    <a:pt x="652" y="1"/>
                    <a:pt x="622" y="31"/>
                    <a:pt x="622" y="68"/>
                  </a:cubicBezTo>
                  <a:cubicBezTo>
                    <a:pt x="622" y="79"/>
                    <a:pt x="617" y="345"/>
                    <a:pt x="412" y="345"/>
                  </a:cubicBezTo>
                  <a:cubicBezTo>
                    <a:pt x="194" y="345"/>
                    <a:pt x="144" y="132"/>
                    <a:pt x="141" y="121"/>
                  </a:cubicBezTo>
                  <a:cubicBezTo>
                    <a:pt x="135" y="89"/>
                    <a:pt x="107" y="68"/>
                    <a:pt x="75" y="68"/>
                  </a:cubicBezTo>
                  <a:cubicBezTo>
                    <a:pt x="71" y="68"/>
                    <a:pt x="66" y="68"/>
                    <a:pt x="61" y="69"/>
                  </a:cubicBezTo>
                  <a:cubicBezTo>
                    <a:pt x="25" y="77"/>
                    <a:pt x="1" y="112"/>
                    <a:pt x="9" y="148"/>
                  </a:cubicBezTo>
                  <a:cubicBezTo>
                    <a:pt x="34" y="264"/>
                    <a:pt x="149" y="480"/>
                    <a:pt x="412" y="480"/>
                  </a:cubicBezTo>
                  <a:cubicBezTo>
                    <a:pt x="685" y="480"/>
                    <a:pt x="758" y="210"/>
                    <a:pt x="757" y="69"/>
                  </a:cubicBezTo>
                  <a:cubicBezTo>
                    <a:pt x="757" y="31"/>
                    <a:pt x="726" y="1"/>
                    <a:pt x="6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0"/>
            <p:cNvSpPr/>
            <p:nvPr/>
          </p:nvSpPr>
          <p:spPr>
            <a:xfrm>
              <a:off x="2667401" y="5975786"/>
              <a:ext cx="36130" cy="22975"/>
            </a:xfrm>
            <a:custGeom>
              <a:avLst/>
              <a:gdLst/>
              <a:ahLst/>
              <a:cxnLst/>
              <a:rect l="l" t="t" r="r" b="b"/>
              <a:pathLst>
                <a:path w="758" h="482" extrusionOk="0">
                  <a:moveTo>
                    <a:pt x="689" y="1"/>
                  </a:moveTo>
                  <a:cubicBezTo>
                    <a:pt x="652" y="1"/>
                    <a:pt x="621" y="31"/>
                    <a:pt x="621" y="69"/>
                  </a:cubicBezTo>
                  <a:cubicBezTo>
                    <a:pt x="621" y="80"/>
                    <a:pt x="619" y="346"/>
                    <a:pt x="412" y="346"/>
                  </a:cubicBezTo>
                  <a:cubicBezTo>
                    <a:pt x="195" y="346"/>
                    <a:pt x="144" y="133"/>
                    <a:pt x="141" y="122"/>
                  </a:cubicBezTo>
                  <a:cubicBezTo>
                    <a:pt x="134" y="90"/>
                    <a:pt x="106" y="68"/>
                    <a:pt x="75" y="68"/>
                  </a:cubicBezTo>
                  <a:cubicBezTo>
                    <a:pt x="70" y="68"/>
                    <a:pt x="66" y="69"/>
                    <a:pt x="61" y="70"/>
                  </a:cubicBezTo>
                  <a:cubicBezTo>
                    <a:pt x="25" y="78"/>
                    <a:pt x="1" y="113"/>
                    <a:pt x="9" y="149"/>
                  </a:cubicBezTo>
                  <a:cubicBezTo>
                    <a:pt x="34" y="265"/>
                    <a:pt x="149" y="481"/>
                    <a:pt x="412" y="481"/>
                  </a:cubicBezTo>
                  <a:cubicBezTo>
                    <a:pt x="685" y="481"/>
                    <a:pt x="757" y="211"/>
                    <a:pt x="757" y="69"/>
                  </a:cubicBezTo>
                  <a:cubicBezTo>
                    <a:pt x="757" y="31"/>
                    <a:pt x="727" y="1"/>
                    <a:pt x="6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0"/>
            <p:cNvSpPr/>
            <p:nvPr/>
          </p:nvSpPr>
          <p:spPr>
            <a:xfrm>
              <a:off x="2753389" y="5975739"/>
              <a:ext cx="36082" cy="23022"/>
            </a:xfrm>
            <a:custGeom>
              <a:avLst/>
              <a:gdLst/>
              <a:ahLst/>
              <a:cxnLst/>
              <a:rect l="l" t="t" r="r" b="b"/>
              <a:pathLst>
                <a:path w="757" h="483" extrusionOk="0">
                  <a:moveTo>
                    <a:pt x="688" y="1"/>
                  </a:moveTo>
                  <a:cubicBezTo>
                    <a:pt x="650" y="1"/>
                    <a:pt x="621" y="30"/>
                    <a:pt x="621" y="69"/>
                  </a:cubicBezTo>
                  <a:cubicBezTo>
                    <a:pt x="621" y="80"/>
                    <a:pt x="618" y="346"/>
                    <a:pt x="412" y="346"/>
                  </a:cubicBezTo>
                  <a:cubicBezTo>
                    <a:pt x="194" y="346"/>
                    <a:pt x="143" y="132"/>
                    <a:pt x="141" y="122"/>
                  </a:cubicBezTo>
                  <a:cubicBezTo>
                    <a:pt x="133" y="91"/>
                    <a:pt x="106" y="69"/>
                    <a:pt x="74" y="69"/>
                  </a:cubicBezTo>
                  <a:cubicBezTo>
                    <a:pt x="69" y="69"/>
                    <a:pt x="65" y="70"/>
                    <a:pt x="60" y="71"/>
                  </a:cubicBezTo>
                  <a:cubicBezTo>
                    <a:pt x="23" y="79"/>
                    <a:pt x="0" y="114"/>
                    <a:pt x="8" y="150"/>
                  </a:cubicBezTo>
                  <a:cubicBezTo>
                    <a:pt x="33" y="266"/>
                    <a:pt x="148" y="482"/>
                    <a:pt x="412" y="482"/>
                  </a:cubicBezTo>
                  <a:cubicBezTo>
                    <a:pt x="684" y="482"/>
                    <a:pt x="755" y="212"/>
                    <a:pt x="756" y="69"/>
                  </a:cubicBezTo>
                  <a:cubicBezTo>
                    <a:pt x="756" y="30"/>
                    <a:pt x="727" y="1"/>
                    <a:pt x="6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7" name="Google Shape;3217;p40"/>
          <p:cNvGrpSpPr/>
          <p:nvPr/>
        </p:nvGrpSpPr>
        <p:grpSpPr>
          <a:xfrm>
            <a:off x="5816326" y="382660"/>
            <a:ext cx="1510223" cy="947058"/>
            <a:chOff x="3412760" y="-653963"/>
            <a:chExt cx="585040" cy="366878"/>
          </a:xfrm>
        </p:grpSpPr>
        <p:sp>
          <p:nvSpPr>
            <p:cNvPr id="3218" name="Google Shape;3218;p40"/>
            <p:cNvSpPr/>
            <p:nvPr/>
          </p:nvSpPr>
          <p:spPr>
            <a:xfrm>
              <a:off x="3414571" y="-540044"/>
              <a:ext cx="581132" cy="252958"/>
            </a:xfrm>
            <a:custGeom>
              <a:avLst/>
              <a:gdLst/>
              <a:ahLst/>
              <a:cxnLst/>
              <a:rect l="l" t="t" r="r" b="b"/>
              <a:pathLst>
                <a:path w="12192" h="5307" extrusionOk="0">
                  <a:moveTo>
                    <a:pt x="3393" y="0"/>
                  </a:moveTo>
                  <a:cubicBezTo>
                    <a:pt x="1110" y="0"/>
                    <a:pt x="124" y="795"/>
                    <a:pt x="124" y="795"/>
                  </a:cubicBezTo>
                  <a:cubicBezTo>
                    <a:pt x="124" y="795"/>
                    <a:pt x="0" y="3363"/>
                    <a:pt x="4807" y="4842"/>
                  </a:cubicBezTo>
                  <a:cubicBezTo>
                    <a:pt x="5896" y="5177"/>
                    <a:pt x="6870" y="5306"/>
                    <a:pt x="7725" y="5306"/>
                  </a:cubicBezTo>
                  <a:cubicBezTo>
                    <a:pt x="10649" y="5306"/>
                    <a:pt x="12192" y="3795"/>
                    <a:pt x="12192" y="3795"/>
                  </a:cubicBezTo>
                  <a:cubicBezTo>
                    <a:pt x="12192" y="3795"/>
                    <a:pt x="10801" y="1440"/>
                    <a:pt x="6375" y="383"/>
                  </a:cubicBezTo>
                  <a:cubicBezTo>
                    <a:pt x="5203" y="103"/>
                    <a:pt x="4214" y="0"/>
                    <a:pt x="3393" y="0"/>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0"/>
            <p:cNvSpPr/>
            <p:nvPr/>
          </p:nvSpPr>
          <p:spPr>
            <a:xfrm>
              <a:off x="3553657" y="-650579"/>
              <a:ext cx="350147" cy="221261"/>
            </a:xfrm>
            <a:custGeom>
              <a:avLst/>
              <a:gdLst/>
              <a:ahLst/>
              <a:cxnLst/>
              <a:rect l="l" t="t" r="r" b="b"/>
              <a:pathLst>
                <a:path w="7346" h="4642" extrusionOk="0">
                  <a:moveTo>
                    <a:pt x="3290" y="1"/>
                  </a:moveTo>
                  <a:cubicBezTo>
                    <a:pt x="565" y="1"/>
                    <a:pt x="1" y="3058"/>
                    <a:pt x="1" y="3058"/>
                  </a:cubicBezTo>
                  <a:cubicBezTo>
                    <a:pt x="1" y="3058"/>
                    <a:pt x="651" y="3860"/>
                    <a:pt x="2796" y="4368"/>
                  </a:cubicBezTo>
                  <a:cubicBezTo>
                    <a:pt x="3664" y="4574"/>
                    <a:pt x="4335" y="4641"/>
                    <a:pt x="4842" y="4641"/>
                  </a:cubicBezTo>
                  <a:cubicBezTo>
                    <a:pt x="5802" y="4641"/>
                    <a:pt x="6173" y="4400"/>
                    <a:pt x="6173" y="4400"/>
                  </a:cubicBezTo>
                  <a:cubicBezTo>
                    <a:pt x="6173" y="4400"/>
                    <a:pt x="7346" y="652"/>
                    <a:pt x="4004" y="66"/>
                  </a:cubicBezTo>
                  <a:cubicBezTo>
                    <a:pt x="3751" y="21"/>
                    <a:pt x="3513" y="1"/>
                    <a:pt x="3290" y="1"/>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0"/>
            <p:cNvSpPr/>
            <p:nvPr/>
          </p:nvSpPr>
          <p:spPr>
            <a:xfrm>
              <a:off x="3414571" y="-504724"/>
              <a:ext cx="571885" cy="217638"/>
            </a:xfrm>
            <a:custGeom>
              <a:avLst/>
              <a:gdLst/>
              <a:ahLst/>
              <a:cxnLst/>
              <a:rect l="l" t="t" r="r" b="b"/>
              <a:pathLst>
                <a:path w="11998" h="4566" extrusionOk="0">
                  <a:moveTo>
                    <a:pt x="197" y="1"/>
                  </a:moveTo>
                  <a:cubicBezTo>
                    <a:pt x="149" y="34"/>
                    <a:pt x="124" y="53"/>
                    <a:pt x="124" y="53"/>
                  </a:cubicBezTo>
                  <a:cubicBezTo>
                    <a:pt x="124" y="53"/>
                    <a:pt x="0" y="2624"/>
                    <a:pt x="4807" y="4101"/>
                  </a:cubicBezTo>
                  <a:cubicBezTo>
                    <a:pt x="5896" y="4436"/>
                    <a:pt x="6869" y="4565"/>
                    <a:pt x="7725" y="4565"/>
                  </a:cubicBezTo>
                  <a:cubicBezTo>
                    <a:pt x="10047" y="4565"/>
                    <a:pt x="11498" y="3612"/>
                    <a:pt x="11997" y="3220"/>
                  </a:cubicBezTo>
                  <a:lnTo>
                    <a:pt x="11997" y="3220"/>
                  </a:lnTo>
                  <a:cubicBezTo>
                    <a:pt x="11857" y="3232"/>
                    <a:pt x="11607" y="3243"/>
                    <a:pt x="11266" y="3243"/>
                  </a:cubicBezTo>
                  <a:cubicBezTo>
                    <a:pt x="10190" y="3243"/>
                    <a:pt x="8202" y="3127"/>
                    <a:pt x="5850" y="2525"/>
                  </a:cubicBezTo>
                  <a:cubicBezTo>
                    <a:pt x="2228" y="1596"/>
                    <a:pt x="655" y="470"/>
                    <a:pt x="197"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0"/>
            <p:cNvSpPr/>
            <p:nvPr/>
          </p:nvSpPr>
          <p:spPr>
            <a:xfrm>
              <a:off x="3448270" y="-502770"/>
              <a:ext cx="56769" cy="51669"/>
            </a:xfrm>
            <a:custGeom>
              <a:avLst/>
              <a:gdLst/>
              <a:ahLst/>
              <a:cxnLst/>
              <a:rect l="l" t="t" r="r" b="b"/>
              <a:pathLst>
                <a:path w="1191" h="1084" extrusionOk="0">
                  <a:moveTo>
                    <a:pt x="596" y="0"/>
                  </a:moveTo>
                  <a:cubicBezTo>
                    <a:pt x="457" y="0"/>
                    <a:pt x="318" y="53"/>
                    <a:pt x="212" y="159"/>
                  </a:cubicBezTo>
                  <a:cubicBezTo>
                    <a:pt x="1" y="370"/>
                    <a:pt x="1" y="714"/>
                    <a:pt x="212" y="925"/>
                  </a:cubicBezTo>
                  <a:cubicBezTo>
                    <a:pt x="318" y="1031"/>
                    <a:pt x="457" y="1084"/>
                    <a:pt x="596" y="1084"/>
                  </a:cubicBezTo>
                  <a:cubicBezTo>
                    <a:pt x="734" y="1084"/>
                    <a:pt x="873" y="1031"/>
                    <a:pt x="979" y="925"/>
                  </a:cubicBezTo>
                  <a:cubicBezTo>
                    <a:pt x="1190" y="714"/>
                    <a:pt x="1190" y="370"/>
                    <a:pt x="979" y="159"/>
                  </a:cubicBezTo>
                  <a:cubicBezTo>
                    <a:pt x="873" y="53"/>
                    <a:pt x="734" y="0"/>
                    <a:pt x="5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0"/>
            <p:cNvSpPr/>
            <p:nvPr/>
          </p:nvSpPr>
          <p:spPr>
            <a:xfrm>
              <a:off x="3456659" y="-495191"/>
              <a:ext cx="40182" cy="36511"/>
            </a:xfrm>
            <a:custGeom>
              <a:avLst/>
              <a:gdLst/>
              <a:ahLst/>
              <a:cxnLst/>
              <a:rect l="l" t="t" r="r" b="b"/>
              <a:pathLst>
                <a:path w="843" h="766" extrusionOk="0">
                  <a:moveTo>
                    <a:pt x="421" y="1"/>
                  </a:moveTo>
                  <a:cubicBezTo>
                    <a:pt x="248" y="1"/>
                    <a:pt x="91" y="119"/>
                    <a:pt x="49" y="295"/>
                  </a:cubicBezTo>
                  <a:cubicBezTo>
                    <a:pt x="1" y="500"/>
                    <a:pt x="127" y="707"/>
                    <a:pt x="334" y="756"/>
                  </a:cubicBezTo>
                  <a:cubicBezTo>
                    <a:pt x="363" y="762"/>
                    <a:pt x="393" y="766"/>
                    <a:pt x="421" y="766"/>
                  </a:cubicBezTo>
                  <a:cubicBezTo>
                    <a:pt x="595" y="766"/>
                    <a:pt x="751" y="648"/>
                    <a:pt x="794" y="472"/>
                  </a:cubicBezTo>
                  <a:cubicBezTo>
                    <a:pt x="842" y="266"/>
                    <a:pt x="716" y="59"/>
                    <a:pt x="510" y="11"/>
                  </a:cubicBezTo>
                  <a:cubicBezTo>
                    <a:pt x="480" y="4"/>
                    <a:pt x="450" y="1"/>
                    <a:pt x="421"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0"/>
            <p:cNvSpPr/>
            <p:nvPr/>
          </p:nvSpPr>
          <p:spPr>
            <a:xfrm>
              <a:off x="3563619" y="-437612"/>
              <a:ext cx="56817" cy="51717"/>
            </a:xfrm>
            <a:custGeom>
              <a:avLst/>
              <a:gdLst/>
              <a:ahLst/>
              <a:cxnLst/>
              <a:rect l="l" t="t" r="r" b="b"/>
              <a:pathLst>
                <a:path w="1192" h="1085" extrusionOk="0">
                  <a:moveTo>
                    <a:pt x="596" y="1"/>
                  </a:moveTo>
                  <a:cubicBezTo>
                    <a:pt x="351" y="1"/>
                    <a:pt x="128" y="169"/>
                    <a:pt x="69" y="417"/>
                  </a:cubicBezTo>
                  <a:cubicBezTo>
                    <a:pt x="0" y="707"/>
                    <a:pt x="180" y="1000"/>
                    <a:pt x="471" y="1070"/>
                  </a:cubicBezTo>
                  <a:cubicBezTo>
                    <a:pt x="513" y="1080"/>
                    <a:pt x="555" y="1084"/>
                    <a:pt x="597" y="1084"/>
                  </a:cubicBezTo>
                  <a:cubicBezTo>
                    <a:pt x="841" y="1084"/>
                    <a:pt x="1063" y="917"/>
                    <a:pt x="1122" y="668"/>
                  </a:cubicBezTo>
                  <a:cubicBezTo>
                    <a:pt x="1192" y="377"/>
                    <a:pt x="1011" y="86"/>
                    <a:pt x="720" y="15"/>
                  </a:cubicBezTo>
                  <a:cubicBezTo>
                    <a:pt x="679" y="6"/>
                    <a:pt x="637" y="1"/>
                    <a:pt x="5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0"/>
            <p:cNvSpPr/>
            <p:nvPr/>
          </p:nvSpPr>
          <p:spPr>
            <a:xfrm>
              <a:off x="3571961" y="-429985"/>
              <a:ext cx="40134" cy="36511"/>
            </a:xfrm>
            <a:custGeom>
              <a:avLst/>
              <a:gdLst/>
              <a:ahLst/>
              <a:cxnLst/>
              <a:rect l="l" t="t" r="r" b="b"/>
              <a:pathLst>
                <a:path w="842" h="766" extrusionOk="0">
                  <a:moveTo>
                    <a:pt x="421" y="0"/>
                  </a:moveTo>
                  <a:cubicBezTo>
                    <a:pt x="248" y="0"/>
                    <a:pt x="90" y="118"/>
                    <a:pt x="48" y="294"/>
                  </a:cubicBezTo>
                  <a:cubicBezTo>
                    <a:pt x="0" y="499"/>
                    <a:pt x="127" y="707"/>
                    <a:pt x="333" y="755"/>
                  </a:cubicBezTo>
                  <a:cubicBezTo>
                    <a:pt x="363" y="762"/>
                    <a:pt x="393" y="766"/>
                    <a:pt x="423" y="766"/>
                  </a:cubicBezTo>
                  <a:cubicBezTo>
                    <a:pt x="595" y="766"/>
                    <a:pt x="752" y="646"/>
                    <a:pt x="794" y="471"/>
                  </a:cubicBezTo>
                  <a:cubicBezTo>
                    <a:pt x="842" y="266"/>
                    <a:pt x="715" y="59"/>
                    <a:pt x="509" y="10"/>
                  </a:cubicBezTo>
                  <a:cubicBezTo>
                    <a:pt x="479" y="4"/>
                    <a:pt x="450" y="0"/>
                    <a:pt x="421" y="0"/>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0"/>
            <p:cNvSpPr/>
            <p:nvPr/>
          </p:nvSpPr>
          <p:spPr>
            <a:xfrm>
              <a:off x="3730018" y="-390757"/>
              <a:ext cx="56769" cy="51669"/>
            </a:xfrm>
            <a:custGeom>
              <a:avLst/>
              <a:gdLst/>
              <a:ahLst/>
              <a:cxnLst/>
              <a:rect l="l" t="t" r="r" b="b"/>
              <a:pathLst>
                <a:path w="1191" h="1084" extrusionOk="0">
                  <a:moveTo>
                    <a:pt x="596" y="0"/>
                  </a:moveTo>
                  <a:cubicBezTo>
                    <a:pt x="457" y="0"/>
                    <a:pt x="319" y="53"/>
                    <a:pt x="213" y="159"/>
                  </a:cubicBezTo>
                  <a:cubicBezTo>
                    <a:pt x="0" y="370"/>
                    <a:pt x="0" y="714"/>
                    <a:pt x="213" y="925"/>
                  </a:cubicBezTo>
                  <a:cubicBezTo>
                    <a:pt x="319" y="1031"/>
                    <a:pt x="457" y="1084"/>
                    <a:pt x="596" y="1084"/>
                  </a:cubicBezTo>
                  <a:cubicBezTo>
                    <a:pt x="734" y="1084"/>
                    <a:pt x="872" y="1031"/>
                    <a:pt x="978" y="925"/>
                  </a:cubicBezTo>
                  <a:cubicBezTo>
                    <a:pt x="1191" y="714"/>
                    <a:pt x="1191" y="370"/>
                    <a:pt x="978" y="159"/>
                  </a:cubicBezTo>
                  <a:cubicBezTo>
                    <a:pt x="872" y="53"/>
                    <a:pt x="734" y="0"/>
                    <a:pt x="5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0"/>
            <p:cNvSpPr/>
            <p:nvPr/>
          </p:nvSpPr>
          <p:spPr>
            <a:xfrm>
              <a:off x="3738359" y="-383226"/>
              <a:ext cx="40134" cy="36559"/>
            </a:xfrm>
            <a:custGeom>
              <a:avLst/>
              <a:gdLst/>
              <a:ahLst/>
              <a:cxnLst/>
              <a:rect l="l" t="t" r="r" b="b"/>
              <a:pathLst>
                <a:path w="842" h="767" extrusionOk="0">
                  <a:moveTo>
                    <a:pt x="421" y="0"/>
                  </a:moveTo>
                  <a:cubicBezTo>
                    <a:pt x="248" y="0"/>
                    <a:pt x="91" y="118"/>
                    <a:pt x="48" y="295"/>
                  </a:cubicBezTo>
                  <a:cubicBezTo>
                    <a:pt x="0" y="500"/>
                    <a:pt x="127" y="706"/>
                    <a:pt x="333" y="756"/>
                  </a:cubicBezTo>
                  <a:cubicBezTo>
                    <a:pt x="363" y="763"/>
                    <a:pt x="393" y="766"/>
                    <a:pt x="423" y="766"/>
                  </a:cubicBezTo>
                  <a:cubicBezTo>
                    <a:pt x="596" y="766"/>
                    <a:pt x="752" y="648"/>
                    <a:pt x="794" y="471"/>
                  </a:cubicBezTo>
                  <a:cubicBezTo>
                    <a:pt x="842" y="266"/>
                    <a:pt x="715" y="60"/>
                    <a:pt x="509" y="10"/>
                  </a:cubicBezTo>
                  <a:cubicBezTo>
                    <a:pt x="480" y="3"/>
                    <a:pt x="450" y="0"/>
                    <a:pt x="421" y="0"/>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0"/>
            <p:cNvSpPr/>
            <p:nvPr/>
          </p:nvSpPr>
          <p:spPr>
            <a:xfrm>
              <a:off x="3888456" y="-379317"/>
              <a:ext cx="56817" cy="51669"/>
            </a:xfrm>
            <a:custGeom>
              <a:avLst/>
              <a:gdLst/>
              <a:ahLst/>
              <a:cxnLst/>
              <a:rect l="l" t="t" r="r" b="b"/>
              <a:pathLst>
                <a:path w="1192" h="1084" extrusionOk="0">
                  <a:moveTo>
                    <a:pt x="595" y="0"/>
                  </a:moveTo>
                  <a:cubicBezTo>
                    <a:pt x="351" y="0"/>
                    <a:pt x="128" y="168"/>
                    <a:pt x="69" y="417"/>
                  </a:cubicBezTo>
                  <a:cubicBezTo>
                    <a:pt x="0" y="707"/>
                    <a:pt x="180" y="999"/>
                    <a:pt x="471" y="1068"/>
                  </a:cubicBezTo>
                  <a:cubicBezTo>
                    <a:pt x="513" y="1078"/>
                    <a:pt x="555" y="1083"/>
                    <a:pt x="596" y="1083"/>
                  </a:cubicBezTo>
                  <a:cubicBezTo>
                    <a:pt x="841" y="1083"/>
                    <a:pt x="1063" y="915"/>
                    <a:pt x="1122" y="666"/>
                  </a:cubicBezTo>
                  <a:cubicBezTo>
                    <a:pt x="1192" y="376"/>
                    <a:pt x="1011" y="84"/>
                    <a:pt x="720" y="15"/>
                  </a:cubicBezTo>
                  <a:cubicBezTo>
                    <a:pt x="679" y="5"/>
                    <a:pt x="637" y="0"/>
                    <a:pt x="5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0"/>
            <p:cNvSpPr/>
            <p:nvPr/>
          </p:nvSpPr>
          <p:spPr>
            <a:xfrm>
              <a:off x="3896798" y="-371786"/>
              <a:ext cx="40134" cy="36559"/>
            </a:xfrm>
            <a:custGeom>
              <a:avLst/>
              <a:gdLst/>
              <a:ahLst/>
              <a:cxnLst/>
              <a:rect l="l" t="t" r="r" b="b"/>
              <a:pathLst>
                <a:path w="842" h="767" extrusionOk="0">
                  <a:moveTo>
                    <a:pt x="421" y="1"/>
                  </a:moveTo>
                  <a:cubicBezTo>
                    <a:pt x="247" y="1"/>
                    <a:pt x="89" y="119"/>
                    <a:pt x="48" y="296"/>
                  </a:cubicBezTo>
                  <a:cubicBezTo>
                    <a:pt x="0" y="501"/>
                    <a:pt x="127" y="707"/>
                    <a:pt x="332" y="756"/>
                  </a:cubicBezTo>
                  <a:cubicBezTo>
                    <a:pt x="361" y="763"/>
                    <a:pt x="391" y="767"/>
                    <a:pt x="420" y="767"/>
                  </a:cubicBezTo>
                  <a:cubicBezTo>
                    <a:pt x="594" y="767"/>
                    <a:pt x="751" y="648"/>
                    <a:pt x="792" y="472"/>
                  </a:cubicBezTo>
                  <a:cubicBezTo>
                    <a:pt x="842" y="267"/>
                    <a:pt x="714" y="60"/>
                    <a:pt x="509" y="11"/>
                  </a:cubicBezTo>
                  <a:cubicBezTo>
                    <a:pt x="479" y="4"/>
                    <a:pt x="450" y="1"/>
                    <a:pt x="421"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0"/>
            <p:cNvSpPr/>
            <p:nvPr/>
          </p:nvSpPr>
          <p:spPr>
            <a:xfrm>
              <a:off x="3558805" y="-653963"/>
              <a:ext cx="325838" cy="226361"/>
            </a:xfrm>
            <a:custGeom>
              <a:avLst/>
              <a:gdLst/>
              <a:ahLst/>
              <a:cxnLst/>
              <a:rect l="l" t="t" r="r" b="b"/>
              <a:pathLst>
                <a:path w="6836" h="4749" extrusionOk="0">
                  <a:moveTo>
                    <a:pt x="3390" y="1"/>
                  </a:moveTo>
                  <a:cubicBezTo>
                    <a:pt x="2900" y="1"/>
                    <a:pt x="2405" y="108"/>
                    <a:pt x="1952" y="313"/>
                  </a:cubicBezTo>
                  <a:cubicBezTo>
                    <a:pt x="1945" y="316"/>
                    <a:pt x="1946" y="328"/>
                    <a:pt x="1954" y="328"/>
                  </a:cubicBezTo>
                  <a:cubicBezTo>
                    <a:pt x="1954" y="328"/>
                    <a:pt x="1955" y="328"/>
                    <a:pt x="1956" y="327"/>
                  </a:cubicBezTo>
                  <a:cubicBezTo>
                    <a:pt x="2387" y="190"/>
                    <a:pt x="2839" y="111"/>
                    <a:pt x="3285" y="111"/>
                  </a:cubicBezTo>
                  <a:cubicBezTo>
                    <a:pt x="4057" y="111"/>
                    <a:pt x="4809" y="349"/>
                    <a:pt x="5391" y="934"/>
                  </a:cubicBezTo>
                  <a:cubicBezTo>
                    <a:pt x="6313" y="1861"/>
                    <a:pt x="6290" y="3224"/>
                    <a:pt x="6049" y="4416"/>
                  </a:cubicBezTo>
                  <a:cubicBezTo>
                    <a:pt x="5629" y="4539"/>
                    <a:pt x="5202" y="4587"/>
                    <a:pt x="4773" y="4587"/>
                  </a:cubicBezTo>
                  <a:cubicBezTo>
                    <a:pt x="4155" y="4587"/>
                    <a:pt x="3533" y="4488"/>
                    <a:pt x="2924" y="4371"/>
                  </a:cubicBezTo>
                  <a:cubicBezTo>
                    <a:pt x="2441" y="4279"/>
                    <a:pt x="1956" y="4164"/>
                    <a:pt x="1491" y="4000"/>
                  </a:cubicBezTo>
                  <a:cubicBezTo>
                    <a:pt x="947" y="3808"/>
                    <a:pt x="497" y="3539"/>
                    <a:pt x="8" y="3244"/>
                  </a:cubicBezTo>
                  <a:cubicBezTo>
                    <a:pt x="7" y="3243"/>
                    <a:pt x="6" y="3243"/>
                    <a:pt x="5" y="3243"/>
                  </a:cubicBezTo>
                  <a:cubicBezTo>
                    <a:pt x="2" y="3243"/>
                    <a:pt x="1" y="3247"/>
                    <a:pt x="4" y="3250"/>
                  </a:cubicBezTo>
                  <a:cubicBezTo>
                    <a:pt x="784" y="3976"/>
                    <a:pt x="1945" y="4323"/>
                    <a:pt x="2964" y="4527"/>
                  </a:cubicBezTo>
                  <a:cubicBezTo>
                    <a:pt x="3550" y="4644"/>
                    <a:pt x="4166" y="4748"/>
                    <a:pt x="4775" y="4748"/>
                  </a:cubicBezTo>
                  <a:cubicBezTo>
                    <a:pt x="5235" y="4748"/>
                    <a:pt x="5692" y="4689"/>
                    <a:pt x="6127" y="4529"/>
                  </a:cubicBezTo>
                  <a:cubicBezTo>
                    <a:pt x="6148" y="4522"/>
                    <a:pt x="6159" y="4508"/>
                    <a:pt x="6166" y="4493"/>
                  </a:cubicBezTo>
                  <a:cubicBezTo>
                    <a:pt x="6173" y="4485"/>
                    <a:pt x="6176" y="4476"/>
                    <a:pt x="6179" y="4466"/>
                  </a:cubicBezTo>
                  <a:cubicBezTo>
                    <a:pt x="6225" y="4265"/>
                    <a:pt x="6262" y="4057"/>
                    <a:pt x="6289" y="3847"/>
                  </a:cubicBezTo>
                  <a:cubicBezTo>
                    <a:pt x="6448" y="3957"/>
                    <a:pt x="6644" y="4039"/>
                    <a:pt x="6818" y="4107"/>
                  </a:cubicBezTo>
                  <a:cubicBezTo>
                    <a:pt x="6819" y="4108"/>
                    <a:pt x="6821" y="4108"/>
                    <a:pt x="6822" y="4108"/>
                  </a:cubicBezTo>
                  <a:cubicBezTo>
                    <a:pt x="6830" y="4108"/>
                    <a:pt x="6835" y="4100"/>
                    <a:pt x="6828" y="4094"/>
                  </a:cubicBezTo>
                  <a:cubicBezTo>
                    <a:pt x="6670" y="3979"/>
                    <a:pt x="6487" y="3852"/>
                    <a:pt x="6300" y="3777"/>
                  </a:cubicBezTo>
                  <a:cubicBezTo>
                    <a:pt x="6426" y="2721"/>
                    <a:pt x="6283" y="1608"/>
                    <a:pt x="5494" y="830"/>
                  </a:cubicBezTo>
                  <a:cubicBezTo>
                    <a:pt x="4921" y="265"/>
                    <a:pt x="4161" y="1"/>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0"/>
            <p:cNvSpPr/>
            <p:nvPr/>
          </p:nvSpPr>
          <p:spPr>
            <a:xfrm>
              <a:off x="3412760" y="-541283"/>
              <a:ext cx="209535" cy="224645"/>
            </a:xfrm>
            <a:custGeom>
              <a:avLst/>
              <a:gdLst/>
              <a:ahLst/>
              <a:cxnLst/>
              <a:rect l="l" t="t" r="r" b="b"/>
              <a:pathLst>
                <a:path w="4396" h="4713" extrusionOk="0">
                  <a:moveTo>
                    <a:pt x="2790" y="1"/>
                  </a:moveTo>
                  <a:cubicBezTo>
                    <a:pt x="1833" y="1"/>
                    <a:pt x="836" y="247"/>
                    <a:pt x="36" y="772"/>
                  </a:cubicBezTo>
                  <a:cubicBezTo>
                    <a:pt x="11" y="788"/>
                    <a:pt x="6" y="812"/>
                    <a:pt x="12" y="834"/>
                  </a:cubicBezTo>
                  <a:cubicBezTo>
                    <a:pt x="5" y="846"/>
                    <a:pt x="1" y="862"/>
                    <a:pt x="3" y="880"/>
                  </a:cubicBezTo>
                  <a:cubicBezTo>
                    <a:pt x="342" y="2851"/>
                    <a:pt x="2571" y="4281"/>
                    <a:pt x="4386" y="4712"/>
                  </a:cubicBezTo>
                  <a:cubicBezTo>
                    <a:pt x="4387" y="4713"/>
                    <a:pt x="4387" y="4713"/>
                    <a:pt x="4388" y="4713"/>
                  </a:cubicBezTo>
                  <a:cubicBezTo>
                    <a:pt x="4394" y="4713"/>
                    <a:pt x="4395" y="4703"/>
                    <a:pt x="4388" y="4701"/>
                  </a:cubicBezTo>
                  <a:cubicBezTo>
                    <a:pt x="2654" y="4114"/>
                    <a:pt x="473" y="2813"/>
                    <a:pt x="131" y="851"/>
                  </a:cubicBezTo>
                  <a:lnTo>
                    <a:pt x="132" y="851"/>
                  </a:lnTo>
                  <a:cubicBezTo>
                    <a:pt x="177" y="927"/>
                    <a:pt x="277" y="970"/>
                    <a:pt x="354" y="1006"/>
                  </a:cubicBezTo>
                  <a:cubicBezTo>
                    <a:pt x="466" y="1060"/>
                    <a:pt x="585" y="1127"/>
                    <a:pt x="703" y="1159"/>
                  </a:cubicBezTo>
                  <a:cubicBezTo>
                    <a:pt x="704" y="1160"/>
                    <a:pt x="706" y="1160"/>
                    <a:pt x="707" y="1160"/>
                  </a:cubicBezTo>
                  <a:cubicBezTo>
                    <a:pt x="719" y="1160"/>
                    <a:pt x="727" y="1143"/>
                    <a:pt x="717" y="1135"/>
                  </a:cubicBezTo>
                  <a:cubicBezTo>
                    <a:pt x="612" y="1057"/>
                    <a:pt x="496" y="996"/>
                    <a:pt x="389" y="918"/>
                  </a:cubicBezTo>
                  <a:cubicBezTo>
                    <a:pt x="337" y="879"/>
                    <a:pt x="282" y="829"/>
                    <a:pt x="221" y="802"/>
                  </a:cubicBezTo>
                  <a:cubicBezTo>
                    <a:pt x="1087" y="331"/>
                    <a:pt x="1962" y="61"/>
                    <a:pt x="2951" y="61"/>
                  </a:cubicBezTo>
                  <a:cubicBezTo>
                    <a:pt x="3015" y="61"/>
                    <a:pt x="3080" y="62"/>
                    <a:pt x="3145" y="64"/>
                  </a:cubicBezTo>
                  <a:cubicBezTo>
                    <a:pt x="3146" y="64"/>
                    <a:pt x="3146" y="64"/>
                    <a:pt x="3146" y="64"/>
                  </a:cubicBezTo>
                  <a:cubicBezTo>
                    <a:pt x="3179" y="64"/>
                    <a:pt x="3176" y="14"/>
                    <a:pt x="3143" y="12"/>
                  </a:cubicBezTo>
                  <a:cubicBezTo>
                    <a:pt x="3027" y="4"/>
                    <a:pt x="2909" y="1"/>
                    <a:pt x="27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0"/>
            <p:cNvSpPr/>
            <p:nvPr/>
          </p:nvSpPr>
          <p:spPr>
            <a:xfrm>
              <a:off x="3500654" y="-452197"/>
              <a:ext cx="64157" cy="28075"/>
            </a:xfrm>
            <a:custGeom>
              <a:avLst/>
              <a:gdLst/>
              <a:ahLst/>
              <a:cxnLst/>
              <a:rect l="l" t="t" r="r" b="b"/>
              <a:pathLst>
                <a:path w="1346" h="589" extrusionOk="0">
                  <a:moveTo>
                    <a:pt x="7" y="0"/>
                  </a:moveTo>
                  <a:cubicBezTo>
                    <a:pt x="3" y="0"/>
                    <a:pt x="0" y="6"/>
                    <a:pt x="5" y="7"/>
                  </a:cubicBezTo>
                  <a:cubicBezTo>
                    <a:pt x="417" y="222"/>
                    <a:pt x="869" y="434"/>
                    <a:pt x="1308" y="587"/>
                  </a:cubicBezTo>
                  <a:cubicBezTo>
                    <a:pt x="1310" y="588"/>
                    <a:pt x="1313" y="589"/>
                    <a:pt x="1315" y="589"/>
                  </a:cubicBezTo>
                  <a:cubicBezTo>
                    <a:pt x="1336" y="589"/>
                    <a:pt x="1346" y="555"/>
                    <a:pt x="1324" y="543"/>
                  </a:cubicBezTo>
                  <a:cubicBezTo>
                    <a:pt x="911" y="331"/>
                    <a:pt x="448" y="152"/>
                    <a:pt x="8" y="0"/>
                  </a:cubicBezTo>
                  <a:cubicBezTo>
                    <a:pt x="8" y="0"/>
                    <a:pt x="8" y="0"/>
                    <a:pt x="7"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0"/>
            <p:cNvSpPr/>
            <p:nvPr/>
          </p:nvSpPr>
          <p:spPr>
            <a:xfrm>
              <a:off x="3801515" y="-362921"/>
              <a:ext cx="81078" cy="9819"/>
            </a:xfrm>
            <a:custGeom>
              <a:avLst/>
              <a:gdLst/>
              <a:ahLst/>
              <a:cxnLst/>
              <a:rect l="l" t="t" r="r" b="b"/>
              <a:pathLst>
                <a:path w="1701" h="206" extrusionOk="0">
                  <a:moveTo>
                    <a:pt x="13" y="1"/>
                  </a:moveTo>
                  <a:cubicBezTo>
                    <a:pt x="4" y="1"/>
                    <a:pt x="1" y="14"/>
                    <a:pt x="10" y="17"/>
                  </a:cubicBezTo>
                  <a:cubicBezTo>
                    <a:pt x="486" y="141"/>
                    <a:pt x="981" y="206"/>
                    <a:pt x="1472" y="206"/>
                  </a:cubicBezTo>
                  <a:cubicBezTo>
                    <a:pt x="1541" y="206"/>
                    <a:pt x="1610" y="205"/>
                    <a:pt x="1679" y="202"/>
                  </a:cubicBezTo>
                  <a:cubicBezTo>
                    <a:pt x="1701" y="201"/>
                    <a:pt x="1699" y="171"/>
                    <a:pt x="1679" y="170"/>
                  </a:cubicBezTo>
                  <a:cubicBezTo>
                    <a:pt x="1123" y="122"/>
                    <a:pt x="569" y="69"/>
                    <a:pt x="14" y="1"/>
                  </a:cubicBezTo>
                  <a:cubicBezTo>
                    <a:pt x="14" y="1"/>
                    <a:pt x="13" y="1"/>
                    <a:pt x="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0"/>
            <p:cNvSpPr/>
            <p:nvPr/>
          </p:nvSpPr>
          <p:spPr>
            <a:xfrm>
              <a:off x="3886359" y="-456487"/>
              <a:ext cx="191" cy="143"/>
            </a:xfrm>
            <a:custGeom>
              <a:avLst/>
              <a:gdLst/>
              <a:ahLst/>
              <a:cxnLst/>
              <a:rect l="l" t="t" r="r" b="b"/>
              <a:pathLst>
                <a:path w="4" h="3" fill="none" extrusionOk="0">
                  <a:moveTo>
                    <a:pt x="0" y="2"/>
                  </a:moveTo>
                  <a:cubicBezTo>
                    <a:pt x="2" y="2"/>
                    <a:pt x="3" y="0"/>
                    <a:pt x="2" y="0"/>
                  </a:cubicBezTo>
                </a:path>
              </a:pathLst>
            </a:custGeom>
            <a:noFill/>
            <a:ln w="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0"/>
            <p:cNvSpPr/>
            <p:nvPr/>
          </p:nvSpPr>
          <p:spPr>
            <a:xfrm>
              <a:off x="3896559" y="-449480"/>
              <a:ext cx="334" cy="238"/>
            </a:xfrm>
            <a:custGeom>
              <a:avLst/>
              <a:gdLst/>
              <a:ahLst/>
              <a:cxnLst/>
              <a:rect l="l" t="t" r="r" b="b"/>
              <a:pathLst>
                <a:path w="7" h="5" extrusionOk="0">
                  <a:moveTo>
                    <a:pt x="4" y="1"/>
                  </a:moveTo>
                  <a:lnTo>
                    <a:pt x="4" y="1"/>
                  </a:lnTo>
                  <a:cubicBezTo>
                    <a:pt x="1" y="1"/>
                    <a:pt x="1" y="3"/>
                    <a:pt x="3" y="5"/>
                  </a:cubicBezTo>
                  <a:cubicBezTo>
                    <a:pt x="5" y="5"/>
                    <a:pt x="6" y="1"/>
                    <a:pt x="4"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0"/>
            <p:cNvSpPr/>
            <p:nvPr/>
          </p:nvSpPr>
          <p:spPr>
            <a:xfrm>
              <a:off x="3835453" y="-404151"/>
              <a:ext cx="162347" cy="114110"/>
            </a:xfrm>
            <a:custGeom>
              <a:avLst/>
              <a:gdLst/>
              <a:ahLst/>
              <a:cxnLst/>
              <a:rect l="l" t="t" r="r" b="b"/>
              <a:pathLst>
                <a:path w="3406" h="2394" extrusionOk="0">
                  <a:moveTo>
                    <a:pt x="2537" y="0"/>
                  </a:moveTo>
                  <a:cubicBezTo>
                    <a:pt x="2531" y="0"/>
                    <a:pt x="2527" y="8"/>
                    <a:pt x="2532" y="14"/>
                  </a:cubicBezTo>
                  <a:cubicBezTo>
                    <a:pt x="2775" y="289"/>
                    <a:pt x="3007" y="569"/>
                    <a:pt x="3217" y="870"/>
                  </a:cubicBezTo>
                  <a:cubicBezTo>
                    <a:pt x="2989" y="982"/>
                    <a:pt x="2754" y="1048"/>
                    <a:pt x="2506" y="1093"/>
                  </a:cubicBezTo>
                  <a:cubicBezTo>
                    <a:pt x="2495" y="1095"/>
                    <a:pt x="2496" y="1113"/>
                    <a:pt x="2506" y="1114"/>
                  </a:cubicBezTo>
                  <a:cubicBezTo>
                    <a:pt x="2557" y="1121"/>
                    <a:pt x="2609" y="1125"/>
                    <a:pt x="2661" y="1125"/>
                  </a:cubicBezTo>
                  <a:cubicBezTo>
                    <a:pt x="2818" y="1125"/>
                    <a:pt x="2972" y="1092"/>
                    <a:pt x="3119" y="1036"/>
                  </a:cubicBezTo>
                  <a:lnTo>
                    <a:pt x="3119" y="1036"/>
                  </a:lnTo>
                  <a:cubicBezTo>
                    <a:pt x="2206" y="1751"/>
                    <a:pt x="1172" y="2219"/>
                    <a:pt x="11" y="2376"/>
                  </a:cubicBezTo>
                  <a:cubicBezTo>
                    <a:pt x="0" y="2378"/>
                    <a:pt x="0" y="2393"/>
                    <a:pt x="11" y="2393"/>
                  </a:cubicBezTo>
                  <a:cubicBezTo>
                    <a:pt x="1254" y="2307"/>
                    <a:pt x="2464" y="1824"/>
                    <a:pt x="3380" y="972"/>
                  </a:cubicBezTo>
                  <a:cubicBezTo>
                    <a:pt x="3406" y="947"/>
                    <a:pt x="3401" y="918"/>
                    <a:pt x="3384" y="899"/>
                  </a:cubicBezTo>
                  <a:cubicBezTo>
                    <a:pt x="3382" y="896"/>
                    <a:pt x="3381" y="891"/>
                    <a:pt x="3379" y="887"/>
                  </a:cubicBezTo>
                  <a:cubicBezTo>
                    <a:pt x="3141" y="557"/>
                    <a:pt x="2864" y="250"/>
                    <a:pt x="2542" y="2"/>
                  </a:cubicBezTo>
                  <a:cubicBezTo>
                    <a:pt x="2540" y="1"/>
                    <a:pt x="2539" y="0"/>
                    <a:pt x="2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0"/>
            <p:cNvSpPr/>
            <p:nvPr/>
          </p:nvSpPr>
          <p:spPr>
            <a:xfrm>
              <a:off x="3475630" y="-495000"/>
              <a:ext cx="21163" cy="36082"/>
            </a:xfrm>
            <a:custGeom>
              <a:avLst/>
              <a:gdLst/>
              <a:ahLst/>
              <a:cxnLst/>
              <a:rect l="l" t="t" r="r" b="b"/>
              <a:pathLst>
                <a:path w="444" h="757" extrusionOk="0">
                  <a:moveTo>
                    <a:pt x="54" y="0"/>
                  </a:moveTo>
                  <a:cubicBezTo>
                    <a:pt x="39" y="0"/>
                    <a:pt x="23" y="2"/>
                    <a:pt x="7" y="4"/>
                  </a:cubicBezTo>
                  <a:cubicBezTo>
                    <a:pt x="4" y="5"/>
                    <a:pt x="1" y="12"/>
                    <a:pt x="6" y="14"/>
                  </a:cubicBezTo>
                  <a:cubicBezTo>
                    <a:pt x="185" y="41"/>
                    <a:pt x="349" y="144"/>
                    <a:pt x="367" y="342"/>
                  </a:cubicBezTo>
                  <a:cubicBezTo>
                    <a:pt x="386" y="536"/>
                    <a:pt x="260" y="677"/>
                    <a:pt x="89" y="737"/>
                  </a:cubicBezTo>
                  <a:cubicBezTo>
                    <a:pt x="78" y="741"/>
                    <a:pt x="79" y="757"/>
                    <a:pt x="92" y="757"/>
                  </a:cubicBezTo>
                  <a:cubicBezTo>
                    <a:pt x="92" y="757"/>
                    <a:pt x="92" y="757"/>
                    <a:pt x="93" y="757"/>
                  </a:cubicBezTo>
                  <a:cubicBezTo>
                    <a:pt x="286" y="737"/>
                    <a:pt x="443" y="543"/>
                    <a:pt x="433" y="354"/>
                  </a:cubicBezTo>
                  <a:cubicBezTo>
                    <a:pt x="421" y="169"/>
                    <a:pt x="241" y="0"/>
                    <a:pt x="54"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0"/>
            <p:cNvSpPr/>
            <p:nvPr/>
          </p:nvSpPr>
          <p:spPr>
            <a:xfrm>
              <a:off x="3578205" y="-429080"/>
              <a:ext cx="36845" cy="36940"/>
            </a:xfrm>
            <a:custGeom>
              <a:avLst/>
              <a:gdLst/>
              <a:ahLst/>
              <a:cxnLst/>
              <a:rect l="l" t="t" r="r" b="b"/>
              <a:pathLst>
                <a:path w="773" h="775" extrusionOk="0">
                  <a:moveTo>
                    <a:pt x="414" y="1"/>
                  </a:moveTo>
                  <a:cubicBezTo>
                    <a:pt x="400" y="1"/>
                    <a:pt x="395" y="23"/>
                    <a:pt x="408" y="30"/>
                  </a:cubicBezTo>
                  <a:cubicBezTo>
                    <a:pt x="602" y="140"/>
                    <a:pt x="711" y="345"/>
                    <a:pt x="593" y="558"/>
                  </a:cubicBezTo>
                  <a:cubicBezTo>
                    <a:pt x="528" y="676"/>
                    <a:pt x="419" y="731"/>
                    <a:pt x="306" y="731"/>
                  </a:cubicBezTo>
                  <a:cubicBezTo>
                    <a:pt x="196" y="731"/>
                    <a:pt x="84" y="679"/>
                    <a:pt x="7" y="583"/>
                  </a:cubicBezTo>
                  <a:cubicBezTo>
                    <a:pt x="7" y="582"/>
                    <a:pt x="6" y="581"/>
                    <a:pt x="5" y="581"/>
                  </a:cubicBezTo>
                  <a:cubicBezTo>
                    <a:pt x="3" y="581"/>
                    <a:pt x="1" y="584"/>
                    <a:pt x="3" y="587"/>
                  </a:cubicBezTo>
                  <a:cubicBezTo>
                    <a:pt x="67" y="713"/>
                    <a:pt x="190" y="774"/>
                    <a:pt x="314" y="774"/>
                  </a:cubicBezTo>
                  <a:cubicBezTo>
                    <a:pt x="428" y="774"/>
                    <a:pt x="543" y="722"/>
                    <a:pt x="618" y="620"/>
                  </a:cubicBezTo>
                  <a:cubicBezTo>
                    <a:pt x="772" y="406"/>
                    <a:pt x="659" y="95"/>
                    <a:pt x="419" y="2"/>
                  </a:cubicBezTo>
                  <a:cubicBezTo>
                    <a:pt x="417" y="1"/>
                    <a:pt x="415" y="1"/>
                    <a:pt x="414"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0"/>
            <p:cNvSpPr/>
            <p:nvPr/>
          </p:nvSpPr>
          <p:spPr>
            <a:xfrm>
              <a:off x="3589787" y="-437802"/>
              <a:ext cx="31650" cy="52146"/>
            </a:xfrm>
            <a:custGeom>
              <a:avLst/>
              <a:gdLst/>
              <a:ahLst/>
              <a:cxnLst/>
              <a:rect l="l" t="t" r="r" b="b"/>
              <a:pathLst>
                <a:path w="664" h="1094" extrusionOk="0">
                  <a:moveTo>
                    <a:pt x="107" y="1"/>
                  </a:moveTo>
                  <a:cubicBezTo>
                    <a:pt x="95" y="1"/>
                    <a:pt x="92" y="18"/>
                    <a:pt x="103" y="22"/>
                  </a:cubicBezTo>
                  <a:cubicBezTo>
                    <a:pt x="376" y="80"/>
                    <a:pt x="619" y="294"/>
                    <a:pt x="587" y="595"/>
                  </a:cubicBezTo>
                  <a:cubicBezTo>
                    <a:pt x="554" y="897"/>
                    <a:pt x="287" y="1061"/>
                    <a:pt x="6" y="1077"/>
                  </a:cubicBezTo>
                  <a:cubicBezTo>
                    <a:pt x="2" y="1077"/>
                    <a:pt x="1" y="1084"/>
                    <a:pt x="4" y="1085"/>
                  </a:cubicBezTo>
                  <a:cubicBezTo>
                    <a:pt x="34" y="1091"/>
                    <a:pt x="65" y="1094"/>
                    <a:pt x="95" y="1094"/>
                  </a:cubicBezTo>
                  <a:cubicBezTo>
                    <a:pt x="363" y="1094"/>
                    <a:pt x="609" y="870"/>
                    <a:pt x="635" y="600"/>
                  </a:cubicBezTo>
                  <a:cubicBezTo>
                    <a:pt x="663" y="302"/>
                    <a:pt x="405" y="7"/>
                    <a:pt x="107"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0"/>
            <p:cNvSpPr/>
            <p:nvPr/>
          </p:nvSpPr>
          <p:spPr>
            <a:xfrm>
              <a:off x="3753946" y="-383512"/>
              <a:ext cx="22641" cy="36797"/>
            </a:xfrm>
            <a:custGeom>
              <a:avLst/>
              <a:gdLst/>
              <a:ahLst/>
              <a:cxnLst/>
              <a:rect l="l" t="t" r="r" b="b"/>
              <a:pathLst>
                <a:path w="475" h="772" extrusionOk="0">
                  <a:moveTo>
                    <a:pt x="88" y="1"/>
                  </a:moveTo>
                  <a:cubicBezTo>
                    <a:pt x="73" y="1"/>
                    <a:pt x="58" y="2"/>
                    <a:pt x="43" y="4"/>
                  </a:cubicBezTo>
                  <a:cubicBezTo>
                    <a:pt x="33" y="5"/>
                    <a:pt x="33" y="16"/>
                    <a:pt x="43" y="18"/>
                  </a:cubicBezTo>
                  <a:cubicBezTo>
                    <a:pt x="229" y="32"/>
                    <a:pt x="411" y="172"/>
                    <a:pt x="417" y="374"/>
                  </a:cubicBezTo>
                  <a:cubicBezTo>
                    <a:pt x="422" y="592"/>
                    <a:pt x="223" y="731"/>
                    <a:pt x="23" y="733"/>
                  </a:cubicBezTo>
                  <a:cubicBezTo>
                    <a:pt x="4" y="733"/>
                    <a:pt x="1" y="764"/>
                    <a:pt x="19" y="768"/>
                  </a:cubicBezTo>
                  <a:cubicBezTo>
                    <a:pt x="36" y="771"/>
                    <a:pt x="54" y="772"/>
                    <a:pt x="72" y="772"/>
                  </a:cubicBezTo>
                  <a:cubicBezTo>
                    <a:pt x="277" y="772"/>
                    <a:pt x="470" y="599"/>
                    <a:pt x="473" y="390"/>
                  </a:cubicBezTo>
                  <a:cubicBezTo>
                    <a:pt x="475" y="181"/>
                    <a:pt x="292" y="1"/>
                    <a:pt x="88"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0"/>
            <p:cNvSpPr/>
            <p:nvPr/>
          </p:nvSpPr>
          <p:spPr>
            <a:xfrm>
              <a:off x="3737454" y="-376124"/>
              <a:ext cx="50477" cy="39324"/>
            </a:xfrm>
            <a:custGeom>
              <a:avLst/>
              <a:gdLst/>
              <a:ahLst/>
              <a:cxnLst/>
              <a:rect l="l" t="t" r="r" b="b"/>
              <a:pathLst>
                <a:path w="1059" h="825" extrusionOk="0">
                  <a:moveTo>
                    <a:pt x="932" y="1"/>
                  </a:moveTo>
                  <a:cubicBezTo>
                    <a:pt x="927" y="1"/>
                    <a:pt x="922" y="5"/>
                    <a:pt x="924" y="12"/>
                  </a:cubicBezTo>
                  <a:cubicBezTo>
                    <a:pt x="1001" y="254"/>
                    <a:pt x="930" y="554"/>
                    <a:pt x="701" y="696"/>
                  </a:cubicBezTo>
                  <a:cubicBezTo>
                    <a:pt x="621" y="746"/>
                    <a:pt x="534" y="768"/>
                    <a:pt x="448" y="768"/>
                  </a:cubicBezTo>
                  <a:cubicBezTo>
                    <a:pt x="285" y="768"/>
                    <a:pt x="124" y="687"/>
                    <a:pt x="18" y="554"/>
                  </a:cubicBezTo>
                  <a:cubicBezTo>
                    <a:pt x="16" y="552"/>
                    <a:pt x="13" y="550"/>
                    <a:pt x="11" y="550"/>
                  </a:cubicBezTo>
                  <a:cubicBezTo>
                    <a:pt x="5" y="550"/>
                    <a:pt x="0" y="556"/>
                    <a:pt x="4" y="563"/>
                  </a:cubicBezTo>
                  <a:cubicBezTo>
                    <a:pt x="88" y="732"/>
                    <a:pt x="278" y="824"/>
                    <a:pt x="464" y="824"/>
                  </a:cubicBezTo>
                  <a:cubicBezTo>
                    <a:pt x="546" y="824"/>
                    <a:pt x="628" y="807"/>
                    <a:pt x="700" y="770"/>
                  </a:cubicBezTo>
                  <a:cubicBezTo>
                    <a:pt x="975" y="630"/>
                    <a:pt x="1059" y="279"/>
                    <a:pt x="942" y="7"/>
                  </a:cubicBezTo>
                  <a:cubicBezTo>
                    <a:pt x="939" y="3"/>
                    <a:pt x="936" y="1"/>
                    <a:pt x="932"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0"/>
            <p:cNvSpPr/>
            <p:nvPr/>
          </p:nvSpPr>
          <p:spPr>
            <a:xfrm>
              <a:off x="3909477" y="-367306"/>
              <a:ext cx="28265" cy="32603"/>
            </a:xfrm>
            <a:custGeom>
              <a:avLst/>
              <a:gdLst/>
              <a:ahLst/>
              <a:cxnLst/>
              <a:rect l="l" t="t" r="r" b="b"/>
              <a:pathLst>
                <a:path w="593" h="684" extrusionOk="0">
                  <a:moveTo>
                    <a:pt x="375" y="1"/>
                  </a:moveTo>
                  <a:cubicBezTo>
                    <a:pt x="367" y="1"/>
                    <a:pt x="360" y="13"/>
                    <a:pt x="367" y="21"/>
                  </a:cubicBezTo>
                  <a:cubicBezTo>
                    <a:pt x="481" y="140"/>
                    <a:pt x="536" y="325"/>
                    <a:pt x="449" y="477"/>
                  </a:cubicBezTo>
                  <a:cubicBezTo>
                    <a:pt x="379" y="599"/>
                    <a:pt x="256" y="646"/>
                    <a:pt x="128" y="646"/>
                  </a:cubicBezTo>
                  <a:cubicBezTo>
                    <a:pt x="89" y="646"/>
                    <a:pt x="48" y="641"/>
                    <a:pt x="9" y="633"/>
                  </a:cubicBezTo>
                  <a:cubicBezTo>
                    <a:pt x="9" y="633"/>
                    <a:pt x="8" y="633"/>
                    <a:pt x="8" y="633"/>
                  </a:cubicBezTo>
                  <a:cubicBezTo>
                    <a:pt x="2" y="633"/>
                    <a:pt x="0" y="640"/>
                    <a:pt x="5" y="644"/>
                  </a:cubicBezTo>
                  <a:cubicBezTo>
                    <a:pt x="54" y="671"/>
                    <a:pt x="108" y="684"/>
                    <a:pt x="163" y="684"/>
                  </a:cubicBezTo>
                  <a:cubicBezTo>
                    <a:pt x="293" y="684"/>
                    <a:pt x="426" y="613"/>
                    <a:pt x="492" y="501"/>
                  </a:cubicBezTo>
                  <a:cubicBezTo>
                    <a:pt x="592" y="335"/>
                    <a:pt x="539" y="111"/>
                    <a:pt x="381" y="3"/>
                  </a:cubicBezTo>
                  <a:cubicBezTo>
                    <a:pt x="379" y="1"/>
                    <a:pt x="377" y="1"/>
                    <a:pt x="375"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0"/>
            <p:cNvSpPr/>
            <p:nvPr/>
          </p:nvSpPr>
          <p:spPr>
            <a:xfrm>
              <a:off x="3911002" y="-379699"/>
              <a:ext cx="35749" cy="49190"/>
            </a:xfrm>
            <a:custGeom>
              <a:avLst/>
              <a:gdLst/>
              <a:ahLst/>
              <a:cxnLst/>
              <a:rect l="l" t="t" r="r" b="b"/>
              <a:pathLst>
                <a:path w="750" h="1032" extrusionOk="0">
                  <a:moveTo>
                    <a:pt x="146" y="0"/>
                  </a:moveTo>
                  <a:cubicBezTo>
                    <a:pt x="99" y="0"/>
                    <a:pt x="52" y="8"/>
                    <a:pt x="7" y="23"/>
                  </a:cubicBezTo>
                  <a:cubicBezTo>
                    <a:pt x="1" y="25"/>
                    <a:pt x="1" y="36"/>
                    <a:pt x="8" y="36"/>
                  </a:cubicBezTo>
                  <a:cubicBezTo>
                    <a:pt x="9" y="36"/>
                    <a:pt x="9" y="36"/>
                    <a:pt x="10" y="36"/>
                  </a:cubicBezTo>
                  <a:cubicBezTo>
                    <a:pt x="35" y="32"/>
                    <a:pt x="60" y="30"/>
                    <a:pt x="85" y="30"/>
                  </a:cubicBezTo>
                  <a:cubicBezTo>
                    <a:pt x="311" y="30"/>
                    <a:pt x="532" y="175"/>
                    <a:pt x="605" y="397"/>
                  </a:cubicBezTo>
                  <a:cubicBezTo>
                    <a:pt x="692" y="663"/>
                    <a:pt x="551" y="876"/>
                    <a:pt x="329" y="1003"/>
                  </a:cubicBezTo>
                  <a:cubicBezTo>
                    <a:pt x="315" y="1012"/>
                    <a:pt x="323" y="1031"/>
                    <a:pt x="337" y="1031"/>
                  </a:cubicBezTo>
                  <a:cubicBezTo>
                    <a:pt x="338" y="1031"/>
                    <a:pt x="340" y="1031"/>
                    <a:pt x="342" y="1030"/>
                  </a:cubicBezTo>
                  <a:cubicBezTo>
                    <a:pt x="606" y="950"/>
                    <a:pt x="750" y="642"/>
                    <a:pt x="663" y="380"/>
                  </a:cubicBezTo>
                  <a:cubicBezTo>
                    <a:pt x="591" y="167"/>
                    <a:pt x="370" y="0"/>
                    <a:pt x="146"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0"/>
            <p:cNvSpPr/>
            <p:nvPr/>
          </p:nvSpPr>
          <p:spPr>
            <a:xfrm>
              <a:off x="3628682" y="-402387"/>
              <a:ext cx="86131" cy="24833"/>
            </a:xfrm>
            <a:custGeom>
              <a:avLst/>
              <a:gdLst/>
              <a:ahLst/>
              <a:cxnLst/>
              <a:rect l="l" t="t" r="r" b="b"/>
              <a:pathLst>
                <a:path w="1807" h="521" extrusionOk="0">
                  <a:moveTo>
                    <a:pt x="8" y="0"/>
                  </a:moveTo>
                  <a:cubicBezTo>
                    <a:pt x="2" y="0"/>
                    <a:pt x="0" y="12"/>
                    <a:pt x="8" y="13"/>
                  </a:cubicBezTo>
                  <a:cubicBezTo>
                    <a:pt x="570" y="228"/>
                    <a:pt x="1158" y="462"/>
                    <a:pt x="1761" y="520"/>
                  </a:cubicBezTo>
                  <a:cubicBezTo>
                    <a:pt x="1762" y="520"/>
                    <a:pt x="1764" y="520"/>
                    <a:pt x="1765" y="520"/>
                  </a:cubicBezTo>
                  <a:cubicBezTo>
                    <a:pt x="1805" y="520"/>
                    <a:pt x="1807" y="456"/>
                    <a:pt x="1768" y="446"/>
                  </a:cubicBezTo>
                  <a:cubicBezTo>
                    <a:pt x="1186" y="279"/>
                    <a:pt x="589" y="191"/>
                    <a:pt x="10" y="1"/>
                  </a:cubicBezTo>
                  <a:cubicBezTo>
                    <a:pt x="9" y="1"/>
                    <a:pt x="8" y="0"/>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0"/>
            <p:cNvSpPr/>
            <p:nvPr/>
          </p:nvSpPr>
          <p:spPr>
            <a:xfrm>
              <a:off x="3664240" y="-534515"/>
              <a:ext cx="58485" cy="36225"/>
            </a:xfrm>
            <a:custGeom>
              <a:avLst/>
              <a:gdLst/>
              <a:ahLst/>
              <a:cxnLst/>
              <a:rect l="l" t="t" r="r" b="b"/>
              <a:pathLst>
                <a:path w="1227" h="760" extrusionOk="0">
                  <a:moveTo>
                    <a:pt x="139" y="0"/>
                  </a:moveTo>
                  <a:cubicBezTo>
                    <a:pt x="102" y="0"/>
                    <a:pt x="66" y="28"/>
                    <a:pt x="57" y="67"/>
                  </a:cubicBezTo>
                  <a:cubicBezTo>
                    <a:pt x="54" y="75"/>
                    <a:pt x="1" y="309"/>
                    <a:pt x="132" y="505"/>
                  </a:cubicBezTo>
                  <a:cubicBezTo>
                    <a:pt x="215" y="634"/>
                    <a:pt x="355" y="715"/>
                    <a:pt x="543" y="748"/>
                  </a:cubicBezTo>
                  <a:cubicBezTo>
                    <a:pt x="587" y="756"/>
                    <a:pt x="630" y="760"/>
                    <a:pt x="672" y="760"/>
                  </a:cubicBezTo>
                  <a:cubicBezTo>
                    <a:pt x="790" y="760"/>
                    <a:pt x="895" y="728"/>
                    <a:pt x="981" y="666"/>
                  </a:cubicBezTo>
                  <a:cubicBezTo>
                    <a:pt x="1176" y="528"/>
                    <a:pt x="1218" y="291"/>
                    <a:pt x="1219" y="280"/>
                  </a:cubicBezTo>
                  <a:cubicBezTo>
                    <a:pt x="1227" y="235"/>
                    <a:pt x="1195" y="190"/>
                    <a:pt x="1150" y="183"/>
                  </a:cubicBezTo>
                  <a:cubicBezTo>
                    <a:pt x="1145" y="182"/>
                    <a:pt x="1140" y="182"/>
                    <a:pt x="1135" y="182"/>
                  </a:cubicBezTo>
                  <a:cubicBezTo>
                    <a:pt x="1095" y="182"/>
                    <a:pt x="1058" y="211"/>
                    <a:pt x="1052" y="252"/>
                  </a:cubicBezTo>
                  <a:cubicBezTo>
                    <a:pt x="1044" y="289"/>
                    <a:pt x="982" y="590"/>
                    <a:pt x="669" y="590"/>
                  </a:cubicBezTo>
                  <a:cubicBezTo>
                    <a:pt x="639" y="590"/>
                    <a:pt x="606" y="587"/>
                    <a:pt x="571" y="581"/>
                  </a:cubicBezTo>
                  <a:cubicBezTo>
                    <a:pt x="431" y="557"/>
                    <a:pt x="331" y="500"/>
                    <a:pt x="274" y="414"/>
                  </a:cubicBezTo>
                  <a:cubicBezTo>
                    <a:pt x="185" y="279"/>
                    <a:pt x="221" y="111"/>
                    <a:pt x="222" y="106"/>
                  </a:cubicBezTo>
                  <a:cubicBezTo>
                    <a:pt x="234" y="59"/>
                    <a:pt x="205" y="14"/>
                    <a:pt x="159" y="3"/>
                  </a:cubicBezTo>
                  <a:cubicBezTo>
                    <a:pt x="152" y="1"/>
                    <a:pt x="146"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0"/>
            <p:cNvSpPr/>
            <p:nvPr/>
          </p:nvSpPr>
          <p:spPr>
            <a:xfrm>
              <a:off x="3587070" y="-551150"/>
              <a:ext cx="57770" cy="52527"/>
            </a:xfrm>
            <a:custGeom>
              <a:avLst/>
              <a:gdLst/>
              <a:ahLst/>
              <a:cxnLst/>
              <a:rect l="l" t="t" r="r" b="b"/>
              <a:pathLst>
                <a:path w="1212" h="1102" extrusionOk="0">
                  <a:moveTo>
                    <a:pt x="605" y="1"/>
                  </a:moveTo>
                  <a:cubicBezTo>
                    <a:pt x="356" y="1"/>
                    <a:pt x="129" y="172"/>
                    <a:pt x="70" y="424"/>
                  </a:cubicBezTo>
                  <a:cubicBezTo>
                    <a:pt x="0" y="720"/>
                    <a:pt x="183" y="1018"/>
                    <a:pt x="479" y="1087"/>
                  </a:cubicBezTo>
                  <a:cubicBezTo>
                    <a:pt x="521" y="1097"/>
                    <a:pt x="564" y="1102"/>
                    <a:pt x="606" y="1102"/>
                  </a:cubicBezTo>
                  <a:cubicBezTo>
                    <a:pt x="856" y="1102"/>
                    <a:pt x="1081" y="931"/>
                    <a:pt x="1141" y="679"/>
                  </a:cubicBezTo>
                  <a:cubicBezTo>
                    <a:pt x="1211" y="382"/>
                    <a:pt x="1028" y="85"/>
                    <a:pt x="733" y="16"/>
                  </a:cubicBezTo>
                  <a:cubicBezTo>
                    <a:pt x="690" y="6"/>
                    <a:pt x="648" y="1"/>
                    <a:pt x="605" y="1"/>
                  </a:cubicBezTo>
                  <a:close/>
                </a:path>
              </a:pathLst>
            </a:custGeom>
            <a:solidFill>
              <a:srgbClr val="FD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0"/>
            <p:cNvSpPr/>
            <p:nvPr/>
          </p:nvSpPr>
          <p:spPr>
            <a:xfrm>
              <a:off x="3735595" y="-515973"/>
              <a:ext cx="57722" cy="52527"/>
            </a:xfrm>
            <a:custGeom>
              <a:avLst/>
              <a:gdLst/>
              <a:ahLst/>
              <a:cxnLst/>
              <a:rect l="l" t="t" r="r" b="b"/>
              <a:pathLst>
                <a:path w="1211" h="1102" extrusionOk="0">
                  <a:moveTo>
                    <a:pt x="605" y="1"/>
                  </a:moveTo>
                  <a:cubicBezTo>
                    <a:pt x="356" y="1"/>
                    <a:pt x="131" y="172"/>
                    <a:pt x="70" y="424"/>
                  </a:cubicBezTo>
                  <a:cubicBezTo>
                    <a:pt x="1" y="722"/>
                    <a:pt x="184" y="1018"/>
                    <a:pt x="478" y="1087"/>
                  </a:cubicBezTo>
                  <a:cubicBezTo>
                    <a:pt x="521" y="1097"/>
                    <a:pt x="563" y="1102"/>
                    <a:pt x="606" y="1102"/>
                  </a:cubicBezTo>
                  <a:cubicBezTo>
                    <a:pt x="855" y="1102"/>
                    <a:pt x="1080" y="931"/>
                    <a:pt x="1141" y="679"/>
                  </a:cubicBezTo>
                  <a:cubicBezTo>
                    <a:pt x="1211" y="382"/>
                    <a:pt x="1028" y="87"/>
                    <a:pt x="732" y="16"/>
                  </a:cubicBezTo>
                  <a:cubicBezTo>
                    <a:pt x="690" y="6"/>
                    <a:pt x="647" y="1"/>
                    <a:pt x="605" y="1"/>
                  </a:cubicBezTo>
                  <a:close/>
                </a:path>
              </a:pathLst>
            </a:custGeom>
            <a:solidFill>
              <a:srgbClr val="FD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0"/>
            <p:cNvSpPr/>
            <p:nvPr/>
          </p:nvSpPr>
          <p:spPr>
            <a:xfrm>
              <a:off x="3730876" y="-552913"/>
              <a:ext cx="45711" cy="29600"/>
            </a:xfrm>
            <a:custGeom>
              <a:avLst/>
              <a:gdLst/>
              <a:ahLst/>
              <a:cxnLst/>
              <a:rect l="l" t="t" r="r" b="b"/>
              <a:pathLst>
                <a:path w="959" h="621" extrusionOk="0">
                  <a:moveTo>
                    <a:pt x="454" y="1"/>
                  </a:moveTo>
                  <a:cubicBezTo>
                    <a:pt x="322" y="1"/>
                    <a:pt x="205" y="65"/>
                    <a:pt x="119" y="188"/>
                  </a:cubicBezTo>
                  <a:cubicBezTo>
                    <a:pt x="42" y="297"/>
                    <a:pt x="14" y="414"/>
                    <a:pt x="12" y="419"/>
                  </a:cubicBezTo>
                  <a:cubicBezTo>
                    <a:pt x="0" y="465"/>
                    <a:pt x="30" y="511"/>
                    <a:pt x="75" y="522"/>
                  </a:cubicBezTo>
                  <a:cubicBezTo>
                    <a:pt x="81" y="524"/>
                    <a:pt x="88" y="524"/>
                    <a:pt x="95" y="524"/>
                  </a:cubicBezTo>
                  <a:cubicBezTo>
                    <a:pt x="133" y="524"/>
                    <a:pt x="168" y="498"/>
                    <a:pt x="177" y="459"/>
                  </a:cubicBezTo>
                  <a:cubicBezTo>
                    <a:pt x="177" y="458"/>
                    <a:pt x="200" y="366"/>
                    <a:pt x="257" y="286"/>
                  </a:cubicBezTo>
                  <a:cubicBezTo>
                    <a:pt x="312" y="209"/>
                    <a:pt x="376" y="171"/>
                    <a:pt x="454" y="171"/>
                  </a:cubicBezTo>
                  <a:cubicBezTo>
                    <a:pt x="474" y="171"/>
                    <a:pt x="495" y="174"/>
                    <a:pt x="516" y="179"/>
                  </a:cubicBezTo>
                  <a:cubicBezTo>
                    <a:pt x="783" y="243"/>
                    <a:pt x="783" y="522"/>
                    <a:pt x="783" y="533"/>
                  </a:cubicBezTo>
                  <a:cubicBezTo>
                    <a:pt x="783" y="581"/>
                    <a:pt x="819" y="618"/>
                    <a:pt x="867" y="620"/>
                  </a:cubicBezTo>
                  <a:lnTo>
                    <a:pt x="868" y="620"/>
                  </a:lnTo>
                  <a:cubicBezTo>
                    <a:pt x="914" y="620"/>
                    <a:pt x="952" y="584"/>
                    <a:pt x="956" y="537"/>
                  </a:cubicBezTo>
                  <a:cubicBezTo>
                    <a:pt x="958" y="388"/>
                    <a:pt x="880" y="88"/>
                    <a:pt x="556" y="13"/>
                  </a:cubicBezTo>
                  <a:cubicBezTo>
                    <a:pt x="521" y="5"/>
                    <a:pt x="487" y="1"/>
                    <a:pt x="4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0"/>
            <p:cNvSpPr/>
            <p:nvPr/>
          </p:nvSpPr>
          <p:spPr>
            <a:xfrm>
              <a:off x="3625250" y="-577937"/>
              <a:ext cx="45663" cy="29552"/>
            </a:xfrm>
            <a:custGeom>
              <a:avLst/>
              <a:gdLst/>
              <a:ahLst/>
              <a:cxnLst/>
              <a:rect l="l" t="t" r="r" b="b"/>
              <a:pathLst>
                <a:path w="958" h="620" extrusionOk="0">
                  <a:moveTo>
                    <a:pt x="454" y="1"/>
                  </a:moveTo>
                  <a:cubicBezTo>
                    <a:pt x="322" y="1"/>
                    <a:pt x="204" y="64"/>
                    <a:pt x="117" y="188"/>
                  </a:cubicBezTo>
                  <a:cubicBezTo>
                    <a:pt x="42" y="297"/>
                    <a:pt x="13" y="415"/>
                    <a:pt x="12" y="420"/>
                  </a:cubicBezTo>
                  <a:cubicBezTo>
                    <a:pt x="0" y="466"/>
                    <a:pt x="28" y="512"/>
                    <a:pt x="74" y="522"/>
                  </a:cubicBezTo>
                  <a:cubicBezTo>
                    <a:pt x="81" y="524"/>
                    <a:pt x="87" y="525"/>
                    <a:pt x="93" y="525"/>
                  </a:cubicBezTo>
                  <a:cubicBezTo>
                    <a:pt x="131" y="525"/>
                    <a:pt x="167" y="498"/>
                    <a:pt x="176" y="460"/>
                  </a:cubicBezTo>
                  <a:cubicBezTo>
                    <a:pt x="176" y="458"/>
                    <a:pt x="200" y="366"/>
                    <a:pt x="257" y="287"/>
                  </a:cubicBezTo>
                  <a:cubicBezTo>
                    <a:pt x="311" y="210"/>
                    <a:pt x="375" y="171"/>
                    <a:pt x="452" y="171"/>
                  </a:cubicBezTo>
                  <a:cubicBezTo>
                    <a:pt x="472" y="171"/>
                    <a:pt x="493" y="174"/>
                    <a:pt x="515" y="179"/>
                  </a:cubicBezTo>
                  <a:cubicBezTo>
                    <a:pt x="782" y="243"/>
                    <a:pt x="782" y="522"/>
                    <a:pt x="782" y="534"/>
                  </a:cubicBezTo>
                  <a:cubicBezTo>
                    <a:pt x="782" y="581"/>
                    <a:pt x="819" y="619"/>
                    <a:pt x="866" y="620"/>
                  </a:cubicBezTo>
                  <a:lnTo>
                    <a:pt x="867" y="620"/>
                  </a:lnTo>
                  <a:cubicBezTo>
                    <a:pt x="914" y="620"/>
                    <a:pt x="953" y="583"/>
                    <a:pt x="955" y="536"/>
                  </a:cubicBezTo>
                  <a:cubicBezTo>
                    <a:pt x="958" y="388"/>
                    <a:pt x="879" y="89"/>
                    <a:pt x="556" y="13"/>
                  </a:cubicBezTo>
                  <a:cubicBezTo>
                    <a:pt x="521" y="5"/>
                    <a:pt x="487" y="1"/>
                    <a:pt x="4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9" name="Google Shape;3249;p40"/>
          <p:cNvGrpSpPr/>
          <p:nvPr/>
        </p:nvGrpSpPr>
        <p:grpSpPr>
          <a:xfrm rot="-700635">
            <a:off x="7422030" y="3046227"/>
            <a:ext cx="1776587" cy="394248"/>
            <a:chOff x="4339891" y="1046343"/>
            <a:chExt cx="651056" cy="144473"/>
          </a:xfrm>
        </p:grpSpPr>
        <p:sp>
          <p:nvSpPr>
            <p:cNvPr id="3250" name="Google Shape;3250;p40"/>
            <p:cNvSpPr/>
            <p:nvPr/>
          </p:nvSpPr>
          <p:spPr>
            <a:xfrm>
              <a:off x="4351093" y="1055399"/>
              <a:ext cx="633325" cy="130411"/>
            </a:xfrm>
            <a:custGeom>
              <a:avLst/>
              <a:gdLst/>
              <a:ahLst/>
              <a:cxnLst/>
              <a:rect l="l" t="t" r="r" b="b"/>
              <a:pathLst>
                <a:path w="13287" h="2736" extrusionOk="0">
                  <a:moveTo>
                    <a:pt x="9261" y="1"/>
                  </a:moveTo>
                  <a:lnTo>
                    <a:pt x="5089" y="458"/>
                  </a:lnTo>
                  <a:lnTo>
                    <a:pt x="5083" y="458"/>
                  </a:lnTo>
                  <a:lnTo>
                    <a:pt x="2126" y="2687"/>
                  </a:lnTo>
                  <a:lnTo>
                    <a:pt x="11" y="2142"/>
                  </a:lnTo>
                  <a:lnTo>
                    <a:pt x="1" y="2182"/>
                  </a:lnTo>
                  <a:lnTo>
                    <a:pt x="2125" y="2733"/>
                  </a:lnTo>
                  <a:lnTo>
                    <a:pt x="2135" y="2735"/>
                  </a:lnTo>
                  <a:lnTo>
                    <a:pt x="5100" y="501"/>
                  </a:lnTo>
                  <a:lnTo>
                    <a:pt x="9250" y="46"/>
                  </a:lnTo>
                  <a:lnTo>
                    <a:pt x="11584" y="1573"/>
                  </a:lnTo>
                  <a:lnTo>
                    <a:pt x="11593" y="1579"/>
                  </a:lnTo>
                  <a:lnTo>
                    <a:pt x="13286" y="972"/>
                  </a:lnTo>
                  <a:lnTo>
                    <a:pt x="13272" y="930"/>
                  </a:lnTo>
                  <a:lnTo>
                    <a:pt x="11600" y="1531"/>
                  </a:lnTo>
                  <a:lnTo>
                    <a:pt x="9267" y="6"/>
                  </a:lnTo>
                  <a:lnTo>
                    <a:pt x="92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0"/>
            <p:cNvSpPr/>
            <p:nvPr/>
          </p:nvSpPr>
          <p:spPr>
            <a:xfrm>
              <a:off x="4780793" y="1046343"/>
              <a:ext cx="22927" cy="20305"/>
            </a:xfrm>
            <a:custGeom>
              <a:avLst/>
              <a:gdLst/>
              <a:ahLst/>
              <a:cxnLst/>
              <a:rect l="l" t="t" r="r" b="b"/>
              <a:pathLst>
                <a:path w="481" h="426" extrusionOk="0">
                  <a:moveTo>
                    <a:pt x="240" y="1"/>
                  </a:moveTo>
                  <a:cubicBezTo>
                    <a:pt x="177" y="1"/>
                    <a:pt x="114" y="30"/>
                    <a:pt x="72" y="84"/>
                  </a:cubicBezTo>
                  <a:cubicBezTo>
                    <a:pt x="0" y="177"/>
                    <a:pt x="19" y="311"/>
                    <a:pt x="112" y="381"/>
                  </a:cubicBezTo>
                  <a:cubicBezTo>
                    <a:pt x="150" y="411"/>
                    <a:pt x="195" y="425"/>
                    <a:pt x="240" y="425"/>
                  </a:cubicBezTo>
                  <a:cubicBezTo>
                    <a:pt x="304" y="425"/>
                    <a:pt x="367" y="397"/>
                    <a:pt x="408" y="343"/>
                  </a:cubicBezTo>
                  <a:cubicBezTo>
                    <a:pt x="481" y="249"/>
                    <a:pt x="463" y="115"/>
                    <a:pt x="370" y="45"/>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40"/>
            <p:cNvSpPr/>
            <p:nvPr/>
          </p:nvSpPr>
          <p:spPr>
            <a:xfrm>
              <a:off x="4339891" y="1148298"/>
              <a:ext cx="22927" cy="20258"/>
            </a:xfrm>
            <a:custGeom>
              <a:avLst/>
              <a:gdLst/>
              <a:ahLst/>
              <a:cxnLst/>
              <a:rect l="l" t="t" r="r" b="b"/>
              <a:pathLst>
                <a:path w="481" h="425" extrusionOk="0">
                  <a:moveTo>
                    <a:pt x="241" y="1"/>
                  </a:moveTo>
                  <a:cubicBezTo>
                    <a:pt x="178" y="1"/>
                    <a:pt x="115" y="29"/>
                    <a:pt x="72" y="84"/>
                  </a:cubicBezTo>
                  <a:cubicBezTo>
                    <a:pt x="0" y="177"/>
                    <a:pt x="19" y="310"/>
                    <a:pt x="111" y="380"/>
                  </a:cubicBezTo>
                  <a:cubicBezTo>
                    <a:pt x="150" y="410"/>
                    <a:pt x="195" y="424"/>
                    <a:pt x="241" y="424"/>
                  </a:cubicBezTo>
                  <a:cubicBezTo>
                    <a:pt x="304" y="424"/>
                    <a:pt x="367" y="396"/>
                    <a:pt x="408" y="341"/>
                  </a:cubicBezTo>
                  <a:cubicBezTo>
                    <a:pt x="481" y="248"/>
                    <a:pt x="462" y="115"/>
                    <a:pt x="370" y="44"/>
                  </a:cubicBezTo>
                  <a:cubicBezTo>
                    <a:pt x="331" y="15"/>
                    <a:pt x="286" y="1"/>
                    <a:pt x="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40"/>
            <p:cNvSpPr/>
            <p:nvPr/>
          </p:nvSpPr>
          <p:spPr>
            <a:xfrm>
              <a:off x="4582316" y="1068173"/>
              <a:ext cx="22879" cy="20258"/>
            </a:xfrm>
            <a:custGeom>
              <a:avLst/>
              <a:gdLst/>
              <a:ahLst/>
              <a:cxnLst/>
              <a:rect l="l" t="t" r="r" b="b"/>
              <a:pathLst>
                <a:path w="480" h="425" extrusionOk="0">
                  <a:moveTo>
                    <a:pt x="240" y="0"/>
                  </a:moveTo>
                  <a:cubicBezTo>
                    <a:pt x="177" y="0"/>
                    <a:pt x="114" y="29"/>
                    <a:pt x="72" y="82"/>
                  </a:cubicBezTo>
                  <a:cubicBezTo>
                    <a:pt x="1" y="176"/>
                    <a:pt x="18" y="310"/>
                    <a:pt x="112" y="380"/>
                  </a:cubicBezTo>
                  <a:cubicBezTo>
                    <a:pt x="150" y="410"/>
                    <a:pt x="196" y="424"/>
                    <a:pt x="241" y="424"/>
                  </a:cubicBezTo>
                  <a:cubicBezTo>
                    <a:pt x="305" y="424"/>
                    <a:pt x="367" y="395"/>
                    <a:pt x="409" y="341"/>
                  </a:cubicBezTo>
                  <a:cubicBezTo>
                    <a:pt x="479" y="248"/>
                    <a:pt x="462" y="114"/>
                    <a:pt x="369" y="44"/>
                  </a:cubicBezTo>
                  <a:cubicBezTo>
                    <a:pt x="331" y="15"/>
                    <a:pt x="285"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40"/>
            <p:cNvSpPr/>
            <p:nvPr/>
          </p:nvSpPr>
          <p:spPr>
            <a:xfrm>
              <a:off x="4892376" y="1119366"/>
              <a:ext cx="22927" cy="20258"/>
            </a:xfrm>
            <a:custGeom>
              <a:avLst/>
              <a:gdLst/>
              <a:ahLst/>
              <a:cxnLst/>
              <a:rect l="l" t="t" r="r" b="b"/>
              <a:pathLst>
                <a:path w="481" h="425" extrusionOk="0">
                  <a:moveTo>
                    <a:pt x="240" y="1"/>
                  </a:moveTo>
                  <a:cubicBezTo>
                    <a:pt x="177" y="1"/>
                    <a:pt x="114" y="29"/>
                    <a:pt x="72" y="84"/>
                  </a:cubicBezTo>
                  <a:cubicBezTo>
                    <a:pt x="1" y="177"/>
                    <a:pt x="19" y="310"/>
                    <a:pt x="112" y="381"/>
                  </a:cubicBezTo>
                  <a:cubicBezTo>
                    <a:pt x="150" y="410"/>
                    <a:pt x="196" y="424"/>
                    <a:pt x="241" y="424"/>
                  </a:cubicBezTo>
                  <a:cubicBezTo>
                    <a:pt x="304" y="424"/>
                    <a:pt x="367" y="396"/>
                    <a:pt x="409" y="341"/>
                  </a:cubicBezTo>
                  <a:cubicBezTo>
                    <a:pt x="480" y="248"/>
                    <a:pt x="462" y="115"/>
                    <a:pt x="369" y="44"/>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40"/>
            <p:cNvSpPr/>
            <p:nvPr/>
          </p:nvSpPr>
          <p:spPr>
            <a:xfrm>
              <a:off x="4445660" y="1178518"/>
              <a:ext cx="13871" cy="12298"/>
            </a:xfrm>
            <a:custGeom>
              <a:avLst/>
              <a:gdLst/>
              <a:ahLst/>
              <a:cxnLst/>
              <a:rect l="l" t="t" r="r" b="b"/>
              <a:pathLst>
                <a:path w="291" h="258" extrusionOk="0">
                  <a:moveTo>
                    <a:pt x="146" y="0"/>
                  </a:moveTo>
                  <a:cubicBezTo>
                    <a:pt x="107" y="0"/>
                    <a:pt x="68" y="17"/>
                    <a:pt x="43" y="51"/>
                  </a:cubicBezTo>
                  <a:cubicBezTo>
                    <a:pt x="0" y="106"/>
                    <a:pt x="11" y="188"/>
                    <a:pt x="67" y="231"/>
                  </a:cubicBezTo>
                  <a:cubicBezTo>
                    <a:pt x="90" y="249"/>
                    <a:pt x="118" y="257"/>
                    <a:pt x="145" y="257"/>
                  </a:cubicBezTo>
                  <a:cubicBezTo>
                    <a:pt x="184" y="257"/>
                    <a:pt x="222" y="240"/>
                    <a:pt x="247" y="208"/>
                  </a:cubicBezTo>
                  <a:cubicBezTo>
                    <a:pt x="290" y="151"/>
                    <a:pt x="280" y="69"/>
                    <a:pt x="224" y="27"/>
                  </a:cubicBezTo>
                  <a:cubicBezTo>
                    <a:pt x="201" y="9"/>
                    <a:pt x="173"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0"/>
            <p:cNvSpPr/>
            <p:nvPr/>
          </p:nvSpPr>
          <p:spPr>
            <a:xfrm>
              <a:off x="4977077" y="1094628"/>
              <a:ext cx="13871" cy="12298"/>
            </a:xfrm>
            <a:custGeom>
              <a:avLst/>
              <a:gdLst/>
              <a:ahLst/>
              <a:cxnLst/>
              <a:rect l="l" t="t" r="r" b="b"/>
              <a:pathLst>
                <a:path w="291" h="258" extrusionOk="0">
                  <a:moveTo>
                    <a:pt x="145" y="0"/>
                  </a:moveTo>
                  <a:cubicBezTo>
                    <a:pt x="107" y="0"/>
                    <a:pt x="68" y="17"/>
                    <a:pt x="43" y="50"/>
                  </a:cubicBezTo>
                  <a:cubicBezTo>
                    <a:pt x="0" y="106"/>
                    <a:pt x="11" y="188"/>
                    <a:pt x="67" y="231"/>
                  </a:cubicBezTo>
                  <a:cubicBezTo>
                    <a:pt x="90" y="249"/>
                    <a:pt x="118" y="257"/>
                    <a:pt x="145" y="257"/>
                  </a:cubicBezTo>
                  <a:cubicBezTo>
                    <a:pt x="184" y="257"/>
                    <a:pt x="222" y="240"/>
                    <a:pt x="247" y="207"/>
                  </a:cubicBezTo>
                  <a:cubicBezTo>
                    <a:pt x="290" y="151"/>
                    <a:pt x="280" y="70"/>
                    <a:pt x="224" y="27"/>
                  </a:cubicBezTo>
                  <a:cubicBezTo>
                    <a:pt x="201" y="9"/>
                    <a:pt x="173"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7" name="Google Shape;3257;p40"/>
          <p:cNvGrpSpPr/>
          <p:nvPr/>
        </p:nvGrpSpPr>
        <p:grpSpPr>
          <a:xfrm>
            <a:off x="2401351" y="614295"/>
            <a:ext cx="447433" cy="483744"/>
            <a:chOff x="3127056" y="-728177"/>
            <a:chExt cx="193711" cy="209440"/>
          </a:xfrm>
        </p:grpSpPr>
        <p:sp>
          <p:nvSpPr>
            <p:cNvPr id="3258" name="Google Shape;3258;p40"/>
            <p:cNvSpPr/>
            <p:nvPr/>
          </p:nvSpPr>
          <p:spPr>
            <a:xfrm>
              <a:off x="3137113" y="-723697"/>
              <a:ext cx="174216" cy="196523"/>
            </a:xfrm>
            <a:custGeom>
              <a:avLst/>
              <a:gdLst/>
              <a:ahLst/>
              <a:cxnLst/>
              <a:rect l="l" t="t" r="r" b="b"/>
              <a:pathLst>
                <a:path w="3655" h="4123" extrusionOk="0">
                  <a:moveTo>
                    <a:pt x="2204" y="71"/>
                  </a:moveTo>
                  <a:lnTo>
                    <a:pt x="3588" y="1395"/>
                  </a:lnTo>
                  <a:lnTo>
                    <a:pt x="132" y="3971"/>
                  </a:lnTo>
                  <a:lnTo>
                    <a:pt x="2204" y="71"/>
                  </a:lnTo>
                  <a:close/>
                  <a:moveTo>
                    <a:pt x="2193" y="0"/>
                  </a:moveTo>
                  <a:lnTo>
                    <a:pt x="1" y="4123"/>
                  </a:lnTo>
                  <a:lnTo>
                    <a:pt x="1" y="4123"/>
                  </a:lnTo>
                  <a:lnTo>
                    <a:pt x="3654" y="1399"/>
                  </a:lnTo>
                  <a:lnTo>
                    <a:pt x="21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0"/>
            <p:cNvSpPr/>
            <p:nvPr/>
          </p:nvSpPr>
          <p:spPr>
            <a:xfrm>
              <a:off x="3298554" y="-667166"/>
              <a:ext cx="22212" cy="20210"/>
            </a:xfrm>
            <a:custGeom>
              <a:avLst/>
              <a:gdLst/>
              <a:ahLst/>
              <a:cxnLst/>
              <a:rect l="l" t="t" r="r" b="b"/>
              <a:pathLst>
                <a:path w="466" h="424" extrusionOk="0">
                  <a:moveTo>
                    <a:pt x="233" y="0"/>
                  </a:moveTo>
                  <a:cubicBezTo>
                    <a:pt x="137" y="0"/>
                    <a:pt x="49" y="66"/>
                    <a:pt x="26" y="165"/>
                  </a:cubicBezTo>
                  <a:cubicBezTo>
                    <a:pt x="0" y="278"/>
                    <a:pt x="72" y="392"/>
                    <a:pt x="186" y="418"/>
                  </a:cubicBezTo>
                  <a:cubicBezTo>
                    <a:pt x="202" y="422"/>
                    <a:pt x="218" y="423"/>
                    <a:pt x="233" y="423"/>
                  </a:cubicBezTo>
                  <a:cubicBezTo>
                    <a:pt x="329" y="423"/>
                    <a:pt x="416" y="358"/>
                    <a:pt x="439" y="260"/>
                  </a:cubicBezTo>
                  <a:cubicBezTo>
                    <a:pt x="465" y="146"/>
                    <a:pt x="395" y="32"/>
                    <a:pt x="281" y="5"/>
                  </a:cubicBezTo>
                  <a:cubicBezTo>
                    <a:pt x="265" y="2"/>
                    <a:pt x="249" y="0"/>
                    <a:pt x="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0"/>
            <p:cNvSpPr/>
            <p:nvPr/>
          </p:nvSpPr>
          <p:spPr>
            <a:xfrm>
              <a:off x="3127056" y="-542808"/>
              <a:ext cx="26454" cy="24071"/>
            </a:xfrm>
            <a:custGeom>
              <a:avLst/>
              <a:gdLst/>
              <a:ahLst/>
              <a:cxnLst/>
              <a:rect l="l" t="t" r="r" b="b"/>
              <a:pathLst>
                <a:path w="555" h="505" extrusionOk="0">
                  <a:moveTo>
                    <a:pt x="277" y="1"/>
                  </a:moveTo>
                  <a:cubicBezTo>
                    <a:pt x="162" y="1"/>
                    <a:pt x="59" y="80"/>
                    <a:pt x="32" y="196"/>
                  </a:cubicBezTo>
                  <a:cubicBezTo>
                    <a:pt x="0" y="332"/>
                    <a:pt x="84" y="467"/>
                    <a:pt x="220" y="498"/>
                  </a:cubicBezTo>
                  <a:cubicBezTo>
                    <a:pt x="239" y="503"/>
                    <a:pt x="258" y="505"/>
                    <a:pt x="277" y="505"/>
                  </a:cubicBezTo>
                  <a:cubicBezTo>
                    <a:pt x="392" y="505"/>
                    <a:pt x="496" y="426"/>
                    <a:pt x="523" y="310"/>
                  </a:cubicBezTo>
                  <a:cubicBezTo>
                    <a:pt x="554" y="174"/>
                    <a:pt x="468" y="39"/>
                    <a:pt x="334" y="7"/>
                  </a:cubicBezTo>
                  <a:cubicBezTo>
                    <a:pt x="315" y="3"/>
                    <a:pt x="296"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0"/>
            <p:cNvSpPr/>
            <p:nvPr/>
          </p:nvSpPr>
          <p:spPr>
            <a:xfrm>
              <a:off x="3235112" y="-728177"/>
              <a:ext cx="13537" cy="12393"/>
            </a:xfrm>
            <a:custGeom>
              <a:avLst/>
              <a:gdLst/>
              <a:ahLst/>
              <a:cxnLst/>
              <a:rect l="l" t="t" r="r" b="b"/>
              <a:pathLst>
                <a:path w="284" h="260" extrusionOk="0">
                  <a:moveTo>
                    <a:pt x="143" y="1"/>
                  </a:moveTo>
                  <a:cubicBezTo>
                    <a:pt x="83" y="1"/>
                    <a:pt x="30" y="42"/>
                    <a:pt x="16" y="101"/>
                  </a:cubicBezTo>
                  <a:cubicBezTo>
                    <a:pt x="1" y="171"/>
                    <a:pt x="44" y="239"/>
                    <a:pt x="114" y="256"/>
                  </a:cubicBezTo>
                  <a:cubicBezTo>
                    <a:pt x="123" y="258"/>
                    <a:pt x="132" y="259"/>
                    <a:pt x="141" y="259"/>
                  </a:cubicBezTo>
                  <a:cubicBezTo>
                    <a:pt x="200" y="259"/>
                    <a:pt x="254" y="219"/>
                    <a:pt x="268" y="159"/>
                  </a:cubicBezTo>
                  <a:cubicBezTo>
                    <a:pt x="283" y="90"/>
                    <a:pt x="241" y="21"/>
                    <a:pt x="171" y="4"/>
                  </a:cubicBezTo>
                  <a:cubicBezTo>
                    <a:pt x="162" y="2"/>
                    <a:pt x="152"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62" name="Google Shape;3262;p40"/>
          <p:cNvSpPr/>
          <p:nvPr/>
        </p:nvSpPr>
        <p:spPr>
          <a:xfrm>
            <a:off x="5756668" y="3648194"/>
            <a:ext cx="59654" cy="59654"/>
          </a:xfrm>
          <a:custGeom>
            <a:avLst/>
            <a:gdLst/>
            <a:ahLst/>
            <a:cxnLst/>
            <a:rect l="l" t="t" r="r" b="b"/>
            <a:pathLst>
              <a:path w="524" h="524" extrusionOk="0">
                <a:moveTo>
                  <a:pt x="254" y="0"/>
                </a:moveTo>
                <a:cubicBezTo>
                  <a:pt x="254" y="0"/>
                  <a:pt x="236" y="121"/>
                  <a:pt x="232" y="234"/>
                </a:cubicBezTo>
                <a:cubicBezTo>
                  <a:pt x="143" y="240"/>
                  <a:pt x="1" y="269"/>
                  <a:pt x="1" y="269"/>
                </a:cubicBezTo>
                <a:cubicBezTo>
                  <a:pt x="1" y="269"/>
                  <a:pt x="121" y="287"/>
                  <a:pt x="232" y="291"/>
                </a:cubicBezTo>
                <a:cubicBezTo>
                  <a:pt x="235" y="405"/>
                  <a:pt x="255" y="524"/>
                  <a:pt x="255" y="524"/>
                </a:cubicBezTo>
                <a:cubicBezTo>
                  <a:pt x="255" y="524"/>
                  <a:pt x="283" y="381"/>
                  <a:pt x="290" y="292"/>
                </a:cubicBezTo>
                <a:cubicBezTo>
                  <a:pt x="404" y="290"/>
                  <a:pt x="523" y="269"/>
                  <a:pt x="523" y="269"/>
                </a:cubicBezTo>
                <a:cubicBezTo>
                  <a:pt x="523" y="269"/>
                  <a:pt x="379" y="239"/>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0"/>
          <p:cNvSpPr/>
          <p:nvPr/>
        </p:nvSpPr>
        <p:spPr>
          <a:xfrm>
            <a:off x="7610694" y="3279175"/>
            <a:ext cx="59540" cy="59654"/>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6"/>
                  <a:pt x="232" y="290"/>
                </a:cubicBezTo>
                <a:cubicBezTo>
                  <a:pt x="235" y="405"/>
                  <a:pt x="256" y="524"/>
                  <a:pt x="256" y="524"/>
                </a:cubicBezTo>
                <a:cubicBezTo>
                  <a:pt x="256" y="524"/>
                  <a:pt x="283" y="379"/>
                  <a:pt x="290" y="293"/>
                </a:cubicBezTo>
                <a:cubicBezTo>
                  <a:pt x="403" y="289"/>
                  <a:pt x="523" y="268"/>
                  <a:pt x="523" y="268"/>
                </a:cubicBezTo>
                <a:cubicBezTo>
                  <a:pt x="523" y="268"/>
                  <a:pt x="378" y="238"/>
                  <a:pt x="290"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0"/>
          <p:cNvSpPr/>
          <p:nvPr/>
        </p:nvSpPr>
        <p:spPr>
          <a:xfrm>
            <a:off x="7874340" y="4834131"/>
            <a:ext cx="59540" cy="59768"/>
          </a:xfrm>
          <a:custGeom>
            <a:avLst/>
            <a:gdLst/>
            <a:ahLst/>
            <a:cxnLst/>
            <a:rect l="l" t="t" r="r" b="b"/>
            <a:pathLst>
              <a:path w="523" h="525" extrusionOk="0">
                <a:moveTo>
                  <a:pt x="255" y="1"/>
                </a:moveTo>
                <a:cubicBezTo>
                  <a:pt x="255" y="1"/>
                  <a:pt x="236" y="121"/>
                  <a:pt x="232" y="233"/>
                </a:cubicBezTo>
                <a:cubicBezTo>
                  <a:pt x="144" y="241"/>
                  <a:pt x="0" y="269"/>
                  <a:pt x="0" y="269"/>
                </a:cubicBezTo>
                <a:cubicBezTo>
                  <a:pt x="0" y="269"/>
                  <a:pt x="121" y="287"/>
                  <a:pt x="232" y="291"/>
                </a:cubicBezTo>
                <a:cubicBezTo>
                  <a:pt x="235" y="405"/>
                  <a:pt x="256" y="524"/>
                  <a:pt x="256" y="524"/>
                </a:cubicBezTo>
                <a:cubicBezTo>
                  <a:pt x="256" y="524"/>
                  <a:pt x="283" y="382"/>
                  <a:pt x="290" y="293"/>
                </a:cubicBezTo>
                <a:cubicBezTo>
                  <a:pt x="403" y="290"/>
                  <a:pt x="523" y="269"/>
                  <a:pt x="523" y="269"/>
                </a:cubicBezTo>
                <a:cubicBezTo>
                  <a:pt x="523" y="269"/>
                  <a:pt x="379" y="239"/>
                  <a:pt x="290" y="233"/>
                </a:cubicBezTo>
                <a:cubicBezTo>
                  <a:pt x="283"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0"/>
          <p:cNvSpPr/>
          <p:nvPr/>
        </p:nvSpPr>
        <p:spPr>
          <a:xfrm>
            <a:off x="8169845" y="841590"/>
            <a:ext cx="59540" cy="59654"/>
          </a:xfrm>
          <a:custGeom>
            <a:avLst/>
            <a:gdLst/>
            <a:ahLst/>
            <a:cxnLst/>
            <a:rect l="l" t="t" r="r" b="b"/>
            <a:pathLst>
              <a:path w="523" h="524" extrusionOk="0">
                <a:moveTo>
                  <a:pt x="254" y="0"/>
                </a:moveTo>
                <a:cubicBezTo>
                  <a:pt x="254" y="0"/>
                  <a:pt x="236" y="121"/>
                  <a:pt x="232" y="234"/>
                </a:cubicBezTo>
                <a:cubicBezTo>
                  <a:pt x="143" y="240"/>
                  <a:pt x="0" y="269"/>
                  <a:pt x="0" y="269"/>
                </a:cubicBezTo>
                <a:cubicBezTo>
                  <a:pt x="0" y="269"/>
                  <a:pt x="121" y="287"/>
                  <a:pt x="232" y="291"/>
                </a:cubicBezTo>
                <a:cubicBezTo>
                  <a:pt x="235" y="404"/>
                  <a:pt x="256" y="524"/>
                  <a:pt x="256" y="524"/>
                </a:cubicBezTo>
                <a:cubicBezTo>
                  <a:pt x="256" y="524"/>
                  <a:pt x="283" y="381"/>
                  <a:pt x="289" y="292"/>
                </a:cubicBezTo>
                <a:cubicBezTo>
                  <a:pt x="403" y="290"/>
                  <a:pt x="523" y="269"/>
                  <a:pt x="523" y="269"/>
                </a:cubicBezTo>
                <a:cubicBezTo>
                  <a:pt x="523" y="269"/>
                  <a:pt x="378" y="239"/>
                  <a:pt x="289"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0"/>
          <p:cNvSpPr/>
          <p:nvPr/>
        </p:nvSpPr>
        <p:spPr>
          <a:xfrm>
            <a:off x="1529994" y="3849581"/>
            <a:ext cx="59654" cy="59654"/>
          </a:xfrm>
          <a:custGeom>
            <a:avLst/>
            <a:gdLst/>
            <a:ahLst/>
            <a:cxnLst/>
            <a:rect l="l" t="t" r="r" b="b"/>
            <a:pathLst>
              <a:path w="524" h="524" extrusionOk="0">
                <a:moveTo>
                  <a:pt x="255" y="0"/>
                </a:moveTo>
                <a:cubicBezTo>
                  <a:pt x="255" y="0"/>
                  <a:pt x="236" y="121"/>
                  <a:pt x="233" y="234"/>
                </a:cubicBezTo>
                <a:cubicBezTo>
                  <a:pt x="144" y="240"/>
                  <a:pt x="1" y="269"/>
                  <a:pt x="1" y="269"/>
                </a:cubicBezTo>
                <a:cubicBezTo>
                  <a:pt x="1" y="269"/>
                  <a:pt x="121" y="287"/>
                  <a:pt x="233" y="291"/>
                </a:cubicBezTo>
                <a:cubicBezTo>
                  <a:pt x="235" y="406"/>
                  <a:pt x="256" y="524"/>
                  <a:pt x="256" y="524"/>
                </a:cubicBezTo>
                <a:cubicBezTo>
                  <a:pt x="256" y="524"/>
                  <a:pt x="283" y="381"/>
                  <a:pt x="291" y="292"/>
                </a:cubicBezTo>
                <a:cubicBezTo>
                  <a:pt x="404" y="290"/>
                  <a:pt x="523" y="269"/>
                  <a:pt x="523" y="269"/>
                </a:cubicBezTo>
                <a:cubicBezTo>
                  <a:pt x="523" y="269"/>
                  <a:pt x="380" y="239"/>
                  <a:pt x="291"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0"/>
          <p:cNvSpPr/>
          <p:nvPr/>
        </p:nvSpPr>
        <p:spPr>
          <a:xfrm>
            <a:off x="7870414" y="1624948"/>
            <a:ext cx="67395" cy="67167"/>
          </a:xfrm>
          <a:custGeom>
            <a:avLst/>
            <a:gdLst/>
            <a:ahLst/>
            <a:cxnLst/>
            <a:rect l="l" t="t" r="r" b="b"/>
            <a:pathLst>
              <a:path w="592" h="590" extrusionOk="0">
                <a:moveTo>
                  <a:pt x="286" y="0"/>
                </a:moveTo>
                <a:cubicBezTo>
                  <a:pt x="286" y="0"/>
                  <a:pt x="265" y="136"/>
                  <a:pt x="262" y="263"/>
                </a:cubicBezTo>
                <a:cubicBezTo>
                  <a:pt x="163" y="269"/>
                  <a:pt x="1" y="304"/>
                  <a:pt x="1" y="304"/>
                </a:cubicBezTo>
                <a:cubicBezTo>
                  <a:pt x="1" y="304"/>
                  <a:pt x="137" y="325"/>
                  <a:pt x="262" y="328"/>
                </a:cubicBezTo>
                <a:cubicBezTo>
                  <a:pt x="264" y="456"/>
                  <a:pt x="288" y="589"/>
                  <a:pt x="288" y="589"/>
                </a:cubicBezTo>
                <a:cubicBezTo>
                  <a:pt x="288" y="589"/>
                  <a:pt x="321" y="427"/>
                  <a:pt x="328" y="328"/>
                </a:cubicBezTo>
                <a:cubicBezTo>
                  <a:pt x="458" y="326"/>
                  <a:pt x="592" y="302"/>
                  <a:pt x="592" y="302"/>
                </a:cubicBezTo>
                <a:cubicBezTo>
                  <a:pt x="592" y="302"/>
                  <a:pt x="428" y="268"/>
                  <a:pt x="328" y="262"/>
                </a:cubicBezTo>
                <a:cubicBezTo>
                  <a:pt x="320" y="163"/>
                  <a:pt x="286"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0"/>
          <p:cNvSpPr/>
          <p:nvPr/>
        </p:nvSpPr>
        <p:spPr>
          <a:xfrm>
            <a:off x="7445373" y="2225364"/>
            <a:ext cx="67395" cy="67281"/>
          </a:xfrm>
          <a:custGeom>
            <a:avLst/>
            <a:gdLst/>
            <a:ahLst/>
            <a:cxnLst/>
            <a:rect l="l" t="t" r="r" b="b"/>
            <a:pathLst>
              <a:path w="592" h="591" extrusionOk="0">
                <a:moveTo>
                  <a:pt x="287" y="1"/>
                </a:moveTo>
                <a:cubicBezTo>
                  <a:pt x="287" y="1"/>
                  <a:pt x="266" y="136"/>
                  <a:pt x="262" y="264"/>
                </a:cubicBezTo>
                <a:cubicBezTo>
                  <a:pt x="163" y="270"/>
                  <a:pt x="0" y="305"/>
                  <a:pt x="0" y="305"/>
                </a:cubicBezTo>
                <a:cubicBezTo>
                  <a:pt x="0" y="305"/>
                  <a:pt x="136" y="326"/>
                  <a:pt x="262" y="329"/>
                </a:cubicBezTo>
                <a:cubicBezTo>
                  <a:pt x="264" y="457"/>
                  <a:pt x="288" y="590"/>
                  <a:pt x="288" y="590"/>
                </a:cubicBezTo>
                <a:cubicBezTo>
                  <a:pt x="288" y="590"/>
                  <a:pt x="321" y="428"/>
                  <a:pt x="329" y="329"/>
                </a:cubicBezTo>
                <a:cubicBezTo>
                  <a:pt x="458" y="327"/>
                  <a:pt x="592" y="302"/>
                  <a:pt x="592" y="302"/>
                </a:cubicBezTo>
                <a:cubicBezTo>
                  <a:pt x="592" y="302"/>
                  <a:pt x="428" y="269"/>
                  <a:pt x="329" y="263"/>
                </a:cubicBezTo>
                <a:cubicBezTo>
                  <a:pt x="321"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0"/>
          <p:cNvSpPr/>
          <p:nvPr/>
        </p:nvSpPr>
        <p:spPr>
          <a:xfrm>
            <a:off x="3755245" y="3928898"/>
            <a:ext cx="134790" cy="134790"/>
          </a:xfrm>
          <a:custGeom>
            <a:avLst/>
            <a:gdLst/>
            <a:ahLst/>
            <a:cxnLst/>
            <a:rect l="l" t="t" r="r" b="b"/>
            <a:pathLst>
              <a:path w="1184" h="1184" extrusionOk="0">
                <a:moveTo>
                  <a:pt x="577" y="0"/>
                </a:moveTo>
                <a:cubicBezTo>
                  <a:pt x="577" y="0"/>
                  <a:pt x="533" y="272"/>
                  <a:pt x="525" y="526"/>
                </a:cubicBezTo>
                <a:cubicBezTo>
                  <a:pt x="325" y="540"/>
                  <a:pt x="1" y="607"/>
                  <a:pt x="1" y="607"/>
                </a:cubicBezTo>
                <a:cubicBezTo>
                  <a:pt x="1" y="607"/>
                  <a:pt x="271" y="649"/>
                  <a:pt x="524" y="659"/>
                </a:cubicBezTo>
                <a:cubicBezTo>
                  <a:pt x="530" y="916"/>
                  <a:pt x="577" y="1183"/>
                  <a:pt x="577" y="1183"/>
                </a:cubicBezTo>
                <a:cubicBezTo>
                  <a:pt x="577" y="1183"/>
                  <a:pt x="643" y="860"/>
                  <a:pt x="657" y="660"/>
                </a:cubicBezTo>
                <a:cubicBezTo>
                  <a:pt x="915" y="654"/>
                  <a:pt x="1184" y="607"/>
                  <a:pt x="1184" y="607"/>
                </a:cubicBezTo>
                <a:cubicBezTo>
                  <a:pt x="1184" y="607"/>
                  <a:pt x="857" y="540"/>
                  <a:pt x="657" y="526"/>
                </a:cubicBezTo>
                <a:cubicBezTo>
                  <a:pt x="643" y="326"/>
                  <a:pt x="577"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0"/>
          <p:cNvSpPr/>
          <p:nvPr/>
        </p:nvSpPr>
        <p:spPr>
          <a:xfrm>
            <a:off x="1694004" y="841605"/>
            <a:ext cx="134790" cy="134790"/>
          </a:xfrm>
          <a:custGeom>
            <a:avLst/>
            <a:gdLst/>
            <a:ahLst/>
            <a:cxnLst/>
            <a:rect l="l" t="t" r="r" b="b"/>
            <a:pathLst>
              <a:path w="1184" h="1184" extrusionOk="0">
                <a:moveTo>
                  <a:pt x="577" y="1"/>
                </a:moveTo>
                <a:cubicBezTo>
                  <a:pt x="577" y="1"/>
                  <a:pt x="534" y="273"/>
                  <a:pt x="526" y="527"/>
                </a:cubicBezTo>
                <a:cubicBezTo>
                  <a:pt x="325" y="542"/>
                  <a:pt x="1" y="608"/>
                  <a:pt x="1" y="608"/>
                </a:cubicBezTo>
                <a:cubicBezTo>
                  <a:pt x="1" y="608"/>
                  <a:pt x="272" y="650"/>
                  <a:pt x="524" y="659"/>
                </a:cubicBezTo>
                <a:cubicBezTo>
                  <a:pt x="530" y="917"/>
                  <a:pt x="577" y="1183"/>
                  <a:pt x="577" y="1183"/>
                </a:cubicBezTo>
                <a:cubicBezTo>
                  <a:pt x="577" y="1183"/>
                  <a:pt x="644" y="861"/>
                  <a:pt x="658" y="660"/>
                </a:cubicBezTo>
                <a:cubicBezTo>
                  <a:pt x="916" y="655"/>
                  <a:pt x="1184" y="608"/>
                  <a:pt x="1184" y="608"/>
                </a:cubicBezTo>
                <a:cubicBezTo>
                  <a:pt x="1184" y="608"/>
                  <a:pt x="858" y="541"/>
                  <a:pt x="658" y="527"/>
                </a:cubicBezTo>
                <a:cubicBezTo>
                  <a:pt x="644" y="327"/>
                  <a:pt x="577"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0"/>
          <p:cNvSpPr/>
          <p:nvPr/>
        </p:nvSpPr>
        <p:spPr>
          <a:xfrm>
            <a:off x="5231878" y="4180407"/>
            <a:ext cx="269125" cy="269239"/>
          </a:xfrm>
          <a:custGeom>
            <a:avLst/>
            <a:gdLst/>
            <a:ahLst/>
            <a:cxnLst/>
            <a:rect l="l" t="t" r="r" b="b"/>
            <a:pathLst>
              <a:path w="2364" h="2365" extrusionOk="0">
                <a:moveTo>
                  <a:pt x="1150" y="1"/>
                </a:moveTo>
                <a:cubicBezTo>
                  <a:pt x="1150" y="1"/>
                  <a:pt x="1065" y="546"/>
                  <a:pt x="1048" y="1052"/>
                </a:cubicBezTo>
                <a:cubicBezTo>
                  <a:pt x="647" y="1080"/>
                  <a:pt x="0" y="1214"/>
                  <a:pt x="0" y="1214"/>
                </a:cubicBezTo>
                <a:cubicBezTo>
                  <a:pt x="0" y="1214"/>
                  <a:pt x="541" y="1299"/>
                  <a:pt x="1047" y="1316"/>
                </a:cubicBezTo>
                <a:cubicBezTo>
                  <a:pt x="1058" y="1832"/>
                  <a:pt x="1150" y="2365"/>
                  <a:pt x="1150" y="2365"/>
                </a:cubicBezTo>
                <a:cubicBezTo>
                  <a:pt x="1150" y="2365"/>
                  <a:pt x="1283" y="1718"/>
                  <a:pt x="1312" y="1318"/>
                </a:cubicBezTo>
                <a:cubicBezTo>
                  <a:pt x="1828" y="1305"/>
                  <a:pt x="2364" y="1214"/>
                  <a:pt x="2364" y="1214"/>
                </a:cubicBezTo>
                <a:cubicBezTo>
                  <a:pt x="2364"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0"/>
          <p:cNvSpPr/>
          <p:nvPr/>
        </p:nvSpPr>
        <p:spPr>
          <a:xfrm>
            <a:off x="5358301" y="1240131"/>
            <a:ext cx="67395" cy="67395"/>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0"/>
          <p:cNvSpPr/>
          <p:nvPr/>
        </p:nvSpPr>
        <p:spPr>
          <a:xfrm>
            <a:off x="6658697" y="2087653"/>
            <a:ext cx="134790" cy="134790"/>
          </a:xfrm>
          <a:custGeom>
            <a:avLst/>
            <a:gdLst/>
            <a:ahLst/>
            <a:cxnLst/>
            <a:rect l="l" t="t" r="r" b="b"/>
            <a:pathLst>
              <a:path w="1184" h="1184" extrusionOk="0">
                <a:moveTo>
                  <a:pt x="576" y="1"/>
                </a:moveTo>
                <a:cubicBezTo>
                  <a:pt x="576" y="1"/>
                  <a:pt x="533" y="273"/>
                  <a:pt x="525" y="527"/>
                </a:cubicBezTo>
                <a:cubicBezTo>
                  <a:pt x="325" y="541"/>
                  <a:pt x="0" y="608"/>
                  <a:pt x="0" y="608"/>
                </a:cubicBezTo>
                <a:cubicBezTo>
                  <a:pt x="0" y="608"/>
                  <a:pt x="271" y="650"/>
                  <a:pt x="524" y="659"/>
                </a:cubicBezTo>
                <a:cubicBezTo>
                  <a:pt x="529" y="917"/>
                  <a:pt x="576" y="1184"/>
                  <a:pt x="576" y="1184"/>
                </a:cubicBezTo>
                <a:cubicBezTo>
                  <a:pt x="576" y="1184"/>
                  <a:pt x="643" y="860"/>
                  <a:pt x="657" y="660"/>
                </a:cubicBezTo>
                <a:cubicBezTo>
                  <a:pt x="915" y="655"/>
                  <a:pt x="1183" y="608"/>
                  <a:pt x="1183" y="608"/>
                </a:cubicBezTo>
                <a:cubicBezTo>
                  <a:pt x="1183" y="608"/>
                  <a:pt x="858" y="541"/>
                  <a:pt x="657" y="527"/>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0"/>
          <p:cNvSpPr/>
          <p:nvPr/>
        </p:nvSpPr>
        <p:spPr>
          <a:xfrm>
            <a:off x="6302381" y="2922712"/>
            <a:ext cx="67395" cy="67167"/>
          </a:xfrm>
          <a:custGeom>
            <a:avLst/>
            <a:gdLst/>
            <a:ahLst/>
            <a:cxnLst/>
            <a:rect l="l" t="t" r="r" b="b"/>
            <a:pathLst>
              <a:path w="592" h="590" extrusionOk="0">
                <a:moveTo>
                  <a:pt x="287" y="0"/>
                </a:moveTo>
                <a:cubicBezTo>
                  <a:pt x="287" y="0"/>
                  <a:pt x="266" y="136"/>
                  <a:pt x="262" y="263"/>
                </a:cubicBezTo>
                <a:cubicBezTo>
                  <a:pt x="163" y="269"/>
                  <a:pt x="1" y="304"/>
                  <a:pt x="1" y="304"/>
                </a:cubicBezTo>
                <a:cubicBezTo>
                  <a:pt x="1" y="304"/>
                  <a:pt x="137" y="325"/>
                  <a:pt x="262" y="328"/>
                </a:cubicBezTo>
                <a:cubicBezTo>
                  <a:pt x="265" y="457"/>
                  <a:pt x="288" y="590"/>
                  <a:pt x="288" y="590"/>
                </a:cubicBezTo>
                <a:cubicBezTo>
                  <a:pt x="288" y="590"/>
                  <a:pt x="322" y="427"/>
                  <a:pt x="329" y="328"/>
                </a:cubicBezTo>
                <a:cubicBezTo>
                  <a:pt x="459" y="326"/>
                  <a:pt x="592" y="302"/>
                  <a:pt x="592" y="302"/>
                </a:cubicBezTo>
                <a:cubicBezTo>
                  <a:pt x="592" y="302"/>
                  <a:pt x="429" y="268"/>
                  <a:pt x="329" y="262"/>
                </a:cubicBezTo>
                <a:cubicBezTo>
                  <a:pt x="322" y="162"/>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3279;p41">
            <a:extLst>
              <a:ext uri="{FF2B5EF4-FFF2-40B4-BE49-F238E27FC236}">
                <a16:creationId xmlns:a16="http://schemas.microsoft.com/office/drawing/2014/main" id="{DD5B1ED4-540A-82AB-F9A1-D09AF89BDC2E}"/>
              </a:ext>
            </a:extLst>
          </p:cNvPr>
          <p:cNvGrpSpPr/>
          <p:nvPr/>
        </p:nvGrpSpPr>
        <p:grpSpPr>
          <a:xfrm>
            <a:off x="1375456" y="1796713"/>
            <a:ext cx="1550072" cy="1550072"/>
            <a:chOff x="530505" y="2179769"/>
            <a:chExt cx="2442212" cy="2442212"/>
          </a:xfrm>
        </p:grpSpPr>
        <p:sp>
          <p:nvSpPr>
            <p:cNvPr id="7" name="Google Shape;3280;p41">
              <a:extLst>
                <a:ext uri="{FF2B5EF4-FFF2-40B4-BE49-F238E27FC236}">
                  <a16:creationId xmlns:a16="http://schemas.microsoft.com/office/drawing/2014/main" id="{5ADEA8C7-EA5C-91B8-4F62-BFA5352AD15E}"/>
                </a:ext>
              </a:extLst>
            </p:cNvPr>
            <p:cNvSpPr/>
            <p:nvPr/>
          </p:nvSpPr>
          <p:spPr>
            <a:xfrm>
              <a:off x="1110349" y="2759709"/>
              <a:ext cx="1282522" cy="1282474"/>
            </a:xfrm>
            <a:custGeom>
              <a:avLst/>
              <a:gdLst/>
              <a:ahLst/>
              <a:cxnLst/>
              <a:rect l="l" t="t" r="r" b="b"/>
              <a:pathLst>
                <a:path w="26907" h="26906" extrusionOk="0">
                  <a:moveTo>
                    <a:pt x="13454" y="68"/>
                  </a:moveTo>
                  <a:cubicBezTo>
                    <a:pt x="20833" y="68"/>
                    <a:pt x="26838" y="6073"/>
                    <a:pt x="26838" y="13453"/>
                  </a:cubicBezTo>
                  <a:cubicBezTo>
                    <a:pt x="26838" y="20833"/>
                    <a:pt x="20834" y="26835"/>
                    <a:pt x="13454" y="26835"/>
                  </a:cubicBezTo>
                  <a:cubicBezTo>
                    <a:pt x="6074" y="26835"/>
                    <a:pt x="70" y="20833"/>
                    <a:pt x="70" y="13452"/>
                  </a:cubicBezTo>
                  <a:cubicBezTo>
                    <a:pt x="70" y="6072"/>
                    <a:pt x="6074" y="68"/>
                    <a:pt x="13454" y="68"/>
                  </a:cubicBezTo>
                  <a:close/>
                  <a:moveTo>
                    <a:pt x="13454" y="0"/>
                  </a:moveTo>
                  <a:cubicBezTo>
                    <a:pt x="6036" y="0"/>
                    <a:pt x="1" y="6033"/>
                    <a:pt x="1" y="13452"/>
                  </a:cubicBezTo>
                  <a:cubicBezTo>
                    <a:pt x="1" y="20870"/>
                    <a:pt x="6036" y="26905"/>
                    <a:pt x="13454" y="26905"/>
                  </a:cubicBezTo>
                  <a:cubicBezTo>
                    <a:pt x="20871" y="26905"/>
                    <a:pt x="26906" y="20870"/>
                    <a:pt x="26907" y="13453"/>
                  </a:cubicBezTo>
                  <a:cubicBezTo>
                    <a:pt x="26907" y="6035"/>
                    <a:pt x="20872" y="0"/>
                    <a:pt x="13454" y="0"/>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281;p41">
              <a:extLst>
                <a:ext uri="{FF2B5EF4-FFF2-40B4-BE49-F238E27FC236}">
                  <a16:creationId xmlns:a16="http://schemas.microsoft.com/office/drawing/2014/main" id="{F2C1F2E7-C308-02B8-4EF5-59FA94F30ABF}"/>
                </a:ext>
              </a:extLst>
            </p:cNvPr>
            <p:cNvSpPr/>
            <p:nvPr/>
          </p:nvSpPr>
          <p:spPr>
            <a:xfrm>
              <a:off x="1049624" y="2698984"/>
              <a:ext cx="1403925" cy="1403925"/>
            </a:xfrm>
            <a:custGeom>
              <a:avLst/>
              <a:gdLst/>
              <a:ahLst/>
              <a:cxnLst/>
              <a:rect l="l" t="t" r="r" b="b"/>
              <a:pathLst>
                <a:path w="29454" h="29454" extrusionOk="0">
                  <a:moveTo>
                    <a:pt x="14728" y="75"/>
                  </a:moveTo>
                  <a:cubicBezTo>
                    <a:pt x="22805" y="75"/>
                    <a:pt x="29379" y="6648"/>
                    <a:pt x="29380" y="14727"/>
                  </a:cubicBezTo>
                  <a:cubicBezTo>
                    <a:pt x="29380" y="22806"/>
                    <a:pt x="22806" y="29379"/>
                    <a:pt x="14728" y="29379"/>
                  </a:cubicBezTo>
                  <a:cubicBezTo>
                    <a:pt x="6648" y="29379"/>
                    <a:pt x="76" y="22806"/>
                    <a:pt x="76" y="14727"/>
                  </a:cubicBezTo>
                  <a:cubicBezTo>
                    <a:pt x="76" y="6648"/>
                    <a:pt x="6648" y="75"/>
                    <a:pt x="14728" y="75"/>
                  </a:cubicBezTo>
                  <a:close/>
                  <a:moveTo>
                    <a:pt x="14728" y="0"/>
                  </a:moveTo>
                  <a:cubicBezTo>
                    <a:pt x="6607" y="0"/>
                    <a:pt x="1" y="6608"/>
                    <a:pt x="1" y="14727"/>
                  </a:cubicBezTo>
                  <a:cubicBezTo>
                    <a:pt x="1" y="22847"/>
                    <a:pt x="6606" y="29453"/>
                    <a:pt x="14728" y="29453"/>
                  </a:cubicBezTo>
                  <a:cubicBezTo>
                    <a:pt x="22847" y="29453"/>
                    <a:pt x="29454" y="22847"/>
                    <a:pt x="29454" y="14727"/>
                  </a:cubicBezTo>
                  <a:cubicBezTo>
                    <a:pt x="29454" y="6608"/>
                    <a:pt x="22847" y="0"/>
                    <a:pt x="14728" y="0"/>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282;p41">
              <a:extLst>
                <a:ext uri="{FF2B5EF4-FFF2-40B4-BE49-F238E27FC236}">
                  <a16:creationId xmlns:a16="http://schemas.microsoft.com/office/drawing/2014/main" id="{3DCA48DE-7BD1-C66E-C5ED-55D6654D0648}"/>
                </a:ext>
              </a:extLst>
            </p:cNvPr>
            <p:cNvSpPr/>
            <p:nvPr/>
          </p:nvSpPr>
          <p:spPr>
            <a:xfrm>
              <a:off x="778410" y="2427722"/>
              <a:ext cx="1946448" cy="1946496"/>
            </a:xfrm>
            <a:custGeom>
              <a:avLst/>
              <a:gdLst/>
              <a:ahLst/>
              <a:cxnLst/>
              <a:rect l="l" t="t" r="r" b="b"/>
              <a:pathLst>
                <a:path w="40836" h="40837" extrusionOk="0">
                  <a:moveTo>
                    <a:pt x="20418" y="104"/>
                  </a:moveTo>
                  <a:cubicBezTo>
                    <a:pt x="25843" y="104"/>
                    <a:pt x="30944" y="2218"/>
                    <a:pt x="34782" y="6054"/>
                  </a:cubicBezTo>
                  <a:cubicBezTo>
                    <a:pt x="38618" y="9891"/>
                    <a:pt x="40732" y="14991"/>
                    <a:pt x="40732" y="20418"/>
                  </a:cubicBezTo>
                  <a:cubicBezTo>
                    <a:pt x="40732" y="25845"/>
                    <a:pt x="38618" y="30945"/>
                    <a:pt x="34782" y="34782"/>
                  </a:cubicBezTo>
                  <a:cubicBezTo>
                    <a:pt x="30945" y="38619"/>
                    <a:pt x="25845" y="40732"/>
                    <a:pt x="20418" y="40732"/>
                  </a:cubicBezTo>
                  <a:cubicBezTo>
                    <a:pt x="14991" y="40732"/>
                    <a:pt x="9890" y="38619"/>
                    <a:pt x="6054" y="34782"/>
                  </a:cubicBezTo>
                  <a:cubicBezTo>
                    <a:pt x="2217" y="30945"/>
                    <a:pt x="104" y="25845"/>
                    <a:pt x="104" y="20418"/>
                  </a:cubicBezTo>
                  <a:cubicBezTo>
                    <a:pt x="104" y="14991"/>
                    <a:pt x="2217" y="9891"/>
                    <a:pt x="6054" y="6054"/>
                  </a:cubicBezTo>
                  <a:cubicBezTo>
                    <a:pt x="9890" y="2218"/>
                    <a:pt x="14991" y="104"/>
                    <a:pt x="20418" y="104"/>
                  </a:cubicBezTo>
                  <a:close/>
                  <a:moveTo>
                    <a:pt x="20418" y="0"/>
                  </a:moveTo>
                  <a:cubicBezTo>
                    <a:pt x="14964" y="0"/>
                    <a:pt x="9836" y="2124"/>
                    <a:pt x="5980" y="5981"/>
                  </a:cubicBezTo>
                  <a:cubicBezTo>
                    <a:pt x="2124" y="9837"/>
                    <a:pt x="0" y="14964"/>
                    <a:pt x="0" y="20418"/>
                  </a:cubicBezTo>
                  <a:cubicBezTo>
                    <a:pt x="0" y="25872"/>
                    <a:pt x="2124" y="30999"/>
                    <a:pt x="5980" y="34855"/>
                  </a:cubicBezTo>
                  <a:cubicBezTo>
                    <a:pt x="9836" y="38712"/>
                    <a:pt x="14964" y="40836"/>
                    <a:pt x="20418" y="40836"/>
                  </a:cubicBezTo>
                  <a:cubicBezTo>
                    <a:pt x="25871" y="40836"/>
                    <a:pt x="30998" y="38712"/>
                    <a:pt x="34855" y="34855"/>
                  </a:cubicBezTo>
                  <a:cubicBezTo>
                    <a:pt x="38712" y="30999"/>
                    <a:pt x="40836" y="25872"/>
                    <a:pt x="40836" y="20418"/>
                  </a:cubicBezTo>
                  <a:cubicBezTo>
                    <a:pt x="40836" y="14965"/>
                    <a:pt x="38712" y="9837"/>
                    <a:pt x="34855" y="5981"/>
                  </a:cubicBezTo>
                  <a:cubicBezTo>
                    <a:pt x="30998" y="2124"/>
                    <a:pt x="25872" y="0"/>
                    <a:pt x="20418" y="0"/>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283;p41">
              <a:extLst>
                <a:ext uri="{FF2B5EF4-FFF2-40B4-BE49-F238E27FC236}">
                  <a16:creationId xmlns:a16="http://schemas.microsoft.com/office/drawing/2014/main" id="{412BF4D8-925E-9FE1-5D6F-04242FAFE024}"/>
                </a:ext>
              </a:extLst>
            </p:cNvPr>
            <p:cNvSpPr/>
            <p:nvPr/>
          </p:nvSpPr>
          <p:spPr>
            <a:xfrm>
              <a:off x="530505" y="2179769"/>
              <a:ext cx="2442212" cy="2442212"/>
            </a:xfrm>
            <a:custGeom>
              <a:avLst/>
              <a:gdLst/>
              <a:ahLst/>
              <a:cxnLst/>
              <a:rect l="l" t="t" r="r" b="b"/>
              <a:pathLst>
                <a:path w="51237" h="51237" extrusionOk="0">
                  <a:moveTo>
                    <a:pt x="25619" y="134"/>
                  </a:moveTo>
                  <a:cubicBezTo>
                    <a:pt x="32425" y="134"/>
                    <a:pt x="38826" y="2784"/>
                    <a:pt x="43640" y="7598"/>
                  </a:cubicBezTo>
                  <a:cubicBezTo>
                    <a:pt x="48453" y="12411"/>
                    <a:pt x="51104" y="18812"/>
                    <a:pt x="51104" y="25619"/>
                  </a:cubicBezTo>
                  <a:cubicBezTo>
                    <a:pt x="51104" y="32426"/>
                    <a:pt x="48453" y="38826"/>
                    <a:pt x="43639" y="43641"/>
                  </a:cubicBezTo>
                  <a:cubicBezTo>
                    <a:pt x="38825" y="48454"/>
                    <a:pt x="32424" y="51106"/>
                    <a:pt x="25618" y="51106"/>
                  </a:cubicBezTo>
                  <a:cubicBezTo>
                    <a:pt x="18810" y="51106"/>
                    <a:pt x="12410" y="48454"/>
                    <a:pt x="7596" y="43641"/>
                  </a:cubicBezTo>
                  <a:cubicBezTo>
                    <a:pt x="2783" y="38826"/>
                    <a:pt x="132" y="32426"/>
                    <a:pt x="132" y="25619"/>
                  </a:cubicBezTo>
                  <a:cubicBezTo>
                    <a:pt x="132" y="18812"/>
                    <a:pt x="2783" y="12411"/>
                    <a:pt x="7597" y="7597"/>
                  </a:cubicBezTo>
                  <a:cubicBezTo>
                    <a:pt x="12411" y="2784"/>
                    <a:pt x="18811" y="134"/>
                    <a:pt x="25619" y="134"/>
                  </a:cubicBezTo>
                  <a:close/>
                  <a:moveTo>
                    <a:pt x="25619" y="1"/>
                  </a:moveTo>
                  <a:cubicBezTo>
                    <a:pt x="18776" y="1"/>
                    <a:pt x="12343" y="2665"/>
                    <a:pt x="7504" y="7504"/>
                  </a:cubicBezTo>
                  <a:cubicBezTo>
                    <a:pt x="2665" y="12343"/>
                    <a:pt x="0" y="18776"/>
                    <a:pt x="0" y="25619"/>
                  </a:cubicBezTo>
                  <a:cubicBezTo>
                    <a:pt x="0" y="32461"/>
                    <a:pt x="2667" y="38895"/>
                    <a:pt x="7504" y="43733"/>
                  </a:cubicBezTo>
                  <a:cubicBezTo>
                    <a:pt x="12343" y="48573"/>
                    <a:pt x="18777" y="51237"/>
                    <a:pt x="25619" y="51237"/>
                  </a:cubicBezTo>
                  <a:cubicBezTo>
                    <a:pt x="32461" y="51237"/>
                    <a:pt x="38894" y="48573"/>
                    <a:pt x="43734" y="43733"/>
                  </a:cubicBezTo>
                  <a:cubicBezTo>
                    <a:pt x="48572" y="38894"/>
                    <a:pt x="51236" y="32461"/>
                    <a:pt x="51236" y="25619"/>
                  </a:cubicBezTo>
                  <a:cubicBezTo>
                    <a:pt x="51236" y="18775"/>
                    <a:pt x="48571" y="12342"/>
                    <a:pt x="43734" y="7504"/>
                  </a:cubicBezTo>
                  <a:cubicBezTo>
                    <a:pt x="38894" y="2665"/>
                    <a:pt x="32461" y="1"/>
                    <a:pt x="25619" y="1"/>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3284;p41">
            <a:extLst>
              <a:ext uri="{FF2B5EF4-FFF2-40B4-BE49-F238E27FC236}">
                <a16:creationId xmlns:a16="http://schemas.microsoft.com/office/drawing/2014/main" id="{7ED0865C-AB78-A30A-BF3D-E70F0C30577C}"/>
              </a:ext>
            </a:extLst>
          </p:cNvPr>
          <p:cNvSpPr txBox="1">
            <a:spLocks noGrp="1"/>
          </p:cNvSpPr>
          <p:nvPr>
            <p:ph type="title"/>
          </p:nvPr>
        </p:nvSpPr>
        <p:spPr>
          <a:xfrm>
            <a:off x="3082873" y="1657398"/>
            <a:ext cx="5223528" cy="109593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000" b="1" dirty="0"/>
              <a:t>PRONUNCIATION</a:t>
            </a:r>
            <a:endParaRPr sz="5000" b="1" dirty="0"/>
          </a:p>
        </p:txBody>
      </p:sp>
      <p:sp>
        <p:nvSpPr>
          <p:cNvPr id="12" name="Google Shape;3285;p41">
            <a:extLst>
              <a:ext uri="{FF2B5EF4-FFF2-40B4-BE49-F238E27FC236}">
                <a16:creationId xmlns:a16="http://schemas.microsoft.com/office/drawing/2014/main" id="{D2E31984-2EA9-221A-7883-4A817FFD2FB1}"/>
              </a:ext>
            </a:extLst>
          </p:cNvPr>
          <p:cNvSpPr txBox="1">
            <a:spLocks/>
          </p:cNvSpPr>
          <p:nvPr/>
        </p:nvSpPr>
        <p:spPr>
          <a:xfrm>
            <a:off x="1425187" y="2106474"/>
            <a:ext cx="1413169" cy="101835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accent4"/>
              </a:buClr>
              <a:buSzPts val="6000"/>
            </a:pPr>
            <a:r>
              <a:rPr lang="en" sz="7500" dirty="0">
                <a:solidFill>
                  <a:schemeClr val="accent4"/>
                </a:solidFill>
                <a:latin typeface="Exo Medium"/>
                <a:sym typeface="Exo Medium"/>
              </a:rPr>
              <a:t>02</a:t>
            </a:r>
          </a:p>
        </p:txBody>
      </p:sp>
      <p:cxnSp>
        <p:nvCxnSpPr>
          <p:cNvPr id="2" name="Google Shape;5123;p60">
            <a:extLst>
              <a:ext uri="{FF2B5EF4-FFF2-40B4-BE49-F238E27FC236}">
                <a16:creationId xmlns:a16="http://schemas.microsoft.com/office/drawing/2014/main" id="{263F3780-7786-233D-BF24-D810A898D3AA}"/>
              </a:ext>
            </a:extLst>
          </p:cNvPr>
          <p:cNvCxnSpPr>
            <a:cxnSpLocks/>
          </p:cNvCxnSpPr>
          <p:nvPr/>
        </p:nvCxnSpPr>
        <p:spPr>
          <a:xfrm>
            <a:off x="3225427" y="2598254"/>
            <a:ext cx="4907309" cy="0"/>
          </a:xfrm>
          <a:prstGeom prst="straightConnector1">
            <a:avLst/>
          </a:prstGeom>
          <a:noFill/>
          <a:ln w="9525" cap="flat" cmpd="sng">
            <a:solidFill>
              <a:schemeClr val="dk2"/>
            </a:solidFill>
            <a:prstDash val="solid"/>
            <a:round/>
            <a:headEnd type="none" w="med" len="med"/>
            <a:tailEnd type="none" w="med" len="med"/>
          </a:ln>
        </p:spPr>
      </p:cxnSp>
      <p:sp>
        <p:nvSpPr>
          <p:cNvPr id="13" name="TextBox 12">
            <a:extLst>
              <a:ext uri="{FF2B5EF4-FFF2-40B4-BE49-F238E27FC236}">
                <a16:creationId xmlns:a16="http://schemas.microsoft.com/office/drawing/2014/main" id="{CB34689F-F011-D550-5206-126C4675761A}"/>
              </a:ext>
            </a:extLst>
          </p:cNvPr>
          <p:cNvSpPr txBox="1"/>
          <p:nvPr/>
        </p:nvSpPr>
        <p:spPr>
          <a:xfrm>
            <a:off x="3131951" y="2731043"/>
            <a:ext cx="3358612" cy="400110"/>
          </a:xfrm>
          <a:prstGeom prst="rect">
            <a:avLst/>
          </a:prstGeom>
          <a:noFill/>
        </p:spPr>
        <p:txBody>
          <a:bodyPr wrap="none" rtlCol="0">
            <a:spAutoFit/>
          </a:bodyPr>
          <a:lstStyle/>
          <a:p>
            <a:r>
              <a:rPr lang="en-US" sz="2000" dirty="0">
                <a:solidFill>
                  <a:schemeClr val="tx1"/>
                </a:solidFill>
                <a:latin typeface="Exo" panose="020B0604020202020204" charset="0"/>
              </a:rPr>
              <a:t>Intonation for making lists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ƯỚNG DẪN PHÁT ÂM LỚP 8 - Unit 12- Life on other planets - Intonation for making lists - Trim">
            <a:hlinkClick r:id="" action="ppaction://media"/>
            <a:extLst>
              <a:ext uri="{FF2B5EF4-FFF2-40B4-BE49-F238E27FC236}">
                <a16:creationId xmlns:a16="http://schemas.microsoft.com/office/drawing/2014/main" id="{5CC3B6F1-3FFE-C9D6-F9C6-4A6B430323B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8579" y="675629"/>
            <a:ext cx="7806841" cy="4391348"/>
          </a:xfrm>
          <a:prstGeom prst="rect">
            <a:avLst/>
          </a:prstGeom>
        </p:spPr>
      </p:pic>
      <p:sp>
        <p:nvSpPr>
          <p:cNvPr id="3" name="Title 1">
            <a:extLst>
              <a:ext uri="{FF2B5EF4-FFF2-40B4-BE49-F238E27FC236}">
                <a16:creationId xmlns:a16="http://schemas.microsoft.com/office/drawing/2014/main" id="{A78AC73E-6CA6-4538-4256-EF42C74A28D1}"/>
              </a:ext>
            </a:extLst>
          </p:cNvPr>
          <p:cNvSpPr txBox="1">
            <a:spLocks/>
          </p:cNvSpPr>
          <p:nvPr/>
        </p:nvSpPr>
        <p:spPr>
          <a:xfrm>
            <a:off x="720000" y="106047"/>
            <a:ext cx="7704000" cy="43639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bg1"/>
                </a:solidFill>
                <a:latin typeface="Patrick Hand" panose="00000500000000000000" pitchFamily="2" charset="0"/>
              </a:rPr>
              <a:t>Listen and pay attention!</a:t>
            </a:r>
          </a:p>
        </p:txBody>
      </p:sp>
    </p:spTree>
    <p:extLst>
      <p:ext uri="{BB962C8B-B14F-4D97-AF65-F5344CB8AC3E}">
        <p14:creationId xmlns:p14="http://schemas.microsoft.com/office/powerpoint/2010/main" val="3267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3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86"/>
        <p:cNvGrpSpPr/>
        <p:nvPr/>
      </p:nvGrpSpPr>
      <p:grpSpPr>
        <a:xfrm>
          <a:off x="0" y="0"/>
          <a:ext cx="0" cy="0"/>
          <a:chOff x="0" y="0"/>
          <a:chExt cx="0" cy="0"/>
        </a:xfrm>
      </p:grpSpPr>
      <p:sp>
        <p:nvSpPr>
          <p:cNvPr id="3387" name="Google Shape;3387;p42"/>
          <p:cNvSpPr txBox="1">
            <a:spLocks noGrp="1"/>
          </p:cNvSpPr>
          <p:nvPr>
            <p:ph type="title"/>
          </p:nvPr>
        </p:nvSpPr>
        <p:spPr>
          <a:xfrm>
            <a:off x="340292" y="259647"/>
            <a:ext cx="4972052" cy="56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b="1" dirty="0">
                <a:solidFill>
                  <a:schemeClr val="accent1"/>
                </a:solidFill>
              </a:rPr>
              <a:t>Intonation for making lists. </a:t>
            </a:r>
            <a:endParaRPr sz="2800" b="1" dirty="0">
              <a:solidFill>
                <a:schemeClr val="accent1"/>
              </a:solidFill>
            </a:endParaRPr>
          </a:p>
        </p:txBody>
      </p:sp>
      <p:grpSp>
        <p:nvGrpSpPr>
          <p:cNvPr id="3428" name="Google Shape;3428;p42"/>
          <p:cNvGrpSpPr/>
          <p:nvPr/>
        </p:nvGrpSpPr>
        <p:grpSpPr>
          <a:xfrm>
            <a:off x="7025192" y="348123"/>
            <a:ext cx="937786" cy="948052"/>
            <a:chOff x="2335197" y="4238611"/>
            <a:chExt cx="345142" cy="348908"/>
          </a:xfrm>
        </p:grpSpPr>
        <p:grpSp>
          <p:nvGrpSpPr>
            <p:cNvPr id="3429" name="Google Shape;3429;p42"/>
            <p:cNvGrpSpPr/>
            <p:nvPr/>
          </p:nvGrpSpPr>
          <p:grpSpPr>
            <a:xfrm>
              <a:off x="2335197" y="4238611"/>
              <a:ext cx="345142" cy="348908"/>
              <a:chOff x="2335197" y="4238611"/>
              <a:chExt cx="345142" cy="348908"/>
            </a:xfrm>
          </p:grpSpPr>
          <p:sp>
            <p:nvSpPr>
              <p:cNvPr id="3430" name="Google Shape;3430;p42"/>
              <p:cNvSpPr/>
              <p:nvPr/>
            </p:nvSpPr>
            <p:spPr>
              <a:xfrm>
                <a:off x="2449212" y="4250718"/>
                <a:ext cx="140040" cy="242615"/>
              </a:xfrm>
              <a:custGeom>
                <a:avLst/>
                <a:gdLst/>
                <a:ahLst/>
                <a:cxnLst/>
                <a:rect l="l" t="t" r="r" b="b"/>
                <a:pathLst>
                  <a:path w="2938" h="5090" extrusionOk="0">
                    <a:moveTo>
                      <a:pt x="1546" y="0"/>
                    </a:moveTo>
                    <a:lnTo>
                      <a:pt x="1507" y="22"/>
                    </a:lnTo>
                    <a:lnTo>
                      <a:pt x="2889" y="2424"/>
                    </a:lnTo>
                    <a:lnTo>
                      <a:pt x="2365" y="4781"/>
                    </a:lnTo>
                    <a:lnTo>
                      <a:pt x="732" y="5040"/>
                    </a:lnTo>
                    <a:lnTo>
                      <a:pt x="49" y="2777"/>
                    </a:lnTo>
                    <a:lnTo>
                      <a:pt x="1546" y="285"/>
                    </a:lnTo>
                    <a:lnTo>
                      <a:pt x="1507" y="263"/>
                    </a:lnTo>
                    <a:lnTo>
                      <a:pt x="1" y="2773"/>
                    </a:lnTo>
                    <a:lnTo>
                      <a:pt x="698" y="5090"/>
                    </a:lnTo>
                    <a:lnTo>
                      <a:pt x="2402" y="4822"/>
                    </a:lnTo>
                    <a:lnTo>
                      <a:pt x="2936" y="2425"/>
                    </a:lnTo>
                    <a:lnTo>
                      <a:pt x="2937" y="2417"/>
                    </a:lnTo>
                    <a:lnTo>
                      <a:pt x="1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42"/>
              <p:cNvSpPr/>
              <p:nvPr/>
            </p:nvSpPr>
            <p:spPr>
              <a:xfrm>
                <a:off x="2562845" y="4478366"/>
                <a:ext cx="107294" cy="12774"/>
              </a:xfrm>
              <a:custGeom>
                <a:avLst/>
                <a:gdLst/>
                <a:ahLst/>
                <a:cxnLst/>
                <a:rect l="l" t="t" r="r" b="b"/>
                <a:pathLst>
                  <a:path w="2251" h="268" extrusionOk="0">
                    <a:moveTo>
                      <a:pt x="5" y="1"/>
                    </a:moveTo>
                    <a:lnTo>
                      <a:pt x="1" y="46"/>
                    </a:lnTo>
                    <a:lnTo>
                      <a:pt x="2245" y="268"/>
                    </a:lnTo>
                    <a:lnTo>
                      <a:pt x="2250" y="222"/>
                    </a:lnTo>
                    <a:lnTo>
                      <a:pt x="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42"/>
              <p:cNvSpPr/>
              <p:nvPr/>
            </p:nvSpPr>
            <p:spPr>
              <a:xfrm>
                <a:off x="2347399" y="4504486"/>
                <a:ext cx="149763" cy="82508"/>
              </a:xfrm>
              <a:custGeom>
                <a:avLst/>
                <a:gdLst/>
                <a:ahLst/>
                <a:cxnLst/>
                <a:rect l="l" t="t" r="r" b="b"/>
                <a:pathLst>
                  <a:path w="3142" h="1731" extrusionOk="0">
                    <a:moveTo>
                      <a:pt x="2874" y="0"/>
                    </a:moveTo>
                    <a:lnTo>
                      <a:pt x="2828" y="7"/>
                    </a:lnTo>
                    <a:lnTo>
                      <a:pt x="3085" y="1660"/>
                    </a:lnTo>
                    <a:lnTo>
                      <a:pt x="3085" y="1660"/>
                    </a:lnTo>
                    <a:lnTo>
                      <a:pt x="16" y="503"/>
                    </a:lnTo>
                    <a:lnTo>
                      <a:pt x="0" y="546"/>
                    </a:lnTo>
                    <a:lnTo>
                      <a:pt x="3142" y="1731"/>
                    </a:lnTo>
                    <a:lnTo>
                      <a:pt x="3142" y="1731"/>
                    </a:lnTo>
                    <a:lnTo>
                      <a:pt x="28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42"/>
              <p:cNvSpPr/>
              <p:nvPr/>
            </p:nvSpPr>
            <p:spPr>
              <a:xfrm>
                <a:off x="2577526" y="4355533"/>
                <a:ext cx="21163" cy="21116"/>
              </a:xfrm>
              <a:custGeom>
                <a:avLst/>
                <a:gdLst/>
                <a:ahLst/>
                <a:cxnLst/>
                <a:rect l="l" t="t" r="r" b="b"/>
                <a:pathLst>
                  <a:path w="444" h="443" extrusionOk="0">
                    <a:moveTo>
                      <a:pt x="222" y="1"/>
                    </a:moveTo>
                    <a:cubicBezTo>
                      <a:pt x="100" y="1"/>
                      <a:pt x="0" y="100"/>
                      <a:pt x="0" y="222"/>
                    </a:cubicBezTo>
                    <a:cubicBezTo>
                      <a:pt x="0" y="344"/>
                      <a:pt x="100" y="442"/>
                      <a:pt x="222" y="442"/>
                    </a:cubicBezTo>
                    <a:cubicBezTo>
                      <a:pt x="344" y="442"/>
                      <a:pt x="443" y="344"/>
                      <a:pt x="443" y="222"/>
                    </a:cubicBezTo>
                    <a:cubicBezTo>
                      <a:pt x="443" y="100"/>
                      <a:pt x="344" y="1"/>
                      <a:pt x="2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42"/>
              <p:cNvSpPr/>
              <p:nvPr/>
            </p:nvSpPr>
            <p:spPr>
              <a:xfrm>
                <a:off x="2659271" y="4479558"/>
                <a:ext cx="21068" cy="21116"/>
              </a:xfrm>
              <a:custGeom>
                <a:avLst/>
                <a:gdLst/>
                <a:ahLst/>
                <a:cxnLst/>
                <a:rect l="l" t="t" r="r" b="b"/>
                <a:pathLst>
                  <a:path w="442" h="443" extrusionOk="0">
                    <a:moveTo>
                      <a:pt x="221" y="0"/>
                    </a:moveTo>
                    <a:cubicBezTo>
                      <a:pt x="100" y="0"/>
                      <a:pt x="0" y="100"/>
                      <a:pt x="0" y="221"/>
                    </a:cubicBezTo>
                    <a:cubicBezTo>
                      <a:pt x="0" y="342"/>
                      <a:pt x="100" y="443"/>
                      <a:pt x="221" y="443"/>
                    </a:cubicBezTo>
                    <a:cubicBezTo>
                      <a:pt x="342" y="443"/>
                      <a:pt x="442" y="344"/>
                      <a:pt x="442" y="221"/>
                    </a:cubicBezTo>
                    <a:cubicBezTo>
                      <a:pt x="442" y="100"/>
                      <a:pt x="342" y="0"/>
                      <a:pt x="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42"/>
              <p:cNvSpPr/>
              <p:nvPr/>
            </p:nvSpPr>
            <p:spPr>
              <a:xfrm>
                <a:off x="2509412" y="4238611"/>
                <a:ext cx="25119" cy="25167"/>
              </a:xfrm>
              <a:custGeom>
                <a:avLst/>
                <a:gdLst/>
                <a:ahLst/>
                <a:cxnLst/>
                <a:rect l="l" t="t" r="r" b="b"/>
                <a:pathLst>
                  <a:path w="527" h="528" extrusionOk="0">
                    <a:moveTo>
                      <a:pt x="264" y="1"/>
                    </a:moveTo>
                    <a:cubicBezTo>
                      <a:pt x="119" y="1"/>
                      <a:pt x="0" y="119"/>
                      <a:pt x="0" y="265"/>
                    </a:cubicBezTo>
                    <a:cubicBezTo>
                      <a:pt x="0" y="410"/>
                      <a:pt x="119" y="527"/>
                      <a:pt x="264" y="527"/>
                    </a:cubicBezTo>
                    <a:cubicBezTo>
                      <a:pt x="409" y="527"/>
                      <a:pt x="527" y="410"/>
                      <a:pt x="527" y="265"/>
                    </a:cubicBezTo>
                    <a:cubicBezTo>
                      <a:pt x="527" y="119"/>
                      <a:pt x="409" y="1"/>
                      <a:pt x="2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42"/>
              <p:cNvSpPr/>
              <p:nvPr/>
            </p:nvSpPr>
            <p:spPr>
              <a:xfrm>
                <a:off x="2470708" y="4479558"/>
                <a:ext cx="25072" cy="25119"/>
              </a:xfrm>
              <a:custGeom>
                <a:avLst/>
                <a:gdLst/>
                <a:ahLst/>
                <a:cxnLst/>
                <a:rect l="l" t="t" r="r" b="b"/>
                <a:pathLst>
                  <a:path w="526" h="527" extrusionOk="0">
                    <a:moveTo>
                      <a:pt x="263" y="0"/>
                    </a:moveTo>
                    <a:cubicBezTo>
                      <a:pt x="117" y="0"/>
                      <a:pt x="0" y="117"/>
                      <a:pt x="0" y="263"/>
                    </a:cubicBezTo>
                    <a:cubicBezTo>
                      <a:pt x="0" y="408"/>
                      <a:pt x="117" y="527"/>
                      <a:pt x="263" y="527"/>
                    </a:cubicBezTo>
                    <a:cubicBezTo>
                      <a:pt x="408" y="527"/>
                      <a:pt x="526" y="408"/>
                      <a:pt x="526" y="263"/>
                    </a:cubicBezTo>
                    <a:cubicBezTo>
                      <a:pt x="526" y="117"/>
                      <a:pt x="408"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42"/>
              <p:cNvSpPr/>
              <p:nvPr/>
            </p:nvSpPr>
            <p:spPr>
              <a:xfrm>
                <a:off x="2335197" y="4516975"/>
                <a:ext cx="25167" cy="25119"/>
              </a:xfrm>
              <a:custGeom>
                <a:avLst/>
                <a:gdLst/>
                <a:ahLst/>
                <a:cxnLst/>
                <a:rect l="l" t="t" r="r" b="b"/>
                <a:pathLst>
                  <a:path w="528" h="527" extrusionOk="0">
                    <a:moveTo>
                      <a:pt x="264" y="0"/>
                    </a:moveTo>
                    <a:cubicBezTo>
                      <a:pt x="118" y="0"/>
                      <a:pt x="1" y="117"/>
                      <a:pt x="1" y="263"/>
                    </a:cubicBezTo>
                    <a:cubicBezTo>
                      <a:pt x="1" y="408"/>
                      <a:pt x="118" y="527"/>
                      <a:pt x="264" y="527"/>
                    </a:cubicBezTo>
                    <a:cubicBezTo>
                      <a:pt x="409" y="527"/>
                      <a:pt x="527" y="408"/>
                      <a:pt x="527" y="263"/>
                    </a:cubicBezTo>
                    <a:cubicBezTo>
                      <a:pt x="527" y="117"/>
                      <a:pt x="409" y="0"/>
                      <a:pt x="2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42"/>
              <p:cNvSpPr/>
              <p:nvPr/>
            </p:nvSpPr>
            <p:spPr>
              <a:xfrm>
                <a:off x="2442014" y="4376649"/>
                <a:ext cx="12774" cy="12774"/>
              </a:xfrm>
              <a:custGeom>
                <a:avLst/>
                <a:gdLst/>
                <a:ahLst/>
                <a:cxnLst/>
                <a:rect l="l" t="t" r="r" b="b"/>
                <a:pathLst>
                  <a:path w="268" h="268" extrusionOk="0">
                    <a:moveTo>
                      <a:pt x="134" y="0"/>
                    </a:moveTo>
                    <a:cubicBezTo>
                      <a:pt x="59" y="0"/>
                      <a:pt x="0" y="60"/>
                      <a:pt x="0" y="133"/>
                    </a:cubicBezTo>
                    <a:cubicBezTo>
                      <a:pt x="0" y="208"/>
                      <a:pt x="61" y="267"/>
                      <a:pt x="134" y="267"/>
                    </a:cubicBezTo>
                    <a:cubicBezTo>
                      <a:pt x="207" y="266"/>
                      <a:pt x="267" y="208"/>
                      <a:pt x="267" y="133"/>
                    </a:cubicBezTo>
                    <a:cubicBezTo>
                      <a:pt x="267" y="59"/>
                      <a:pt x="207"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42"/>
              <p:cNvSpPr/>
              <p:nvPr/>
            </p:nvSpPr>
            <p:spPr>
              <a:xfrm>
                <a:off x="2487296" y="4574745"/>
                <a:ext cx="12774" cy="12774"/>
              </a:xfrm>
              <a:custGeom>
                <a:avLst/>
                <a:gdLst/>
                <a:ahLst/>
                <a:cxnLst/>
                <a:rect l="l" t="t" r="r" b="b"/>
                <a:pathLst>
                  <a:path w="268" h="268" extrusionOk="0">
                    <a:moveTo>
                      <a:pt x="134" y="0"/>
                    </a:moveTo>
                    <a:cubicBezTo>
                      <a:pt x="60" y="0"/>
                      <a:pt x="1" y="60"/>
                      <a:pt x="1" y="133"/>
                    </a:cubicBezTo>
                    <a:cubicBezTo>
                      <a:pt x="1" y="207"/>
                      <a:pt x="60" y="267"/>
                      <a:pt x="134" y="267"/>
                    </a:cubicBezTo>
                    <a:cubicBezTo>
                      <a:pt x="207" y="267"/>
                      <a:pt x="268" y="207"/>
                      <a:pt x="268" y="133"/>
                    </a:cubicBezTo>
                    <a:cubicBezTo>
                      <a:pt x="268" y="60"/>
                      <a:pt x="207"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0" name="Google Shape;3440;p42"/>
            <p:cNvSpPr/>
            <p:nvPr/>
          </p:nvSpPr>
          <p:spPr>
            <a:xfrm>
              <a:off x="2550214" y="4467022"/>
              <a:ext cx="25119" cy="25072"/>
            </a:xfrm>
            <a:custGeom>
              <a:avLst/>
              <a:gdLst/>
              <a:ahLst/>
              <a:cxnLst/>
              <a:rect l="l" t="t" r="r" b="b"/>
              <a:pathLst>
                <a:path w="527" h="526" extrusionOk="0">
                  <a:moveTo>
                    <a:pt x="263" y="0"/>
                  </a:moveTo>
                  <a:cubicBezTo>
                    <a:pt x="118" y="0"/>
                    <a:pt x="1" y="118"/>
                    <a:pt x="1" y="263"/>
                  </a:cubicBezTo>
                  <a:cubicBezTo>
                    <a:pt x="1" y="409"/>
                    <a:pt x="118" y="526"/>
                    <a:pt x="263" y="526"/>
                  </a:cubicBezTo>
                  <a:cubicBezTo>
                    <a:pt x="409" y="526"/>
                    <a:pt x="526" y="409"/>
                    <a:pt x="526" y="263"/>
                  </a:cubicBezTo>
                  <a:cubicBezTo>
                    <a:pt x="526" y="118"/>
                    <a:pt x="409"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1" name="Google Shape;3441;p42"/>
          <p:cNvGrpSpPr/>
          <p:nvPr/>
        </p:nvGrpSpPr>
        <p:grpSpPr>
          <a:xfrm flipH="1">
            <a:off x="5441437" y="187785"/>
            <a:ext cx="563393" cy="511284"/>
            <a:chOff x="3227772" y="-134367"/>
            <a:chExt cx="166828" cy="151384"/>
          </a:xfrm>
        </p:grpSpPr>
        <p:sp>
          <p:nvSpPr>
            <p:cNvPr id="3442" name="Google Shape;3442;p42"/>
            <p:cNvSpPr/>
            <p:nvPr/>
          </p:nvSpPr>
          <p:spPr>
            <a:xfrm>
              <a:off x="3227772" y="-134367"/>
              <a:ext cx="166828" cy="151384"/>
            </a:xfrm>
            <a:custGeom>
              <a:avLst/>
              <a:gdLst/>
              <a:ahLst/>
              <a:cxnLst/>
              <a:rect l="l" t="t" r="r" b="b"/>
              <a:pathLst>
                <a:path w="3500" h="3176" extrusionOk="0">
                  <a:moveTo>
                    <a:pt x="1" y="1"/>
                  </a:moveTo>
                  <a:lnTo>
                    <a:pt x="1" y="1"/>
                  </a:lnTo>
                  <a:cubicBezTo>
                    <a:pt x="761" y="368"/>
                    <a:pt x="1137" y="1374"/>
                    <a:pt x="1137" y="1374"/>
                  </a:cubicBezTo>
                  <a:cubicBezTo>
                    <a:pt x="1137" y="1374"/>
                    <a:pt x="1137" y="1374"/>
                    <a:pt x="1137" y="1374"/>
                  </a:cubicBezTo>
                  <a:lnTo>
                    <a:pt x="808" y="1374"/>
                  </a:lnTo>
                  <a:cubicBezTo>
                    <a:pt x="808" y="1374"/>
                    <a:pt x="1399" y="2696"/>
                    <a:pt x="1929" y="3030"/>
                  </a:cubicBezTo>
                  <a:cubicBezTo>
                    <a:pt x="2086" y="3128"/>
                    <a:pt x="2267" y="3175"/>
                    <a:pt x="2444" y="3175"/>
                  </a:cubicBezTo>
                  <a:cubicBezTo>
                    <a:pt x="2989" y="3175"/>
                    <a:pt x="3500" y="2728"/>
                    <a:pt x="3158" y="1944"/>
                  </a:cubicBezTo>
                  <a:cubicBezTo>
                    <a:pt x="2705" y="905"/>
                    <a:pt x="1894" y="656"/>
                    <a:pt x="1894" y="656"/>
                  </a:cubicBezTo>
                  <a:lnTo>
                    <a:pt x="1894" y="656"/>
                  </a:lnTo>
                  <a:lnTo>
                    <a:pt x="1953" y="1008"/>
                  </a:lnTo>
                  <a:cubicBezTo>
                    <a:pt x="1953" y="1008"/>
                    <a:pt x="1661" y="638"/>
                    <a:pt x="1202" y="393"/>
                  </a:cubicBezTo>
                  <a:cubicBezTo>
                    <a:pt x="838" y="201"/>
                    <a:pt x="1" y="1"/>
                    <a:pt x="1"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42"/>
            <p:cNvSpPr/>
            <p:nvPr/>
          </p:nvSpPr>
          <p:spPr>
            <a:xfrm>
              <a:off x="3293740" y="-79933"/>
              <a:ext cx="86417" cy="93090"/>
            </a:xfrm>
            <a:custGeom>
              <a:avLst/>
              <a:gdLst/>
              <a:ahLst/>
              <a:cxnLst/>
              <a:rect l="l" t="t" r="r" b="b"/>
              <a:pathLst>
                <a:path w="1813" h="1953" extrusionOk="0">
                  <a:moveTo>
                    <a:pt x="1" y="1"/>
                  </a:moveTo>
                  <a:cubicBezTo>
                    <a:pt x="1" y="1"/>
                    <a:pt x="253" y="257"/>
                    <a:pt x="337" y="504"/>
                  </a:cubicBezTo>
                  <a:cubicBezTo>
                    <a:pt x="415" y="733"/>
                    <a:pt x="413" y="932"/>
                    <a:pt x="413" y="932"/>
                  </a:cubicBezTo>
                  <a:lnTo>
                    <a:pt x="124" y="692"/>
                  </a:lnTo>
                  <a:lnTo>
                    <a:pt x="124" y="692"/>
                  </a:lnTo>
                  <a:cubicBezTo>
                    <a:pt x="124" y="692"/>
                    <a:pt x="131" y="888"/>
                    <a:pt x="232" y="1135"/>
                  </a:cubicBezTo>
                  <a:cubicBezTo>
                    <a:pt x="335" y="1383"/>
                    <a:pt x="653" y="1708"/>
                    <a:pt x="817" y="1823"/>
                  </a:cubicBezTo>
                  <a:cubicBezTo>
                    <a:pt x="937" y="1907"/>
                    <a:pt x="1086" y="1953"/>
                    <a:pt x="1231" y="1953"/>
                  </a:cubicBezTo>
                  <a:cubicBezTo>
                    <a:pt x="1531" y="1953"/>
                    <a:pt x="1812" y="1754"/>
                    <a:pt x="1770" y="1281"/>
                  </a:cubicBezTo>
                  <a:cubicBezTo>
                    <a:pt x="1707" y="580"/>
                    <a:pt x="910" y="267"/>
                    <a:pt x="909" y="267"/>
                  </a:cubicBezTo>
                  <a:lnTo>
                    <a:pt x="909" y="267"/>
                  </a:lnTo>
                  <a:lnTo>
                    <a:pt x="938" y="546"/>
                  </a:lnTo>
                  <a:cubicBezTo>
                    <a:pt x="938" y="546"/>
                    <a:pt x="775" y="362"/>
                    <a:pt x="604" y="257"/>
                  </a:cubicBezTo>
                  <a:cubicBezTo>
                    <a:pt x="376" y="119"/>
                    <a:pt x="1" y="1"/>
                    <a:pt x="1"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42"/>
            <p:cNvSpPr/>
            <p:nvPr/>
          </p:nvSpPr>
          <p:spPr>
            <a:xfrm>
              <a:off x="3326724" y="-36797"/>
              <a:ext cx="60439" cy="45329"/>
            </a:xfrm>
            <a:custGeom>
              <a:avLst/>
              <a:gdLst/>
              <a:ahLst/>
              <a:cxnLst/>
              <a:rect l="l" t="t" r="r" b="b"/>
              <a:pathLst>
                <a:path w="1268" h="951" extrusionOk="0">
                  <a:moveTo>
                    <a:pt x="550" y="0"/>
                  </a:moveTo>
                  <a:lnTo>
                    <a:pt x="633" y="272"/>
                  </a:lnTo>
                  <a:lnTo>
                    <a:pt x="73" y="4"/>
                  </a:lnTo>
                  <a:lnTo>
                    <a:pt x="73" y="4"/>
                  </a:lnTo>
                  <a:lnTo>
                    <a:pt x="302" y="550"/>
                  </a:lnTo>
                  <a:lnTo>
                    <a:pt x="302" y="550"/>
                  </a:lnTo>
                  <a:lnTo>
                    <a:pt x="1" y="450"/>
                  </a:lnTo>
                  <a:lnTo>
                    <a:pt x="1" y="450"/>
                  </a:lnTo>
                  <a:cubicBezTo>
                    <a:pt x="1" y="450"/>
                    <a:pt x="266" y="950"/>
                    <a:pt x="581" y="950"/>
                  </a:cubicBezTo>
                  <a:cubicBezTo>
                    <a:pt x="669" y="950"/>
                    <a:pt x="761" y="911"/>
                    <a:pt x="852" y="811"/>
                  </a:cubicBezTo>
                  <a:cubicBezTo>
                    <a:pt x="1267" y="355"/>
                    <a:pt x="551" y="0"/>
                    <a:pt x="550" y="0"/>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42"/>
            <p:cNvSpPr/>
            <p:nvPr/>
          </p:nvSpPr>
          <p:spPr>
            <a:xfrm>
              <a:off x="3299889" y="-42516"/>
              <a:ext cx="56435" cy="56435"/>
            </a:xfrm>
            <a:custGeom>
              <a:avLst/>
              <a:gdLst/>
              <a:ahLst/>
              <a:cxnLst/>
              <a:rect l="l" t="t" r="r" b="b"/>
              <a:pathLst>
                <a:path w="1184" h="1184" extrusionOk="0">
                  <a:moveTo>
                    <a:pt x="1" y="0"/>
                  </a:moveTo>
                  <a:cubicBezTo>
                    <a:pt x="1" y="0"/>
                    <a:pt x="1" y="1"/>
                    <a:pt x="1" y="1"/>
                  </a:cubicBezTo>
                  <a:cubicBezTo>
                    <a:pt x="102" y="599"/>
                    <a:pt x="542" y="1141"/>
                    <a:pt x="1173" y="1184"/>
                  </a:cubicBezTo>
                  <a:cubicBezTo>
                    <a:pt x="1184" y="1184"/>
                    <a:pt x="1184" y="1166"/>
                    <a:pt x="1173" y="1166"/>
                  </a:cubicBezTo>
                  <a:cubicBezTo>
                    <a:pt x="522" y="1124"/>
                    <a:pt x="192" y="548"/>
                    <a:pt x="2" y="1"/>
                  </a:cubicBezTo>
                  <a:cubicBezTo>
                    <a:pt x="2" y="0"/>
                    <a:pt x="2"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42"/>
            <p:cNvSpPr/>
            <p:nvPr/>
          </p:nvSpPr>
          <p:spPr>
            <a:xfrm>
              <a:off x="3334208" y="-5433"/>
              <a:ext cx="31936" cy="13918"/>
            </a:xfrm>
            <a:custGeom>
              <a:avLst/>
              <a:gdLst/>
              <a:ahLst/>
              <a:cxnLst/>
              <a:rect l="l" t="t" r="r" b="b"/>
              <a:pathLst>
                <a:path w="670" h="292" extrusionOk="0">
                  <a:moveTo>
                    <a:pt x="3" y="1"/>
                  </a:moveTo>
                  <a:cubicBezTo>
                    <a:pt x="3" y="1"/>
                    <a:pt x="1" y="1"/>
                    <a:pt x="1" y="2"/>
                  </a:cubicBezTo>
                  <a:cubicBezTo>
                    <a:pt x="82" y="131"/>
                    <a:pt x="288" y="292"/>
                    <a:pt x="464" y="292"/>
                  </a:cubicBezTo>
                  <a:cubicBezTo>
                    <a:pt x="541" y="292"/>
                    <a:pt x="612" y="261"/>
                    <a:pt x="666" y="184"/>
                  </a:cubicBezTo>
                  <a:cubicBezTo>
                    <a:pt x="669" y="178"/>
                    <a:pt x="665" y="173"/>
                    <a:pt x="660" y="173"/>
                  </a:cubicBezTo>
                  <a:cubicBezTo>
                    <a:pt x="658" y="173"/>
                    <a:pt x="656" y="173"/>
                    <a:pt x="655" y="174"/>
                  </a:cubicBezTo>
                  <a:cubicBezTo>
                    <a:pt x="589" y="231"/>
                    <a:pt x="518" y="255"/>
                    <a:pt x="447" y="255"/>
                  </a:cubicBezTo>
                  <a:cubicBezTo>
                    <a:pt x="280" y="255"/>
                    <a:pt x="113" y="127"/>
                    <a:pt x="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42"/>
            <p:cNvSpPr/>
            <p:nvPr/>
          </p:nvSpPr>
          <p:spPr>
            <a:xfrm>
              <a:off x="3330490" y="-36987"/>
              <a:ext cx="27169" cy="13442"/>
            </a:xfrm>
            <a:custGeom>
              <a:avLst/>
              <a:gdLst/>
              <a:ahLst/>
              <a:cxnLst/>
              <a:rect l="l" t="t" r="r" b="b"/>
              <a:pathLst>
                <a:path w="570" h="282" extrusionOk="0">
                  <a:moveTo>
                    <a:pt x="9" y="1"/>
                  </a:moveTo>
                  <a:cubicBezTo>
                    <a:pt x="4" y="1"/>
                    <a:pt x="1" y="7"/>
                    <a:pt x="6" y="9"/>
                  </a:cubicBezTo>
                  <a:cubicBezTo>
                    <a:pt x="97" y="68"/>
                    <a:pt x="194" y="114"/>
                    <a:pt x="290" y="161"/>
                  </a:cubicBezTo>
                  <a:cubicBezTo>
                    <a:pt x="375" y="203"/>
                    <a:pt x="458" y="251"/>
                    <a:pt x="549" y="281"/>
                  </a:cubicBezTo>
                  <a:cubicBezTo>
                    <a:pt x="550" y="281"/>
                    <a:pt x="552" y="281"/>
                    <a:pt x="553" y="281"/>
                  </a:cubicBezTo>
                  <a:cubicBezTo>
                    <a:pt x="564" y="281"/>
                    <a:pt x="569" y="264"/>
                    <a:pt x="558" y="258"/>
                  </a:cubicBezTo>
                  <a:cubicBezTo>
                    <a:pt x="468" y="212"/>
                    <a:pt x="371" y="182"/>
                    <a:pt x="281" y="139"/>
                  </a:cubicBezTo>
                  <a:cubicBezTo>
                    <a:pt x="189" y="95"/>
                    <a:pt x="103" y="45"/>
                    <a:pt x="11" y="1"/>
                  </a:cubicBezTo>
                  <a:cubicBezTo>
                    <a:pt x="10" y="1"/>
                    <a:pt x="10" y="1"/>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42"/>
            <p:cNvSpPr/>
            <p:nvPr/>
          </p:nvSpPr>
          <p:spPr>
            <a:xfrm>
              <a:off x="3294169" y="-80219"/>
              <a:ext cx="45043" cy="25405"/>
            </a:xfrm>
            <a:custGeom>
              <a:avLst/>
              <a:gdLst/>
              <a:ahLst/>
              <a:cxnLst/>
              <a:rect l="l" t="t" r="r" b="b"/>
              <a:pathLst>
                <a:path w="945" h="533" extrusionOk="0">
                  <a:moveTo>
                    <a:pt x="8" y="0"/>
                  </a:moveTo>
                  <a:cubicBezTo>
                    <a:pt x="2" y="0"/>
                    <a:pt x="1" y="8"/>
                    <a:pt x="6" y="10"/>
                  </a:cubicBezTo>
                  <a:cubicBezTo>
                    <a:pt x="348" y="110"/>
                    <a:pt x="645" y="279"/>
                    <a:pt x="902" y="526"/>
                  </a:cubicBezTo>
                  <a:cubicBezTo>
                    <a:pt x="906" y="530"/>
                    <a:pt x="910" y="532"/>
                    <a:pt x="915" y="532"/>
                  </a:cubicBezTo>
                  <a:cubicBezTo>
                    <a:pt x="930" y="532"/>
                    <a:pt x="944" y="511"/>
                    <a:pt x="930" y="498"/>
                  </a:cubicBezTo>
                  <a:cubicBezTo>
                    <a:pt x="673" y="253"/>
                    <a:pt x="357" y="79"/>
                    <a:pt x="9" y="0"/>
                  </a:cubicBezTo>
                  <a:cubicBezTo>
                    <a:pt x="8" y="0"/>
                    <a:pt x="8" y="0"/>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42"/>
            <p:cNvSpPr/>
            <p:nvPr/>
          </p:nvSpPr>
          <p:spPr>
            <a:xfrm>
              <a:off x="3273435" y="-120639"/>
              <a:ext cx="48046" cy="35844"/>
            </a:xfrm>
            <a:custGeom>
              <a:avLst/>
              <a:gdLst/>
              <a:ahLst/>
              <a:cxnLst/>
              <a:rect l="l" t="t" r="r" b="b"/>
              <a:pathLst>
                <a:path w="1008" h="752" extrusionOk="0">
                  <a:moveTo>
                    <a:pt x="3" y="0"/>
                  </a:moveTo>
                  <a:cubicBezTo>
                    <a:pt x="2" y="0"/>
                    <a:pt x="1" y="3"/>
                    <a:pt x="2" y="3"/>
                  </a:cubicBezTo>
                  <a:cubicBezTo>
                    <a:pt x="372" y="201"/>
                    <a:pt x="678" y="445"/>
                    <a:pt x="971" y="746"/>
                  </a:cubicBezTo>
                  <a:cubicBezTo>
                    <a:pt x="975" y="750"/>
                    <a:pt x="980" y="752"/>
                    <a:pt x="984" y="752"/>
                  </a:cubicBezTo>
                  <a:cubicBezTo>
                    <a:pt x="990" y="752"/>
                    <a:pt x="995" y="748"/>
                    <a:pt x="998" y="744"/>
                  </a:cubicBezTo>
                  <a:cubicBezTo>
                    <a:pt x="1004" y="740"/>
                    <a:pt x="1008" y="735"/>
                    <a:pt x="1007" y="729"/>
                  </a:cubicBezTo>
                  <a:cubicBezTo>
                    <a:pt x="1007" y="686"/>
                    <a:pt x="995" y="644"/>
                    <a:pt x="985" y="603"/>
                  </a:cubicBezTo>
                  <a:cubicBezTo>
                    <a:pt x="972" y="556"/>
                    <a:pt x="965" y="509"/>
                    <a:pt x="950" y="463"/>
                  </a:cubicBezTo>
                  <a:cubicBezTo>
                    <a:pt x="950" y="462"/>
                    <a:pt x="949" y="461"/>
                    <a:pt x="948" y="461"/>
                  </a:cubicBezTo>
                  <a:cubicBezTo>
                    <a:pt x="946" y="461"/>
                    <a:pt x="944" y="463"/>
                    <a:pt x="944" y="465"/>
                  </a:cubicBezTo>
                  <a:cubicBezTo>
                    <a:pt x="945" y="513"/>
                    <a:pt x="953" y="561"/>
                    <a:pt x="959" y="608"/>
                  </a:cubicBezTo>
                  <a:cubicBezTo>
                    <a:pt x="961" y="633"/>
                    <a:pt x="962" y="659"/>
                    <a:pt x="966" y="683"/>
                  </a:cubicBezTo>
                  <a:cubicBezTo>
                    <a:pt x="711" y="385"/>
                    <a:pt x="364" y="146"/>
                    <a:pt x="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2" name="Google Shape;3452;p42"/>
          <p:cNvSpPr/>
          <p:nvPr/>
        </p:nvSpPr>
        <p:spPr>
          <a:xfrm>
            <a:off x="6812849" y="518962"/>
            <a:ext cx="129830" cy="129830"/>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id="{2B5B7423-A008-356C-3636-D42827463C23}"/>
              </a:ext>
            </a:extLst>
          </p:cNvPr>
          <p:cNvSpPr txBox="1"/>
          <p:nvPr/>
        </p:nvSpPr>
        <p:spPr>
          <a:xfrm>
            <a:off x="340292" y="929875"/>
            <a:ext cx="7704368" cy="954107"/>
          </a:xfrm>
          <a:prstGeom prst="rect">
            <a:avLst/>
          </a:prstGeom>
          <a:noFill/>
        </p:spPr>
        <p:txBody>
          <a:bodyPr wrap="square" rtlCol="0">
            <a:spAutoFit/>
          </a:bodyPr>
          <a:lstStyle/>
          <a:p>
            <a:r>
              <a:rPr lang="en-US" sz="2800" dirty="0">
                <a:latin typeface="Patrick Hand" panose="00000500000000000000" pitchFamily="2" charset="0"/>
              </a:rPr>
              <a:t>When we make a list, our voice </a:t>
            </a:r>
            <a:r>
              <a:rPr lang="en-US" sz="2800" b="1" dirty="0">
                <a:solidFill>
                  <a:schemeClr val="bg1"/>
                </a:solidFill>
                <a:latin typeface="Patrick Hand" panose="00000500000000000000" pitchFamily="2" charset="0"/>
              </a:rPr>
              <a:t>slightly rises </a:t>
            </a:r>
            <a:r>
              <a:rPr lang="en-US" sz="2800" b="1" dirty="0">
                <a:solidFill>
                  <a:schemeClr val="bg1"/>
                </a:solidFill>
                <a:latin typeface="Patrick Hand" panose="00000500000000000000" pitchFamily="2" charset="0"/>
                <a:sym typeface="Wingdings 3" panose="05040102010807070707" pitchFamily="18" charset="2"/>
              </a:rPr>
              <a:t></a:t>
            </a:r>
            <a:r>
              <a:rPr lang="en-US" sz="2800" b="1" dirty="0">
                <a:solidFill>
                  <a:schemeClr val="bg1"/>
                </a:solidFill>
                <a:latin typeface="Patrick Hand" panose="00000500000000000000" pitchFamily="2" charset="0"/>
              </a:rPr>
              <a:t> </a:t>
            </a:r>
            <a:r>
              <a:rPr lang="en-US" sz="2800" dirty="0">
                <a:latin typeface="Patrick Hand" panose="00000500000000000000" pitchFamily="2" charset="0"/>
              </a:rPr>
              <a:t>on the </a:t>
            </a:r>
            <a:r>
              <a:rPr lang="en-US" sz="2800" b="1" dirty="0">
                <a:solidFill>
                  <a:schemeClr val="bg1"/>
                </a:solidFill>
                <a:latin typeface="Patrick Hand" panose="00000500000000000000" pitchFamily="2" charset="0"/>
              </a:rPr>
              <a:t>previous items(s) </a:t>
            </a:r>
            <a:r>
              <a:rPr lang="en-US" sz="2800" dirty="0">
                <a:latin typeface="Patrick Hand" panose="00000500000000000000" pitchFamily="2" charset="0"/>
              </a:rPr>
              <a:t>and </a:t>
            </a:r>
            <a:r>
              <a:rPr lang="en-US" sz="2800" b="1" dirty="0">
                <a:solidFill>
                  <a:srgbClr val="C00000"/>
                </a:solidFill>
                <a:latin typeface="Patrick Hand" panose="00000500000000000000" pitchFamily="2" charset="0"/>
              </a:rPr>
              <a:t>falls </a:t>
            </a:r>
            <a:r>
              <a:rPr lang="en-US" sz="2800" b="1" dirty="0">
                <a:solidFill>
                  <a:srgbClr val="C00000"/>
                </a:solidFill>
                <a:latin typeface="Patrick Hand" panose="00000500000000000000" pitchFamily="2" charset="0"/>
                <a:sym typeface="Wingdings 3" panose="05040102010807070707" pitchFamily="18" charset="2"/>
              </a:rPr>
              <a:t></a:t>
            </a:r>
            <a:r>
              <a:rPr lang="en-US" sz="2800" dirty="0">
                <a:latin typeface="Patrick Hand" panose="00000500000000000000" pitchFamily="2" charset="0"/>
              </a:rPr>
              <a:t> on the </a:t>
            </a:r>
            <a:r>
              <a:rPr lang="en-US" sz="2800" b="1" dirty="0">
                <a:solidFill>
                  <a:srgbClr val="C00000"/>
                </a:solidFill>
                <a:latin typeface="Patrick Hand" panose="00000500000000000000" pitchFamily="2" charset="0"/>
              </a:rPr>
              <a:t>last items</a:t>
            </a:r>
            <a:r>
              <a:rPr lang="en-US" sz="2800" dirty="0">
                <a:latin typeface="Patrick Hand" panose="00000500000000000000" pitchFamily="2" charset="0"/>
              </a:rPr>
              <a:t>. </a:t>
            </a:r>
          </a:p>
        </p:txBody>
      </p:sp>
      <p:sp>
        <p:nvSpPr>
          <p:cNvPr id="14" name="TextBox 13">
            <a:extLst>
              <a:ext uri="{FF2B5EF4-FFF2-40B4-BE49-F238E27FC236}">
                <a16:creationId xmlns:a16="http://schemas.microsoft.com/office/drawing/2014/main" id="{C41E7189-8279-1279-CB93-D2B8C7798ECD}"/>
              </a:ext>
            </a:extLst>
          </p:cNvPr>
          <p:cNvSpPr txBox="1"/>
          <p:nvPr/>
        </p:nvSpPr>
        <p:spPr>
          <a:xfrm>
            <a:off x="340292" y="1952226"/>
            <a:ext cx="7815854" cy="1785104"/>
          </a:xfrm>
          <a:prstGeom prst="rect">
            <a:avLst/>
          </a:prstGeom>
          <a:noFill/>
        </p:spPr>
        <p:txBody>
          <a:bodyPr wrap="square" rtlCol="0">
            <a:spAutoFit/>
          </a:bodyPr>
          <a:lstStyle/>
          <a:p>
            <a:r>
              <a:rPr lang="en-US" sz="2400" b="1" dirty="0">
                <a:solidFill>
                  <a:schemeClr val="accent6">
                    <a:lumMod val="75000"/>
                  </a:schemeClr>
                </a:solidFill>
                <a:latin typeface="Patrick Hand" panose="00000500000000000000" pitchFamily="2" charset="0"/>
              </a:rPr>
              <a:t>Example: </a:t>
            </a:r>
          </a:p>
          <a:p>
            <a:r>
              <a:rPr lang="en-US" sz="2400" dirty="0">
                <a:latin typeface="Patrick Hand" panose="00000500000000000000" pitchFamily="2" charset="0"/>
              </a:rPr>
              <a:t>- The inner planets are the four planets closest to the sun: </a:t>
            </a:r>
          </a:p>
          <a:p>
            <a:r>
              <a:rPr lang="en-US" sz="2400" b="1" dirty="0">
                <a:latin typeface="Patrick Hand" panose="00000500000000000000" pitchFamily="2" charset="0"/>
              </a:rPr>
              <a:t>Mercury</a:t>
            </a:r>
            <a:r>
              <a:rPr lang="en-US" sz="2400" dirty="0">
                <a:latin typeface="Patrick Hand" panose="00000500000000000000" pitchFamily="2" charset="0"/>
              </a:rPr>
              <a:t> </a:t>
            </a:r>
            <a:r>
              <a:rPr lang="en-US" sz="2400" b="1" dirty="0">
                <a:solidFill>
                  <a:schemeClr val="bg1"/>
                </a:solidFill>
                <a:latin typeface="Patrick Hand" panose="00000500000000000000" pitchFamily="2" charset="0"/>
                <a:sym typeface="Wingdings 3" panose="05040102010807070707" pitchFamily="18" charset="2"/>
              </a:rPr>
              <a:t></a:t>
            </a:r>
            <a:r>
              <a:rPr lang="en-US" sz="2400" dirty="0">
                <a:latin typeface="Patrick Hand" panose="00000500000000000000" pitchFamily="2" charset="0"/>
              </a:rPr>
              <a:t>, </a:t>
            </a:r>
            <a:r>
              <a:rPr lang="en-US" sz="2400" b="1" dirty="0">
                <a:latin typeface="Patrick Hand" panose="00000500000000000000" pitchFamily="2" charset="0"/>
              </a:rPr>
              <a:t>Venus</a:t>
            </a:r>
            <a:r>
              <a:rPr lang="en-US" sz="2400" dirty="0">
                <a:latin typeface="Patrick Hand" panose="00000500000000000000" pitchFamily="2" charset="0"/>
              </a:rPr>
              <a:t> </a:t>
            </a:r>
            <a:r>
              <a:rPr lang="en-US" sz="2400" b="1" dirty="0">
                <a:solidFill>
                  <a:schemeClr val="bg1"/>
                </a:solidFill>
                <a:latin typeface="Patrick Hand" panose="00000500000000000000" pitchFamily="2" charset="0"/>
                <a:sym typeface="Wingdings 3" panose="05040102010807070707" pitchFamily="18" charset="2"/>
              </a:rPr>
              <a:t></a:t>
            </a:r>
            <a:r>
              <a:rPr lang="en-US" sz="2400" dirty="0">
                <a:latin typeface="Patrick Hand" panose="00000500000000000000" pitchFamily="2" charset="0"/>
              </a:rPr>
              <a:t>, </a:t>
            </a:r>
            <a:r>
              <a:rPr lang="en-US" sz="2400" b="1" dirty="0">
                <a:latin typeface="Patrick Hand" panose="00000500000000000000" pitchFamily="2" charset="0"/>
              </a:rPr>
              <a:t>Earth</a:t>
            </a:r>
            <a:r>
              <a:rPr lang="en-US" sz="2400" dirty="0">
                <a:latin typeface="Patrick Hand" panose="00000500000000000000" pitchFamily="2" charset="0"/>
              </a:rPr>
              <a:t> </a:t>
            </a:r>
            <a:r>
              <a:rPr lang="en-US" sz="2400" b="1" dirty="0">
                <a:solidFill>
                  <a:schemeClr val="bg1"/>
                </a:solidFill>
                <a:latin typeface="Patrick Hand" panose="00000500000000000000" pitchFamily="2" charset="0"/>
                <a:sym typeface="Wingdings 3" panose="05040102010807070707" pitchFamily="18" charset="2"/>
              </a:rPr>
              <a:t></a:t>
            </a:r>
            <a:r>
              <a:rPr lang="en-US" sz="2400" dirty="0">
                <a:latin typeface="Patrick Hand" panose="00000500000000000000" pitchFamily="2" charset="0"/>
              </a:rPr>
              <a:t>, and </a:t>
            </a:r>
            <a:r>
              <a:rPr lang="en-US" sz="2400" b="1" dirty="0">
                <a:solidFill>
                  <a:srgbClr val="C00000"/>
                </a:solidFill>
                <a:latin typeface="Patrick Hand" panose="00000500000000000000" pitchFamily="2" charset="0"/>
              </a:rPr>
              <a:t>Mars</a:t>
            </a:r>
            <a:r>
              <a:rPr lang="en-US" sz="2400" dirty="0">
                <a:latin typeface="Patrick Hand" panose="00000500000000000000" pitchFamily="2" charset="0"/>
              </a:rPr>
              <a:t> </a:t>
            </a:r>
            <a:r>
              <a:rPr lang="en-US" sz="2400" b="1" dirty="0">
                <a:solidFill>
                  <a:srgbClr val="C00000"/>
                </a:solidFill>
                <a:latin typeface="Patrick Hand" panose="00000500000000000000" pitchFamily="2" charset="0"/>
                <a:sym typeface="Wingdings 3" panose="05040102010807070707" pitchFamily="18" charset="2"/>
              </a:rPr>
              <a:t></a:t>
            </a:r>
            <a:r>
              <a:rPr lang="en-US" sz="2400" dirty="0">
                <a:latin typeface="Patrick Hand" panose="00000500000000000000" pitchFamily="2" charset="0"/>
              </a:rPr>
              <a:t>.</a:t>
            </a:r>
          </a:p>
          <a:p>
            <a:endParaRPr lang="en-US" dirty="0">
              <a:latin typeface="Patrick Hand" panose="00000500000000000000" pitchFamily="2" charset="0"/>
            </a:endParaRPr>
          </a:p>
          <a:p>
            <a:r>
              <a:rPr lang="en-US" sz="2400" dirty="0">
                <a:latin typeface="Patrick Hand" panose="00000500000000000000" pitchFamily="2" charset="0"/>
              </a:rPr>
              <a:t>- We’ve got </a:t>
            </a:r>
            <a:r>
              <a:rPr lang="en-US" sz="2400" b="1" dirty="0">
                <a:latin typeface="Patrick Hand" panose="00000500000000000000" pitchFamily="2" charset="0"/>
              </a:rPr>
              <a:t>bananas</a:t>
            </a:r>
            <a:r>
              <a:rPr lang="en-US" sz="2400" dirty="0">
                <a:latin typeface="Patrick Hand" panose="00000500000000000000" pitchFamily="2" charset="0"/>
              </a:rPr>
              <a:t> </a:t>
            </a:r>
            <a:r>
              <a:rPr lang="en-US" sz="2400" b="1" dirty="0">
                <a:solidFill>
                  <a:schemeClr val="bg1"/>
                </a:solidFill>
                <a:latin typeface="Patrick Hand" panose="00000500000000000000" pitchFamily="2" charset="0"/>
                <a:sym typeface="Wingdings 3" panose="05040102010807070707" pitchFamily="18" charset="2"/>
              </a:rPr>
              <a:t></a:t>
            </a:r>
            <a:r>
              <a:rPr lang="en-US" sz="2400" dirty="0">
                <a:latin typeface="Patrick Hand" panose="00000500000000000000" pitchFamily="2" charset="0"/>
              </a:rPr>
              <a:t>, </a:t>
            </a:r>
            <a:r>
              <a:rPr lang="en-US" sz="2400" b="1" dirty="0">
                <a:latin typeface="Patrick Hand" panose="00000500000000000000" pitchFamily="2" charset="0"/>
              </a:rPr>
              <a:t>apples</a:t>
            </a:r>
            <a:r>
              <a:rPr lang="en-US" sz="2400" dirty="0">
                <a:latin typeface="Patrick Hand" panose="00000500000000000000" pitchFamily="2" charset="0"/>
              </a:rPr>
              <a:t> </a:t>
            </a:r>
            <a:r>
              <a:rPr lang="en-US" sz="2400" b="1" dirty="0">
                <a:solidFill>
                  <a:schemeClr val="bg1"/>
                </a:solidFill>
                <a:latin typeface="Patrick Hand" panose="00000500000000000000" pitchFamily="2" charset="0"/>
                <a:sym typeface="Wingdings 3" panose="05040102010807070707" pitchFamily="18" charset="2"/>
              </a:rPr>
              <a:t></a:t>
            </a:r>
            <a:r>
              <a:rPr lang="en-US" sz="2400" dirty="0">
                <a:latin typeface="Patrick Hand" panose="00000500000000000000" pitchFamily="2" charset="0"/>
              </a:rPr>
              <a:t>, </a:t>
            </a:r>
            <a:r>
              <a:rPr lang="en-US" sz="2400" b="1" dirty="0">
                <a:latin typeface="Patrick Hand" panose="00000500000000000000" pitchFamily="2" charset="0"/>
              </a:rPr>
              <a:t>pears</a:t>
            </a:r>
            <a:r>
              <a:rPr lang="en-US" sz="2400" dirty="0">
                <a:latin typeface="Patrick Hand" panose="00000500000000000000" pitchFamily="2" charset="0"/>
              </a:rPr>
              <a:t> </a:t>
            </a:r>
            <a:r>
              <a:rPr lang="en-US" sz="2400" b="1" dirty="0">
                <a:solidFill>
                  <a:schemeClr val="bg1"/>
                </a:solidFill>
                <a:latin typeface="Patrick Hand" panose="00000500000000000000" pitchFamily="2" charset="0"/>
                <a:sym typeface="Wingdings 3" panose="05040102010807070707" pitchFamily="18" charset="2"/>
              </a:rPr>
              <a:t></a:t>
            </a:r>
            <a:r>
              <a:rPr lang="en-US" sz="2400" dirty="0">
                <a:latin typeface="Patrick Hand" panose="00000500000000000000" pitchFamily="2" charset="0"/>
              </a:rPr>
              <a:t>, and </a:t>
            </a:r>
            <a:r>
              <a:rPr lang="en-US" sz="2400" b="1" dirty="0">
                <a:solidFill>
                  <a:srgbClr val="C00000"/>
                </a:solidFill>
                <a:latin typeface="Patrick Hand" panose="00000500000000000000" pitchFamily="2" charset="0"/>
              </a:rPr>
              <a:t>oranges</a:t>
            </a:r>
            <a:r>
              <a:rPr lang="en-US" sz="2400" b="1" dirty="0">
                <a:solidFill>
                  <a:srgbClr val="C00000"/>
                </a:solidFill>
                <a:latin typeface="Patrick Hand" panose="00000500000000000000" pitchFamily="2" charset="0"/>
                <a:sym typeface="Wingdings 3" panose="05040102010807070707" pitchFamily="18" charset="2"/>
              </a:rPr>
              <a:t> </a:t>
            </a:r>
            <a:r>
              <a:rPr lang="en-US" sz="2400" dirty="0">
                <a:latin typeface="Patrick Hand" panose="00000500000000000000" pitchFamily="2"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barn(inVertical)">
                                      <p:cBhvr>
                                        <p:cTn id="15" dur="500"/>
                                        <p:tgtEl>
                                          <p:spTgt spid="14">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xEl>
                                              <p:pRg st="2" end="2"/>
                                            </p:txEl>
                                          </p:spTgt>
                                        </p:tgtEl>
                                        <p:attrNameLst>
                                          <p:attrName>style.visibility</p:attrName>
                                        </p:attrNameLst>
                                      </p:cBhvr>
                                      <p:to>
                                        <p:strVal val="visible"/>
                                      </p:to>
                                    </p:set>
                                    <p:animEffect transition="in" filter="barn(inVertical)">
                                      <p:cBhvr>
                                        <p:cTn id="18" dur="500"/>
                                        <p:tgtEl>
                                          <p:spTgt spid="1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animEffect transition="in" filter="barn(inVertical)">
                                      <p:cBhvr>
                                        <p:cTn id="23"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953059-6C41-2280-E3BF-D58AB47B5F21}"/>
              </a:ext>
            </a:extLst>
          </p:cNvPr>
          <p:cNvSpPr txBox="1"/>
          <p:nvPr/>
        </p:nvSpPr>
        <p:spPr>
          <a:xfrm>
            <a:off x="309965" y="108487"/>
            <a:ext cx="8648055" cy="769441"/>
          </a:xfrm>
          <a:prstGeom prst="rect">
            <a:avLst/>
          </a:prstGeom>
          <a:noFill/>
        </p:spPr>
        <p:txBody>
          <a:bodyPr wrap="square" rtlCol="0">
            <a:spAutoFit/>
          </a:bodyPr>
          <a:lstStyle/>
          <a:p>
            <a:r>
              <a:rPr lang="en-US" sz="2200" b="1" dirty="0">
                <a:solidFill>
                  <a:schemeClr val="accent1">
                    <a:lumMod val="75000"/>
                  </a:schemeClr>
                </a:solidFill>
                <a:latin typeface="Patrick Hand" panose="00000500000000000000" pitchFamily="2" charset="0"/>
              </a:rPr>
              <a:t>Ex 4. </a:t>
            </a:r>
            <a:r>
              <a:rPr lang="en-US" sz="2200" b="1" dirty="0">
                <a:solidFill>
                  <a:srgbClr val="111409"/>
                </a:solidFill>
                <a:latin typeface="Patrick Hand" panose="00000500000000000000" pitchFamily="2" charset="0"/>
              </a:rPr>
              <a:t>Listen and repeat the sentences. Pay attention to the tones of the underlined words in each sentence.</a:t>
            </a:r>
          </a:p>
        </p:txBody>
      </p:sp>
      <p:pic>
        <p:nvPicPr>
          <p:cNvPr id="5" name="Track 75">
            <a:hlinkClick r:id="" action="ppaction://media"/>
            <a:extLst>
              <a:ext uri="{FF2B5EF4-FFF2-40B4-BE49-F238E27FC236}">
                <a16:creationId xmlns:a16="http://schemas.microsoft.com/office/drawing/2014/main" id="{FD6AFD24-27D8-89D9-6F71-577EB0B483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85074" y="469960"/>
            <a:ext cx="490935" cy="490935"/>
          </a:xfrm>
          <a:prstGeom prst="rect">
            <a:avLst/>
          </a:prstGeom>
        </p:spPr>
      </p:pic>
      <p:sp>
        <p:nvSpPr>
          <p:cNvPr id="6" name="Text Box 1">
            <a:extLst>
              <a:ext uri="{FF2B5EF4-FFF2-40B4-BE49-F238E27FC236}">
                <a16:creationId xmlns:a16="http://schemas.microsoft.com/office/drawing/2014/main" id="{C9039360-AD38-92BB-E584-8555B2457437}"/>
              </a:ext>
            </a:extLst>
          </p:cNvPr>
          <p:cNvSpPr txBox="1"/>
          <p:nvPr/>
        </p:nvSpPr>
        <p:spPr>
          <a:xfrm>
            <a:off x="309964" y="960895"/>
            <a:ext cx="8648055" cy="3624903"/>
          </a:xfrm>
          <a:prstGeom prst="rect">
            <a:avLst/>
          </a:prstGeom>
          <a:solidFill>
            <a:schemeClr val="accent5">
              <a:lumMod val="20000"/>
              <a:lumOff val="80000"/>
            </a:schemeClr>
          </a:solidFill>
        </p:spPr>
        <p:txBody>
          <a:bodyPr wrap="square" rtlCol="0" anchor="t">
            <a:spAutoFit/>
          </a:bodyPr>
          <a:lstStyle/>
          <a:p>
            <a:pPr>
              <a:lnSpc>
                <a:spcPct val="150000"/>
              </a:lnSpc>
            </a:pPr>
            <a:r>
              <a:rPr lang="en-US" sz="2400" b="1" dirty="0">
                <a:solidFill>
                  <a:srgbClr val="F26649"/>
                </a:solidFill>
                <a:latin typeface="Patrick Hand" panose="00000500000000000000" pitchFamily="2" charset="0"/>
              </a:rPr>
              <a:t>1.</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I’d like some </a:t>
            </a:r>
            <a:r>
              <a:rPr lang="en-US" sz="2400" b="1" u="sng" dirty="0">
                <a:latin typeface="Patrick Hand" panose="00000500000000000000" pitchFamily="2" charset="0"/>
              </a:rPr>
              <a:t>eggs</a:t>
            </a:r>
            <a:r>
              <a:rPr lang="en-US" sz="2400" dirty="0">
                <a:latin typeface="Patrick Hand" panose="00000500000000000000" pitchFamily="2" charset="0"/>
              </a:rPr>
              <a:t>, some </a:t>
            </a:r>
            <a:r>
              <a:rPr lang="en-US" sz="2400" b="1" u="sng" dirty="0">
                <a:latin typeface="Patrick Hand" panose="00000500000000000000" pitchFamily="2" charset="0"/>
              </a:rPr>
              <a:t>milk</a:t>
            </a:r>
            <a:r>
              <a:rPr lang="en-US" sz="2400" dirty="0">
                <a:latin typeface="Patrick Hand" panose="00000500000000000000" pitchFamily="2" charset="0"/>
              </a:rPr>
              <a:t>, some </a:t>
            </a:r>
            <a:r>
              <a:rPr lang="en-US" sz="2400" b="1" u="sng" dirty="0">
                <a:latin typeface="Patrick Hand" panose="00000500000000000000" pitchFamily="2" charset="0"/>
              </a:rPr>
              <a:t>cheese</a:t>
            </a:r>
            <a:r>
              <a:rPr lang="en-US" sz="2400" dirty="0">
                <a:latin typeface="Patrick Hand" panose="00000500000000000000" pitchFamily="2" charset="0"/>
              </a:rPr>
              <a:t>, and some </a:t>
            </a:r>
            <a:r>
              <a:rPr lang="en-US" sz="2400" b="1" u="sng" dirty="0">
                <a:latin typeface="Patrick Hand" panose="00000500000000000000" pitchFamily="2" charset="0"/>
              </a:rPr>
              <a:t>bread</a:t>
            </a:r>
            <a:r>
              <a:rPr lang="en-US" sz="2400" dirty="0">
                <a:latin typeface="Patrick Hand" panose="00000500000000000000" pitchFamily="2" charset="0"/>
              </a:rPr>
              <a:t>, please.</a:t>
            </a:r>
            <a:endParaRPr lang="en-US" sz="1200" dirty="0">
              <a:latin typeface="Patrick Hand" panose="00000500000000000000" pitchFamily="2" charset="0"/>
            </a:endParaRPr>
          </a:p>
          <a:p>
            <a:pPr>
              <a:lnSpc>
                <a:spcPct val="150000"/>
              </a:lnSpc>
            </a:pPr>
            <a:r>
              <a:rPr lang="en-US" sz="2400" b="1" dirty="0">
                <a:solidFill>
                  <a:srgbClr val="F26649"/>
                </a:solidFill>
                <a:latin typeface="Patrick Hand" panose="00000500000000000000" pitchFamily="2" charset="0"/>
              </a:rPr>
              <a:t>2.</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My father can speak four languages: </a:t>
            </a:r>
            <a:r>
              <a:rPr lang="en-US" sz="2400" b="1" u="sng" dirty="0">
                <a:latin typeface="Patrick Hand" panose="00000500000000000000" pitchFamily="2" charset="0"/>
              </a:rPr>
              <a:t>English</a:t>
            </a:r>
            <a:r>
              <a:rPr lang="en-US" sz="2400" dirty="0">
                <a:latin typeface="Patrick Hand" panose="00000500000000000000" pitchFamily="2" charset="0"/>
              </a:rPr>
              <a:t>, </a:t>
            </a:r>
            <a:r>
              <a:rPr lang="en-US" sz="2400" b="1" u="sng" dirty="0">
                <a:latin typeface="Patrick Hand" panose="00000500000000000000" pitchFamily="2" charset="0"/>
              </a:rPr>
              <a:t>French</a:t>
            </a:r>
            <a:r>
              <a:rPr lang="en-US" sz="2400" dirty="0">
                <a:latin typeface="Patrick Hand" panose="00000500000000000000" pitchFamily="2" charset="0"/>
              </a:rPr>
              <a:t>, </a:t>
            </a:r>
            <a:r>
              <a:rPr lang="en-US" sz="2400" b="1" u="sng" dirty="0">
                <a:latin typeface="Patrick Hand" panose="00000500000000000000" pitchFamily="2" charset="0"/>
              </a:rPr>
              <a:t>Russian</a:t>
            </a:r>
            <a:r>
              <a:rPr lang="en-US" sz="2400" dirty="0">
                <a:latin typeface="Patrick Hand" panose="00000500000000000000" pitchFamily="2" charset="0"/>
              </a:rPr>
              <a:t>, and </a:t>
            </a:r>
            <a:r>
              <a:rPr lang="en-US" sz="2400" b="1" u="sng" dirty="0">
                <a:latin typeface="Patrick Hand" panose="00000500000000000000" pitchFamily="2" charset="0"/>
              </a:rPr>
              <a:t>Spanish</a:t>
            </a:r>
            <a:r>
              <a:rPr lang="en-US" sz="2400" dirty="0">
                <a:latin typeface="Patrick Hand" panose="00000500000000000000" pitchFamily="2" charset="0"/>
              </a:rPr>
              <a:t>.</a:t>
            </a:r>
            <a:endParaRPr lang="en-US" sz="1200" dirty="0">
              <a:latin typeface="Patrick Hand" panose="00000500000000000000" pitchFamily="2" charset="0"/>
            </a:endParaRPr>
          </a:p>
          <a:p>
            <a:pPr>
              <a:lnSpc>
                <a:spcPct val="150000"/>
              </a:lnSpc>
            </a:pPr>
            <a:r>
              <a:rPr lang="en-US" sz="2400" b="1" dirty="0">
                <a:solidFill>
                  <a:srgbClr val="F26649"/>
                </a:solidFill>
                <a:latin typeface="Patrick Hand" panose="00000500000000000000" pitchFamily="2" charset="0"/>
              </a:rPr>
              <a:t>3.</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My </a:t>
            </a:r>
            <a:r>
              <a:rPr lang="en-US" sz="2400" dirty="0" err="1">
                <a:latin typeface="Patrick Hand" panose="00000500000000000000" pitchFamily="2" charset="0"/>
              </a:rPr>
              <a:t>favourite</a:t>
            </a:r>
            <a:r>
              <a:rPr lang="en-US" sz="2400" dirty="0">
                <a:latin typeface="Patrick Hand" panose="00000500000000000000" pitchFamily="2" charset="0"/>
              </a:rPr>
              <a:t> sports are </a:t>
            </a:r>
            <a:r>
              <a:rPr lang="en-US" sz="2400" b="1" u="sng" dirty="0">
                <a:latin typeface="Patrick Hand" panose="00000500000000000000" pitchFamily="2" charset="0"/>
              </a:rPr>
              <a:t>football</a:t>
            </a:r>
            <a:r>
              <a:rPr lang="en-US" sz="2400" dirty="0">
                <a:latin typeface="Patrick Hand" panose="00000500000000000000" pitchFamily="2" charset="0"/>
              </a:rPr>
              <a:t>, </a:t>
            </a:r>
            <a:r>
              <a:rPr lang="en-US" sz="2400" b="1" u="sng" dirty="0">
                <a:latin typeface="Patrick Hand" panose="00000500000000000000" pitchFamily="2" charset="0"/>
              </a:rPr>
              <a:t>tennis</a:t>
            </a:r>
            <a:r>
              <a:rPr lang="en-US" sz="2400" dirty="0">
                <a:latin typeface="Patrick Hand" panose="00000500000000000000" pitchFamily="2" charset="0"/>
              </a:rPr>
              <a:t>, </a:t>
            </a:r>
            <a:r>
              <a:rPr lang="en-US" sz="2400" b="1" u="sng" dirty="0">
                <a:latin typeface="Patrick Hand" panose="00000500000000000000" pitchFamily="2" charset="0"/>
              </a:rPr>
              <a:t>basketball</a:t>
            </a:r>
            <a:r>
              <a:rPr lang="en-US" sz="2400" dirty="0">
                <a:latin typeface="Patrick Hand" panose="00000500000000000000" pitchFamily="2" charset="0"/>
              </a:rPr>
              <a:t>, and </a:t>
            </a:r>
            <a:r>
              <a:rPr lang="en-US" sz="2400" b="1" u="sng" dirty="0">
                <a:latin typeface="Patrick Hand" panose="00000500000000000000" pitchFamily="2" charset="0"/>
              </a:rPr>
              <a:t>volleyball</a:t>
            </a:r>
            <a:r>
              <a:rPr lang="en-US" sz="2400" dirty="0">
                <a:latin typeface="Patrick Hand" panose="00000500000000000000" pitchFamily="2" charset="0"/>
              </a:rPr>
              <a:t>.</a:t>
            </a:r>
            <a:endParaRPr lang="en-US" sz="1200" dirty="0">
              <a:latin typeface="Patrick Hand" panose="00000500000000000000" pitchFamily="2" charset="0"/>
            </a:endParaRPr>
          </a:p>
          <a:p>
            <a:pPr>
              <a:lnSpc>
                <a:spcPct val="150000"/>
              </a:lnSpc>
            </a:pPr>
            <a:r>
              <a:rPr lang="en-US" sz="2400" b="1" dirty="0">
                <a:solidFill>
                  <a:srgbClr val="F26649"/>
                </a:solidFill>
                <a:latin typeface="Patrick Hand" panose="00000500000000000000" pitchFamily="2" charset="0"/>
              </a:rPr>
              <a:t>4</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My kitten is </a:t>
            </a:r>
            <a:r>
              <a:rPr lang="en-US" sz="2400" b="1" u="sng" dirty="0">
                <a:latin typeface="Patrick Hand" panose="00000500000000000000" pitchFamily="2" charset="0"/>
              </a:rPr>
              <a:t>cute</a:t>
            </a:r>
            <a:r>
              <a:rPr lang="en-US" sz="2400" dirty="0">
                <a:latin typeface="Patrick Hand" panose="00000500000000000000" pitchFamily="2" charset="0"/>
              </a:rPr>
              <a:t>, </a:t>
            </a:r>
            <a:r>
              <a:rPr lang="en-US" sz="2400" b="1" u="sng" dirty="0">
                <a:latin typeface="Patrick Hand" panose="00000500000000000000" pitchFamily="2" charset="0"/>
              </a:rPr>
              <a:t>smart</a:t>
            </a:r>
            <a:r>
              <a:rPr lang="en-US" sz="2400" dirty="0">
                <a:latin typeface="Patrick Hand" panose="00000500000000000000" pitchFamily="2" charset="0"/>
              </a:rPr>
              <a:t>, </a:t>
            </a:r>
            <a:r>
              <a:rPr lang="en-US" sz="2400" b="1" u="sng" dirty="0">
                <a:latin typeface="Patrick Hand" panose="00000500000000000000" pitchFamily="2" charset="0"/>
              </a:rPr>
              <a:t>playful</a:t>
            </a:r>
            <a:r>
              <a:rPr lang="en-US" sz="2400" dirty="0">
                <a:latin typeface="Patrick Hand" panose="00000500000000000000" pitchFamily="2" charset="0"/>
              </a:rPr>
              <a:t>, and </a:t>
            </a:r>
            <a:r>
              <a:rPr lang="en-US" sz="2400" b="1" u="sng" dirty="0">
                <a:latin typeface="Patrick Hand" panose="00000500000000000000" pitchFamily="2" charset="0"/>
              </a:rPr>
              <a:t>noisy</a:t>
            </a:r>
            <a:r>
              <a:rPr lang="en-US" sz="2400" dirty="0">
                <a:latin typeface="Patrick Hand" panose="00000500000000000000" pitchFamily="2" charset="0"/>
              </a:rPr>
              <a:t>.</a:t>
            </a:r>
            <a:endParaRPr lang="en-US" sz="1200" dirty="0">
              <a:latin typeface="Patrick Hand" panose="00000500000000000000" pitchFamily="2" charset="0"/>
            </a:endParaRPr>
          </a:p>
          <a:p>
            <a:pPr>
              <a:lnSpc>
                <a:spcPct val="150000"/>
              </a:lnSpc>
            </a:pPr>
            <a:r>
              <a:rPr lang="en-US" sz="2400" b="1" dirty="0">
                <a:solidFill>
                  <a:srgbClr val="F26649"/>
                </a:solidFill>
                <a:latin typeface="Patrick Hand" panose="00000500000000000000" pitchFamily="2" charset="0"/>
              </a:rPr>
              <a:t>5.</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The outer planets, which are made up mostly of gas, include </a:t>
            </a:r>
            <a:r>
              <a:rPr lang="en-US" sz="2400" b="1" u="sng" dirty="0">
                <a:latin typeface="Patrick Hand" panose="00000500000000000000" pitchFamily="2" charset="0"/>
              </a:rPr>
              <a:t>Jupiter</a:t>
            </a:r>
            <a:r>
              <a:rPr lang="en-US" sz="2400" dirty="0">
                <a:latin typeface="Patrick Hand" panose="00000500000000000000" pitchFamily="2" charset="0"/>
              </a:rPr>
              <a:t>, </a:t>
            </a:r>
            <a:r>
              <a:rPr lang="en-US" sz="2400" b="1" u="sng" dirty="0">
                <a:latin typeface="Patrick Hand" panose="00000500000000000000" pitchFamily="2" charset="0"/>
              </a:rPr>
              <a:t>Saturn</a:t>
            </a:r>
            <a:r>
              <a:rPr lang="en-US" sz="2400" dirty="0">
                <a:latin typeface="Patrick Hand" panose="00000500000000000000" pitchFamily="2" charset="0"/>
              </a:rPr>
              <a:t>, </a:t>
            </a:r>
            <a:r>
              <a:rPr lang="en-US" sz="2400" b="1" u="sng" dirty="0">
                <a:latin typeface="Patrick Hand" panose="00000500000000000000" pitchFamily="2" charset="0"/>
              </a:rPr>
              <a:t>Uranus</a:t>
            </a:r>
            <a:r>
              <a:rPr lang="en-US" sz="2400" dirty="0">
                <a:latin typeface="Patrick Hand" panose="00000500000000000000" pitchFamily="2" charset="0"/>
              </a:rPr>
              <a:t>, and </a:t>
            </a:r>
            <a:r>
              <a:rPr lang="en-US" sz="2400" b="1" u="sng" dirty="0">
                <a:latin typeface="Patrick Hand" panose="00000500000000000000" pitchFamily="2" charset="0"/>
              </a:rPr>
              <a:t>Neptune</a:t>
            </a:r>
            <a:r>
              <a:rPr lang="en-US" sz="2400" dirty="0">
                <a:latin typeface="Patrick Hand" panose="00000500000000000000" pitchFamily="2" charset="0"/>
              </a:rPr>
              <a:t>.</a:t>
            </a:r>
          </a:p>
          <a:p>
            <a:pPr>
              <a:lnSpc>
                <a:spcPct val="150000"/>
              </a:lnSpc>
            </a:pPr>
            <a:endParaRPr lang="en-US" sz="1000" dirty="0">
              <a:latin typeface="Patrick Hand" panose="00000500000000000000" pitchFamily="2" charset="0"/>
            </a:endParaRPr>
          </a:p>
        </p:txBody>
      </p:sp>
    </p:spTree>
    <p:extLst>
      <p:ext uri="{BB962C8B-B14F-4D97-AF65-F5344CB8AC3E}">
        <p14:creationId xmlns:p14="http://schemas.microsoft.com/office/powerpoint/2010/main" val="9259518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5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54"/>
        <p:cNvGrpSpPr/>
        <p:nvPr/>
      </p:nvGrpSpPr>
      <p:grpSpPr>
        <a:xfrm>
          <a:off x="0" y="0"/>
          <a:ext cx="0" cy="0"/>
          <a:chOff x="0" y="0"/>
          <a:chExt cx="0" cy="0"/>
        </a:xfrm>
      </p:grpSpPr>
      <p:sp>
        <p:nvSpPr>
          <p:cNvPr id="3055" name="Google Shape;3055;p39"/>
          <p:cNvSpPr txBox="1">
            <a:spLocks noGrp="1"/>
          </p:cNvSpPr>
          <p:nvPr>
            <p:ph type="title"/>
          </p:nvPr>
        </p:nvSpPr>
        <p:spPr>
          <a:xfrm>
            <a:off x="2180400" y="1597488"/>
            <a:ext cx="4783200" cy="99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b="1" dirty="0"/>
              <a:t>WARM-UP</a:t>
            </a:r>
            <a:endParaRPr sz="6600" b="1" dirty="0"/>
          </a:p>
        </p:txBody>
      </p:sp>
      <p:sp>
        <p:nvSpPr>
          <p:cNvPr id="3056" name="Google Shape;3056;p39"/>
          <p:cNvSpPr txBox="1">
            <a:spLocks noGrp="1"/>
          </p:cNvSpPr>
          <p:nvPr>
            <p:ph type="subTitle" idx="1"/>
          </p:nvPr>
        </p:nvSpPr>
        <p:spPr>
          <a:xfrm>
            <a:off x="2026214" y="2622800"/>
            <a:ext cx="5111159" cy="9969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US" sz="2800" dirty="0">
                <a:latin typeface="Patrick Hand" panose="00000500000000000000" pitchFamily="2" charset="0"/>
              </a:rPr>
              <a:t>Watch a video </a:t>
            </a:r>
          </a:p>
          <a:p>
            <a:pPr marL="285750" lvl="0" indent="-285750" algn="l" rtl="0">
              <a:spcBef>
                <a:spcPts val="0"/>
              </a:spcBef>
              <a:spcAft>
                <a:spcPts val="0"/>
              </a:spcAft>
              <a:buFont typeface="Arial" panose="020B0604020202020204" pitchFamily="34" charset="0"/>
              <a:buChar char="•"/>
            </a:pPr>
            <a:r>
              <a:rPr lang="en-US" sz="2800" dirty="0">
                <a:latin typeface="Patrick Hand" panose="00000500000000000000" pitchFamily="2" charset="0"/>
              </a:rPr>
              <a:t>Remember the order of the planets </a:t>
            </a:r>
            <a:endParaRPr sz="2800" dirty="0">
              <a:latin typeface="Patrick Hand" panose="00000500000000000000" pitchFamily="2" charset="0"/>
            </a:endParaRPr>
          </a:p>
        </p:txBody>
      </p:sp>
      <p:grpSp>
        <p:nvGrpSpPr>
          <p:cNvPr id="3057" name="Google Shape;3057;p39"/>
          <p:cNvGrpSpPr/>
          <p:nvPr/>
        </p:nvGrpSpPr>
        <p:grpSpPr>
          <a:xfrm rot="4333223">
            <a:off x="1806397" y="3771882"/>
            <a:ext cx="1089806" cy="995225"/>
            <a:chOff x="1792007" y="2646028"/>
            <a:chExt cx="552056" cy="504153"/>
          </a:xfrm>
        </p:grpSpPr>
        <p:sp>
          <p:nvSpPr>
            <p:cNvPr id="3058" name="Google Shape;3058;p39"/>
            <p:cNvSpPr/>
            <p:nvPr/>
          </p:nvSpPr>
          <p:spPr>
            <a:xfrm>
              <a:off x="1946536" y="2791788"/>
              <a:ext cx="238230" cy="206771"/>
            </a:xfrm>
            <a:custGeom>
              <a:avLst/>
              <a:gdLst/>
              <a:ahLst/>
              <a:cxnLst/>
              <a:rect l="l" t="t" r="r" b="b"/>
              <a:pathLst>
                <a:path w="4998" h="4338" extrusionOk="0">
                  <a:moveTo>
                    <a:pt x="4730" y="0"/>
                  </a:moveTo>
                  <a:lnTo>
                    <a:pt x="1" y="4071"/>
                  </a:lnTo>
                  <a:lnTo>
                    <a:pt x="242" y="4337"/>
                  </a:lnTo>
                  <a:lnTo>
                    <a:pt x="4998" y="301"/>
                  </a:lnTo>
                  <a:lnTo>
                    <a:pt x="4730" y="0"/>
                  </a:ln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9"/>
            <p:cNvSpPr/>
            <p:nvPr/>
          </p:nvSpPr>
          <p:spPr>
            <a:xfrm>
              <a:off x="2135528" y="2646028"/>
              <a:ext cx="208534" cy="205341"/>
            </a:xfrm>
            <a:custGeom>
              <a:avLst/>
              <a:gdLst/>
              <a:ahLst/>
              <a:cxnLst/>
              <a:rect l="l" t="t" r="r" b="b"/>
              <a:pathLst>
                <a:path w="4375" h="4308" extrusionOk="0">
                  <a:moveTo>
                    <a:pt x="2682" y="0"/>
                  </a:moveTo>
                  <a:lnTo>
                    <a:pt x="0" y="2429"/>
                  </a:lnTo>
                  <a:lnTo>
                    <a:pt x="1603" y="4307"/>
                  </a:lnTo>
                  <a:lnTo>
                    <a:pt x="4374" y="1848"/>
                  </a:lnTo>
                  <a:lnTo>
                    <a:pt x="2682" y="0"/>
                  </a:ln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9"/>
            <p:cNvSpPr/>
            <p:nvPr/>
          </p:nvSpPr>
          <p:spPr>
            <a:xfrm>
              <a:off x="1792007" y="2944792"/>
              <a:ext cx="208582" cy="205388"/>
            </a:xfrm>
            <a:custGeom>
              <a:avLst/>
              <a:gdLst/>
              <a:ahLst/>
              <a:cxnLst/>
              <a:rect l="l" t="t" r="r" b="b"/>
              <a:pathLst>
                <a:path w="4376" h="4309" extrusionOk="0">
                  <a:moveTo>
                    <a:pt x="2683" y="1"/>
                  </a:moveTo>
                  <a:lnTo>
                    <a:pt x="1" y="2431"/>
                  </a:lnTo>
                  <a:lnTo>
                    <a:pt x="1605" y="4309"/>
                  </a:lnTo>
                  <a:lnTo>
                    <a:pt x="4376" y="1849"/>
                  </a:lnTo>
                  <a:lnTo>
                    <a:pt x="2683" y="1"/>
                  </a:ln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9"/>
            <p:cNvSpPr/>
            <p:nvPr/>
          </p:nvSpPr>
          <p:spPr>
            <a:xfrm>
              <a:off x="1874419" y="2778060"/>
              <a:ext cx="328746" cy="266447"/>
            </a:xfrm>
            <a:custGeom>
              <a:avLst/>
              <a:gdLst/>
              <a:ahLst/>
              <a:cxnLst/>
              <a:rect l="l" t="t" r="r" b="b"/>
              <a:pathLst>
                <a:path w="6897" h="5590" extrusionOk="0">
                  <a:moveTo>
                    <a:pt x="2719" y="1"/>
                  </a:moveTo>
                  <a:cubicBezTo>
                    <a:pt x="2383" y="1"/>
                    <a:pt x="2065" y="138"/>
                    <a:pt x="1785" y="464"/>
                  </a:cubicBezTo>
                  <a:cubicBezTo>
                    <a:pt x="0" y="2543"/>
                    <a:pt x="5172" y="5590"/>
                    <a:pt x="5172" y="5590"/>
                  </a:cubicBezTo>
                  <a:lnTo>
                    <a:pt x="6897" y="3976"/>
                  </a:lnTo>
                  <a:cubicBezTo>
                    <a:pt x="6897" y="3976"/>
                    <a:pt x="4531" y="1"/>
                    <a:pt x="2719"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9"/>
            <p:cNvSpPr/>
            <p:nvPr/>
          </p:nvSpPr>
          <p:spPr>
            <a:xfrm>
              <a:off x="2120466" y="2967576"/>
              <a:ext cx="183320" cy="172786"/>
            </a:xfrm>
            <a:custGeom>
              <a:avLst/>
              <a:gdLst/>
              <a:ahLst/>
              <a:cxnLst/>
              <a:rect l="l" t="t" r="r" b="b"/>
              <a:pathLst>
                <a:path w="3846" h="3625" extrusionOk="0">
                  <a:moveTo>
                    <a:pt x="1735" y="0"/>
                  </a:moveTo>
                  <a:cubicBezTo>
                    <a:pt x="1735" y="0"/>
                    <a:pt x="1463" y="31"/>
                    <a:pt x="732" y="641"/>
                  </a:cubicBezTo>
                  <a:cubicBezTo>
                    <a:pt x="0" y="1252"/>
                    <a:pt x="10" y="1614"/>
                    <a:pt x="10" y="1614"/>
                  </a:cubicBezTo>
                  <a:lnTo>
                    <a:pt x="455" y="3623"/>
                  </a:lnTo>
                  <a:cubicBezTo>
                    <a:pt x="455" y="3623"/>
                    <a:pt x="473" y="3625"/>
                    <a:pt x="507" y="3625"/>
                  </a:cubicBezTo>
                  <a:cubicBezTo>
                    <a:pt x="728" y="3625"/>
                    <a:pt x="1618" y="3571"/>
                    <a:pt x="2539" y="2771"/>
                  </a:cubicBezTo>
                  <a:cubicBezTo>
                    <a:pt x="3601" y="1849"/>
                    <a:pt x="3845" y="866"/>
                    <a:pt x="3845" y="866"/>
                  </a:cubicBezTo>
                  <a:lnTo>
                    <a:pt x="1735" y="0"/>
                  </a:ln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9"/>
            <p:cNvSpPr/>
            <p:nvPr/>
          </p:nvSpPr>
          <p:spPr>
            <a:xfrm>
              <a:off x="1995298" y="2851464"/>
              <a:ext cx="119544" cy="104863"/>
            </a:xfrm>
            <a:custGeom>
              <a:avLst/>
              <a:gdLst/>
              <a:ahLst/>
              <a:cxnLst/>
              <a:rect l="l" t="t" r="r" b="b"/>
              <a:pathLst>
                <a:path w="2508" h="2200" extrusionOk="0">
                  <a:moveTo>
                    <a:pt x="1255" y="0"/>
                  </a:moveTo>
                  <a:cubicBezTo>
                    <a:pt x="844" y="0"/>
                    <a:pt x="449" y="232"/>
                    <a:pt x="260" y="627"/>
                  </a:cubicBezTo>
                  <a:cubicBezTo>
                    <a:pt x="1" y="1176"/>
                    <a:pt x="233" y="1833"/>
                    <a:pt x="782" y="2093"/>
                  </a:cubicBezTo>
                  <a:cubicBezTo>
                    <a:pt x="934" y="2165"/>
                    <a:pt x="1095" y="2200"/>
                    <a:pt x="1254" y="2200"/>
                  </a:cubicBezTo>
                  <a:cubicBezTo>
                    <a:pt x="1665" y="2200"/>
                    <a:pt x="2059" y="1969"/>
                    <a:pt x="2247" y="1573"/>
                  </a:cubicBezTo>
                  <a:cubicBezTo>
                    <a:pt x="2508" y="1024"/>
                    <a:pt x="2274" y="368"/>
                    <a:pt x="1726" y="107"/>
                  </a:cubicBezTo>
                  <a:cubicBezTo>
                    <a:pt x="1574" y="35"/>
                    <a:pt x="1413" y="0"/>
                    <a:pt x="1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9"/>
            <p:cNvSpPr/>
            <p:nvPr/>
          </p:nvSpPr>
          <p:spPr>
            <a:xfrm>
              <a:off x="2005546" y="2860377"/>
              <a:ext cx="99143" cy="87036"/>
            </a:xfrm>
            <a:custGeom>
              <a:avLst/>
              <a:gdLst/>
              <a:ahLst/>
              <a:cxnLst/>
              <a:rect l="l" t="t" r="r" b="b"/>
              <a:pathLst>
                <a:path w="2080" h="1826" extrusionOk="0">
                  <a:moveTo>
                    <a:pt x="1040" y="1"/>
                  </a:moveTo>
                  <a:cubicBezTo>
                    <a:pt x="699" y="1"/>
                    <a:pt x="372" y="193"/>
                    <a:pt x="216" y="522"/>
                  </a:cubicBezTo>
                  <a:cubicBezTo>
                    <a:pt x="0" y="977"/>
                    <a:pt x="192" y="1522"/>
                    <a:pt x="647" y="1737"/>
                  </a:cubicBezTo>
                  <a:cubicBezTo>
                    <a:pt x="774" y="1797"/>
                    <a:pt x="908" y="1826"/>
                    <a:pt x="1039" y="1826"/>
                  </a:cubicBezTo>
                  <a:cubicBezTo>
                    <a:pt x="1380" y="1826"/>
                    <a:pt x="1707" y="1635"/>
                    <a:pt x="1864" y="1306"/>
                  </a:cubicBezTo>
                  <a:cubicBezTo>
                    <a:pt x="2079" y="851"/>
                    <a:pt x="1887" y="306"/>
                    <a:pt x="1431" y="90"/>
                  </a:cubicBezTo>
                  <a:cubicBezTo>
                    <a:pt x="1305" y="29"/>
                    <a:pt x="1171" y="1"/>
                    <a:pt x="1040"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9"/>
            <p:cNvSpPr/>
            <p:nvPr/>
          </p:nvSpPr>
          <p:spPr>
            <a:xfrm>
              <a:off x="2120561" y="2970531"/>
              <a:ext cx="72880" cy="72451"/>
            </a:xfrm>
            <a:custGeom>
              <a:avLst/>
              <a:gdLst/>
              <a:ahLst/>
              <a:cxnLst/>
              <a:rect l="l" t="t" r="r" b="b"/>
              <a:pathLst>
                <a:path w="1529" h="1520" extrusionOk="0">
                  <a:moveTo>
                    <a:pt x="1521" y="1"/>
                  </a:moveTo>
                  <a:cubicBezTo>
                    <a:pt x="1520" y="1"/>
                    <a:pt x="1519" y="1"/>
                    <a:pt x="1518" y="1"/>
                  </a:cubicBezTo>
                  <a:cubicBezTo>
                    <a:pt x="851" y="262"/>
                    <a:pt x="291" y="817"/>
                    <a:pt x="12" y="1472"/>
                  </a:cubicBezTo>
                  <a:cubicBezTo>
                    <a:pt x="1" y="1498"/>
                    <a:pt x="23" y="1519"/>
                    <a:pt x="44" y="1519"/>
                  </a:cubicBezTo>
                  <a:cubicBezTo>
                    <a:pt x="55" y="1519"/>
                    <a:pt x="66" y="1514"/>
                    <a:pt x="71" y="1500"/>
                  </a:cubicBezTo>
                  <a:cubicBezTo>
                    <a:pt x="367" y="819"/>
                    <a:pt x="850" y="331"/>
                    <a:pt x="1521" y="14"/>
                  </a:cubicBezTo>
                  <a:cubicBezTo>
                    <a:pt x="1529" y="11"/>
                    <a:pt x="1526" y="1"/>
                    <a:pt x="1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9"/>
            <p:cNvSpPr/>
            <p:nvPr/>
          </p:nvSpPr>
          <p:spPr>
            <a:xfrm>
              <a:off x="2155071" y="3093412"/>
              <a:ext cx="73785" cy="39085"/>
            </a:xfrm>
            <a:custGeom>
              <a:avLst/>
              <a:gdLst/>
              <a:ahLst/>
              <a:cxnLst/>
              <a:rect l="l" t="t" r="r" b="b"/>
              <a:pathLst>
                <a:path w="1548" h="820" extrusionOk="0">
                  <a:moveTo>
                    <a:pt x="1546" y="0"/>
                  </a:moveTo>
                  <a:cubicBezTo>
                    <a:pt x="1545" y="0"/>
                    <a:pt x="1545" y="0"/>
                    <a:pt x="1545" y="0"/>
                  </a:cubicBezTo>
                  <a:cubicBezTo>
                    <a:pt x="1139" y="427"/>
                    <a:pt x="613" y="697"/>
                    <a:pt x="28" y="772"/>
                  </a:cubicBezTo>
                  <a:cubicBezTo>
                    <a:pt x="0" y="777"/>
                    <a:pt x="3" y="820"/>
                    <a:pt x="28" y="820"/>
                  </a:cubicBezTo>
                  <a:cubicBezTo>
                    <a:pt x="29" y="820"/>
                    <a:pt x="31" y="819"/>
                    <a:pt x="32" y="819"/>
                  </a:cubicBezTo>
                  <a:cubicBezTo>
                    <a:pt x="621" y="723"/>
                    <a:pt x="1145" y="444"/>
                    <a:pt x="1546" y="3"/>
                  </a:cubicBezTo>
                  <a:cubicBezTo>
                    <a:pt x="1547" y="1"/>
                    <a:pt x="1547" y="0"/>
                    <a:pt x="1546"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9"/>
            <p:cNvSpPr/>
            <p:nvPr/>
          </p:nvSpPr>
          <p:spPr>
            <a:xfrm>
              <a:off x="2135957" y="3061571"/>
              <a:ext cx="18160" cy="70211"/>
            </a:xfrm>
            <a:custGeom>
              <a:avLst/>
              <a:gdLst/>
              <a:ahLst/>
              <a:cxnLst/>
              <a:rect l="l" t="t" r="r" b="b"/>
              <a:pathLst>
                <a:path w="381" h="1473" extrusionOk="0">
                  <a:moveTo>
                    <a:pt x="29" y="1"/>
                  </a:moveTo>
                  <a:cubicBezTo>
                    <a:pt x="15" y="1"/>
                    <a:pt x="0" y="14"/>
                    <a:pt x="5" y="32"/>
                  </a:cubicBezTo>
                  <a:cubicBezTo>
                    <a:pt x="120" y="506"/>
                    <a:pt x="204" y="1003"/>
                    <a:pt x="361" y="1467"/>
                  </a:cubicBezTo>
                  <a:cubicBezTo>
                    <a:pt x="362" y="1471"/>
                    <a:pt x="366" y="1473"/>
                    <a:pt x="369" y="1473"/>
                  </a:cubicBezTo>
                  <a:cubicBezTo>
                    <a:pt x="375" y="1473"/>
                    <a:pt x="380" y="1469"/>
                    <a:pt x="380" y="1463"/>
                  </a:cubicBezTo>
                  <a:cubicBezTo>
                    <a:pt x="310" y="976"/>
                    <a:pt x="160" y="495"/>
                    <a:pt x="48" y="16"/>
                  </a:cubicBezTo>
                  <a:cubicBezTo>
                    <a:pt x="45" y="5"/>
                    <a:pt x="37" y="1"/>
                    <a:pt x="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9"/>
            <p:cNvSpPr/>
            <p:nvPr/>
          </p:nvSpPr>
          <p:spPr>
            <a:xfrm>
              <a:off x="1803065" y="2960283"/>
              <a:ext cx="183367" cy="165922"/>
            </a:xfrm>
            <a:custGeom>
              <a:avLst/>
              <a:gdLst/>
              <a:ahLst/>
              <a:cxnLst/>
              <a:rect l="l" t="t" r="r" b="b"/>
              <a:pathLst>
                <a:path w="3847" h="3481" extrusionOk="0">
                  <a:moveTo>
                    <a:pt x="2849" y="530"/>
                  </a:moveTo>
                  <a:cubicBezTo>
                    <a:pt x="2995" y="699"/>
                    <a:pt x="3144" y="867"/>
                    <a:pt x="3294" y="1034"/>
                  </a:cubicBezTo>
                  <a:cubicBezTo>
                    <a:pt x="3092" y="1231"/>
                    <a:pt x="2893" y="1429"/>
                    <a:pt x="2692" y="1628"/>
                  </a:cubicBezTo>
                  <a:cubicBezTo>
                    <a:pt x="2542" y="1454"/>
                    <a:pt x="2387" y="1281"/>
                    <a:pt x="2231" y="1111"/>
                  </a:cubicBezTo>
                  <a:cubicBezTo>
                    <a:pt x="2445" y="924"/>
                    <a:pt x="2655" y="734"/>
                    <a:pt x="2849" y="530"/>
                  </a:cubicBezTo>
                  <a:close/>
                  <a:moveTo>
                    <a:pt x="3322" y="1065"/>
                  </a:moveTo>
                  <a:cubicBezTo>
                    <a:pt x="3481" y="1238"/>
                    <a:pt x="3643" y="1410"/>
                    <a:pt x="3812" y="1573"/>
                  </a:cubicBezTo>
                  <a:cubicBezTo>
                    <a:pt x="3807" y="1573"/>
                    <a:pt x="3800" y="1574"/>
                    <a:pt x="3795" y="1578"/>
                  </a:cubicBezTo>
                  <a:cubicBezTo>
                    <a:pt x="3575" y="1773"/>
                    <a:pt x="3356" y="1971"/>
                    <a:pt x="3141" y="2169"/>
                  </a:cubicBezTo>
                  <a:cubicBezTo>
                    <a:pt x="3010" y="2004"/>
                    <a:pt x="2875" y="1844"/>
                    <a:pt x="2738" y="1683"/>
                  </a:cubicBezTo>
                  <a:cubicBezTo>
                    <a:pt x="2939" y="1483"/>
                    <a:pt x="3135" y="1277"/>
                    <a:pt x="3322" y="1065"/>
                  </a:cubicBezTo>
                  <a:close/>
                  <a:moveTo>
                    <a:pt x="2182" y="1155"/>
                  </a:moveTo>
                  <a:cubicBezTo>
                    <a:pt x="2333" y="1331"/>
                    <a:pt x="2486" y="1505"/>
                    <a:pt x="2642" y="1676"/>
                  </a:cubicBezTo>
                  <a:cubicBezTo>
                    <a:pt x="2486" y="1829"/>
                    <a:pt x="2330" y="1981"/>
                    <a:pt x="2172" y="2131"/>
                  </a:cubicBezTo>
                  <a:cubicBezTo>
                    <a:pt x="2006" y="2286"/>
                    <a:pt x="1835" y="2435"/>
                    <a:pt x="1664" y="2584"/>
                  </a:cubicBezTo>
                  <a:cubicBezTo>
                    <a:pt x="1597" y="2511"/>
                    <a:pt x="1530" y="2438"/>
                    <a:pt x="1466" y="2366"/>
                  </a:cubicBezTo>
                  <a:cubicBezTo>
                    <a:pt x="1376" y="2264"/>
                    <a:pt x="1284" y="2160"/>
                    <a:pt x="1191" y="2059"/>
                  </a:cubicBezTo>
                  <a:cubicBezTo>
                    <a:pt x="1360" y="1898"/>
                    <a:pt x="1531" y="1738"/>
                    <a:pt x="1704" y="1579"/>
                  </a:cubicBezTo>
                  <a:cubicBezTo>
                    <a:pt x="1859" y="1436"/>
                    <a:pt x="2021" y="1296"/>
                    <a:pt x="2182" y="1155"/>
                  </a:cubicBezTo>
                  <a:close/>
                  <a:moveTo>
                    <a:pt x="664" y="1626"/>
                  </a:moveTo>
                  <a:cubicBezTo>
                    <a:pt x="665" y="1628"/>
                    <a:pt x="665" y="1629"/>
                    <a:pt x="666" y="1631"/>
                  </a:cubicBezTo>
                  <a:cubicBezTo>
                    <a:pt x="796" y="1779"/>
                    <a:pt x="933" y="1919"/>
                    <a:pt x="1072" y="2061"/>
                  </a:cubicBezTo>
                  <a:cubicBezTo>
                    <a:pt x="880" y="2239"/>
                    <a:pt x="689" y="2418"/>
                    <a:pt x="501" y="2600"/>
                  </a:cubicBezTo>
                  <a:cubicBezTo>
                    <a:pt x="496" y="2603"/>
                    <a:pt x="495" y="2606"/>
                    <a:pt x="493" y="2610"/>
                  </a:cubicBezTo>
                  <a:cubicBezTo>
                    <a:pt x="357" y="2456"/>
                    <a:pt x="219" y="2303"/>
                    <a:pt x="78" y="2153"/>
                  </a:cubicBezTo>
                  <a:cubicBezTo>
                    <a:pt x="286" y="1998"/>
                    <a:pt x="474" y="1808"/>
                    <a:pt x="664" y="1626"/>
                  </a:cubicBezTo>
                  <a:close/>
                  <a:moveTo>
                    <a:pt x="2691" y="1729"/>
                  </a:moveTo>
                  <a:cubicBezTo>
                    <a:pt x="2833" y="1883"/>
                    <a:pt x="2977" y="2036"/>
                    <a:pt x="3124" y="2184"/>
                  </a:cubicBezTo>
                  <a:cubicBezTo>
                    <a:pt x="2781" y="2496"/>
                    <a:pt x="2439" y="2812"/>
                    <a:pt x="2092" y="3119"/>
                  </a:cubicBezTo>
                  <a:cubicBezTo>
                    <a:pt x="1985" y="2955"/>
                    <a:pt x="1856" y="2802"/>
                    <a:pt x="1723" y="2652"/>
                  </a:cubicBezTo>
                  <a:cubicBezTo>
                    <a:pt x="1882" y="2506"/>
                    <a:pt x="2036" y="2357"/>
                    <a:pt x="2191" y="2211"/>
                  </a:cubicBezTo>
                  <a:cubicBezTo>
                    <a:pt x="2359" y="2051"/>
                    <a:pt x="2526" y="1892"/>
                    <a:pt x="2691" y="1729"/>
                  </a:cubicBezTo>
                  <a:close/>
                  <a:moveTo>
                    <a:pt x="1127" y="2117"/>
                  </a:moveTo>
                  <a:cubicBezTo>
                    <a:pt x="1203" y="2195"/>
                    <a:pt x="1277" y="2270"/>
                    <a:pt x="1351" y="2349"/>
                  </a:cubicBezTo>
                  <a:cubicBezTo>
                    <a:pt x="1438" y="2441"/>
                    <a:pt x="1522" y="2537"/>
                    <a:pt x="1607" y="2633"/>
                  </a:cubicBezTo>
                  <a:cubicBezTo>
                    <a:pt x="1398" y="2814"/>
                    <a:pt x="1187" y="2998"/>
                    <a:pt x="988" y="3190"/>
                  </a:cubicBezTo>
                  <a:cubicBezTo>
                    <a:pt x="842" y="3012"/>
                    <a:pt x="692" y="2837"/>
                    <a:pt x="539" y="2663"/>
                  </a:cubicBezTo>
                  <a:cubicBezTo>
                    <a:pt x="548" y="2662"/>
                    <a:pt x="554" y="2659"/>
                    <a:pt x="560" y="2652"/>
                  </a:cubicBezTo>
                  <a:cubicBezTo>
                    <a:pt x="749" y="2474"/>
                    <a:pt x="937" y="2295"/>
                    <a:pt x="1127" y="2117"/>
                  </a:cubicBezTo>
                  <a:close/>
                  <a:moveTo>
                    <a:pt x="2469" y="0"/>
                  </a:moveTo>
                  <a:cubicBezTo>
                    <a:pt x="2440" y="0"/>
                    <a:pt x="2413" y="30"/>
                    <a:pt x="2437" y="57"/>
                  </a:cubicBezTo>
                  <a:cubicBezTo>
                    <a:pt x="2569" y="208"/>
                    <a:pt x="2701" y="360"/>
                    <a:pt x="2833" y="512"/>
                  </a:cubicBezTo>
                  <a:cubicBezTo>
                    <a:pt x="2605" y="677"/>
                    <a:pt x="2388" y="862"/>
                    <a:pt x="2178" y="1054"/>
                  </a:cubicBezTo>
                  <a:cubicBezTo>
                    <a:pt x="2053" y="920"/>
                    <a:pt x="1927" y="788"/>
                    <a:pt x="1802" y="658"/>
                  </a:cubicBezTo>
                  <a:cubicBezTo>
                    <a:pt x="1799" y="655"/>
                    <a:pt x="1796" y="654"/>
                    <a:pt x="1793" y="654"/>
                  </a:cubicBezTo>
                  <a:cubicBezTo>
                    <a:pt x="1783" y="654"/>
                    <a:pt x="1773" y="667"/>
                    <a:pt x="1781" y="677"/>
                  </a:cubicBezTo>
                  <a:cubicBezTo>
                    <a:pt x="1895" y="816"/>
                    <a:pt x="2011" y="956"/>
                    <a:pt x="2129" y="1097"/>
                  </a:cubicBezTo>
                  <a:cubicBezTo>
                    <a:pt x="1982" y="1232"/>
                    <a:pt x="1835" y="1368"/>
                    <a:pt x="1687" y="1501"/>
                  </a:cubicBezTo>
                  <a:cubicBezTo>
                    <a:pt x="1502" y="1667"/>
                    <a:pt x="1319" y="1835"/>
                    <a:pt x="1136" y="2003"/>
                  </a:cubicBezTo>
                  <a:cubicBezTo>
                    <a:pt x="1003" y="1858"/>
                    <a:pt x="864" y="1718"/>
                    <a:pt x="717" y="1589"/>
                  </a:cubicBezTo>
                  <a:cubicBezTo>
                    <a:pt x="715" y="1588"/>
                    <a:pt x="712" y="1585"/>
                    <a:pt x="711" y="1584"/>
                  </a:cubicBezTo>
                  <a:cubicBezTo>
                    <a:pt x="729" y="1568"/>
                    <a:pt x="748" y="1549"/>
                    <a:pt x="765" y="1532"/>
                  </a:cubicBezTo>
                  <a:cubicBezTo>
                    <a:pt x="1023" y="1291"/>
                    <a:pt x="1269" y="1043"/>
                    <a:pt x="1513" y="789"/>
                  </a:cubicBezTo>
                  <a:cubicBezTo>
                    <a:pt x="1517" y="785"/>
                    <a:pt x="1512" y="780"/>
                    <a:pt x="1508" y="780"/>
                  </a:cubicBezTo>
                  <a:cubicBezTo>
                    <a:pt x="1506" y="780"/>
                    <a:pt x="1505" y="780"/>
                    <a:pt x="1503" y="781"/>
                  </a:cubicBezTo>
                  <a:cubicBezTo>
                    <a:pt x="1260" y="1010"/>
                    <a:pt x="1010" y="1238"/>
                    <a:pt x="763" y="1465"/>
                  </a:cubicBezTo>
                  <a:cubicBezTo>
                    <a:pt x="517" y="1690"/>
                    <a:pt x="244" y="1894"/>
                    <a:pt x="15" y="2137"/>
                  </a:cubicBezTo>
                  <a:cubicBezTo>
                    <a:pt x="9" y="2141"/>
                    <a:pt x="6" y="2150"/>
                    <a:pt x="11" y="2158"/>
                  </a:cubicBezTo>
                  <a:cubicBezTo>
                    <a:pt x="2" y="2171"/>
                    <a:pt x="0" y="2186"/>
                    <a:pt x="12" y="2200"/>
                  </a:cubicBezTo>
                  <a:cubicBezTo>
                    <a:pt x="324" y="2552"/>
                    <a:pt x="650" y="2893"/>
                    <a:pt x="985" y="3225"/>
                  </a:cubicBezTo>
                  <a:cubicBezTo>
                    <a:pt x="989" y="3231"/>
                    <a:pt x="994" y="3234"/>
                    <a:pt x="1000" y="3238"/>
                  </a:cubicBezTo>
                  <a:cubicBezTo>
                    <a:pt x="1046" y="3283"/>
                    <a:pt x="1090" y="3329"/>
                    <a:pt x="1136" y="3373"/>
                  </a:cubicBezTo>
                  <a:cubicBezTo>
                    <a:pt x="1136" y="3374"/>
                    <a:pt x="1136" y="3374"/>
                    <a:pt x="1137" y="3374"/>
                  </a:cubicBezTo>
                  <a:cubicBezTo>
                    <a:pt x="1138" y="3374"/>
                    <a:pt x="1140" y="3372"/>
                    <a:pt x="1138" y="3370"/>
                  </a:cubicBezTo>
                  <a:cubicBezTo>
                    <a:pt x="1101" y="3326"/>
                    <a:pt x="1065" y="3283"/>
                    <a:pt x="1029" y="3238"/>
                  </a:cubicBezTo>
                  <a:cubicBezTo>
                    <a:pt x="1030" y="3238"/>
                    <a:pt x="1030" y="3238"/>
                    <a:pt x="1031" y="3237"/>
                  </a:cubicBezTo>
                  <a:cubicBezTo>
                    <a:pt x="1252" y="3075"/>
                    <a:pt x="1465" y="2892"/>
                    <a:pt x="1670" y="2702"/>
                  </a:cubicBezTo>
                  <a:cubicBezTo>
                    <a:pt x="1801" y="2851"/>
                    <a:pt x="1935" y="2998"/>
                    <a:pt x="2079" y="3128"/>
                  </a:cubicBezTo>
                  <a:cubicBezTo>
                    <a:pt x="1957" y="3237"/>
                    <a:pt x="1833" y="3344"/>
                    <a:pt x="1708" y="3452"/>
                  </a:cubicBezTo>
                  <a:cubicBezTo>
                    <a:pt x="1696" y="3461"/>
                    <a:pt x="1706" y="3480"/>
                    <a:pt x="1717" y="3480"/>
                  </a:cubicBezTo>
                  <a:cubicBezTo>
                    <a:pt x="1720" y="3480"/>
                    <a:pt x="1723" y="3479"/>
                    <a:pt x="1725" y="3477"/>
                  </a:cubicBezTo>
                  <a:cubicBezTo>
                    <a:pt x="2435" y="2871"/>
                    <a:pt x="3165" y="2271"/>
                    <a:pt x="3832" y="1619"/>
                  </a:cubicBezTo>
                  <a:cubicBezTo>
                    <a:pt x="3841" y="1609"/>
                    <a:pt x="3840" y="1599"/>
                    <a:pt x="3836" y="1590"/>
                  </a:cubicBezTo>
                  <a:cubicBezTo>
                    <a:pt x="3842" y="1589"/>
                    <a:pt x="3846" y="1580"/>
                    <a:pt x="3842" y="1575"/>
                  </a:cubicBezTo>
                  <a:cubicBezTo>
                    <a:pt x="3432" y="1028"/>
                    <a:pt x="2953" y="525"/>
                    <a:pt x="2500" y="14"/>
                  </a:cubicBezTo>
                  <a:cubicBezTo>
                    <a:pt x="2491" y="4"/>
                    <a:pt x="2480" y="0"/>
                    <a:pt x="24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9"/>
            <p:cNvSpPr/>
            <p:nvPr/>
          </p:nvSpPr>
          <p:spPr>
            <a:xfrm>
              <a:off x="2153307" y="2662949"/>
              <a:ext cx="169068" cy="172833"/>
            </a:xfrm>
            <a:custGeom>
              <a:avLst/>
              <a:gdLst/>
              <a:ahLst/>
              <a:cxnLst/>
              <a:rect l="l" t="t" r="r" b="b"/>
              <a:pathLst>
                <a:path w="3547" h="3626" extrusionOk="0">
                  <a:moveTo>
                    <a:pt x="2283" y="76"/>
                  </a:moveTo>
                  <a:cubicBezTo>
                    <a:pt x="2284" y="83"/>
                    <a:pt x="2287" y="88"/>
                    <a:pt x="2293" y="93"/>
                  </a:cubicBezTo>
                  <a:cubicBezTo>
                    <a:pt x="2418" y="224"/>
                    <a:pt x="2543" y="356"/>
                    <a:pt x="2665" y="488"/>
                  </a:cubicBezTo>
                  <a:cubicBezTo>
                    <a:pt x="2423" y="701"/>
                    <a:pt x="2205" y="942"/>
                    <a:pt x="1984" y="1179"/>
                  </a:cubicBezTo>
                  <a:cubicBezTo>
                    <a:pt x="1842" y="1039"/>
                    <a:pt x="1698" y="902"/>
                    <a:pt x="1551" y="771"/>
                  </a:cubicBezTo>
                  <a:cubicBezTo>
                    <a:pt x="1806" y="550"/>
                    <a:pt x="2058" y="324"/>
                    <a:pt x="2283" y="76"/>
                  </a:cubicBezTo>
                  <a:close/>
                  <a:moveTo>
                    <a:pt x="2680" y="503"/>
                  </a:moveTo>
                  <a:cubicBezTo>
                    <a:pt x="2823" y="659"/>
                    <a:pt x="2967" y="814"/>
                    <a:pt x="3111" y="970"/>
                  </a:cubicBezTo>
                  <a:cubicBezTo>
                    <a:pt x="2868" y="1175"/>
                    <a:pt x="2637" y="1395"/>
                    <a:pt x="2405" y="1617"/>
                  </a:cubicBezTo>
                  <a:cubicBezTo>
                    <a:pt x="2283" y="1487"/>
                    <a:pt x="2161" y="1358"/>
                    <a:pt x="2036" y="1231"/>
                  </a:cubicBezTo>
                  <a:cubicBezTo>
                    <a:pt x="2267" y="1001"/>
                    <a:pt x="2496" y="763"/>
                    <a:pt x="2680" y="503"/>
                  </a:cubicBezTo>
                  <a:close/>
                  <a:moveTo>
                    <a:pt x="1494" y="823"/>
                  </a:moveTo>
                  <a:cubicBezTo>
                    <a:pt x="1630" y="970"/>
                    <a:pt x="1770" y="1114"/>
                    <a:pt x="1913" y="1256"/>
                  </a:cubicBezTo>
                  <a:cubicBezTo>
                    <a:pt x="1822" y="1353"/>
                    <a:pt x="1729" y="1447"/>
                    <a:pt x="1634" y="1538"/>
                  </a:cubicBezTo>
                  <a:cubicBezTo>
                    <a:pt x="1468" y="1696"/>
                    <a:pt x="1297" y="1849"/>
                    <a:pt x="1125" y="2002"/>
                  </a:cubicBezTo>
                  <a:cubicBezTo>
                    <a:pt x="974" y="1853"/>
                    <a:pt x="821" y="1703"/>
                    <a:pt x="672" y="1555"/>
                  </a:cubicBezTo>
                  <a:cubicBezTo>
                    <a:pt x="884" y="1372"/>
                    <a:pt x="1090" y="1180"/>
                    <a:pt x="1298" y="996"/>
                  </a:cubicBezTo>
                  <a:lnTo>
                    <a:pt x="1494" y="823"/>
                  </a:lnTo>
                  <a:close/>
                  <a:moveTo>
                    <a:pt x="1962" y="1306"/>
                  </a:moveTo>
                  <a:cubicBezTo>
                    <a:pt x="2087" y="1431"/>
                    <a:pt x="2214" y="1555"/>
                    <a:pt x="2341" y="1677"/>
                  </a:cubicBezTo>
                  <a:cubicBezTo>
                    <a:pt x="2237" y="1777"/>
                    <a:pt x="2132" y="1875"/>
                    <a:pt x="2028" y="1974"/>
                  </a:cubicBezTo>
                  <a:cubicBezTo>
                    <a:pt x="1868" y="2121"/>
                    <a:pt x="1701" y="2269"/>
                    <a:pt x="1535" y="2417"/>
                  </a:cubicBezTo>
                  <a:cubicBezTo>
                    <a:pt x="1424" y="2299"/>
                    <a:pt x="1309" y="2183"/>
                    <a:pt x="1193" y="2069"/>
                  </a:cubicBezTo>
                  <a:cubicBezTo>
                    <a:pt x="1336" y="1931"/>
                    <a:pt x="1476" y="1789"/>
                    <a:pt x="1613" y="1650"/>
                  </a:cubicBezTo>
                  <a:cubicBezTo>
                    <a:pt x="1726" y="1535"/>
                    <a:pt x="1844" y="1421"/>
                    <a:pt x="1962" y="1306"/>
                  </a:cubicBezTo>
                  <a:close/>
                  <a:moveTo>
                    <a:pt x="2403" y="1734"/>
                  </a:moveTo>
                  <a:cubicBezTo>
                    <a:pt x="2571" y="1897"/>
                    <a:pt x="2743" y="2058"/>
                    <a:pt x="2911" y="2220"/>
                  </a:cubicBezTo>
                  <a:cubicBezTo>
                    <a:pt x="2614" y="2480"/>
                    <a:pt x="2318" y="2738"/>
                    <a:pt x="2017" y="2994"/>
                  </a:cubicBezTo>
                  <a:cubicBezTo>
                    <a:pt x="1891" y="2816"/>
                    <a:pt x="1748" y="2648"/>
                    <a:pt x="1598" y="2482"/>
                  </a:cubicBezTo>
                  <a:cubicBezTo>
                    <a:pt x="1738" y="2353"/>
                    <a:pt x="1876" y="2222"/>
                    <a:pt x="2015" y="2092"/>
                  </a:cubicBezTo>
                  <a:cubicBezTo>
                    <a:pt x="2143" y="1974"/>
                    <a:pt x="2273" y="1854"/>
                    <a:pt x="2403" y="1734"/>
                  </a:cubicBezTo>
                  <a:close/>
                  <a:moveTo>
                    <a:pt x="1125" y="2133"/>
                  </a:moveTo>
                  <a:cubicBezTo>
                    <a:pt x="1230" y="2256"/>
                    <a:pt x="1337" y="2378"/>
                    <a:pt x="1446" y="2497"/>
                  </a:cubicBezTo>
                  <a:cubicBezTo>
                    <a:pt x="1248" y="2675"/>
                    <a:pt x="1054" y="2854"/>
                    <a:pt x="871" y="3046"/>
                  </a:cubicBezTo>
                  <a:cubicBezTo>
                    <a:pt x="870" y="3048"/>
                    <a:pt x="869" y="3049"/>
                    <a:pt x="868" y="3052"/>
                  </a:cubicBezTo>
                  <a:cubicBezTo>
                    <a:pt x="805" y="2989"/>
                    <a:pt x="743" y="2927"/>
                    <a:pt x="682" y="2863"/>
                  </a:cubicBezTo>
                  <a:cubicBezTo>
                    <a:pt x="620" y="2800"/>
                    <a:pt x="561" y="2735"/>
                    <a:pt x="504" y="2669"/>
                  </a:cubicBezTo>
                  <a:cubicBezTo>
                    <a:pt x="508" y="2667"/>
                    <a:pt x="513" y="2666"/>
                    <a:pt x="517" y="2661"/>
                  </a:cubicBezTo>
                  <a:cubicBezTo>
                    <a:pt x="729" y="2499"/>
                    <a:pt x="931" y="2319"/>
                    <a:pt x="1125" y="2133"/>
                  </a:cubicBezTo>
                  <a:close/>
                  <a:moveTo>
                    <a:pt x="1510" y="2562"/>
                  </a:moveTo>
                  <a:cubicBezTo>
                    <a:pt x="1662" y="2724"/>
                    <a:pt x="1822" y="2879"/>
                    <a:pt x="1990" y="3017"/>
                  </a:cubicBezTo>
                  <a:cubicBezTo>
                    <a:pt x="1781" y="3195"/>
                    <a:pt x="1571" y="3372"/>
                    <a:pt x="1362" y="3546"/>
                  </a:cubicBezTo>
                  <a:cubicBezTo>
                    <a:pt x="1210" y="3386"/>
                    <a:pt x="1051" y="3232"/>
                    <a:pt x="894" y="3077"/>
                  </a:cubicBezTo>
                  <a:cubicBezTo>
                    <a:pt x="895" y="3077"/>
                    <a:pt x="896" y="3075"/>
                    <a:pt x="899" y="3074"/>
                  </a:cubicBezTo>
                  <a:cubicBezTo>
                    <a:pt x="1111" y="2916"/>
                    <a:pt x="1313" y="2742"/>
                    <a:pt x="1510" y="2562"/>
                  </a:cubicBezTo>
                  <a:close/>
                  <a:moveTo>
                    <a:pt x="2305" y="0"/>
                  </a:moveTo>
                  <a:cubicBezTo>
                    <a:pt x="2287" y="0"/>
                    <a:pt x="1620" y="621"/>
                    <a:pt x="1297" y="923"/>
                  </a:cubicBezTo>
                  <a:cubicBezTo>
                    <a:pt x="946" y="1248"/>
                    <a:pt x="575" y="1553"/>
                    <a:pt x="230" y="1886"/>
                  </a:cubicBezTo>
                  <a:cubicBezTo>
                    <a:pt x="222" y="1894"/>
                    <a:pt x="231" y="1908"/>
                    <a:pt x="241" y="1908"/>
                  </a:cubicBezTo>
                  <a:cubicBezTo>
                    <a:pt x="243" y="1908"/>
                    <a:pt x="245" y="1907"/>
                    <a:pt x="247" y="1906"/>
                  </a:cubicBezTo>
                  <a:cubicBezTo>
                    <a:pt x="383" y="1801"/>
                    <a:pt x="517" y="1689"/>
                    <a:pt x="648" y="1576"/>
                  </a:cubicBezTo>
                  <a:cubicBezTo>
                    <a:pt x="786" y="1733"/>
                    <a:pt x="923" y="1896"/>
                    <a:pt x="1063" y="2059"/>
                  </a:cubicBezTo>
                  <a:cubicBezTo>
                    <a:pt x="861" y="2241"/>
                    <a:pt x="661" y="2420"/>
                    <a:pt x="470" y="2609"/>
                  </a:cubicBezTo>
                  <a:cubicBezTo>
                    <a:pt x="466" y="2613"/>
                    <a:pt x="463" y="2617"/>
                    <a:pt x="462" y="2623"/>
                  </a:cubicBezTo>
                  <a:cubicBezTo>
                    <a:pt x="315" y="2456"/>
                    <a:pt x="174" y="2286"/>
                    <a:pt x="22" y="2125"/>
                  </a:cubicBezTo>
                  <a:cubicBezTo>
                    <a:pt x="20" y="2123"/>
                    <a:pt x="17" y="2122"/>
                    <a:pt x="15" y="2122"/>
                  </a:cubicBezTo>
                  <a:cubicBezTo>
                    <a:pt x="7" y="2122"/>
                    <a:pt x="0" y="2132"/>
                    <a:pt x="5" y="2140"/>
                  </a:cubicBezTo>
                  <a:cubicBezTo>
                    <a:pt x="367" y="2667"/>
                    <a:pt x="852" y="3197"/>
                    <a:pt x="1344" y="3608"/>
                  </a:cubicBezTo>
                  <a:cubicBezTo>
                    <a:pt x="1345" y="3609"/>
                    <a:pt x="1346" y="3609"/>
                    <a:pt x="1347" y="3610"/>
                  </a:cubicBezTo>
                  <a:cubicBezTo>
                    <a:pt x="1355" y="3619"/>
                    <a:pt x="1365" y="3626"/>
                    <a:pt x="1376" y="3626"/>
                  </a:cubicBezTo>
                  <a:cubicBezTo>
                    <a:pt x="1383" y="3626"/>
                    <a:pt x="1390" y="3623"/>
                    <a:pt x="1398" y="3617"/>
                  </a:cubicBezTo>
                  <a:cubicBezTo>
                    <a:pt x="2131" y="2993"/>
                    <a:pt x="2852" y="2349"/>
                    <a:pt x="3543" y="1676"/>
                  </a:cubicBezTo>
                  <a:cubicBezTo>
                    <a:pt x="3546" y="1672"/>
                    <a:pt x="3543" y="1668"/>
                    <a:pt x="3539" y="1668"/>
                  </a:cubicBezTo>
                  <a:cubicBezTo>
                    <a:pt x="3537" y="1668"/>
                    <a:pt x="3536" y="1669"/>
                    <a:pt x="3534" y="1670"/>
                  </a:cubicBezTo>
                  <a:cubicBezTo>
                    <a:pt x="3334" y="1848"/>
                    <a:pt x="3134" y="2026"/>
                    <a:pt x="2932" y="2202"/>
                  </a:cubicBezTo>
                  <a:cubicBezTo>
                    <a:pt x="2779" y="2027"/>
                    <a:pt x="2622" y="1851"/>
                    <a:pt x="2462" y="1677"/>
                  </a:cubicBezTo>
                  <a:cubicBezTo>
                    <a:pt x="2696" y="1457"/>
                    <a:pt x="2926" y="1233"/>
                    <a:pt x="3135" y="996"/>
                  </a:cubicBezTo>
                  <a:cubicBezTo>
                    <a:pt x="3241" y="1110"/>
                    <a:pt x="3347" y="1223"/>
                    <a:pt x="3456" y="1335"/>
                  </a:cubicBezTo>
                  <a:cubicBezTo>
                    <a:pt x="3456" y="1335"/>
                    <a:pt x="3457" y="1336"/>
                    <a:pt x="3457" y="1336"/>
                  </a:cubicBezTo>
                  <a:cubicBezTo>
                    <a:pt x="3459" y="1336"/>
                    <a:pt x="3461" y="1333"/>
                    <a:pt x="3460" y="1331"/>
                  </a:cubicBezTo>
                  <a:cubicBezTo>
                    <a:pt x="3122" y="875"/>
                    <a:pt x="2314" y="8"/>
                    <a:pt x="2305" y="0"/>
                  </a:cubicBezTo>
                  <a:cubicBezTo>
                    <a:pt x="2305" y="0"/>
                    <a:pt x="2305" y="0"/>
                    <a:pt x="2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9"/>
            <p:cNvSpPr/>
            <p:nvPr/>
          </p:nvSpPr>
          <p:spPr>
            <a:xfrm>
              <a:off x="2008549" y="2889262"/>
              <a:ext cx="96951" cy="60201"/>
            </a:xfrm>
            <a:custGeom>
              <a:avLst/>
              <a:gdLst/>
              <a:ahLst/>
              <a:cxnLst/>
              <a:rect l="l" t="t" r="r" b="b"/>
              <a:pathLst>
                <a:path w="2034" h="1263" extrusionOk="0">
                  <a:moveTo>
                    <a:pt x="1828" y="1"/>
                  </a:moveTo>
                  <a:cubicBezTo>
                    <a:pt x="1825" y="1"/>
                    <a:pt x="1823" y="3"/>
                    <a:pt x="1824" y="6"/>
                  </a:cubicBezTo>
                  <a:cubicBezTo>
                    <a:pt x="1949" y="554"/>
                    <a:pt x="1629" y="1147"/>
                    <a:pt x="1028" y="1184"/>
                  </a:cubicBezTo>
                  <a:cubicBezTo>
                    <a:pt x="1011" y="1185"/>
                    <a:pt x="994" y="1185"/>
                    <a:pt x="977" y="1185"/>
                  </a:cubicBezTo>
                  <a:cubicBezTo>
                    <a:pt x="417" y="1185"/>
                    <a:pt x="15" y="627"/>
                    <a:pt x="78" y="90"/>
                  </a:cubicBezTo>
                  <a:cubicBezTo>
                    <a:pt x="79" y="85"/>
                    <a:pt x="75" y="82"/>
                    <a:pt x="71" y="82"/>
                  </a:cubicBezTo>
                  <a:cubicBezTo>
                    <a:pt x="68" y="82"/>
                    <a:pt x="65" y="83"/>
                    <a:pt x="65" y="88"/>
                  </a:cubicBezTo>
                  <a:cubicBezTo>
                    <a:pt x="0" y="665"/>
                    <a:pt x="339" y="1262"/>
                    <a:pt x="970" y="1262"/>
                  </a:cubicBezTo>
                  <a:cubicBezTo>
                    <a:pt x="991" y="1262"/>
                    <a:pt x="1013" y="1262"/>
                    <a:pt x="1034" y="1260"/>
                  </a:cubicBezTo>
                  <a:cubicBezTo>
                    <a:pt x="1668" y="1220"/>
                    <a:pt x="2033" y="581"/>
                    <a:pt x="1831" y="4"/>
                  </a:cubicBezTo>
                  <a:cubicBezTo>
                    <a:pt x="1831" y="2"/>
                    <a:pt x="1829" y="1"/>
                    <a:pt x="18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9"/>
            <p:cNvSpPr/>
            <p:nvPr/>
          </p:nvSpPr>
          <p:spPr>
            <a:xfrm>
              <a:off x="2000970" y="2849415"/>
              <a:ext cx="117304" cy="85988"/>
            </a:xfrm>
            <a:custGeom>
              <a:avLst/>
              <a:gdLst/>
              <a:ahLst/>
              <a:cxnLst/>
              <a:rect l="l" t="t" r="r" b="b"/>
              <a:pathLst>
                <a:path w="2461" h="1804" extrusionOk="0">
                  <a:moveTo>
                    <a:pt x="1162" y="0"/>
                  </a:moveTo>
                  <a:cubicBezTo>
                    <a:pt x="565" y="0"/>
                    <a:pt x="79" y="518"/>
                    <a:pt x="2" y="1126"/>
                  </a:cubicBezTo>
                  <a:cubicBezTo>
                    <a:pt x="0" y="1136"/>
                    <a:pt x="9" y="1143"/>
                    <a:pt x="17" y="1143"/>
                  </a:cubicBezTo>
                  <a:cubicBezTo>
                    <a:pt x="23" y="1143"/>
                    <a:pt x="29" y="1139"/>
                    <a:pt x="30" y="1131"/>
                  </a:cubicBezTo>
                  <a:cubicBezTo>
                    <a:pt x="109" y="554"/>
                    <a:pt x="602" y="69"/>
                    <a:pt x="1170" y="69"/>
                  </a:cubicBezTo>
                  <a:cubicBezTo>
                    <a:pt x="1287" y="69"/>
                    <a:pt x="1407" y="90"/>
                    <a:pt x="1527" y="134"/>
                  </a:cubicBezTo>
                  <a:cubicBezTo>
                    <a:pt x="2207" y="385"/>
                    <a:pt x="2364" y="1216"/>
                    <a:pt x="2018" y="1795"/>
                  </a:cubicBezTo>
                  <a:cubicBezTo>
                    <a:pt x="2015" y="1799"/>
                    <a:pt x="2020" y="1804"/>
                    <a:pt x="2024" y="1804"/>
                  </a:cubicBezTo>
                  <a:cubicBezTo>
                    <a:pt x="2026" y="1804"/>
                    <a:pt x="2028" y="1803"/>
                    <a:pt x="2029" y="1801"/>
                  </a:cubicBezTo>
                  <a:cubicBezTo>
                    <a:pt x="2460" y="1203"/>
                    <a:pt x="2239" y="308"/>
                    <a:pt x="1518" y="61"/>
                  </a:cubicBezTo>
                  <a:cubicBezTo>
                    <a:pt x="1397" y="19"/>
                    <a:pt x="1277" y="0"/>
                    <a:pt x="1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2" name="Google Shape;3072;p39"/>
          <p:cNvGrpSpPr/>
          <p:nvPr/>
        </p:nvGrpSpPr>
        <p:grpSpPr>
          <a:xfrm>
            <a:off x="7019457" y="3374862"/>
            <a:ext cx="1793847" cy="1341588"/>
            <a:chOff x="574023" y="2653178"/>
            <a:chExt cx="667453" cy="499196"/>
          </a:xfrm>
        </p:grpSpPr>
        <p:sp>
          <p:nvSpPr>
            <p:cNvPr id="3073" name="Google Shape;3073;p39"/>
            <p:cNvSpPr/>
            <p:nvPr/>
          </p:nvSpPr>
          <p:spPr>
            <a:xfrm>
              <a:off x="676407" y="2676248"/>
              <a:ext cx="473075" cy="473075"/>
            </a:xfrm>
            <a:custGeom>
              <a:avLst/>
              <a:gdLst/>
              <a:ahLst/>
              <a:cxnLst/>
              <a:rect l="l" t="t" r="r" b="b"/>
              <a:pathLst>
                <a:path w="9925" h="9925" extrusionOk="0">
                  <a:moveTo>
                    <a:pt x="4962" y="1"/>
                  </a:moveTo>
                  <a:cubicBezTo>
                    <a:pt x="3647" y="1"/>
                    <a:pt x="2385" y="524"/>
                    <a:pt x="1454" y="1455"/>
                  </a:cubicBezTo>
                  <a:cubicBezTo>
                    <a:pt x="524" y="2386"/>
                    <a:pt x="0" y="3647"/>
                    <a:pt x="0" y="4963"/>
                  </a:cubicBezTo>
                  <a:cubicBezTo>
                    <a:pt x="0" y="6279"/>
                    <a:pt x="524" y="7541"/>
                    <a:pt x="1454" y="8472"/>
                  </a:cubicBezTo>
                  <a:cubicBezTo>
                    <a:pt x="2385" y="9403"/>
                    <a:pt x="3647" y="9925"/>
                    <a:pt x="4962" y="9925"/>
                  </a:cubicBezTo>
                  <a:cubicBezTo>
                    <a:pt x="6279" y="9925"/>
                    <a:pt x="7541" y="9403"/>
                    <a:pt x="8471" y="8472"/>
                  </a:cubicBezTo>
                  <a:cubicBezTo>
                    <a:pt x="9402" y="7541"/>
                    <a:pt x="9924" y="6279"/>
                    <a:pt x="9924" y="4963"/>
                  </a:cubicBezTo>
                  <a:cubicBezTo>
                    <a:pt x="9924" y="3647"/>
                    <a:pt x="9402" y="2386"/>
                    <a:pt x="8471" y="1455"/>
                  </a:cubicBezTo>
                  <a:cubicBezTo>
                    <a:pt x="7541" y="524"/>
                    <a:pt x="6279" y="1"/>
                    <a:pt x="4962"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9"/>
            <p:cNvSpPr/>
            <p:nvPr/>
          </p:nvSpPr>
          <p:spPr>
            <a:xfrm>
              <a:off x="893474" y="2676295"/>
              <a:ext cx="256438" cy="254293"/>
            </a:xfrm>
            <a:custGeom>
              <a:avLst/>
              <a:gdLst/>
              <a:ahLst/>
              <a:cxnLst/>
              <a:rect l="l" t="t" r="r" b="b"/>
              <a:pathLst>
                <a:path w="5380" h="5335" extrusionOk="0">
                  <a:moveTo>
                    <a:pt x="421" y="1"/>
                  </a:moveTo>
                  <a:cubicBezTo>
                    <a:pt x="280" y="1"/>
                    <a:pt x="140" y="7"/>
                    <a:pt x="0" y="19"/>
                  </a:cubicBezTo>
                  <a:cubicBezTo>
                    <a:pt x="85" y="328"/>
                    <a:pt x="186" y="633"/>
                    <a:pt x="318" y="926"/>
                  </a:cubicBezTo>
                  <a:cubicBezTo>
                    <a:pt x="431" y="1175"/>
                    <a:pt x="566" y="1413"/>
                    <a:pt x="728" y="1635"/>
                  </a:cubicBezTo>
                  <a:cubicBezTo>
                    <a:pt x="906" y="1878"/>
                    <a:pt x="1114" y="2101"/>
                    <a:pt x="1332" y="2310"/>
                  </a:cubicBezTo>
                  <a:cubicBezTo>
                    <a:pt x="1763" y="2729"/>
                    <a:pt x="2249" y="3087"/>
                    <a:pt x="2760" y="3402"/>
                  </a:cubicBezTo>
                  <a:cubicBezTo>
                    <a:pt x="3017" y="3562"/>
                    <a:pt x="3281" y="3710"/>
                    <a:pt x="3549" y="3851"/>
                  </a:cubicBezTo>
                  <a:cubicBezTo>
                    <a:pt x="3802" y="3985"/>
                    <a:pt x="4059" y="4107"/>
                    <a:pt x="4300" y="4263"/>
                  </a:cubicBezTo>
                  <a:cubicBezTo>
                    <a:pt x="4726" y="4537"/>
                    <a:pt x="5106" y="4896"/>
                    <a:pt x="5359" y="5335"/>
                  </a:cubicBezTo>
                  <a:cubicBezTo>
                    <a:pt x="5380" y="5040"/>
                    <a:pt x="5376" y="4747"/>
                    <a:pt x="5345" y="4459"/>
                  </a:cubicBezTo>
                  <a:cubicBezTo>
                    <a:pt x="5126" y="4039"/>
                    <a:pt x="4858" y="3644"/>
                    <a:pt x="4538" y="3292"/>
                  </a:cubicBezTo>
                  <a:cubicBezTo>
                    <a:pt x="4223" y="2945"/>
                    <a:pt x="3863" y="2639"/>
                    <a:pt x="3482" y="2364"/>
                  </a:cubicBezTo>
                  <a:cubicBezTo>
                    <a:pt x="3041" y="2044"/>
                    <a:pt x="2579" y="1751"/>
                    <a:pt x="2157" y="1404"/>
                  </a:cubicBezTo>
                  <a:cubicBezTo>
                    <a:pt x="1954" y="1238"/>
                    <a:pt x="1763" y="1055"/>
                    <a:pt x="1598" y="849"/>
                  </a:cubicBezTo>
                  <a:cubicBezTo>
                    <a:pt x="1449" y="663"/>
                    <a:pt x="1318" y="464"/>
                    <a:pt x="1203" y="255"/>
                  </a:cubicBezTo>
                  <a:cubicBezTo>
                    <a:pt x="1165" y="186"/>
                    <a:pt x="1130" y="117"/>
                    <a:pt x="1095" y="47"/>
                  </a:cubicBezTo>
                  <a:cubicBezTo>
                    <a:pt x="870" y="16"/>
                    <a:pt x="645" y="1"/>
                    <a:pt x="42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9"/>
            <p:cNvSpPr/>
            <p:nvPr/>
          </p:nvSpPr>
          <p:spPr>
            <a:xfrm>
              <a:off x="756723" y="2700223"/>
              <a:ext cx="370738" cy="341234"/>
            </a:xfrm>
            <a:custGeom>
              <a:avLst/>
              <a:gdLst/>
              <a:ahLst/>
              <a:cxnLst/>
              <a:rect l="l" t="t" r="r" b="b"/>
              <a:pathLst>
                <a:path w="7778" h="7159" extrusionOk="0">
                  <a:moveTo>
                    <a:pt x="1109" y="0"/>
                  </a:moveTo>
                  <a:cubicBezTo>
                    <a:pt x="711" y="196"/>
                    <a:pt x="338" y="442"/>
                    <a:pt x="1" y="737"/>
                  </a:cubicBezTo>
                  <a:cubicBezTo>
                    <a:pt x="120" y="955"/>
                    <a:pt x="249" y="1166"/>
                    <a:pt x="395" y="1369"/>
                  </a:cubicBezTo>
                  <a:cubicBezTo>
                    <a:pt x="890" y="2045"/>
                    <a:pt x="1544" y="2600"/>
                    <a:pt x="2236" y="3065"/>
                  </a:cubicBezTo>
                  <a:cubicBezTo>
                    <a:pt x="2924" y="3528"/>
                    <a:pt x="3658" y="3913"/>
                    <a:pt x="4376" y="4328"/>
                  </a:cubicBezTo>
                  <a:cubicBezTo>
                    <a:pt x="4743" y="4540"/>
                    <a:pt x="5107" y="4760"/>
                    <a:pt x="5462" y="4994"/>
                  </a:cubicBezTo>
                  <a:cubicBezTo>
                    <a:pt x="5806" y="5221"/>
                    <a:pt x="6137" y="5469"/>
                    <a:pt x="6423" y="5766"/>
                  </a:cubicBezTo>
                  <a:cubicBezTo>
                    <a:pt x="6556" y="5903"/>
                    <a:pt x="6671" y="6054"/>
                    <a:pt x="6790" y="6203"/>
                  </a:cubicBezTo>
                  <a:cubicBezTo>
                    <a:pt x="6894" y="6334"/>
                    <a:pt x="6999" y="6467"/>
                    <a:pt x="7097" y="6603"/>
                  </a:cubicBezTo>
                  <a:cubicBezTo>
                    <a:pt x="7224" y="6778"/>
                    <a:pt x="7348" y="6962"/>
                    <a:pt x="7446" y="7159"/>
                  </a:cubicBezTo>
                  <a:cubicBezTo>
                    <a:pt x="7568" y="6969"/>
                    <a:pt x="7679" y="6768"/>
                    <a:pt x="7778" y="6558"/>
                  </a:cubicBezTo>
                  <a:cubicBezTo>
                    <a:pt x="7651" y="5887"/>
                    <a:pt x="7381" y="5239"/>
                    <a:pt x="7012" y="4667"/>
                  </a:cubicBezTo>
                  <a:cubicBezTo>
                    <a:pt x="6616" y="4057"/>
                    <a:pt x="6099" y="3539"/>
                    <a:pt x="5448" y="3208"/>
                  </a:cubicBezTo>
                  <a:cubicBezTo>
                    <a:pt x="5080" y="3020"/>
                    <a:pt x="4691" y="2884"/>
                    <a:pt x="4311" y="2727"/>
                  </a:cubicBezTo>
                  <a:cubicBezTo>
                    <a:pt x="3945" y="2578"/>
                    <a:pt x="3590" y="2402"/>
                    <a:pt x="3254" y="2193"/>
                  </a:cubicBezTo>
                  <a:cubicBezTo>
                    <a:pt x="2916" y="1986"/>
                    <a:pt x="2597" y="1746"/>
                    <a:pt x="2301" y="1482"/>
                  </a:cubicBezTo>
                  <a:cubicBezTo>
                    <a:pt x="2031" y="1243"/>
                    <a:pt x="1775" y="987"/>
                    <a:pt x="1557" y="701"/>
                  </a:cubicBezTo>
                  <a:cubicBezTo>
                    <a:pt x="1390" y="481"/>
                    <a:pt x="1240" y="245"/>
                    <a:pt x="1109"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9"/>
            <p:cNvSpPr/>
            <p:nvPr/>
          </p:nvSpPr>
          <p:spPr>
            <a:xfrm>
              <a:off x="704816" y="2780539"/>
              <a:ext cx="391473" cy="352721"/>
            </a:xfrm>
            <a:custGeom>
              <a:avLst/>
              <a:gdLst/>
              <a:ahLst/>
              <a:cxnLst/>
              <a:rect l="l" t="t" r="r" b="b"/>
              <a:pathLst>
                <a:path w="8213" h="7400" extrusionOk="0">
                  <a:moveTo>
                    <a:pt x="256" y="1"/>
                  </a:moveTo>
                  <a:cubicBezTo>
                    <a:pt x="165" y="137"/>
                    <a:pt x="79" y="278"/>
                    <a:pt x="0" y="425"/>
                  </a:cubicBezTo>
                  <a:cubicBezTo>
                    <a:pt x="487" y="800"/>
                    <a:pt x="980" y="1167"/>
                    <a:pt x="1460" y="1551"/>
                  </a:cubicBezTo>
                  <a:cubicBezTo>
                    <a:pt x="2069" y="2038"/>
                    <a:pt x="2649" y="2559"/>
                    <a:pt x="3181" y="3129"/>
                  </a:cubicBezTo>
                  <a:cubicBezTo>
                    <a:pt x="3693" y="3675"/>
                    <a:pt x="4184" y="4255"/>
                    <a:pt x="4536" y="4921"/>
                  </a:cubicBezTo>
                  <a:cubicBezTo>
                    <a:pt x="4700" y="5236"/>
                    <a:pt x="4847" y="5561"/>
                    <a:pt x="5025" y="5869"/>
                  </a:cubicBezTo>
                  <a:cubicBezTo>
                    <a:pt x="5196" y="6166"/>
                    <a:pt x="5375" y="6455"/>
                    <a:pt x="5576" y="6730"/>
                  </a:cubicBezTo>
                  <a:cubicBezTo>
                    <a:pt x="5752" y="6971"/>
                    <a:pt x="5947" y="7196"/>
                    <a:pt x="6162" y="7400"/>
                  </a:cubicBezTo>
                  <a:cubicBezTo>
                    <a:pt x="6952" y="7093"/>
                    <a:pt x="7664" y="6585"/>
                    <a:pt x="8213" y="5911"/>
                  </a:cubicBezTo>
                  <a:cubicBezTo>
                    <a:pt x="7931" y="5282"/>
                    <a:pt x="7521" y="4709"/>
                    <a:pt x="7031" y="4226"/>
                  </a:cubicBezTo>
                  <a:cubicBezTo>
                    <a:pt x="6748" y="3947"/>
                    <a:pt x="6436" y="3696"/>
                    <a:pt x="6098" y="3487"/>
                  </a:cubicBezTo>
                  <a:cubicBezTo>
                    <a:pt x="5717" y="3251"/>
                    <a:pt x="5300" y="3074"/>
                    <a:pt x="4879" y="2926"/>
                  </a:cubicBezTo>
                  <a:cubicBezTo>
                    <a:pt x="4437" y="2768"/>
                    <a:pt x="3977" y="2659"/>
                    <a:pt x="3549" y="2460"/>
                  </a:cubicBezTo>
                  <a:cubicBezTo>
                    <a:pt x="3135" y="2267"/>
                    <a:pt x="2744" y="2026"/>
                    <a:pt x="2366" y="1771"/>
                  </a:cubicBezTo>
                  <a:cubicBezTo>
                    <a:pt x="1995" y="1522"/>
                    <a:pt x="1623" y="1268"/>
                    <a:pt x="1276" y="988"/>
                  </a:cubicBezTo>
                  <a:cubicBezTo>
                    <a:pt x="958" y="729"/>
                    <a:pt x="661" y="446"/>
                    <a:pt x="385" y="145"/>
                  </a:cubicBezTo>
                  <a:cubicBezTo>
                    <a:pt x="341" y="98"/>
                    <a:pt x="298" y="49"/>
                    <a:pt x="256"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9"/>
            <p:cNvSpPr/>
            <p:nvPr/>
          </p:nvSpPr>
          <p:spPr>
            <a:xfrm>
              <a:off x="675263" y="2861760"/>
              <a:ext cx="295523" cy="284512"/>
            </a:xfrm>
            <a:custGeom>
              <a:avLst/>
              <a:gdLst/>
              <a:ahLst/>
              <a:cxnLst/>
              <a:rect l="l" t="t" r="r" b="b"/>
              <a:pathLst>
                <a:path w="6200" h="5969" extrusionOk="0">
                  <a:moveTo>
                    <a:pt x="144" y="1"/>
                  </a:moveTo>
                  <a:cubicBezTo>
                    <a:pt x="24" y="535"/>
                    <a:pt x="0" y="1074"/>
                    <a:pt x="56" y="1600"/>
                  </a:cubicBezTo>
                  <a:cubicBezTo>
                    <a:pt x="398" y="1960"/>
                    <a:pt x="771" y="2289"/>
                    <a:pt x="1171" y="2583"/>
                  </a:cubicBezTo>
                  <a:cubicBezTo>
                    <a:pt x="1692" y="2966"/>
                    <a:pt x="2253" y="3278"/>
                    <a:pt x="2844" y="3539"/>
                  </a:cubicBezTo>
                  <a:cubicBezTo>
                    <a:pt x="3481" y="3822"/>
                    <a:pt x="4173" y="4052"/>
                    <a:pt x="4699" y="4528"/>
                  </a:cubicBezTo>
                  <a:cubicBezTo>
                    <a:pt x="5142" y="4927"/>
                    <a:pt x="5526" y="5423"/>
                    <a:pt x="5773" y="5968"/>
                  </a:cubicBezTo>
                  <a:cubicBezTo>
                    <a:pt x="5916" y="5944"/>
                    <a:pt x="6058" y="5916"/>
                    <a:pt x="6200" y="5880"/>
                  </a:cubicBezTo>
                  <a:cubicBezTo>
                    <a:pt x="5845" y="5478"/>
                    <a:pt x="5536" y="5041"/>
                    <a:pt x="5249" y="4586"/>
                  </a:cubicBezTo>
                  <a:cubicBezTo>
                    <a:pt x="5052" y="4273"/>
                    <a:pt x="4865" y="3954"/>
                    <a:pt x="4672" y="3638"/>
                  </a:cubicBezTo>
                  <a:cubicBezTo>
                    <a:pt x="4477" y="3313"/>
                    <a:pt x="4280" y="2989"/>
                    <a:pt x="4052" y="2686"/>
                  </a:cubicBezTo>
                  <a:cubicBezTo>
                    <a:pt x="3602" y="2094"/>
                    <a:pt x="3054" y="1578"/>
                    <a:pt x="2446" y="1151"/>
                  </a:cubicBezTo>
                  <a:cubicBezTo>
                    <a:pt x="2138" y="935"/>
                    <a:pt x="1814" y="741"/>
                    <a:pt x="1479" y="573"/>
                  </a:cubicBezTo>
                  <a:cubicBezTo>
                    <a:pt x="1180" y="421"/>
                    <a:pt x="868" y="298"/>
                    <a:pt x="558" y="173"/>
                  </a:cubicBezTo>
                  <a:cubicBezTo>
                    <a:pt x="421" y="116"/>
                    <a:pt x="283" y="60"/>
                    <a:pt x="144"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9"/>
            <p:cNvSpPr/>
            <p:nvPr/>
          </p:nvSpPr>
          <p:spPr>
            <a:xfrm>
              <a:off x="722166" y="3052372"/>
              <a:ext cx="101622" cy="79505"/>
            </a:xfrm>
            <a:custGeom>
              <a:avLst/>
              <a:gdLst/>
              <a:ahLst/>
              <a:cxnLst/>
              <a:rect l="l" t="t" r="r" b="b"/>
              <a:pathLst>
                <a:path w="2132" h="1668" extrusionOk="0">
                  <a:moveTo>
                    <a:pt x="0" y="1"/>
                  </a:moveTo>
                  <a:cubicBezTo>
                    <a:pt x="525" y="720"/>
                    <a:pt x="1247" y="1308"/>
                    <a:pt x="2132" y="1668"/>
                  </a:cubicBezTo>
                  <a:cubicBezTo>
                    <a:pt x="1791" y="1290"/>
                    <a:pt x="1417" y="945"/>
                    <a:pt x="1016" y="634"/>
                  </a:cubicBezTo>
                  <a:cubicBezTo>
                    <a:pt x="810" y="473"/>
                    <a:pt x="602" y="310"/>
                    <a:pt x="373" y="184"/>
                  </a:cubicBezTo>
                  <a:cubicBezTo>
                    <a:pt x="253" y="116"/>
                    <a:pt x="127" y="57"/>
                    <a:pt x="0"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9"/>
            <p:cNvSpPr/>
            <p:nvPr/>
          </p:nvSpPr>
          <p:spPr>
            <a:xfrm>
              <a:off x="687799" y="2984735"/>
              <a:ext cx="215875" cy="164444"/>
            </a:xfrm>
            <a:custGeom>
              <a:avLst/>
              <a:gdLst/>
              <a:ahLst/>
              <a:cxnLst/>
              <a:rect l="l" t="t" r="r" b="b"/>
              <a:pathLst>
                <a:path w="4529" h="3450" extrusionOk="0">
                  <a:moveTo>
                    <a:pt x="0" y="0"/>
                  </a:moveTo>
                  <a:lnTo>
                    <a:pt x="0" y="0"/>
                  </a:lnTo>
                  <a:cubicBezTo>
                    <a:pt x="90" y="281"/>
                    <a:pt x="205" y="555"/>
                    <a:pt x="344" y="815"/>
                  </a:cubicBezTo>
                  <a:cubicBezTo>
                    <a:pt x="403" y="872"/>
                    <a:pt x="463" y="928"/>
                    <a:pt x="529" y="980"/>
                  </a:cubicBezTo>
                  <a:cubicBezTo>
                    <a:pt x="697" y="1116"/>
                    <a:pt x="879" y="1236"/>
                    <a:pt x="1067" y="1347"/>
                  </a:cubicBezTo>
                  <a:cubicBezTo>
                    <a:pt x="1724" y="1736"/>
                    <a:pt x="2459" y="2024"/>
                    <a:pt x="3054" y="2516"/>
                  </a:cubicBezTo>
                  <a:cubicBezTo>
                    <a:pt x="3335" y="2749"/>
                    <a:pt x="3570" y="3029"/>
                    <a:pt x="3736" y="3354"/>
                  </a:cubicBezTo>
                  <a:cubicBezTo>
                    <a:pt x="4000" y="3407"/>
                    <a:pt x="4266" y="3439"/>
                    <a:pt x="4529" y="3450"/>
                  </a:cubicBezTo>
                  <a:cubicBezTo>
                    <a:pt x="4461" y="3070"/>
                    <a:pt x="4276" y="2707"/>
                    <a:pt x="4071" y="2390"/>
                  </a:cubicBezTo>
                  <a:cubicBezTo>
                    <a:pt x="3812" y="1993"/>
                    <a:pt x="3480" y="1605"/>
                    <a:pt x="3053" y="1383"/>
                  </a:cubicBezTo>
                  <a:cubicBezTo>
                    <a:pt x="2475" y="1081"/>
                    <a:pt x="1826" y="964"/>
                    <a:pt x="1221" y="730"/>
                  </a:cubicBezTo>
                  <a:cubicBezTo>
                    <a:pt x="773" y="558"/>
                    <a:pt x="366" y="306"/>
                    <a:pt x="0"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9"/>
            <p:cNvSpPr/>
            <p:nvPr/>
          </p:nvSpPr>
          <p:spPr>
            <a:xfrm>
              <a:off x="986706" y="2688164"/>
              <a:ext cx="153052" cy="157771"/>
            </a:xfrm>
            <a:custGeom>
              <a:avLst/>
              <a:gdLst/>
              <a:ahLst/>
              <a:cxnLst/>
              <a:rect l="l" t="t" r="r" b="b"/>
              <a:pathLst>
                <a:path w="3211" h="3310" extrusionOk="0">
                  <a:moveTo>
                    <a:pt x="1" y="1"/>
                  </a:moveTo>
                  <a:lnTo>
                    <a:pt x="1" y="1"/>
                  </a:lnTo>
                  <a:cubicBezTo>
                    <a:pt x="215" y="241"/>
                    <a:pt x="442" y="468"/>
                    <a:pt x="677" y="687"/>
                  </a:cubicBezTo>
                  <a:cubicBezTo>
                    <a:pt x="1020" y="1006"/>
                    <a:pt x="1377" y="1311"/>
                    <a:pt x="1729" y="1619"/>
                  </a:cubicBezTo>
                  <a:cubicBezTo>
                    <a:pt x="2095" y="1942"/>
                    <a:pt x="2453" y="2265"/>
                    <a:pt x="2754" y="2650"/>
                  </a:cubicBezTo>
                  <a:cubicBezTo>
                    <a:pt x="2919" y="2860"/>
                    <a:pt x="3068" y="3082"/>
                    <a:pt x="3210" y="3309"/>
                  </a:cubicBezTo>
                  <a:cubicBezTo>
                    <a:pt x="2794" y="1901"/>
                    <a:pt x="1759" y="692"/>
                    <a:pt x="290" y="106"/>
                  </a:cubicBezTo>
                  <a:cubicBezTo>
                    <a:pt x="194" y="67"/>
                    <a:pt x="98" y="32"/>
                    <a:pt x="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9"/>
            <p:cNvSpPr/>
            <p:nvPr/>
          </p:nvSpPr>
          <p:spPr>
            <a:xfrm>
              <a:off x="574023" y="2653178"/>
              <a:ext cx="667453" cy="499196"/>
            </a:xfrm>
            <a:custGeom>
              <a:avLst/>
              <a:gdLst/>
              <a:ahLst/>
              <a:cxnLst/>
              <a:rect l="l" t="t" r="r" b="b"/>
              <a:pathLst>
                <a:path w="14003" h="10473" extrusionOk="0">
                  <a:moveTo>
                    <a:pt x="2477" y="1"/>
                  </a:moveTo>
                  <a:cubicBezTo>
                    <a:pt x="1967" y="1"/>
                    <a:pt x="1491" y="212"/>
                    <a:pt x="1058" y="734"/>
                  </a:cubicBezTo>
                  <a:cubicBezTo>
                    <a:pt x="0" y="2006"/>
                    <a:pt x="551" y="3871"/>
                    <a:pt x="5251" y="7430"/>
                  </a:cubicBezTo>
                  <a:cubicBezTo>
                    <a:pt x="8134" y="9612"/>
                    <a:pt x="10158" y="10473"/>
                    <a:pt x="11480" y="10473"/>
                  </a:cubicBezTo>
                  <a:cubicBezTo>
                    <a:pt x="12284" y="10473"/>
                    <a:pt x="12828" y="10155"/>
                    <a:pt x="13151" y="9624"/>
                  </a:cubicBezTo>
                  <a:cubicBezTo>
                    <a:pt x="14003" y="8218"/>
                    <a:pt x="12683" y="6906"/>
                    <a:pt x="11968" y="6476"/>
                  </a:cubicBezTo>
                  <a:cubicBezTo>
                    <a:pt x="11877" y="6862"/>
                    <a:pt x="11818" y="7046"/>
                    <a:pt x="11722" y="7284"/>
                  </a:cubicBezTo>
                  <a:cubicBezTo>
                    <a:pt x="11921" y="7363"/>
                    <a:pt x="12248" y="7771"/>
                    <a:pt x="11989" y="8251"/>
                  </a:cubicBezTo>
                  <a:cubicBezTo>
                    <a:pt x="11874" y="8464"/>
                    <a:pt x="11670" y="8587"/>
                    <a:pt x="11347" y="8587"/>
                  </a:cubicBezTo>
                  <a:cubicBezTo>
                    <a:pt x="10576" y="8587"/>
                    <a:pt x="9133" y="7886"/>
                    <a:pt x="6636" y="6038"/>
                  </a:cubicBezTo>
                  <a:cubicBezTo>
                    <a:pt x="3094" y="3418"/>
                    <a:pt x="2215" y="2023"/>
                    <a:pt x="2607" y="1623"/>
                  </a:cubicBezTo>
                  <a:cubicBezTo>
                    <a:pt x="2724" y="1503"/>
                    <a:pt x="2874" y="1457"/>
                    <a:pt x="3030" y="1457"/>
                  </a:cubicBezTo>
                  <a:cubicBezTo>
                    <a:pt x="3332" y="1457"/>
                    <a:pt x="3655" y="1627"/>
                    <a:pt x="3795" y="1756"/>
                  </a:cubicBezTo>
                  <a:cubicBezTo>
                    <a:pt x="4079" y="1511"/>
                    <a:pt x="4460" y="1244"/>
                    <a:pt x="4869" y="1022"/>
                  </a:cubicBezTo>
                  <a:cubicBezTo>
                    <a:pt x="4016" y="439"/>
                    <a:pt x="3211" y="1"/>
                    <a:pt x="2477"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9"/>
            <p:cNvSpPr/>
            <p:nvPr/>
          </p:nvSpPr>
          <p:spPr>
            <a:xfrm>
              <a:off x="743520" y="2721339"/>
              <a:ext cx="15014" cy="13728"/>
            </a:xfrm>
            <a:custGeom>
              <a:avLst/>
              <a:gdLst/>
              <a:ahLst/>
              <a:cxnLst/>
              <a:rect l="l" t="t" r="r" b="b"/>
              <a:pathLst>
                <a:path w="315" h="288" extrusionOk="0">
                  <a:moveTo>
                    <a:pt x="0" y="0"/>
                  </a:moveTo>
                  <a:lnTo>
                    <a:pt x="0" y="0"/>
                  </a:lnTo>
                  <a:cubicBezTo>
                    <a:pt x="25" y="21"/>
                    <a:pt x="50" y="42"/>
                    <a:pt x="73" y="64"/>
                  </a:cubicBezTo>
                  <a:cubicBezTo>
                    <a:pt x="147" y="133"/>
                    <a:pt x="218" y="209"/>
                    <a:pt x="285" y="288"/>
                  </a:cubicBezTo>
                  <a:cubicBezTo>
                    <a:pt x="293" y="282"/>
                    <a:pt x="303" y="272"/>
                    <a:pt x="314" y="264"/>
                  </a:cubicBezTo>
                  <a:cubicBezTo>
                    <a:pt x="212" y="174"/>
                    <a:pt x="108" y="85"/>
                    <a:pt x="0" y="0"/>
                  </a:cubicBezTo>
                  <a:close/>
                </a:path>
              </a:pathLst>
            </a:custGeom>
            <a:solidFill>
              <a:srgbClr val="D77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9"/>
            <p:cNvSpPr/>
            <p:nvPr/>
          </p:nvSpPr>
          <p:spPr>
            <a:xfrm>
              <a:off x="665444" y="2694837"/>
              <a:ext cx="70830" cy="108343"/>
            </a:xfrm>
            <a:custGeom>
              <a:avLst/>
              <a:gdLst/>
              <a:ahLst/>
              <a:cxnLst/>
              <a:rect l="l" t="t" r="r" b="b"/>
              <a:pathLst>
                <a:path w="1486" h="2273" extrusionOk="0">
                  <a:moveTo>
                    <a:pt x="530" y="1"/>
                  </a:moveTo>
                  <a:cubicBezTo>
                    <a:pt x="515" y="1"/>
                    <a:pt x="500" y="1"/>
                    <a:pt x="485" y="2"/>
                  </a:cubicBezTo>
                  <a:cubicBezTo>
                    <a:pt x="282" y="18"/>
                    <a:pt x="103" y="168"/>
                    <a:pt x="52" y="367"/>
                  </a:cubicBezTo>
                  <a:cubicBezTo>
                    <a:pt x="0" y="578"/>
                    <a:pt x="78" y="809"/>
                    <a:pt x="160" y="1003"/>
                  </a:cubicBezTo>
                  <a:cubicBezTo>
                    <a:pt x="266" y="1253"/>
                    <a:pt x="411" y="1485"/>
                    <a:pt x="567" y="1708"/>
                  </a:cubicBezTo>
                  <a:cubicBezTo>
                    <a:pt x="705" y="1902"/>
                    <a:pt x="851" y="2091"/>
                    <a:pt x="1007" y="2273"/>
                  </a:cubicBezTo>
                  <a:cubicBezTo>
                    <a:pt x="715" y="1903"/>
                    <a:pt x="449" y="1495"/>
                    <a:pt x="344" y="1030"/>
                  </a:cubicBezTo>
                  <a:cubicBezTo>
                    <a:pt x="302" y="835"/>
                    <a:pt x="282" y="600"/>
                    <a:pt x="398" y="424"/>
                  </a:cubicBezTo>
                  <a:cubicBezTo>
                    <a:pt x="497" y="273"/>
                    <a:pt x="676" y="220"/>
                    <a:pt x="850" y="220"/>
                  </a:cubicBezTo>
                  <a:cubicBezTo>
                    <a:pt x="903" y="220"/>
                    <a:pt x="957" y="225"/>
                    <a:pt x="1007" y="234"/>
                  </a:cubicBezTo>
                  <a:cubicBezTo>
                    <a:pt x="1181" y="265"/>
                    <a:pt x="1340" y="341"/>
                    <a:pt x="1486" y="441"/>
                  </a:cubicBezTo>
                  <a:cubicBezTo>
                    <a:pt x="1361" y="349"/>
                    <a:pt x="1234" y="264"/>
                    <a:pt x="1101" y="190"/>
                  </a:cubicBezTo>
                  <a:cubicBezTo>
                    <a:pt x="931" y="93"/>
                    <a:pt x="731" y="1"/>
                    <a:pt x="530"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9"/>
            <p:cNvSpPr/>
            <p:nvPr/>
          </p:nvSpPr>
          <p:spPr>
            <a:xfrm>
              <a:off x="584032" y="2713283"/>
              <a:ext cx="599959" cy="439090"/>
            </a:xfrm>
            <a:custGeom>
              <a:avLst/>
              <a:gdLst/>
              <a:ahLst/>
              <a:cxnLst/>
              <a:rect l="l" t="t" r="r" b="b"/>
              <a:pathLst>
                <a:path w="12587" h="9212" extrusionOk="0">
                  <a:moveTo>
                    <a:pt x="521" y="1"/>
                  </a:moveTo>
                  <a:lnTo>
                    <a:pt x="521" y="1"/>
                  </a:lnTo>
                  <a:cubicBezTo>
                    <a:pt x="1" y="1258"/>
                    <a:pt x="948" y="3073"/>
                    <a:pt x="5040" y="6170"/>
                  </a:cubicBezTo>
                  <a:cubicBezTo>
                    <a:pt x="7923" y="8351"/>
                    <a:pt x="9946" y="9212"/>
                    <a:pt x="11269" y="9212"/>
                  </a:cubicBezTo>
                  <a:cubicBezTo>
                    <a:pt x="11830" y="9212"/>
                    <a:pt x="12265" y="9057"/>
                    <a:pt x="12587" y="8783"/>
                  </a:cubicBezTo>
                  <a:lnTo>
                    <a:pt x="12587" y="8783"/>
                  </a:lnTo>
                  <a:cubicBezTo>
                    <a:pt x="12191" y="9049"/>
                    <a:pt x="11711" y="9162"/>
                    <a:pt x="11239" y="9171"/>
                  </a:cubicBezTo>
                  <a:cubicBezTo>
                    <a:pt x="11218" y="9171"/>
                    <a:pt x="11197" y="9172"/>
                    <a:pt x="11176" y="9172"/>
                  </a:cubicBezTo>
                  <a:cubicBezTo>
                    <a:pt x="10629" y="9172"/>
                    <a:pt x="10113" y="9028"/>
                    <a:pt x="9607" y="8821"/>
                  </a:cubicBezTo>
                  <a:cubicBezTo>
                    <a:pt x="8887" y="8526"/>
                    <a:pt x="8207" y="8145"/>
                    <a:pt x="7549" y="7729"/>
                  </a:cubicBezTo>
                  <a:cubicBezTo>
                    <a:pt x="6270" y="6921"/>
                    <a:pt x="5016" y="6047"/>
                    <a:pt x="3885" y="5037"/>
                  </a:cubicBezTo>
                  <a:cubicBezTo>
                    <a:pt x="2951" y="4202"/>
                    <a:pt x="2105" y="3277"/>
                    <a:pt x="1470" y="2191"/>
                  </a:cubicBezTo>
                  <a:cubicBezTo>
                    <a:pt x="1067" y="1500"/>
                    <a:pt x="758" y="762"/>
                    <a:pt x="521"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9"/>
            <p:cNvSpPr/>
            <p:nvPr/>
          </p:nvSpPr>
          <p:spPr>
            <a:xfrm>
              <a:off x="630411" y="2653225"/>
              <a:ext cx="571074" cy="481131"/>
            </a:xfrm>
            <a:custGeom>
              <a:avLst/>
              <a:gdLst/>
              <a:ahLst/>
              <a:cxnLst/>
              <a:rect l="l" t="t" r="r" b="b"/>
              <a:pathLst>
                <a:path w="11981" h="10094" extrusionOk="0">
                  <a:moveTo>
                    <a:pt x="1294" y="0"/>
                  </a:moveTo>
                  <a:cubicBezTo>
                    <a:pt x="941" y="0"/>
                    <a:pt x="606" y="101"/>
                    <a:pt x="289" y="335"/>
                  </a:cubicBezTo>
                  <a:cubicBezTo>
                    <a:pt x="196" y="491"/>
                    <a:pt x="143" y="671"/>
                    <a:pt x="118" y="847"/>
                  </a:cubicBezTo>
                  <a:cubicBezTo>
                    <a:pt x="0" y="1728"/>
                    <a:pt x="521" y="2549"/>
                    <a:pt x="1000" y="3240"/>
                  </a:cubicBezTo>
                  <a:cubicBezTo>
                    <a:pt x="1553" y="4040"/>
                    <a:pt x="2172" y="4795"/>
                    <a:pt x="2855" y="5487"/>
                  </a:cubicBezTo>
                  <a:cubicBezTo>
                    <a:pt x="3553" y="6194"/>
                    <a:pt x="4317" y="6830"/>
                    <a:pt x="5124" y="7408"/>
                  </a:cubicBezTo>
                  <a:cubicBezTo>
                    <a:pt x="5560" y="7721"/>
                    <a:pt x="6010" y="8013"/>
                    <a:pt x="6467" y="8295"/>
                  </a:cubicBezTo>
                  <a:cubicBezTo>
                    <a:pt x="6927" y="8580"/>
                    <a:pt x="7398" y="8848"/>
                    <a:pt x="7854" y="9141"/>
                  </a:cubicBezTo>
                  <a:cubicBezTo>
                    <a:pt x="8308" y="9432"/>
                    <a:pt x="8758" y="9728"/>
                    <a:pt x="9261" y="9928"/>
                  </a:cubicBezTo>
                  <a:cubicBezTo>
                    <a:pt x="9539" y="10038"/>
                    <a:pt x="9839" y="10093"/>
                    <a:pt x="10138" y="10093"/>
                  </a:cubicBezTo>
                  <a:cubicBezTo>
                    <a:pt x="10203" y="10093"/>
                    <a:pt x="10269" y="10091"/>
                    <a:pt x="10334" y="10086"/>
                  </a:cubicBezTo>
                  <a:cubicBezTo>
                    <a:pt x="10688" y="10056"/>
                    <a:pt x="11043" y="9947"/>
                    <a:pt x="11332" y="9736"/>
                  </a:cubicBezTo>
                  <a:cubicBezTo>
                    <a:pt x="11630" y="9518"/>
                    <a:pt x="11823" y="9202"/>
                    <a:pt x="11899" y="8843"/>
                  </a:cubicBezTo>
                  <a:cubicBezTo>
                    <a:pt x="11980" y="8456"/>
                    <a:pt x="11904" y="8046"/>
                    <a:pt x="11757" y="7684"/>
                  </a:cubicBezTo>
                  <a:cubicBezTo>
                    <a:pt x="11603" y="7302"/>
                    <a:pt x="11363" y="6944"/>
                    <a:pt x="11050" y="6674"/>
                  </a:cubicBezTo>
                  <a:cubicBezTo>
                    <a:pt x="10967" y="6602"/>
                    <a:pt x="10878" y="6538"/>
                    <a:pt x="10784" y="6481"/>
                  </a:cubicBezTo>
                  <a:cubicBezTo>
                    <a:pt x="10770" y="6538"/>
                    <a:pt x="10758" y="6588"/>
                    <a:pt x="10746" y="6637"/>
                  </a:cubicBezTo>
                  <a:cubicBezTo>
                    <a:pt x="10809" y="6685"/>
                    <a:pt x="10870" y="6732"/>
                    <a:pt x="10929" y="6784"/>
                  </a:cubicBezTo>
                  <a:cubicBezTo>
                    <a:pt x="11064" y="6899"/>
                    <a:pt x="11187" y="7032"/>
                    <a:pt x="11282" y="7183"/>
                  </a:cubicBezTo>
                  <a:cubicBezTo>
                    <a:pt x="11444" y="7436"/>
                    <a:pt x="11526" y="7732"/>
                    <a:pt x="11516" y="8033"/>
                  </a:cubicBezTo>
                  <a:cubicBezTo>
                    <a:pt x="11505" y="8330"/>
                    <a:pt x="11406" y="8620"/>
                    <a:pt x="11253" y="8872"/>
                  </a:cubicBezTo>
                  <a:cubicBezTo>
                    <a:pt x="11097" y="9130"/>
                    <a:pt x="10875" y="9384"/>
                    <a:pt x="10611" y="9533"/>
                  </a:cubicBezTo>
                  <a:cubicBezTo>
                    <a:pt x="10434" y="9633"/>
                    <a:pt x="10245" y="9674"/>
                    <a:pt x="10054" y="9674"/>
                  </a:cubicBezTo>
                  <a:cubicBezTo>
                    <a:pt x="9671" y="9674"/>
                    <a:pt x="9278" y="9511"/>
                    <a:pt x="8947" y="9340"/>
                  </a:cubicBezTo>
                  <a:cubicBezTo>
                    <a:pt x="8652" y="9190"/>
                    <a:pt x="8370" y="9019"/>
                    <a:pt x="8078" y="8863"/>
                  </a:cubicBezTo>
                  <a:cubicBezTo>
                    <a:pt x="7666" y="8643"/>
                    <a:pt x="7256" y="8422"/>
                    <a:pt x="6850" y="8194"/>
                  </a:cubicBezTo>
                  <a:cubicBezTo>
                    <a:pt x="6036" y="7736"/>
                    <a:pt x="5241" y="7245"/>
                    <a:pt x="4507" y="6669"/>
                  </a:cubicBezTo>
                  <a:cubicBezTo>
                    <a:pt x="4138" y="6380"/>
                    <a:pt x="3788" y="6064"/>
                    <a:pt x="3444" y="5746"/>
                  </a:cubicBezTo>
                  <a:cubicBezTo>
                    <a:pt x="3104" y="5432"/>
                    <a:pt x="2771" y="5109"/>
                    <a:pt x="2446" y="4780"/>
                  </a:cubicBezTo>
                  <a:cubicBezTo>
                    <a:pt x="2133" y="4465"/>
                    <a:pt x="1827" y="4146"/>
                    <a:pt x="1536" y="3811"/>
                  </a:cubicBezTo>
                  <a:cubicBezTo>
                    <a:pt x="1264" y="3497"/>
                    <a:pt x="1008" y="3167"/>
                    <a:pt x="808" y="2802"/>
                  </a:cubicBezTo>
                  <a:cubicBezTo>
                    <a:pt x="646" y="2507"/>
                    <a:pt x="478" y="2210"/>
                    <a:pt x="362" y="1894"/>
                  </a:cubicBezTo>
                  <a:cubicBezTo>
                    <a:pt x="259" y="1609"/>
                    <a:pt x="179" y="1268"/>
                    <a:pt x="310" y="979"/>
                  </a:cubicBezTo>
                  <a:cubicBezTo>
                    <a:pt x="414" y="749"/>
                    <a:pt x="645" y="580"/>
                    <a:pt x="882" y="507"/>
                  </a:cubicBezTo>
                  <a:cubicBezTo>
                    <a:pt x="1011" y="466"/>
                    <a:pt x="1145" y="449"/>
                    <a:pt x="1279" y="449"/>
                  </a:cubicBezTo>
                  <a:cubicBezTo>
                    <a:pt x="1399" y="449"/>
                    <a:pt x="1518" y="463"/>
                    <a:pt x="1634" y="486"/>
                  </a:cubicBezTo>
                  <a:cubicBezTo>
                    <a:pt x="2157" y="588"/>
                    <a:pt x="2664" y="857"/>
                    <a:pt x="3059" y="1211"/>
                  </a:cubicBezTo>
                  <a:cubicBezTo>
                    <a:pt x="3101" y="1248"/>
                    <a:pt x="3141" y="1287"/>
                    <a:pt x="3179" y="1326"/>
                  </a:cubicBezTo>
                  <a:cubicBezTo>
                    <a:pt x="3259" y="1274"/>
                    <a:pt x="3342" y="1221"/>
                    <a:pt x="3426" y="1169"/>
                  </a:cubicBezTo>
                  <a:cubicBezTo>
                    <a:pt x="3362" y="1114"/>
                    <a:pt x="3296" y="1057"/>
                    <a:pt x="3228" y="1004"/>
                  </a:cubicBezTo>
                  <a:cubicBezTo>
                    <a:pt x="3041" y="855"/>
                    <a:pt x="2849" y="713"/>
                    <a:pt x="2651" y="581"/>
                  </a:cubicBezTo>
                  <a:cubicBezTo>
                    <a:pt x="2326" y="365"/>
                    <a:pt x="1966" y="147"/>
                    <a:pt x="1586" y="22"/>
                  </a:cubicBezTo>
                  <a:cubicBezTo>
                    <a:pt x="1487" y="8"/>
                    <a:pt x="1390" y="0"/>
                    <a:pt x="129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9"/>
            <p:cNvSpPr/>
            <p:nvPr/>
          </p:nvSpPr>
          <p:spPr>
            <a:xfrm>
              <a:off x="851242" y="2924725"/>
              <a:ext cx="321119" cy="167066"/>
            </a:xfrm>
            <a:custGeom>
              <a:avLst/>
              <a:gdLst/>
              <a:ahLst/>
              <a:cxnLst/>
              <a:rect l="l" t="t" r="r" b="b"/>
              <a:pathLst>
                <a:path w="6737" h="3505" extrusionOk="0">
                  <a:moveTo>
                    <a:pt x="1" y="0"/>
                  </a:moveTo>
                  <a:cubicBezTo>
                    <a:pt x="204" y="163"/>
                    <a:pt x="404" y="330"/>
                    <a:pt x="600" y="503"/>
                  </a:cubicBezTo>
                  <a:cubicBezTo>
                    <a:pt x="911" y="776"/>
                    <a:pt x="1217" y="1049"/>
                    <a:pt x="1549" y="1299"/>
                  </a:cubicBezTo>
                  <a:cubicBezTo>
                    <a:pt x="2205" y="1794"/>
                    <a:pt x="2909" y="2223"/>
                    <a:pt x="3590" y="2679"/>
                  </a:cubicBezTo>
                  <a:cubicBezTo>
                    <a:pt x="4066" y="2997"/>
                    <a:pt x="4563" y="3355"/>
                    <a:pt x="5133" y="3471"/>
                  </a:cubicBezTo>
                  <a:cubicBezTo>
                    <a:pt x="5240" y="3493"/>
                    <a:pt x="5348" y="3505"/>
                    <a:pt x="5456" y="3505"/>
                  </a:cubicBezTo>
                  <a:cubicBezTo>
                    <a:pt x="5633" y="3505"/>
                    <a:pt x="5809" y="3474"/>
                    <a:pt x="5976" y="3407"/>
                  </a:cubicBezTo>
                  <a:cubicBezTo>
                    <a:pt x="6244" y="3299"/>
                    <a:pt x="6532" y="3107"/>
                    <a:pt x="6644" y="2829"/>
                  </a:cubicBezTo>
                  <a:cubicBezTo>
                    <a:pt x="6737" y="2603"/>
                    <a:pt x="6680" y="2358"/>
                    <a:pt x="6579" y="2145"/>
                  </a:cubicBezTo>
                  <a:cubicBezTo>
                    <a:pt x="6517" y="2015"/>
                    <a:pt x="6439" y="1894"/>
                    <a:pt x="6353" y="1778"/>
                  </a:cubicBezTo>
                  <a:lnTo>
                    <a:pt x="6353" y="1778"/>
                  </a:lnTo>
                  <a:cubicBezTo>
                    <a:pt x="6533" y="2068"/>
                    <a:pt x="6583" y="2419"/>
                    <a:pt x="6337" y="2712"/>
                  </a:cubicBezTo>
                  <a:cubicBezTo>
                    <a:pt x="6092" y="3005"/>
                    <a:pt x="5735" y="3109"/>
                    <a:pt x="5369" y="3109"/>
                  </a:cubicBezTo>
                  <a:cubicBezTo>
                    <a:pt x="5284" y="3109"/>
                    <a:pt x="5200" y="3104"/>
                    <a:pt x="5115" y="3094"/>
                  </a:cubicBezTo>
                  <a:cubicBezTo>
                    <a:pt x="4656" y="3037"/>
                    <a:pt x="4211" y="2867"/>
                    <a:pt x="3801" y="2659"/>
                  </a:cubicBezTo>
                  <a:cubicBezTo>
                    <a:pt x="3135" y="2322"/>
                    <a:pt x="2510" y="1910"/>
                    <a:pt x="1908" y="1469"/>
                  </a:cubicBezTo>
                  <a:cubicBezTo>
                    <a:pt x="1313" y="1031"/>
                    <a:pt x="740" y="565"/>
                    <a:pt x="153" y="116"/>
                  </a:cubicBezTo>
                  <a:cubicBezTo>
                    <a:pt x="103" y="78"/>
                    <a:pt x="52" y="40"/>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9"/>
            <p:cNvSpPr/>
            <p:nvPr/>
          </p:nvSpPr>
          <p:spPr>
            <a:xfrm>
              <a:off x="999671" y="2874820"/>
              <a:ext cx="160154" cy="189087"/>
            </a:xfrm>
            <a:custGeom>
              <a:avLst/>
              <a:gdLst/>
              <a:ahLst/>
              <a:cxnLst/>
              <a:rect l="l" t="t" r="r" b="b"/>
              <a:pathLst>
                <a:path w="3360" h="3967" extrusionOk="0">
                  <a:moveTo>
                    <a:pt x="3096" y="0"/>
                  </a:moveTo>
                  <a:cubicBezTo>
                    <a:pt x="3093" y="0"/>
                    <a:pt x="3090" y="3"/>
                    <a:pt x="3090" y="6"/>
                  </a:cubicBezTo>
                  <a:cubicBezTo>
                    <a:pt x="3154" y="717"/>
                    <a:pt x="3119" y="1411"/>
                    <a:pt x="2916" y="2098"/>
                  </a:cubicBezTo>
                  <a:cubicBezTo>
                    <a:pt x="2731" y="2727"/>
                    <a:pt x="2408" y="3251"/>
                    <a:pt x="2051" y="3790"/>
                  </a:cubicBezTo>
                  <a:cubicBezTo>
                    <a:pt x="1852" y="3749"/>
                    <a:pt x="1664" y="3690"/>
                    <a:pt x="1525" y="3643"/>
                  </a:cubicBezTo>
                  <a:cubicBezTo>
                    <a:pt x="1012" y="3469"/>
                    <a:pt x="522" y="3210"/>
                    <a:pt x="53" y="2942"/>
                  </a:cubicBezTo>
                  <a:cubicBezTo>
                    <a:pt x="49" y="2939"/>
                    <a:pt x="44" y="2938"/>
                    <a:pt x="40" y="2938"/>
                  </a:cubicBezTo>
                  <a:cubicBezTo>
                    <a:pt x="18" y="2938"/>
                    <a:pt x="1" y="2967"/>
                    <a:pt x="25" y="2984"/>
                  </a:cubicBezTo>
                  <a:cubicBezTo>
                    <a:pt x="409" y="3214"/>
                    <a:pt x="801" y="3414"/>
                    <a:pt x="1210" y="3596"/>
                  </a:cubicBezTo>
                  <a:cubicBezTo>
                    <a:pt x="1561" y="3752"/>
                    <a:pt x="1922" y="3942"/>
                    <a:pt x="2312" y="3966"/>
                  </a:cubicBezTo>
                  <a:cubicBezTo>
                    <a:pt x="2328" y="3967"/>
                    <a:pt x="2343" y="3967"/>
                    <a:pt x="2359" y="3967"/>
                  </a:cubicBezTo>
                  <a:cubicBezTo>
                    <a:pt x="2774" y="3967"/>
                    <a:pt x="3262" y="3661"/>
                    <a:pt x="3129" y="3191"/>
                  </a:cubicBezTo>
                  <a:cubicBezTo>
                    <a:pt x="3127" y="3183"/>
                    <a:pt x="3121" y="3180"/>
                    <a:pt x="3116" y="3180"/>
                  </a:cubicBezTo>
                  <a:cubicBezTo>
                    <a:pt x="3109" y="3180"/>
                    <a:pt x="3103" y="3185"/>
                    <a:pt x="3104" y="3194"/>
                  </a:cubicBezTo>
                  <a:cubicBezTo>
                    <a:pt x="3151" y="3695"/>
                    <a:pt x="2848" y="3840"/>
                    <a:pt x="2478" y="3840"/>
                  </a:cubicBezTo>
                  <a:cubicBezTo>
                    <a:pt x="2377" y="3840"/>
                    <a:pt x="2272" y="3829"/>
                    <a:pt x="2167" y="3812"/>
                  </a:cubicBezTo>
                  <a:cubicBezTo>
                    <a:pt x="3041" y="2820"/>
                    <a:pt x="3359" y="1275"/>
                    <a:pt x="3103" y="5"/>
                  </a:cubicBezTo>
                  <a:cubicBezTo>
                    <a:pt x="3102" y="2"/>
                    <a:pt x="3099" y="0"/>
                    <a:pt x="3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9"/>
            <p:cNvSpPr/>
            <p:nvPr/>
          </p:nvSpPr>
          <p:spPr>
            <a:xfrm>
              <a:off x="590324" y="2659565"/>
              <a:ext cx="157533" cy="395381"/>
            </a:xfrm>
            <a:custGeom>
              <a:avLst/>
              <a:gdLst/>
              <a:ahLst/>
              <a:cxnLst/>
              <a:rect l="l" t="t" r="r" b="b"/>
              <a:pathLst>
                <a:path w="3305" h="8295" extrusionOk="0">
                  <a:moveTo>
                    <a:pt x="1447" y="1"/>
                  </a:moveTo>
                  <a:cubicBezTo>
                    <a:pt x="1443" y="1"/>
                    <a:pt x="1439" y="2"/>
                    <a:pt x="1435" y="4"/>
                  </a:cubicBezTo>
                  <a:cubicBezTo>
                    <a:pt x="482" y="524"/>
                    <a:pt x="1" y="1674"/>
                    <a:pt x="406" y="2702"/>
                  </a:cubicBezTo>
                  <a:cubicBezTo>
                    <a:pt x="662" y="3358"/>
                    <a:pt x="1156" y="3927"/>
                    <a:pt x="1618" y="4447"/>
                  </a:cubicBezTo>
                  <a:cubicBezTo>
                    <a:pt x="1679" y="4513"/>
                    <a:pt x="1738" y="4579"/>
                    <a:pt x="1799" y="4644"/>
                  </a:cubicBezTo>
                  <a:cubicBezTo>
                    <a:pt x="1779" y="4651"/>
                    <a:pt x="1764" y="4665"/>
                    <a:pt x="1762" y="4691"/>
                  </a:cubicBezTo>
                  <a:cubicBezTo>
                    <a:pt x="1658" y="5914"/>
                    <a:pt x="1812" y="7416"/>
                    <a:pt x="2783" y="8294"/>
                  </a:cubicBezTo>
                  <a:cubicBezTo>
                    <a:pt x="2783" y="8295"/>
                    <a:pt x="2784" y="8295"/>
                    <a:pt x="2784" y="8295"/>
                  </a:cubicBezTo>
                  <a:cubicBezTo>
                    <a:pt x="2785" y="8295"/>
                    <a:pt x="2786" y="8292"/>
                    <a:pt x="2785" y="8291"/>
                  </a:cubicBezTo>
                  <a:cubicBezTo>
                    <a:pt x="2405" y="7756"/>
                    <a:pt x="2109" y="7247"/>
                    <a:pt x="1967" y="6598"/>
                  </a:cubicBezTo>
                  <a:cubicBezTo>
                    <a:pt x="1830" y="5983"/>
                    <a:pt x="1823" y="5354"/>
                    <a:pt x="1875" y="4728"/>
                  </a:cubicBezTo>
                  <a:lnTo>
                    <a:pt x="1875" y="4728"/>
                  </a:lnTo>
                  <a:cubicBezTo>
                    <a:pt x="2309" y="5185"/>
                    <a:pt x="2778" y="5605"/>
                    <a:pt x="3281" y="5984"/>
                  </a:cubicBezTo>
                  <a:cubicBezTo>
                    <a:pt x="3284" y="5986"/>
                    <a:pt x="3287" y="5987"/>
                    <a:pt x="3289" y="5987"/>
                  </a:cubicBezTo>
                  <a:cubicBezTo>
                    <a:pt x="3299" y="5987"/>
                    <a:pt x="3304" y="5974"/>
                    <a:pt x="3296" y="5966"/>
                  </a:cubicBezTo>
                  <a:cubicBezTo>
                    <a:pt x="2406" y="5158"/>
                    <a:pt x="1517" y="4274"/>
                    <a:pt x="854" y="3264"/>
                  </a:cubicBezTo>
                  <a:cubicBezTo>
                    <a:pt x="515" y="2748"/>
                    <a:pt x="281" y="2143"/>
                    <a:pt x="401" y="1518"/>
                  </a:cubicBezTo>
                  <a:cubicBezTo>
                    <a:pt x="521" y="902"/>
                    <a:pt x="909" y="358"/>
                    <a:pt x="1456" y="55"/>
                  </a:cubicBezTo>
                  <a:cubicBezTo>
                    <a:pt x="1482" y="39"/>
                    <a:pt x="1470"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9"/>
            <p:cNvSpPr/>
            <p:nvPr/>
          </p:nvSpPr>
          <p:spPr>
            <a:xfrm>
              <a:off x="1059110" y="2859424"/>
              <a:ext cx="35224" cy="31078"/>
            </a:xfrm>
            <a:custGeom>
              <a:avLst/>
              <a:gdLst/>
              <a:ahLst/>
              <a:cxnLst/>
              <a:rect l="l" t="t" r="r" b="b"/>
              <a:pathLst>
                <a:path w="739" h="652" extrusionOk="0">
                  <a:moveTo>
                    <a:pt x="370" y="0"/>
                  </a:moveTo>
                  <a:cubicBezTo>
                    <a:pt x="241" y="0"/>
                    <a:pt x="119" y="78"/>
                    <a:pt x="68" y="206"/>
                  </a:cubicBezTo>
                  <a:cubicBezTo>
                    <a:pt x="1" y="373"/>
                    <a:pt x="82" y="562"/>
                    <a:pt x="250" y="628"/>
                  </a:cubicBezTo>
                  <a:cubicBezTo>
                    <a:pt x="290" y="644"/>
                    <a:pt x="331" y="651"/>
                    <a:pt x="371" y="651"/>
                  </a:cubicBezTo>
                  <a:cubicBezTo>
                    <a:pt x="500" y="651"/>
                    <a:pt x="622" y="574"/>
                    <a:pt x="673" y="447"/>
                  </a:cubicBezTo>
                  <a:cubicBezTo>
                    <a:pt x="739" y="279"/>
                    <a:pt x="658" y="91"/>
                    <a:pt x="491" y="24"/>
                  </a:cubicBezTo>
                  <a:cubicBezTo>
                    <a:pt x="451" y="8"/>
                    <a:pt x="410"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9"/>
            <p:cNvSpPr/>
            <p:nvPr/>
          </p:nvSpPr>
          <p:spPr>
            <a:xfrm>
              <a:off x="1048862" y="2908471"/>
              <a:ext cx="59534" cy="52574"/>
            </a:xfrm>
            <a:custGeom>
              <a:avLst/>
              <a:gdLst/>
              <a:ahLst/>
              <a:cxnLst/>
              <a:rect l="l" t="t" r="r" b="b"/>
              <a:pathLst>
                <a:path w="1249" h="1103" extrusionOk="0">
                  <a:moveTo>
                    <a:pt x="623" y="1"/>
                  </a:moveTo>
                  <a:cubicBezTo>
                    <a:pt x="405" y="1"/>
                    <a:pt x="198" y="132"/>
                    <a:pt x="113" y="347"/>
                  </a:cubicBezTo>
                  <a:cubicBezTo>
                    <a:pt x="0" y="630"/>
                    <a:pt x="137" y="951"/>
                    <a:pt x="420" y="1063"/>
                  </a:cubicBezTo>
                  <a:cubicBezTo>
                    <a:pt x="487" y="1090"/>
                    <a:pt x="556" y="1103"/>
                    <a:pt x="624" y="1103"/>
                  </a:cubicBezTo>
                  <a:cubicBezTo>
                    <a:pt x="843" y="1103"/>
                    <a:pt x="1050" y="971"/>
                    <a:pt x="1136" y="756"/>
                  </a:cubicBezTo>
                  <a:cubicBezTo>
                    <a:pt x="1249" y="473"/>
                    <a:pt x="1111" y="153"/>
                    <a:pt x="828" y="41"/>
                  </a:cubicBezTo>
                  <a:cubicBezTo>
                    <a:pt x="761" y="14"/>
                    <a:pt x="692" y="1"/>
                    <a:pt x="6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9"/>
            <p:cNvSpPr/>
            <p:nvPr/>
          </p:nvSpPr>
          <p:spPr>
            <a:xfrm>
              <a:off x="961635" y="2820530"/>
              <a:ext cx="35272" cy="31125"/>
            </a:xfrm>
            <a:custGeom>
              <a:avLst/>
              <a:gdLst/>
              <a:ahLst/>
              <a:cxnLst/>
              <a:rect l="l" t="t" r="r" b="b"/>
              <a:pathLst>
                <a:path w="740" h="653" extrusionOk="0">
                  <a:moveTo>
                    <a:pt x="369" y="1"/>
                  </a:moveTo>
                  <a:cubicBezTo>
                    <a:pt x="240" y="1"/>
                    <a:pt x="118" y="79"/>
                    <a:pt x="67" y="206"/>
                  </a:cubicBezTo>
                  <a:cubicBezTo>
                    <a:pt x="0" y="374"/>
                    <a:pt x="82" y="562"/>
                    <a:pt x="249" y="629"/>
                  </a:cubicBezTo>
                  <a:cubicBezTo>
                    <a:pt x="289" y="645"/>
                    <a:pt x="329" y="652"/>
                    <a:pt x="369" y="652"/>
                  </a:cubicBezTo>
                  <a:cubicBezTo>
                    <a:pt x="498" y="652"/>
                    <a:pt x="621" y="575"/>
                    <a:pt x="672" y="447"/>
                  </a:cubicBezTo>
                  <a:cubicBezTo>
                    <a:pt x="739" y="280"/>
                    <a:pt x="658" y="91"/>
                    <a:pt x="490" y="24"/>
                  </a:cubicBezTo>
                  <a:cubicBezTo>
                    <a:pt x="450" y="8"/>
                    <a:pt x="409" y="1"/>
                    <a:pt x="3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9"/>
            <p:cNvSpPr/>
            <p:nvPr/>
          </p:nvSpPr>
          <p:spPr>
            <a:xfrm>
              <a:off x="907011" y="2851988"/>
              <a:ext cx="59534" cy="52574"/>
            </a:xfrm>
            <a:custGeom>
              <a:avLst/>
              <a:gdLst/>
              <a:ahLst/>
              <a:cxnLst/>
              <a:rect l="l" t="t" r="r" b="b"/>
              <a:pathLst>
                <a:path w="1249" h="1103" extrusionOk="0">
                  <a:moveTo>
                    <a:pt x="625" y="0"/>
                  </a:moveTo>
                  <a:cubicBezTo>
                    <a:pt x="406" y="0"/>
                    <a:pt x="199" y="131"/>
                    <a:pt x="113" y="347"/>
                  </a:cubicBezTo>
                  <a:cubicBezTo>
                    <a:pt x="1" y="630"/>
                    <a:pt x="138" y="950"/>
                    <a:pt x="421" y="1063"/>
                  </a:cubicBezTo>
                  <a:cubicBezTo>
                    <a:pt x="487" y="1090"/>
                    <a:pt x="556" y="1102"/>
                    <a:pt x="624" y="1102"/>
                  </a:cubicBezTo>
                  <a:cubicBezTo>
                    <a:pt x="843" y="1102"/>
                    <a:pt x="1050" y="971"/>
                    <a:pt x="1137" y="756"/>
                  </a:cubicBezTo>
                  <a:cubicBezTo>
                    <a:pt x="1249" y="473"/>
                    <a:pt x="1112" y="153"/>
                    <a:pt x="829" y="40"/>
                  </a:cubicBezTo>
                  <a:cubicBezTo>
                    <a:pt x="762" y="13"/>
                    <a:pt x="693" y="0"/>
                    <a:pt x="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9"/>
            <p:cNvSpPr/>
            <p:nvPr/>
          </p:nvSpPr>
          <p:spPr>
            <a:xfrm>
              <a:off x="998480" y="2862141"/>
              <a:ext cx="43470" cy="35177"/>
            </a:xfrm>
            <a:custGeom>
              <a:avLst/>
              <a:gdLst/>
              <a:ahLst/>
              <a:cxnLst/>
              <a:rect l="l" t="t" r="r" b="b"/>
              <a:pathLst>
                <a:path w="912" h="738" extrusionOk="0">
                  <a:moveTo>
                    <a:pt x="125" y="1"/>
                  </a:moveTo>
                  <a:cubicBezTo>
                    <a:pt x="91" y="1"/>
                    <a:pt x="59" y="22"/>
                    <a:pt x="47" y="55"/>
                  </a:cubicBezTo>
                  <a:cubicBezTo>
                    <a:pt x="46" y="58"/>
                    <a:pt x="1" y="172"/>
                    <a:pt x="1" y="304"/>
                  </a:cubicBezTo>
                  <a:cubicBezTo>
                    <a:pt x="1" y="492"/>
                    <a:pt x="93" y="634"/>
                    <a:pt x="259" y="700"/>
                  </a:cubicBezTo>
                  <a:cubicBezTo>
                    <a:pt x="327" y="726"/>
                    <a:pt x="391" y="737"/>
                    <a:pt x="451" y="737"/>
                  </a:cubicBezTo>
                  <a:cubicBezTo>
                    <a:pt x="663" y="737"/>
                    <a:pt x="821" y="595"/>
                    <a:pt x="885" y="502"/>
                  </a:cubicBezTo>
                  <a:cubicBezTo>
                    <a:pt x="912" y="463"/>
                    <a:pt x="901" y="411"/>
                    <a:pt x="862" y="385"/>
                  </a:cubicBezTo>
                  <a:cubicBezTo>
                    <a:pt x="848" y="374"/>
                    <a:pt x="831" y="369"/>
                    <a:pt x="814" y="369"/>
                  </a:cubicBezTo>
                  <a:cubicBezTo>
                    <a:pt x="787" y="369"/>
                    <a:pt x="760" y="382"/>
                    <a:pt x="744" y="406"/>
                  </a:cubicBezTo>
                  <a:cubicBezTo>
                    <a:pt x="739" y="414"/>
                    <a:pt x="630" y="569"/>
                    <a:pt x="451" y="569"/>
                  </a:cubicBezTo>
                  <a:cubicBezTo>
                    <a:pt x="411" y="569"/>
                    <a:pt x="368" y="561"/>
                    <a:pt x="322" y="543"/>
                  </a:cubicBezTo>
                  <a:cubicBezTo>
                    <a:pt x="79" y="445"/>
                    <a:pt x="200" y="131"/>
                    <a:pt x="205" y="119"/>
                  </a:cubicBezTo>
                  <a:cubicBezTo>
                    <a:pt x="224" y="74"/>
                    <a:pt x="202" y="24"/>
                    <a:pt x="158" y="8"/>
                  </a:cubicBezTo>
                  <a:cubicBezTo>
                    <a:pt x="147" y="3"/>
                    <a:pt x="136" y="1"/>
                    <a:pt x="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4" name="Google Shape;3094;p39"/>
          <p:cNvGrpSpPr/>
          <p:nvPr/>
        </p:nvGrpSpPr>
        <p:grpSpPr>
          <a:xfrm>
            <a:off x="840526" y="512664"/>
            <a:ext cx="1089827" cy="996890"/>
            <a:chOff x="7078965" y="5331432"/>
            <a:chExt cx="404914" cy="370357"/>
          </a:xfrm>
        </p:grpSpPr>
        <p:sp>
          <p:nvSpPr>
            <p:cNvPr id="3095" name="Google Shape;3095;p39"/>
            <p:cNvSpPr/>
            <p:nvPr/>
          </p:nvSpPr>
          <p:spPr>
            <a:xfrm>
              <a:off x="7078965" y="5331432"/>
              <a:ext cx="383417" cy="365495"/>
            </a:xfrm>
            <a:custGeom>
              <a:avLst/>
              <a:gdLst/>
              <a:ahLst/>
              <a:cxnLst/>
              <a:rect l="l" t="t" r="r" b="b"/>
              <a:pathLst>
                <a:path w="8044" h="7668" extrusionOk="0">
                  <a:moveTo>
                    <a:pt x="4210" y="0"/>
                  </a:moveTo>
                  <a:cubicBezTo>
                    <a:pt x="3228" y="0"/>
                    <a:pt x="2247" y="374"/>
                    <a:pt x="1498" y="1123"/>
                  </a:cubicBezTo>
                  <a:cubicBezTo>
                    <a:pt x="1" y="2620"/>
                    <a:pt x="1" y="5048"/>
                    <a:pt x="1498" y="6546"/>
                  </a:cubicBezTo>
                  <a:cubicBezTo>
                    <a:pt x="2217" y="7264"/>
                    <a:pt x="3193" y="7668"/>
                    <a:pt x="4209" y="7668"/>
                  </a:cubicBezTo>
                  <a:cubicBezTo>
                    <a:pt x="5226" y="7668"/>
                    <a:pt x="6201" y="7264"/>
                    <a:pt x="6921" y="6546"/>
                  </a:cubicBezTo>
                  <a:cubicBezTo>
                    <a:pt x="7640" y="5826"/>
                    <a:pt x="8044" y="4851"/>
                    <a:pt x="8044" y="3834"/>
                  </a:cubicBezTo>
                  <a:cubicBezTo>
                    <a:pt x="8044" y="2818"/>
                    <a:pt x="7640" y="1842"/>
                    <a:pt x="6921" y="1123"/>
                  </a:cubicBezTo>
                  <a:cubicBezTo>
                    <a:pt x="6172" y="374"/>
                    <a:pt x="5191" y="0"/>
                    <a:pt x="4210" y="0"/>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9"/>
            <p:cNvSpPr/>
            <p:nvPr/>
          </p:nvSpPr>
          <p:spPr>
            <a:xfrm>
              <a:off x="7099032" y="5460747"/>
              <a:ext cx="145235" cy="229459"/>
            </a:xfrm>
            <a:custGeom>
              <a:avLst/>
              <a:gdLst/>
              <a:ahLst/>
              <a:cxnLst/>
              <a:rect l="l" t="t" r="r" b="b"/>
              <a:pathLst>
                <a:path w="3047" h="4814" extrusionOk="0">
                  <a:moveTo>
                    <a:pt x="124" y="0"/>
                  </a:moveTo>
                  <a:cubicBezTo>
                    <a:pt x="69" y="179"/>
                    <a:pt x="28" y="360"/>
                    <a:pt x="1" y="542"/>
                  </a:cubicBezTo>
                  <a:cubicBezTo>
                    <a:pt x="28" y="543"/>
                    <a:pt x="54" y="544"/>
                    <a:pt x="82" y="548"/>
                  </a:cubicBezTo>
                  <a:cubicBezTo>
                    <a:pt x="618" y="595"/>
                    <a:pt x="1115" y="833"/>
                    <a:pt x="1449" y="1260"/>
                  </a:cubicBezTo>
                  <a:cubicBezTo>
                    <a:pt x="1771" y="1674"/>
                    <a:pt x="1925" y="2196"/>
                    <a:pt x="1970" y="2712"/>
                  </a:cubicBezTo>
                  <a:cubicBezTo>
                    <a:pt x="2017" y="3259"/>
                    <a:pt x="1948" y="3820"/>
                    <a:pt x="1771" y="4338"/>
                  </a:cubicBezTo>
                  <a:cubicBezTo>
                    <a:pt x="1768" y="4350"/>
                    <a:pt x="1763" y="4361"/>
                    <a:pt x="1758" y="4374"/>
                  </a:cubicBezTo>
                  <a:lnTo>
                    <a:pt x="1770" y="4381"/>
                  </a:lnTo>
                  <a:cubicBezTo>
                    <a:pt x="2083" y="4575"/>
                    <a:pt x="2414" y="4717"/>
                    <a:pt x="2752" y="4813"/>
                  </a:cubicBezTo>
                  <a:cubicBezTo>
                    <a:pt x="2818" y="4622"/>
                    <a:pt x="2880" y="4431"/>
                    <a:pt x="2930" y="4238"/>
                  </a:cubicBezTo>
                  <a:cubicBezTo>
                    <a:pt x="2973" y="4067"/>
                    <a:pt x="3008" y="3893"/>
                    <a:pt x="3027" y="3717"/>
                  </a:cubicBezTo>
                  <a:cubicBezTo>
                    <a:pt x="3046" y="3555"/>
                    <a:pt x="3036" y="3388"/>
                    <a:pt x="3022" y="3225"/>
                  </a:cubicBezTo>
                  <a:cubicBezTo>
                    <a:pt x="2993" y="2877"/>
                    <a:pt x="2917" y="2529"/>
                    <a:pt x="2806" y="2198"/>
                  </a:cubicBezTo>
                  <a:cubicBezTo>
                    <a:pt x="2590" y="1550"/>
                    <a:pt x="2224" y="937"/>
                    <a:pt x="1656" y="540"/>
                  </a:cubicBezTo>
                  <a:cubicBezTo>
                    <a:pt x="1205" y="224"/>
                    <a:pt x="670" y="50"/>
                    <a:pt x="12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9"/>
            <p:cNvSpPr/>
            <p:nvPr/>
          </p:nvSpPr>
          <p:spPr>
            <a:xfrm>
              <a:off x="7192408" y="5331623"/>
              <a:ext cx="158629" cy="80506"/>
            </a:xfrm>
            <a:custGeom>
              <a:avLst/>
              <a:gdLst/>
              <a:ahLst/>
              <a:cxnLst/>
              <a:rect l="l" t="t" r="r" b="b"/>
              <a:pathLst>
                <a:path w="3328" h="1689" extrusionOk="0">
                  <a:moveTo>
                    <a:pt x="1955" y="1"/>
                  </a:moveTo>
                  <a:cubicBezTo>
                    <a:pt x="1867" y="400"/>
                    <a:pt x="1599" y="826"/>
                    <a:pt x="1183" y="919"/>
                  </a:cubicBezTo>
                  <a:cubicBezTo>
                    <a:pt x="1134" y="930"/>
                    <a:pt x="1086" y="935"/>
                    <a:pt x="1041" y="935"/>
                  </a:cubicBezTo>
                  <a:cubicBezTo>
                    <a:pt x="694" y="935"/>
                    <a:pt x="462" y="633"/>
                    <a:pt x="319" y="310"/>
                  </a:cubicBezTo>
                  <a:cubicBezTo>
                    <a:pt x="210" y="355"/>
                    <a:pt x="104" y="407"/>
                    <a:pt x="0" y="464"/>
                  </a:cubicBezTo>
                  <a:cubicBezTo>
                    <a:pt x="147" y="762"/>
                    <a:pt x="343" y="1039"/>
                    <a:pt x="586" y="1264"/>
                  </a:cubicBezTo>
                  <a:cubicBezTo>
                    <a:pt x="860" y="1517"/>
                    <a:pt x="1209" y="1689"/>
                    <a:pt x="1582" y="1689"/>
                  </a:cubicBezTo>
                  <a:cubicBezTo>
                    <a:pt x="1635" y="1689"/>
                    <a:pt x="1689" y="1685"/>
                    <a:pt x="1743" y="1678"/>
                  </a:cubicBezTo>
                  <a:cubicBezTo>
                    <a:pt x="2136" y="1624"/>
                    <a:pt x="2473" y="1421"/>
                    <a:pt x="2746" y="1142"/>
                  </a:cubicBezTo>
                  <a:cubicBezTo>
                    <a:pt x="2984" y="898"/>
                    <a:pt x="3175" y="608"/>
                    <a:pt x="3327" y="302"/>
                  </a:cubicBezTo>
                  <a:cubicBezTo>
                    <a:pt x="2884" y="114"/>
                    <a:pt x="2418" y="14"/>
                    <a:pt x="1955"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9"/>
            <p:cNvSpPr/>
            <p:nvPr/>
          </p:nvSpPr>
          <p:spPr>
            <a:xfrm>
              <a:off x="7146316" y="5364655"/>
              <a:ext cx="288612" cy="120020"/>
            </a:xfrm>
            <a:custGeom>
              <a:avLst/>
              <a:gdLst/>
              <a:ahLst/>
              <a:cxnLst/>
              <a:rect l="l" t="t" r="r" b="b"/>
              <a:pathLst>
                <a:path w="6055" h="2518" extrusionOk="0">
                  <a:moveTo>
                    <a:pt x="594" y="1"/>
                  </a:moveTo>
                  <a:cubicBezTo>
                    <a:pt x="381" y="149"/>
                    <a:pt x="182" y="321"/>
                    <a:pt x="0" y="515"/>
                  </a:cubicBezTo>
                  <a:cubicBezTo>
                    <a:pt x="368" y="1099"/>
                    <a:pt x="862" y="1616"/>
                    <a:pt x="1431" y="1993"/>
                  </a:cubicBezTo>
                  <a:cubicBezTo>
                    <a:pt x="1747" y="2202"/>
                    <a:pt x="2092" y="2365"/>
                    <a:pt x="2463" y="2448"/>
                  </a:cubicBezTo>
                  <a:cubicBezTo>
                    <a:pt x="2669" y="2495"/>
                    <a:pt x="2880" y="2517"/>
                    <a:pt x="3091" y="2517"/>
                  </a:cubicBezTo>
                  <a:cubicBezTo>
                    <a:pt x="3195" y="2517"/>
                    <a:pt x="3299" y="2512"/>
                    <a:pt x="3402" y="2501"/>
                  </a:cubicBezTo>
                  <a:cubicBezTo>
                    <a:pt x="4034" y="2433"/>
                    <a:pt x="4625" y="2168"/>
                    <a:pt x="5151" y="1823"/>
                  </a:cubicBezTo>
                  <a:cubicBezTo>
                    <a:pt x="5472" y="1614"/>
                    <a:pt x="5771" y="1373"/>
                    <a:pt x="6054" y="1115"/>
                  </a:cubicBezTo>
                  <a:cubicBezTo>
                    <a:pt x="5853" y="788"/>
                    <a:pt x="5600" y="490"/>
                    <a:pt x="5299" y="231"/>
                  </a:cubicBezTo>
                  <a:cubicBezTo>
                    <a:pt x="5274" y="260"/>
                    <a:pt x="5250" y="289"/>
                    <a:pt x="5226" y="316"/>
                  </a:cubicBezTo>
                  <a:cubicBezTo>
                    <a:pt x="4893" y="692"/>
                    <a:pt x="4507" y="1026"/>
                    <a:pt x="4080" y="1289"/>
                  </a:cubicBezTo>
                  <a:cubicBezTo>
                    <a:pt x="3705" y="1521"/>
                    <a:pt x="3280" y="1712"/>
                    <a:pt x="2835" y="1739"/>
                  </a:cubicBezTo>
                  <a:cubicBezTo>
                    <a:pt x="2803" y="1740"/>
                    <a:pt x="2772" y="1741"/>
                    <a:pt x="2740" y="1741"/>
                  </a:cubicBezTo>
                  <a:cubicBezTo>
                    <a:pt x="2185" y="1741"/>
                    <a:pt x="1695" y="1448"/>
                    <a:pt x="1319" y="1049"/>
                  </a:cubicBezTo>
                  <a:cubicBezTo>
                    <a:pt x="1028" y="738"/>
                    <a:pt x="796" y="377"/>
                    <a:pt x="594"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39"/>
            <p:cNvSpPr/>
            <p:nvPr/>
          </p:nvSpPr>
          <p:spPr>
            <a:xfrm>
              <a:off x="7277442" y="5449260"/>
              <a:ext cx="179983" cy="247667"/>
            </a:xfrm>
            <a:custGeom>
              <a:avLst/>
              <a:gdLst/>
              <a:ahLst/>
              <a:cxnLst/>
              <a:rect l="l" t="t" r="r" b="b"/>
              <a:pathLst>
                <a:path w="3776" h="5196" extrusionOk="0">
                  <a:moveTo>
                    <a:pt x="3628" y="0"/>
                  </a:moveTo>
                  <a:cubicBezTo>
                    <a:pt x="3178" y="211"/>
                    <a:pt x="2739" y="449"/>
                    <a:pt x="2346" y="755"/>
                  </a:cubicBezTo>
                  <a:cubicBezTo>
                    <a:pt x="1873" y="1125"/>
                    <a:pt x="1497" y="1586"/>
                    <a:pt x="1165" y="2085"/>
                  </a:cubicBezTo>
                  <a:cubicBezTo>
                    <a:pt x="816" y="2610"/>
                    <a:pt x="528" y="3175"/>
                    <a:pt x="324" y="3770"/>
                  </a:cubicBezTo>
                  <a:cubicBezTo>
                    <a:pt x="166" y="4234"/>
                    <a:pt x="58" y="4711"/>
                    <a:pt x="0" y="5196"/>
                  </a:cubicBezTo>
                  <a:cubicBezTo>
                    <a:pt x="9" y="5196"/>
                    <a:pt x="17" y="5196"/>
                    <a:pt x="26" y="5196"/>
                  </a:cubicBezTo>
                  <a:cubicBezTo>
                    <a:pt x="188" y="5196"/>
                    <a:pt x="348" y="5186"/>
                    <a:pt x="507" y="5168"/>
                  </a:cubicBezTo>
                  <a:cubicBezTo>
                    <a:pt x="694" y="4346"/>
                    <a:pt x="1051" y="3563"/>
                    <a:pt x="1469" y="2835"/>
                  </a:cubicBezTo>
                  <a:cubicBezTo>
                    <a:pt x="1592" y="2622"/>
                    <a:pt x="1721" y="2411"/>
                    <a:pt x="1856" y="2204"/>
                  </a:cubicBezTo>
                  <a:cubicBezTo>
                    <a:pt x="1912" y="2119"/>
                    <a:pt x="1968" y="2037"/>
                    <a:pt x="2037" y="1962"/>
                  </a:cubicBezTo>
                  <a:cubicBezTo>
                    <a:pt x="2173" y="1814"/>
                    <a:pt x="2322" y="1678"/>
                    <a:pt x="2471" y="1544"/>
                  </a:cubicBezTo>
                  <a:cubicBezTo>
                    <a:pt x="2890" y="1171"/>
                    <a:pt x="3328" y="820"/>
                    <a:pt x="3775" y="482"/>
                  </a:cubicBezTo>
                  <a:cubicBezTo>
                    <a:pt x="3738" y="318"/>
                    <a:pt x="3688" y="157"/>
                    <a:pt x="3628"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9"/>
            <p:cNvSpPr/>
            <p:nvPr/>
          </p:nvSpPr>
          <p:spPr>
            <a:xfrm>
              <a:off x="7347605" y="5514132"/>
              <a:ext cx="114777" cy="169687"/>
            </a:xfrm>
            <a:custGeom>
              <a:avLst/>
              <a:gdLst/>
              <a:ahLst/>
              <a:cxnLst/>
              <a:rect l="l" t="t" r="r" b="b"/>
              <a:pathLst>
                <a:path w="2408" h="3560" extrusionOk="0">
                  <a:moveTo>
                    <a:pt x="2408" y="0"/>
                  </a:moveTo>
                  <a:cubicBezTo>
                    <a:pt x="1766" y="422"/>
                    <a:pt x="1180" y="940"/>
                    <a:pt x="737" y="1568"/>
                  </a:cubicBezTo>
                  <a:cubicBezTo>
                    <a:pt x="479" y="1936"/>
                    <a:pt x="271" y="2341"/>
                    <a:pt x="142" y="2773"/>
                  </a:cubicBezTo>
                  <a:cubicBezTo>
                    <a:pt x="66" y="3030"/>
                    <a:pt x="19" y="3294"/>
                    <a:pt x="0" y="3559"/>
                  </a:cubicBezTo>
                  <a:cubicBezTo>
                    <a:pt x="180" y="3487"/>
                    <a:pt x="354" y="3403"/>
                    <a:pt x="522" y="3304"/>
                  </a:cubicBezTo>
                  <a:cubicBezTo>
                    <a:pt x="522" y="3214"/>
                    <a:pt x="527" y="3124"/>
                    <a:pt x="538" y="3035"/>
                  </a:cubicBezTo>
                  <a:cubicBezTo>
                    <a:pt x="614" y="2464"/>
                    <a:pt x="909" y="1947"/>
                    <a:pt x="1282" y="1518"/>
                  </a:cubicBezTo>
                  <a:cubicBezTo>
                    <a:pt x="1586" y="1168"/>
                    <a:pt x="1954" y="867"/>
                    <a:pt x="2358" y="632"/>
                  </a:cubicBezTo>
                  <a:cubicBezTo>
                    <a:pt x="2392" y="422"/>
                    <a:pt x="2408" y="211"/>
                    <a:pt x="2408"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9"/>
            <p:cNvSpPr/>
            <p:nvPr/>
          </p:nvSpPr>
          <p:spPr>
            <a:xfrm>
              <a:off x="7096840" y="5502835"/>
              <a:ext cx="70354" cy="135512"/>
            </a:xfrm>
            <a:custGeom>
              <a:avLst/>
              <a:gdLst/>
              <a:ahLst/>
              <a:cxnLst/>
              <a:rect l="l" t="t" r="r" b="b"/>
              <a:pathLst>
                <a:path w="1476" h="2843" extrusionOk="0">
                  <a:moveTo>
                    <a:pt x="11" y="1"/>
                  </a:moveTo>
                  <a:lnTo>
                    <a:pt x="11" y="1"/>
                  </a:lnTo>
                  <a:cubicBezTo>
                    <a:pt x="1" y="164"/>
                    <a:pt x="1" y="326"/>
                    <a:pt x="12" y="488"/>
                  </a:cubicBezTo>
                  <a:cubicBezTo>
                    <a:pt x="53" y="481"/>
                    <a:pt x="94" y="477"/>
                    <a:pt x="136" y="477"/>
                  </a:cubicBezTo>
                  <a:cubicBezTo>
                    <a:pt x="271" y="477"/>
                    <a:pt x="407" y="518"/>
                    <a:pt x="529" y="599"/>
                  </a:cubicBezTo>
                  <a:cubicBezTo>
                    <a:pt x="739" y="739"/>
                    <a:pt x="893" y="961"/>
                    <a:pt x="950" y="1205"/>
                  </a:cubicBezTo>
                  <a:cubicBezTo>
                    <a:pt x="1011" y="1470"/>
                    <a:pt x="950" y="1737"/>
                    <a:pt x="837" y="1978"/>
                  </a:cubicBezTo>
                  <a:cubicBezTo>
                    <a:pt x="779" y="2105"/>
                    <a:pt x="707" y="2222"/>
                    <a:pt x="631" y="2336"/>
                  </a:cubicBezTo>
                  <a:cubicBezTo>
                    <a:pt x="744" y="2515"/>
                    <a:pt x="877" y="2685"/>
                    <a:pt x="1024" y="2843"/>
                  </a:cubicBezTo>
                  <a:cubicBezTo>
                    <a:pt x="1077" y="2740"/>
                    <a:pt x="1130" y="2635"/>
                    <a:pt x="1177" y="2530"/>
                  </a:cubicBezTo>
                  <a:cubicBezTo>
                    <a:pt x="1252" y="2360"/>
                    <a:pt x="1307" y="2179"/>
                    <a:pt x="1355" y="2000"/>
                  </a:cubicBezTo>
                  <a:cubicBezTo>
                    <a:pt x="1424" y="1748"/>
                    <a:pt x="1476" y="1481"/>
                    <a:pt x="1445" y="1217"/>
                  </a:cubicBezTo>
                  <a:cubicBezTo>
                    <a:pt x="1416" y="953"/>
                    <a:pt x="1294" y="694"/>
                    <a:pt x="1111" y="500"/>
                  </a:cubicBezTo>
                  <a:cubicBezTo>
                    <a:pt x="828" y="198"/>
                    <a:pt x="423" y="48"/>
                    <a:pt x="11"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9"/>
            <p:cNvSpPr/>
            <p:nvPr/>
          </p:nvSpPr>
          <p:spPr>
            <a:xfrm>
              <a:off x="7090548" y="5331432"/>
              <a:ext cx="173739" cy="370357"/>
            </a:xfrm>
            <a:custGeom>
              <a:avLst/>
              <a:gdLst/>
              <a:ahLst/>
              <a:cxnLst/>
              <a:rect l="l" t="t" r="r" b="b"/>
              <a:pathLst>
                <a:path w="3645" h="7770" extrusionOk="0">
                  <a:moveTo>
                    <a:pt x="3303" y="0"/>
                  </a:moveTo>
                  <a:cubicBezTo>
                    <a:pt x="3302" y="0"/>
                    <a:pt x="3301" y="0"/>
                    <a:pt x="3299" y="1"/>
                  </a:cubicBezTo>
                  <a:cubicBezTo>
                    <a:pt x="1384" y="298"/>
                    <a:pt x="1" y="2094"/>
                    <a:pt x="78" y="4005"/>
                  </a:cubicBezTo>
                  <a:cubicBezTo>
                    <a:pt x="158" y="5942"/>
                    <a:pt x="1665" y="7576"/>
                    <a:pt x="3605" y="7769"/>
                  </a:cubicBezTo>
                  <a:cubicBezTo>
                    <a:pt x="3606" y="7769"/>
                    <a:pt x="3607" y="7769"/>
                    <a:pt x="3608" y="7769"/>
                  </a:cubicBezTo>
                  <a:cubicBezTo>
                    <a:pt x="3637" y="7769"/>
                    <a:pt x="3644" y="7720"/>
                    <a:pt x="3614" y="7715"/>
                  </a:cubicBezTo>
                  <a:cubicBezTo>
                    <a:pt x="1733" y="7408"/>
                    <a:pt x="245" y="5890"/>
                    <a:pt x="203" y="3944"/>
                  </a:cubicBezTo>
                  <a:cubicBezTo>
                    <a:pt x="161" y="2027"/>
                    <a:pt x="1504" y="507"/>
                    <a:pt x="3305" y="22"/>
                  </a:cubicBezTo>
                  <a:cubicBezTo>
                    <a:pt x="3317" y="18"/>
                    <a:pt x="3315" y="0"/>
                    <a:pt x="3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9"/>
            <p:cNvSpPr/>
            <p:nvPr/>
          </p:nvSpPr>
          <p:spPr>
            <a:xfrm>
              <a:off x="7370866" y="5355312"/>
              <a:ext cx="113014" cy="211537"/>
            </a:xfrm>
            <a:custGeom>
              <a:avLst/>
              <a:gdLst/>
              <a:ahLst/>
              <a:cxnLst/>
              <a:rect l="l" t="t" r="r" b="b"/>
              <a:pathLst>
                <a:path w="2371" h="4438" extrusionOk="0">
                  <a:moveTo>
                    <a:pt x="26" y="1"/>
                  </a:moveTo>
                  <a:cubicBezTo>
                    <a:pt x="10" y="1"/>
                    <a:pt x="1" y="22"/>
                    <a:pt x="17" y="34"/>
                  </a:cubicBezTo>
                  <a:cubicBezTo>
                    <a:pt x="744" y="572"/>
                    <a:pt x="1326" y="1202"/>
                    <a:pt x="1647" y="2063"/>
                  </a:cubicBezTo>
                  <a:cubicBezTo>
                    <a:pt x="1935" y="2839"/>
                    <a:pt x="1934" y="3604"/>
                    <a:pt x="1814" y="4411"/>
                  </a:cubicBezTo>
                  <a:cubicBezTo>
                    <a:pt x="1812" y="4428"/>
                    <a:pt x="1825" y="4438"/>
                    <a:pt x="1839" y="4438"/>
                  </a:cubicBezTo>
                  <a:cubicBezTo>
                    <a:pt x="1850" y="4438"/>
                    <a:pt x="1861" y="4432"/>
                    <a:pt x="1866" y="4420"/>
                  </a:cubicBezTo>
                  <a:cubicBezTo>
                    <a:pt x="2370" y="2783"/>
                    <a:pt x="1533" y="812"/>
                    <a:pt x="35" y="3"/>
                  </a:cubicBezTo>
                  <a:cubicBezTo>
                    <a:pt x="31" y="2"/>
                    <a:pt x="28" y="1"/>
                    <a:pt x="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9"/>
            <p:cNvSpPr/>
            <p:nvPr/>
          </p:nvSpPr>
          <p:spPr>
            <a:xfrm>
              <a:off x="7181350" y="5521711"/>
              <a:ext cx="35272" cy="30935"/>
            </a:xfrm>
            <a:custGeom>
              <a:avLst/>
              <a:gdLst/>
              <a:ahLst/>
              <a:cxnLst/>
              <a:rect l="l" t="t" r="r" b="b"/>
              <a:pathLst>
                <a:path w="740" h="649" extrusionOk="0">
                  <a:moveTo>
                    <a:pt x="370" y="1"/>
                  </a:moveTo>
                  <a:cubicBezTo>
                    <a:pt x="262" y="1"/>
                    <a:pt x="156" y="55"/>
                    <a:pt x="94" y="154"/>
                  </a:cubicBezTo>
                  <a:cubicBezTo>
                    <a:pt x="0" y="306"/>
                    <a:pt x="47" y="506"/>
                    <a:pt x="199" y="600"/>
                  </a:cubicBezTo>
                  <a:cubicBezTo>
                    <a:pt x="252" y="633"/>
                    <a:pt x="311" y="648"/>
                    <a:pt x="369" y="648"/>
                  </a:cubicBezTo>
                  <a:cubicBezTo>
                    <a:pt x="478" y="648"/>
                    <a:pt x="584" y="594"/>
                    <a:pt x="645" y="495"/>
                  </a:cubicBezTo>
                  <a:cubicBezTo>
                    <a:pt x="739" y="344"/>
                    <a:pt x="692" y="144"/>
                    <a:pt x="540" y="49"/>
                  </a:cubicBezTo>
                  <a:cubicBezTo>
                    <a:pt x="487" y="17"/>
                    <a:pt x="42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9"/>
            <p:cNvSpPr/>
            <p:nvPr/>
          </p:nvSpPr>
          <p:spPr>
            <a:xfrm>
              <a:off x="7120243" y="5544924"/>
              <a:ext cx="59629" cy="52289"/>
            </a:xfrm>
            <a:custGeom>
              <a:avLst/>
              <a:gdLst/>
              <a:ahLst/>
              <a:cxnLst/>
              <a:rect l="l" t="t" r="r" b="b"/>
              <a:pathLst>
                <a:path w="1251" h="1097" extrusionOk="0">
                  <a:moveTo>
                    <a:pt x="626" y="1"/>
                  </a:moveTo>
                  <a:cubicBezTo>
                    <a:pt x="443" y="1"/>
                    <a:pt x="264" y="93"/>
                    <a:pt x="161" y="260"/>
                  </a:cubicBezTo>
                  <a:cubicBezTo>
                    <a:pt x="1" y="517"/>
                    <a:pt x="80" y="855"/>
                    <a:pt x="337" y="1014"/>
                  </a:cubicBezTo>
                  <a:cubicBezTo>
                    <a:pt x="426" y="1070"/>
                    <a:pt x="526" y="1097"/>
                    <a:pt x="625" y="1097"/>
                  </a:cubicBezTo>
                  <a:cubicBezTo>
                    <a:pt x="808" y="1097"/>
                    <a:pt x="987" y="1005"/>
                    <a:pt x="1091" y="836"/>
                  </a:cubicBezTo>
                  <a:cubicBezTo>
                    <a:pt x="1251" y="579"/>
                    <a:pt x="1171" y="242"/>
                    <a:pt x="915" y="83"/>
                  </a:cubicBezTo>
                  <a:cubicBezTo>
                    <a:pt x="824" y="27"/>
                    <a:pt x="725" y="1"/>
                    <a:pt x="6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9"/>
            <p:cNvSpPr/>
            <p:nvPr/>
          </p:nvSpPr>
          <p:spPr>
            <a:xfrm>
              <a:off x="7270150" y="5576716"/>
              <a:ext cx="35272" cy="30982"/>
            </a:xfrm>
            <a:custGeom>
              <a:avLst/>
              <a:gdLst/>
              <a:ahLst/>
              <a:cxnLst/>
              <a:rect l="l" t="t" r="r" b="b"/>
              <a:pathLst>
                <a:path w="740" h="650" extrusionOk="0">
                  <a:moveTo>
                    <a:pt x="371" y="1"/>
                  </a:moveTo>
                  <a:cubicBezTo>
                    <a:pt x="262" y="1"/>
                    <a:pt x="156" y="55"/>
                    <a:pt x="95" y="154"/>
                  </a:cubicBezTo>
                  <a:cubicBezTo>
                    <a:pt x="0" y="306"/>
                    <a:pt x="48" y="507"/>
                    <a:pt x="199" y="601"/>
                  </a:cubicBezTo>
                  <a:cubicBezTo>
                    <a:pt x="252" y="634"/>
                    <a:pt x="311" y="649"/>
                    <a:pt x="369" y="649"/>
                  </a:cubicBezTo>
                  <a:cubicBezTo>
                    <a:pt x="478" y="649"/>
                    <a:pt x="584" y="595"/>
                    <a:pt x="645" y="496"/>
                  </a:cubicBezTo>
                  <a:cubicBezTo>
                    <a:pt x="740" y="344"/>
                    <a:pt x="692" y="143"/>
                    <a:pt x="541" y="49"/>
                  </a:cubicBezTo>
                  <a:cubicBezTo>
                    <a:pt x="488" y="16"/>
                    <a:pt x="429"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9"/>
            <p:cNvSpPr/>
            <p:nvPr/>
          </p:nvSpPr>
          <p:spPr>
            <a:xfrm>
              <a:off x="7249368" y="5625001"/>
              <a:ext cx="59581" cy="52289"/>
            </a:xfrm>
            <a:custGeom>
              <a:avLst/>
              <a:gdLst/>
              <a:ahLst/>
              <a:cxnLst/>
              <a:rect l="l" t="t" r="r" b="b"/>
              <a:pathLst>
                <a:path w="1250" h="1097" extrusionOk="0">
                  <a:moveTo>
                    <a:pt x="625" y="1"/>
                  </a:moveTo>
                  <a:cubicBezTo>
                    <a:pt x="442" y="1"/>
                    <a:pt x="263" y="92"/>
                    <a:pt x="159" y="260"/>
                  </a:cubicBezTo>
                  <a:cubicBezTo>
                    <a:pt x="1" y="516"/>
                    <a:pt x="80" y="854"/>
                    <a:pt x="336" y="1014"/>
                  </a:cubicBezTo>
                  <a:cubicBezTo>
                    <a:pt x="426" y="1070"/>
                    <a:pt x="526" y="1097"/>
                    <a:pt x="625" y="1097"/>
                  </a:cubicBezTo>
                  <a:cubicBezTo>
                    <a:pt x="808" y="1097"/>
                    <a:pt x="987" y="1005"/>
                    <a:pt x="1091" y="837"/>
                  </a:cubicBezTo>
                  <a:cubicBezTo>
                    <a:pt x="1250" y="580"/>
                    <a:pt x="1171" y="243"/>
                    <a:pt x="914" y="83"/>
                  </a:cubicBezTo>
                  <a:cubicBezTo>
                    <a:pt x="824" y="27"/>
                    <a:pt x="724" y="1"/>
                    <a:pt x="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9"/>
            <p:cNvSpPr/>
            <p:nvPr/>
          </p:nvSpPr>
          <p:spPr>
            <a:xfrm>
              <a:off x="7199510" y="5571378"/>
              <a:ext cx="33937" cy="26549"/>
            </a:xfrm>
            <a:custGeom>
              <a:avLst/>
              <a:gdLst/>
              <a:ahLst/>
              <a:cxnLst/>
              <a:rect l="l" t="t" r="r" b="b"/>
              <a:pathLst>
                <a:path w="712" h="557" extrusionOk="0">
                  <a:moveTo>
                    <a:pt x="112" y="0"/>
                  </a:moveTo>
                  <a:cubicBezTo>
                    <a:pt x="86" y="0"/>
                    <a:pt x="62" y="16"/>
                    <a:pt x="52" y="42"/>
                  </a:cubicBezTo>
                  <a:cubicBezTo>
                    <a:pt x="14" y="146"/>
                    <a:pt x="0" y="377"/>
                    <a:pt x="211" y="508"/>
                  </a:cubicBezTo>
                  <a:cubicBezTo>
                    <a:pt x="265" y="542"/>
                    <a:pt x="319" y="557"/>
                    <a:pt x="370" y="557"/>
                  </a:cubicBezTo>
                  <a:cubicBezTo>
                    <a:pt x="518" y="557"/>
                    <a:pt x="639" y="435"/>
                    <a:pt x="693" y="348"/>
                  </a:cubicBezTo>
                  <a:cubicBezTo>
                    <a:pt x="712" y="318"/>
                    <a:pt x="703" y="279"/>
                    <a:pt x="672" y="261"/>
                  </a:cubicBezTo>
                  <a:cubicBezTo>
                    <a:pt x="662" y="254"/>
                    <a:pt x="650" y="252"/>
                    <a:pt x="639" y="252"/>
                  </a:cubicBezTo>
                  <a:cubicBezTo>
                    <a:pt x="618" y="252"/>
                    <a:pt x="597" y="262"/>
                    <a:pt x="584" y="281"/>
                  </a:cubicBezTo>
                  <a:cubicBezTo>
                    <a:pt x="579" y="289"/>
                    <a:pt x="492" y="428"/>
                    <a:pt x="372" y="428"/>
                  </a:cubicBezTo>
                  <a:cubicBezTo>
                    <a:pt x="342" y="428"/>
                    <a:pt x="311" y="420"/>
                    <a:pt x="279" y="400"/>
                  </a:cubicBezTo>
                  <a:cubicBezTo>
                    <a:pt x="103" y="291"/>
                    <a:pt x="170" y="93"/>
                    <a:pt x="173" y="86"/>
                  </a:cubicBezTo>
                  <a:cubicBezTo>
                    <a:pt x="183" y="53"/>
                    <a:pt x="166" y="16"/>
                    <a:pt x="133" y="4"/>
                  </a:cubicBezTo>
                  <a:cubicBezTo>
                    <a:pt x="126" y="2"/>
                    <a:pt x="119"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9"/>
            <p:cNvSpPr/>
            <p:nvPr/>
          </p:nvSpPr>
          <p:spPr>
            <a:xfrm>
              <a:off x="7222961" y="5586011"/>
              <a:ext cx="33842" cy="26454"/>
            </a:xfrm>
            <a:custGeom>
              <a:avLst/>
              <a:gdLst/>
              <a:ahLst/>
              <a:cxnLst/>
              <a:rect l="l" t="t" r="r" b="b"/>
              <a:pathLst>
                <a:path w="710" h="555" extrusionOk="0">
                  <a:moveTo>
                    <a:pt x="112" y="0"/>
                  </a:moveTo>
                  <a:cubicBezTo>
                    <a:pt x="86" y="0"/>
                    <a:pt x="62" y="16"/>
                    <a:pt x="53" y="41"/>
                  </a:cubicBezTo>
                  <a:cubicBezTo>
                    <a:pt x="14" y="145"/>
                    <a:pt x="0" y="375"/>
                    <a:pt x="211" y="506"/>
                  </a:cubicBezTo>
                  <a:cubicBezTo>
                    <a:pt x="262" y="539"/>
                    <a:pt x="316" y="554"/>
                    <a:pt x="370" y="554"/>
                  </a:cubicBezTo>
                  <a:cubicBezTo>
                    <a:pt x="435" y="554"/>
                    <a:pt x="500" y="532"/>
                    <a:pt x="562" y="487"/>
                  </a:cubicBezTo>
                  <a:cubicBezTo>
                    <a:pt x="642" y="429"/>
                    <a:pt x="689" y="351"/>
                    <a:pt x="692" y="349"/>
                  </a:cubicBezTo>
                  <a:cubicBezTo>
                    <a:pt x="710" y="319"/>
                    <a:pt x="702" y="280"/>
                    <a:pt x="671" y="261"/>
                  </a:cubicBezTo>
                  <a:cubicBezTo>
                    <a:pt x="660" y="254"/>
                    <a:pt x="648" y="251"/>
                    <a:pt x="637" y="251"/>
                  </a:cubicBezTo>
                  <a:cubicBezTo>
                    <a:pt x="616" y="251"/>
                    <a:pt x="595" y="262"/>
                    <a:pt x="583" y="281"/>
                  </a:cubicBezTo>
                  <a:cubicBezTo>
                    <a:pt x="579" y="289"/>
                    <a:pt x="490" y="427"/>
                    <a:pt x="370" y="427"/>
                  </a:cubicBezTo>
                  <a:cubicBezTo>
                    <a:pt x="341" y="427"/>
                    <a:pt x="310" y="418"/>
                    <a:pt x="278" y="398"/>
                  </a:cubicBezTo>
                  <a:cubicBezTo>
                    <a:pt x="103" y="292"/>
                    <a:pt x="168" y="95"/>
                    <a:pt x="171" y="84"/>
                  </a:cubicBezTo>
                  <a:cubicBezTo>
                    <a:pt x="183" y="52"/>
                    <a:pt x="166" y="15"/>
                    <a:pt x="133" y="4"/>
                  </a:cubicBezTo>
                  <a:cubicBezTo>
                    <a:pt x="126" y="1"/>
                    <a:pt x="119"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0" name="Google Shape;3110;p39"/>
          <p:cNvGrpSpPr/>
          <p:nvPr/>
        </p:nvGrpSpPr>
        <p:grpSpPr>
          <a:xfrm rot="1106693">
            <a:off x="4735918" y="316234"/>
            <a:ext cx="872293" cy="829041"/>
            <a:chOff x="5626143" y="-593747"/>
            <a:chExt cx="318949" cy="303152"/>
          </a:xfrm>
        </p:grpSpPr>
        <p:sp>
          <p:nvSpPr>
            <p:cNvPr id="3111" name="Google Shape;3111;p39"/>
            <p:cNvSpPr/>
            <p:nvPr/>
          </p:nvSpPr>
          <p:spPr>
            <a:xfrm>
              <a:off x="5626143" y="-593747"/>
              <a:ext cx="318949" cy="302337"/>
            </a:xfrm>
            <a:custGeom>
              <a:avLst/>
              <a:gdLst/>
              <a:ahLst/>
              <a:cxnLst/>
              <a:rect l="l" t="t" r="r" b="b"/>
              <a:pathLst>
                <a:path w="5472" h="5187" extrusionOk="0">
                  <a:moveTo>
                    <a:pt x="5451" y="1"/>
                  </a:moveTo>
                  <a:cubicBezTo>
                    <a:pt x="5274" y="1"/>
                    <a:pt x="3933" y="64"/>
                    <a:pt x="2037" y="1893"/>
                  </a:cubicBezTo>
                  <a:cubicBezTo>
                    <a:pt x="0" y="3858"/>
                    <a:pt x="1169" y="4799"/>
                    <a:pt x="1581" y="5058"/>
                  </a:cubicBezTo>
                  <a:cubicBezTo>
                    <a:pt x="1711" y="5139"/>
                    <a:pt x="1924" y="5187"/>
                    <a:pt x="2161" y="5187"/>
                  </a:cubicBezTo>
                  <a:cubicBezTo>
                    <a:pt x="2672" y="5187"/>
                    <a:pt x="3293" y="4963"/>
                    <a:pt x="3435" y="4362"/>
                  </a:cubicBezTo>
                  <a:cubicBezTo>
                    <a:pt x="3641" y="3484"/>
                    <a:pt x="3717" y="3038"/>
                    <a:pt x="4069" y="2684"/>
                  </a:cubicBezTo>
                  <a:cubicBezTo>
                    <a:pt x="4423" y="2332"/>
                    <a:pt x="4618" y="2218"/>
                    <a:pt x="4618" y="2218"/>
                  </a:cubicBezTo>
                  <a:lnTo>
                    <a:pt x="3858" y="2148"/>
                  </a:lnTo>
                  <a:cubicBezTo>
                    <a:pt x="3858" y="2148"/>
                    <a:pt x="4308" y="1713"/>
                    <a:pt x="4618" y="1589"/>
                  </a:cubicBezTo>
                  <a:cubicBezTo>
                    <a:pt x="4928" y="1467"/>
                    <a:pt x="5356" y="1342"/>
                    <a:pt x="5356" y="1342"/>
                  </a:cubicBezTo>
                  <a:cubicBezTo>
                    <a:pt x="5356" y="1342"/>
                    <a:pt x="5076" y="1280"/>
                    <a:pt x="4742" y="1280"/>
                  </a:cubicBezTo>
                  <a:cubicBezTo>
                    <a:pt x="4602" y="1280"/>
                    <a:pt x="4452" y="1291"/>
                    <a:pt x="4310" y="1322"/>
                  </a:cubicBezTo>
                  <a:cubicBezTo>
                    <a:pt x="3830" y="1427"/>
                    <a:pt x="3645" y="1640"/>
                    <a:pt x="3645" y="1640"/>
                  </a:cubicBezTo>
                  <a:cubicBezTo>
                    <a:pt x="3645" y="1640"/>
                    <a:pt x="3875" y="1301"/>
                    <a:pt x="4174" y="1116"/>
                  </a:cubicBezTo>
                  <a:cubicBezTo>
                    <a:pt x="4488" y="920"/>
                    <a:pt x="5002" y="889"/>
                    <a:pt x="5002" y="889"/>
                  </a:cubicBezTo>
                  <a:cubicBezTo>
                    <a:pt x="5002" y="889"/>
                    <a:pt x="4694" y="855"/>
                    <a:pt x="4370" y="855"/>
                  </a:cubicBezTo>
                  <a:cubicBezTo>
                    <a:pt x="4156" y="855"/>
                    <a:pt x="3934" y="870"/>
                    <a:pt x="3793" y="920"/>
                  </a:cubicBezTo>
                  <a:cubicBezTo>
                    <a:pt x="4174" y="448"/>
                    <a:pt x="4837" y="88"/>
                    <a:pt x="5471" y="1"/>
                  </a:cubicBezTo>
                  <a:cubicBezTo>
                    <a:pt x="5471" y="1"/>
                    <a:pt x="5464" y="1"/>
                    <a:pt x="5451"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9"/>
            <p:cNvSpPr/>
            <p:nvPr/>
          </p:nvSpPr>
          <p:spPr>
            <a:xfrm>
              <a:off x="5736367" y="-464700"/>
              <a:ext cx="159475" cy="174105"/>
            </a:xfrm>
            <a:custGeom>
              <a:avLst/>
              <a:gdLst/>
              <a:ahLst/>
              <a:cxnLst/>
              <a:rect l="l" t="t" r="r" b="b"/>
              <a:pathLst>
                <a:path w="2736" h="2987" extrusionOk="0">
                  <a:moveTo>
                    <a:pt x="2699" y="0"/>
                  </a:moveTo>
                  <a:cubicBezTo>
                    <a:pt x="2695" y="0"/>
                    <a:pt x="2690" y="1"/>
                    <a:pt x="2686" y="3"/>
                  </a:cubicBezTo>
                  <a:cubicBezTo>
                    <a:pt x="2156" y="292"/>
                    <a:pt x="1843" y="802"/>
                    <a:pt x="1682" y="1373"/>
                  </a:cubicBezTo>
                  <a:cubicBezTo>
                    <a:pt x="1570" y="1772"/>
                    <a:pt x="1597" y="2213"/>
                    <a:pt x="1288" y="2531"/>
                  </a:cubicBezTo>
                  <a:cubicBezTo>
                    <a:pt x="942" y="2885"/>
                    <a:pt x="471" y="2919"/>
                    <a:pt x="7" y="2964"/>
                  </a:cubicBezTo>
                  <a:cubicBezTo>
                    <a:pt x="1" y="2965"/>
                    <a:pt x="1" y="2974"/>
                    <a:pt x="7" y="2974"/>
                  </a:cubicBezTo>
                  <a:cubicBezTo>
                    <a:pt x="81" y="2982"/>
                    <a:pt x="156" y="2987"/>
                    <a:pt x="232" y="2987"/>
                  </a:cubicBezTo>
                  <a:cubicBezTo>
                    <a:pt x="796" y="2987"/>
                    <a:pt x="1406" y="2756"/>
                    <a:pt x="1602" y="2187"/>
                  </a:cubicBezTo>
                  <a:cubicBezTo>
                    <a:pt x="1729" y="1814"/>
                    <a:pt x="1715" y="1411"/>
                    <a:pt x="1864" y="1040"/>
                  </a:cubicBezTo>
                  <a:cubicBezTo>
                    <a:pt x="2032" y="622"/>
                    <a:pt x="2310" y="263"/>
                    <a:pt x="2711" y="46"/>
                  </a:cubicBezTo>
                  <a:cubicBezTo>
                    <a:pt x="2735" y="34"/>
                    <a:pt x="2721" y="0"/>
                    <a:pt x="26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9"/>
            <p:cNvSpPr/>
            <p:nvPr/>
          </p:nvSpPr>
          <p:spPr>
            <a:xfrm>
              <a:off x="5699645" y="-423258"/>
              <a:ext cx="110338" cy="109872"/>
            </a:xfrm>
            <a:custGeom>
              <a:avLst/>
              <a:gdLst/>
              <a:ahLst/>
              <a:cxnLst/>
              <a:rect l="l" t="t" r="r" b="b"/>
              <a:pathLst>
                <a:path w="1893" h="1885" extrusionOk="0">
                  <a:moveTo>
                    <a:pt x="947" y="0"/>
                  </a:moveTo>
                  <a:cubicBezTo>
                    <a:pt x="945" y="0"/>
                    <a:pt x="943" y="0"/>
                    <a:pt x="941" y="0"/>
                  </a:cubicBezTo>
                  <a:cubicBezTo>
                    <a:pt x="421" y="3"/>
                    <a:pt x="1" y="427"/>
                    <a:pt x="4" y="947"/>
                  </a:cubicBezTo>
                  <a:cubicBezTo>
                    <a:pt x="8" y="1466"/>
                    <a:pt x="429" y="1884"/>
                    <a:pt x="947" y="1884"/>
                  </a:cubicBezTo>
                  <a:cubicBezTo>
                    <a:pt x="948" y="1884"/>
                    <a:pt x="950" y="1884"/>
                    <a:pt x="952" y="1884"/>
                  </a:cubicBezTo>
                  <a:cubicBezTo>
                    <a:pt x="1473" y="1881"/>
                    <a:pt x="1892" y="1456"/>
                    <a:pt x="1888" y="936"/>
                  </a:cubicBezTo>
                  <a:cubicBezTo>
                    <a:pt x="1885" y="418"/>
                    <a:pt x="1464" y="0"/>
                    <a:pt x="947" y="0"/>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9"/>
            <p:cNvSpPr/>
            <p:nvPr/>
          </p:nvSpPr>
          <p:spPr>
            <a:xfrm>
              <a:off x="5692592" y="-389219"/>
              <a:ext cx="25064" cy="36488"/>
            </a:xfrm>
            <a:custGeom>
              <a:avLst/>
              <a:gdLst/>
              <a:ahLst/>
              <a:cxnLst/>
              <a:rect l="l" t="t" r="r" b="b"/>
              <a:pathLst>
                <a:path w="430" h="626" extrusionOk="0">
                  <a:moveTo>
                    <a:pt x="215" y="0"/>
                  </a:moveTo>
                  <a:cubicBezTo>
                    <a:pt x="97" y="0"/>
                    <a:pt x="0" y="141"/>
                    <a:pt x="0" y="313"/>
                  </a:cubicBezTo>
                  <a:cubicBezTo>
                    <a:pt x="0" y="485"/>
                    <a:pt x="97" y="625"/>
                    <a:pt x="215" y="625"/>
                  </a:cubicBezTo>
                  <a:cubicBezTo>
                    <a:pt x="334" y="625"/>
                    <a:pt x="430" y="485"/>
                    <a:pt x="430" y="313"/>
                  </a:cubicBezTo>
                  <a:cubicBezTo>
                    <a:pt x="430" y="141"/>
                    <a:pt x="334"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9"/>
            <p:cNvSpPr/>
            <p:nvPr/>
          </p:nvSpPr>
          <p:spPr>
            <a:xfrm>
              <a:off x="5772098" y="-421743"/>
              <a:ext cx="34623" cy="34681"/>
            </a:xfrm>
            <a:custGeom>
              <a:avLst/>
              <a:gdLst/>
              <a:ahLst/>
              <a:cxnLst/>
              <a:rect l="l" t="t" r="r" b="b"/>
              <a:pathLst>
                <a:path w="594" h="595" extrusionOk="0">
                  <a:moveTo>
                    <a:pt x="298" y="0"/>
                  </a:moveTo>
                  <a:cubicBezTo>
                    <a:pt x="133" y="0"/>
                    <a:pt x="0" y="133"/>
                    <a:pt x="0" y="298"/>
                  </a:cubicBezTo>
                  <a:cubicBezTo>
                    <a:pt x="0" y="462"/>
                    <a:pt x="133" y="595"/>
                    <a:pt x="298" y="595"/>
                  </a:cubicBezTo>
                  <a:cubicBezTo>
                    <a:pt x="461" y="595"/>
                    <a:pt x="594" y="462"/>
                    <a:pt x="594" y="298"/>
                  </a:cubicBezTo>
                  <a:cubicBezTo>
                    <a:pt x="594" y="133"/>
                    <a:pt x="461" y="0"/>
                    <a:pt x="2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9"/>
            <p:cNvSpPr/>
            <p:nvPr/>
          </p:nvSpPr>
          <p:spPr>
            <a:xfrm>
              <a:off x="5696789" y="-383157"/>
              <a:ext cx="16729" cy="24306"/>
            </a:xfrm>
            <a:custGeom>
              <a:avLst/>
              <a:gdLst/>
              <a:ahLst/>
              <a:cxnLst/>
              <a:rect l="l" t="t" r="r" b="b"/>
              <a:pathLst>
                <a:path w="287" h="417" extrusionOk="0">
                  <a:moveTo>
                    <a:pt x="144" y="1"/>
                  </a:moveTo>
                  <a:cubicBezTo>
                    <a:pt x="65" y="1"/>
                    <a:pt x="1" y="94"/>
                    <a:pt x="1" y="209"/>
                  </a:cubicBezTo>
                  <a:cubicBezTo>
                    <a:pt x="1" y="324"/>
                    <a:pt x="65" y="417"/>
                    <a:pt x="144" y="417"/>
                  </a:cubicBezTo>
                  <a:cubicBezTo>
                    <a:pt x="223" y="417"/>
                    <a:pt x="286" y="324"/>
                    <a:pt x="286" y="209"/>
                  </a:cubicBezTo>
                  <a:cubicBezTo>
                    <a:pt x="286" y="94"/>
                    <a:pt x="223" y="1"/>
                    <a:pt x="144"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9"/>
            <p:cNvSpPr/>
            <p:nvPr/>
          </p:nvSpPr>
          <p:spPr>
            <a:xfrm>
              <a:off x="5777111" y="-416672"/>
              <a:ext cx="24656" cy="24539"/>
            </a:xfrm>
            <a:custGeom>
              <a:avLst/>
              <a:gdLst/>
              <a:ahLst/>
              <a:cxnLst/>
              <a:rect l="l" t="t" r="r" b="b"/>
              <a:pathLst>
                <a:path w="423" h="421" extrusionOk="0">
                  <a:moveTo>
                    <a:pt x="212" y="0"/>
                  </a:moveTo>
                  <a:cubicBezTo>
                    <a:pt x="95" y="0"/>
                    <a:pt x="0" y="94"/>
                    <a:pt x="0" y="211"/>
                  </a:cubicBezTo>
                  <a:cubicBezTo>
                    <a:pt x="0" y="327"/>
                    <a:pt x="95" y="421"/>
                    <a:pt x="212" y="421"/>
                  </a:cubicBezTo>
                  <a:cubicBezTo>
                    <a:pt x="328" y="421"/>
                    <a:pt x="422" y="327"/>
                    <a:pt x="422" y="211"/>
                  </a:cubicBezTo>
                  <a:cubicBezTo>
                    <a:pt x="422" y="94"/>
                    <a:pt x="328" y="0"/>
                    <a:pt x="212"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9"/>
            <p:cNvSpPr/>
            <p:nvPr/>
          </p:nvSpPr>
          <p:spPr>
            <a:xfrm>
              <a:off x="5752630" y="-358502"/>
              <a:ext cx="41209" cy="29435"/>
            </a:xfrm>
            <a:custGeom>
              <a:avLst/>
              <a:gdLst/>
              <a:ahLst/>
              <a:cxnLst/>
              <a:rect l="l" t="t" r="r" b="b"/>
              <a:pathLst>
                <a:path w="707" h="505" extrusionOk="0">
                  <a:moveTo>
                    <a:pt x="440" y="1"/>
                  </a:moveTo>
                  <a:cubicBezTo>
                    <a:pt x="381" y="1"/>
                    <a:pt x="316" y="15"/>
                    <a:pt x="254" y="45"/>
                  </a:cubicBezTo>
                  <a:cubicBezTo>
                    <a:pt x="88" y="123"/>
                    <a:pt x="0" y="280"/>
                    <a:pt x="56" y="396"/>
                  </a:cubicBezTo>
                  <a:cubicBezTo>
                    <a:pt x="90" y="467"/>
                    <a:pt x="170" y="505"/>
                    <a:pt x="266" y="505"/>
                  </a:cubicBezTo>
                  <a:cubicBezTo>
                    <a:pt x="325" y="505"/>
                    <a:pt x="390" y="490"/>
                    <a:pt x="454" y="459"/>
                  </a:cubicBezTo>
                  <a:cubicBezTo>
                    <a:pt x="618" y="381"/>
                    <a:pt x="706" y="224"/>
                    <a:pt x="652" y="109"/>
                  </a:cubicBezTo>
                  <a:cubicBezTo>
                    <a:pt x="617" y="39"/>
                    <a:pt x="536" y="1"/>
                    <a:pt x="440"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9"/>
            <p:cNvSpPr/>
            <p:nvPr/>
          </p:nvSpPr>
          <p:spPr>
            <a:xfrm>
              <a:off x="5687813" y="-387004"/>
              <a:ext cx="28444" cy="57005"/>
            </a:xfrm>
            <a:custGeom>
              <a:avLst/>
              <a:gdLst/>
              <a:ahLst/>
              <a:cxnLst/>
              <a:rect l="l" t="t" r="r" b="b"/>
              <a:pathLst>
                <a:path w="488" h="978" extrusionOk="0">
                  <a:moveTo>
                    <a:pt x="173" y="0"/>
                  </a:moveTo>
                  <a:cubicBezTo>
                    <a:pt x="172" y="0"/>
                    <a:pt x="171" y="0"/>
                    <a:pt x="169" y="1"/>
                  </a:cubicBezTo>
                  <a:cubicBezTo>
                    <a:pt x="1" y="84"/>
                    <a:pt x="15" y="322"/>
                    <a:pt x="74" y="471"/>
                  </a:cubicBezTo>
                  <a:cubicBezTo>
                    <a:pt x="102" y="544"/>
                    <a:pt x="173" y="589"/>
                    <a:pt x="249" y="601"/>
                  </a:cubicBezTo>
                  <a:cubicBezTo>
                    <a:pt x="270" y="758"/>
                    <a:pt x="346" y="888"/>
                    <a:pt x="478" y="977"/>
                  </a:cubicBezTo>
                  <a:cubicBezTo>
                    <a:pt x="479" y="977"/>
                    <a:pt x="480" y="977"/>
                    <a:pt x="481" y="977"/>
                  </a:cubicBezTo>
                  <a:cubicBezTo>
                    <a:pt x="485" y="977"/>
                    <a:pt x="488" y="973"/>
                    <a:pt x="484" y="969"/>
                  </a:cubicBezTo>
                  <a:cubicBezTo>
                    <a:pt x="384" y="873"/>
                    <a:pt x="316" y="744"/>
                    <a:pt x="298" y="605"/>
                  </a:cubicBezTo>
                  <a:cubicBezTo>
                    <a:pt x="333" y="605"/>
                    <a:pt x="368" y="597"/>
                    <a:pt x="400" y="582"/>
                  </a:cubicBezTo>
                  <a:cubicBezTo>
                    <a:pt x="404" y="581"/>
                    <a:pt x="403" y="575"/>
                    <a:pt x="398" y="575"/>
                  </a:cubicBezTo>
                  <a:cubicBezTo>
                    <a:pt x="279" y="545"/>
                    <a:pt x="163" y="582"/>
                    <a:pt x="125" y="427"/>
                  </a:cubicBezTo>
                  <a:cubicBezTo>
                    <a:pt x="91" y="289"/>
                    <a:pt x="70" y="121"/>
                    <a:pt x="180" y="15"/>
                  </a:cubicBezTo>
                  <a:cubicBezTo>
                    <a:pt x="185" y="9"/>
                    <a:pt x="181" y="0"/>
                    <a:pt x="173"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9"/>
            <p:cNvSpPr/>
            <p:nvPr/>
          </p:nvSpPr>
          <p:spPr>
            <a:xfrm>
              <a:off x="5696090" y="-383040"/>
              <a:ext cx="15621" cy="16670"/>
            </a:xfrm>
            <a:custGeom>
              <a:avLst/>
              <a:gdLst/>
              <a:ahLst/>
              <a:cxnLst/>
              <a:rect l="l" t="t" r="r" b="b"/>
              <a:pathLst>
                <a:path w="268" h="286" extrusionOk="0">
                  <a:moveTo>
                    <a:pt x="170" y="1"/>
                  </a:moveTo>
                  <a:cubicBezTo>
                    <a:pt x="137" y="1"/>
                    <a:pt x="103" y="12"/>
                    <a:pt x="77" y="32"/>
                  </a:cubicBezTo>
                  <a:cubicBezTo>
                    <a:pt x="0" y="93"/>
                    <a:pt x="9" y="202"/>
                    <a:pt x="43" y="283"/>
                  </a:cubicBezTo>
                  <a:cubicBezTo>
                    <a:pt x="44" y="285"/>
                    <a:pt x="47" y="286"/>
                    <a:pt x="49" y="286"/>
                  </a:cubicBezTo>
                  <a:cubicBezTo>
                    <a:pt x="51" y="286"/>
                    <a:pt x="54" y="284"/>
                    <a:pt x="52" y="281"/>
                  </a:cubicBezTo>
                  <a:cubicBezTo>
                    <a:pt x="38" y="215"/>
                    <a:pt x="30" y="123"/>
                    <a:pt x="79" y="69"/>
                  </a:cubicBezTo>
                  <a:cubicBezTo>
                    <a:pt x="102" y="43"/>
                    <a:pt x="135" y="29"/>
                    <a:pt x="167" y="29"/>
                  </a:cubicBezTo>
                  <a:cubicBezTo>
                    <a:pt x="194" y="29"/>
                    <a:pt x="222" y="39"/>
                    <a:pt x="243" y="62"/>
                  </a:cubicBezTo>
                  <a:cubicBezTo>
                    <a:pt x="245" y="64"/>
                    <a:pt x="248" y="65"/>
                    <a:pt x="251" y="65"/>
                  </a:cubicBezTo>
                  <a:cubicBezTo>
                    <a:pt x="259" y="65"/>
                    <a:pt x="267" y="56"/>
                    <a:pt x="262" y="47"/>
                  </a:cubicBezTo>
                  <a:cubicBezTo>
                    <a:pt x="240" y="15"/>
                    <a:pt x="206" y="1"/>
                    <a:pt x="170"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9"/>
            <p:cNvSpPr/>
            <p:nvPr/>
          </p:nvSpPr>
          <p:spPr>
            <a:xfrm>
              <a:off x="5744702" y="-343405"/>
              <a:ext cx="12240" cy="20692"/>
            </a:xfrm>
            <a:custGeom>
              <a:avLst/>
              <a:gdLst/>
              <a:ahLst/>
              <a:cxnLst/>
              <a:rect l="l" t="t" r="r" b="b"/>
              <a:pathLst>
                <a:path w="210" h="355" extrusionOk="0">
                  <a:moveTo>
                    <a:pt x="66" y="0"/>
                  </a:moveTo>
                  <a:cubicBezTo>
                    <a:pt x="62" y="0"/>
                    <a:pt x="59" y="2"/>
                    <a:pt x="57" y="7"/>
                  </a:cubicBezTo>
                  <a:cubicBezTo>
                    <a:pt x="0" y="138"/>
                    <a:pt x="76" y="295"/>
                    <a:pt x="199" y="354"/>
                  </a:cubicBezTo>
                  <a:cubicBezTo>
                    <a:pt x="200" y="354"/>
                    <a:pt x="200" y="355"/>
                    <a:pt x="201" y="355"/>
                  </a:cubicBezTo>
                  <a:cubicBezTo>
                    <a:pt x="205" y="355"/>
                    <a:pt x="209" y="347"/>
                    <a:pt x="204" y="344"/>
                  </a:cubicBezTo>
                  <a:cubicBezTo>
                    <a:pt x="91" y="271"/>
                    <a:pt x="55" y="145"/>
                    <a:pt x="79" y="16"/>
                  </a:cubicBezTo>
                  <a:cubicBezTo>
                    <a:pt x="81" y="8"/>
                    <a:pt x="73" y="0"/>
                    <a:pt x="66"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9"/>
            <p:cNvSpPr/>
            <p:nvPr/>
          </p:nvSpPr>
          <p:spPr>
            <a:xfrm>
              <a:off x="5788594" y="-369401"/>
              <a:ext cx="11541" cy="22557"/>
            </a:xfrm>
            <a:custGeom>
              <a:avLst/>
              <a:gdLst/>
              <a:ahLst/>
              <a:cxnLst/>
              <a:rect l="l" t="t" r="r" b="b"/>
              <a:pathLst>
                <a:path w="198" h="387" extrusionOk="0">
                  <a:moveTo>
                    <a:pt x="18" y="1"/>
                  </a:moveTo>
                  <a:cubicBezTo>
                    <a:pt x="7" y="1"/>
                    <a:pt x="1" y="17"/>
                    <a:pt x="8" y="26"/>
                  </a:cubicBezTo>
                  <a:cubicBezTo>
                    <a:pt x="51" y="78"/>
                    <a:pt x="99" y="115"/>
                    <a:pt x="126" y="181"/>
                  </a:cubicBezTo>
                  <a:cubicBezTo>
                    <a:pt x="151" y="243"/>
                    <a:pt x="155" y="311"/>
                    <a:pt x="141" y="377"/>
                  </a:cubicBezTo>
                  <a:cubicBezTo>
                    <a:pt x="141" y="383"/>
                    <a:pt x="145" y="386"/>
                    <a:pt x="149" y="386"/>
                  </a:cubicBezTo>
                  <a:cubicBezTo>
                    <a:pt x="151" y="386"/>
                    <a:pt x="154" y="385"/>
                    <a:pt x="156" y="382"/>
                  </a:cubicBezTo>
                  <a:cubicBezTo>
                    <a:pt x="198" y="258"/>
                    <a:pt x="162" y="54"/>
                    <a:pt x="22" y="2"/>
                  </a:cubicBezTo>
                  <a:cubicBezTo>
                    <a:pt x="20" y="1"/>
                    <a:pt x="19" y="1"/>
                    <a:pt x="18"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9"/>
            <p:cNvSpPr/>
            <p:nvPr/>
          </p:nvSpPr>
          <p:spPr>
            <a:xfrm>
              <a:off x="5772506" y="-423958"/>
              <a:ext cx="38411" cy="38819"/>
            </a:xfrm>
            <a:custGeom>
              <a:avLst/>
              <a:gdLst/>
              <a:ahLst/>
              <a:cxnLst/>
              <a:rect l="l" t="t" r="r" b="b"/>
              <a:pathLst>
                <a:path w="659" h="666" extrusionOk="0">
                  <a:moveTo>
                    <a:pt x="284" y="0"/>
                  </a:moveTo>
                  <a:cubicBezTo>
                    <a:pt x="187" y="0"/>
                    <a:pt x="87" y="41"/>
                    <a:pt x="14" y="117"/>
                  </a:cubicBezTo>
                  <a:cubicBezTo>
                    <a:pt x="0" y="132"/>
                    <a:pt x="13" y="151"/>
                    <a:pt x="29" y="151"/>
                  </a:cubicBezTo>
                  <a:cubicBezTo>
                    <a:pt x="32" y="151"/>
                    <a:pt x="36" y="150"/>
                    <a:pt x="39" y="148"/>
                  </a:cubicBezTo>
                  <a:cubicBezTo>
                    <a:pt x="110" y="116"/>
                    <a:pt x="169" y="72"/>
                    <a:pt x="248" y="57"/>
                  </a:cubicBezTo>
                  <a:cubicBezTo>
                    <a:pt x="264" y="54"/>
                    <a:pt x="280" y="53"/>
                    <a:pt x="296" y="53"/>
                  </a:cubicBezTo>
                  <a:cubicBezTo>
                    <a:pt x="393" y="53"/>
                    <a:pt x="467" y="110"/>
                    <a:pt x="518" y="195"/>
                  </a:cubicBezTo>
                  <a:cubicBezTo>
                    <a:pt x="616" y="361"/>
                    <a:pt x="547" y="551"/>
                    <a:pt x="394" y="653"/>
                  </a:cubicBezTo>
                  <a:cubicBezTo>
                    <a:pt x="387" y="657"/>
                    <a:pt x="391" y="665"/>
                    <a:pt x="397" y="665"/>
                  </a:cubicBezTo>
                  <a:cubicBezTo>
                    <a:pt x="398" y="665"/>
                    <a:pt x="399" y="665"/>
                    <a:pt x="401" y="664"/>
                  </a:cubicBezTo>
                  <a:cubicBezTo>
                    <a:pt x="589" y="567"/>
                    <a:pt x="658" y="340"/>
                    <a:pt x="552" y="153"/>
                  </a:cubicBezTo>
                  <a:cubicBezTo>
                    <a:pt x="492" y="49"/>
                    <a:pt x="389" y="0"/>
                    <a:pt x="284"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9"/>
            <p:cNvSpPr/>
            <p:nvPr/>
          </p:nvSpPr>
          <p:spPr>
            <a:xfrm>
              <a:off x="5773905" y="-416730"/>
              <a:ext cx="12182" cy="17661"/>
            </a:xfrm>
            <a:custGeom>
              <a:avLst/>
              <a:gdLst/>
              <a:ahLst/>
              <a:cxnLst/>
              <a:rect l="l" t="t" r="r" b="b"/>
              <a:pathLst>
                <a:path w="209" h="303" extrusionOk="0">
                  <a:moveTo>
                    <a:pt x="200" y="1"/>
                  </a:moveTo>
                  <a:cubicBezTo>
                    <a:pt x="199" y="1"/>
                    <a:pt x="199" y="1"/>
                    <a:pt x="198" y="1"/>
                  </a:cubicBezTo>
                  <a:cubicBezTo>
                    <a:pt x="79" y="33"/>
                    <a:pt x="1" y="179"/>
                    <a:pt x="52" y="294"/>
                  </a:cubicBezTo>
                  <a:cubicBezTo>
                    <a:pt x="55" y="300"/>
                    <a:pt x="59" y="302"/>
                    <a:pt x="63" y="302"/>
                  </a:cubicBezTo>
                  <a:cubicBezTo>
                    <a:pt x="71" y="302"/>
                    <a:pt x="81" y="293"/>
                    <a:pt x="79" y="283"/>
                  </a:cubicBezTo>
                  <a:cubicBezTo>
                    <a:pt x="63" y="171"/>
                    <a:pt x="100" y="71"/>
                    <a:pt x="203" y="13"/>
                  </a:cubicBezTo>
                  <a:cubicBezTo>
                    <a:pt x="208" y="9"/>
                    <a:pt x="206" y="1"/>
                    <a:pt x="200"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9"/>
            <p:cNvSpPr/>
            <p:nvPr/>
          </p:nvSpPr>
          <p:spPr>
            <a:xfrm>
              <a:off x="5756535" y="-424249"/>
              <a:ext cx="19235" cy="5829"/>
            </a:xfrm>
            <a:custGeom>
              <a:avLst/>
              <a:gdLst/>
              <a:ahLst/>
              <a:cxnLst/>
              <a:rect l="l" t="t" r="r" b="b"/>
              <a:pathLst>
                <a:path w="330" h="100" extrusionOk="0">
                  <a:moveTo>
                    <a:pt x="85" y="0"/>
                  </a:moveTo>
                  <a:cubicBezTo>
                    <a:pt x="60" y="0"/>
                    <a:pt x="35" y="3"/>
                    <a:pt x="10" y="9"/>
                  </a:cubicBezTo>
                  <a:cubicBezTo>
                    <a:pt x="0" y="11"/>
                    <a:pt x="4" y="24"/>
                    <a:pt x="12" y="24"/>
                  </a:cubicBezTo>
                  <a:cubicBezTo>
                    <a:pt x="23" y="24"/>
                    <a:pt x="34" y="24"/>
                    <a:pt x="45" y="24"/>
                  </a:cubicBezTo>
                  <a:cubicBezTo>
                    <a:pt x="134" y="24"/>
                    <a:pt x="220" y="40"/>
                    <a:pt x="293" y="96"/>
                  </a:cubicBezTo>
                  <a:cubicBezTo>
                    <a:pt x="296" y="98"/>
                    <a:pt x="300" y="100"/>
                    <a:pt x="304" y="100"/>
                  </a:cubicBezTo>
                  <a:cubicBezTo>
                    <a:pt x="319" y="100"/>
                    <a:pt x="329" y="78"/>
                    <a:pt x="312" y="68"/>
                  </a:cubicBezTo>
                  <a:cubicBezTo>
                    <a:pt x="241" y="28"/>
                    <a:pt x="165" y="0"/>
                    <a:pt x="85"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6" name="Google Shape;3126;p39"/>
          <p:cNvGrpSpPr/>
          <p:nvPr/>
        </p:nvGrpSpPr>
        <p:grpSpPr>
          <a:xfrm>
            <a:off x="7223654" y="512684"/>
            <a:ext cx="1181756" cy="1588256"/>
            <a:chOff x="5631708" y="678274"/>
            <a:chExt cx="362635" cy="487375"/>
          </a:xfrm>
        </p:grpSpPr>
        <p:sp>
          <p:nvSpPr>
            <p:cNvPr id="3127" name="Google Shape;3127;p39"/>
            <p:cNvSpPr/>
            <p:nvPr/>
          </p:nvSpPr>
          <p:spPr>
            <a:xfrm>
              <a:off x="5643958" y="689666"/>
              <a:ext cx="286467" cy="234798"/>
            </a:xfrm>
            <a:custGeom>
              <a:avLst/>
              <a:gdLst/>
              <a:ahLst/>
              <a:cxnLst/>
              <a:rect l="l" t="t" r="r" b="b"/>
              <a:pathLst>
                <a:path w="6010" h="4926" extrusionOk="0">
                  <a:moveTo>
                    <a:pt x="1784" y="0"/>
                  </a:moveTo>
                  <a:lnTo>
                    <a:pt x="1750" y="29"/>
                  </a:lnTo>
                  <a:lnTo>
                    <a:pt x="3602" y="2259"/>
                  </a:lnTo>
                  <a:lnTo>
                    <a:pt x="5956" y="3926"/>
                  </a:lnTo>
                  <a:lnTo>
                    <a:pt x="5545" y="4876"/>
                  </a:lnTo>
                  <a:lnTo>
                    <a:pt x="3535" y="4515"/>
                  </a:lnTo>
                  <a:lnTo>
                    <a:pt x="0" y="4515"/>
                  </a:lnTo>
                  <a:lnTo>
                    <a:pt x="0" y="4560"/>
                  </a:lnTo>
                  <a:lnTo>
                    <a:pt x="3531" y="4560"/>
                  </a:lnTo>
                  <a:lnTo>
                    <a:pt x="5571" y="4926"/>
                  </a:lnTo>
                  <a:lnTo>
                    <a:pt x="6009" y="3910"/>
                  </a:lnTo>
                  <a:lnTo>
                    <a:pt x="3633" y="2230"/>
                  </a:lnTo>
                  <a:lnTo>
                    <a:pt x="17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9"/>
            <p:cNvSpPr/>
            <p:nvPr/>
          </p:nvSpPr>
          <p:spPr>
            <a:xfrm>
              <a:off x="5811310" y="796721"/>
              <a:ext cx="6101" cy="115540"/>
            </a:xfrm>
            <a:custGeom>
              <a:avLst/>
              <a:gdLst/>
              <a:ahLst/>
              <a:cxnLst/>
              <a:rect l="l" t="t" r="r" b="b"/>
              <a:pathLst>
                <a:path w="128" h="2424" extrusionOk="0">
                  <a:moveTo>
                    <a:pt x="84" y="1"/>
                  </a:moveTo>
                  <a:lnTo>
                    <a:pt x="1" y="2422"/>
                  </a:lnTo>
                  <a:lnTo>
                    <a:pt x="44" y="2423"/>
                  </a:lnTo>
                  <a:lnTo>
                    <a:pt x="127" y="3"/>
                  </a:lnTo>
                  <a:lnTo>
                    <a:pt x="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9"/>
            <p:cNvSpPr/>
            <p:nvPr/>
          </p:nvSpPr>
          <p:spPr>
            <a:xfrm>
              <a:off x="5805543" y="932519"/>
              <a:ext cx="183939" cy="223072"/>
            </a:xfrm>
            <a:custGeom>
              <a:avLst/>
              <a:gdLst/>
              <a:ahLst/>
              <a:cxnLst/>
              <a:rect l="l" t="t" r="r" b="b"/>
              <a:pathLst>
                <a:path w="3859" h="4680" extrusionOk="0">
                  <a:moveTo>
                    <a:pt x="2183" y="0"/>
                  </a:moveTo>
                  <a:lnTo>
                    <a:pt x="2155" y="35"/>
                  </a:lnTo>
                  <a:lnTo>
                    <a:pt x="3807" y="1402"/>
                  </a:lnTo>
                  <a:lnTo>
                    <a:pt x="2586" y="4597"/>
                  </a:lnTo>
                  <a:lnTo>
                    <a:pt x="33" y="1765"/>
                  </a:lnTo>
                  <a:lnTo>
                    <a:pt x="0" y="1796"/>
                  </a:lnTo>
                  <a:lnTo>
                    <a:pt x="2599" y="4680"/>
                  </a:lnTo>
                  <a:lnTo>
                    <a:pt x="3854" y="1403"/>
                  </a:lnTo>
                  <a:lnTo>
                    <a:pt x="3859" y="1389"/>
                  </a:lnTo>
                  <a:lnTo>
                    <a:pt x="2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9"/>
            <p:cNvSpPr/>
            <p:nvPr/>
          </p:nvSpPr>
          <p:spPr>
            <a:xfrm>
              <a:off x="5806305" y="786569"/>
              <a:ext cx="20258" cy="20258"/>
            </a:xfrm>
            <a:custGeom>
              <a:avLst/>
              <a:gdLst/>
              <a:ahLst/>
              <a:cxnLst/>
              <a:rect l="l" t="t" r="r" b="b"/>
              <a:pathLst>
                <a:path w="425" h="425" extrusionOk="0">
                  <a:moveTo>
                    <a:pt x="212" y="0"/>
                  </a:moveTo>
                  <a:cubicBezTo>
                    <a:pt x="95" y="0"/>
                    <a:pt x="1" y="96"/>
                    <a:pt x="1" y="212"/>
                  </a:cubicBezTo>
                  <a:cubicBezTo>
                    <a:pt x="1" y="329"/>
                    <a:pt x="95" y="424"/>
                    <a:pt x="212" y="424"/>
                  </a:cubicBezTo>
                  <a:cubicBezTo>
                    <a:pt x="330" y="424"/>
                    <a:pt x="425" y="329"/>
                    <a:pt x="425" y="212"/>
                  </a:cubicBezTo>
                  <a:cubicBezTo>
                    <a:pt x="425" y="96"/>
                    <a:pt x="330" y="0"/>
                    <a:pt x="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9"/>
            <p:cNvSpPr/>
            <p:nvPr/>
          </p:nvSpPr>
          <p:spPr>
            <a:xfrm>
              <a:off x="5898728" y="915264"/>
              <a:ext cx="20258" cy="20258"/>
            </a:xfrm>
            <a:custGeom>
              <a:avLst/>
              <a:gdLst/>
              <a:ahLst/>
              <a:cxnLst/>
              <a:rect l="l" t="t" r="r" b="b"/>
              <a:pathLst>
                <a:path w="425" h="425" extrusionOk="0">
                  <a:moveTo>
                    <a:pt x="213" y="0"/>
                  </a:moveTo>
                  <a:cubicBezTo>
                    <a:pt x="95" y="0"/>
                    <a:pt x="1" y="95"/>
                    <a:pt x="1" y="212"/>
                  </a:cubicBezTo>
                  <a:cubicBezTo>
                    <a:pt x="1" y="330"/>
                    <a:pt x="96" y="424"/>
                    <a:pt x="213" y="424"/>
                  </a:cubicBezTo>
                  <a:cubicBezTo>
                    <a:pt x="330" y="424"/>
                    <a:pt x="425" y="329"/>
                    <a:pt x="425" y="212"/>
                  </a:cubicBezTo>
                  <a:cubicBezTo>
                    <a:pt x="425" y="94"/>
                    <a:pt x="329"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9"/>
            <p:cNvSpPr/>
            <p:nvPr/>
          </p:nvSpPr>
          <p:spPr>
            <a:xfrm>
              <a:off x="5917031" y="864358"/>
              <a:ext cx="24118" cy="24071"/>
            </a:xfrm>
            <a:custGeom>
              <a:avLst/>
              <a:gdLst/>
              <a:ahLst/>
              <a:cxnLst/>
              <a:rect l="l" t="t" r="r" b="b"/>
              <a:pathLst>
                <a:path w="506" h="505" extrusionOk="0">
                  <a:moveTo>
                    <a:pt x="253" y="0"/>
                  </a:moveTo>
                  <a:cubicBezTo>
                    <a:pt x="113" y="0"/>
                    <a:pt x="1" y="112"/>
                    <a:pt x="1" y="253"/>
                  </a:cubicBezTo>
                  <a:cubicBezTo>
                    <a:pt x="1" y="393"/>
                    <a:pt x="113" y="505"/>
                    <a:pt x="253" y="505"/>
                  </a:cubicBezTo>
                  <a:cubicBezTo>
                    <a:pt x="393" y="505"/>
                    <a:pt x="505" y="393"/>
                    <a:pt x="505" y="253"/>
                  </a:cubicBezTo>
                  <a:cubicBezTo>
                    <a:pt x="505" y="114"/>
                    <a:pt x="393"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9"/>
            <p:cNvSpPr/>
            <p:nvPr/>
          </p:nvSpPr>
          <p:spPr>
            <a:xfrm>
              <a:off x="5917031" y="1141530"/>
              <a:ext cx="24118" cy="24118"/>
            </a:xfrm>
            <a:custGeom>
              <a:avLst/>
              <a:gdLst/>
              <a:ahLst/>
              <a:cxnLst/>
              <a:rect l="l" t="t" r="r" b="b"/>
              <a:pathLst>
                <a:path w="506" h="506" extrusionOk="0">
                  <a:moveTo>
                    <a:pt x="253" y="1"/>
                  </a:moveTo>
                  <a:cubicBezTo>
                    <a:pt x="114" y="1"/>
                    <a:pt x="1" y="113"/>
                    <a:pt x="1" y="253"/>
                  </a:cubicBezTo>
                  <a:cubicBezTo>
                    <a:pt x="1" y="393"/>
                    <a:pt x="113" y="505"/>
                    <a:pt x="253" y="505"/>
                  </a:cubicBezTo>
                  <a:cubicBezTo>
                    <a:pt x="393" y="505"/>
                    <a:pt x="505" y="393"/>
                    <a:pt x="505" y="253"/>
                  </a:cubicBezTo>
                  <a:cubicBezTo>
                    <a:pt x="505" y="114"/>
                    <a:pt x="393" y="1"/>
                    <a:pt x="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9"/>
            <p:cNvSpPr/>
            <p:nvPr/>
          </p:nvSpPr>
          <p:spPr>
            <a:xfrm>
              <a:off x="5716123" y="678274"/>
              <a:ext cx="24118" cy="24166"/>
            </a:xfrm>
            <a:custGeom>
              <a:avLst/>
              <a:gdLst/>
              <a:ahLst/>
              <a:cxnLst/>
              <a:rect l="l" t="t" r="r" b="b"/>
              <a:pathLst>
                <a:path w="506" h="507" extrusionOk="0">
                  <a:moveTo>
                    <a:pt x="254" y="1"/>
                  </a:moveTo>
                  <a:cubicBezTo>
                    <a:pt x="113" y="1"/>
                    <a:pt x="0" y="114"/>
                    <a:pt x="0" y="253"/>
                  </a:cubicBezTo>
                  <a:cubicBezTo>
                    <a:pt x="0" y="393"/>
                    <a:pt x="113" y="506"/>
                    <a:pt x="254" y="506"/>
                  </a:cubicBezTo>
                  <a:cubicBezTo>
                    <a:pt x="393" y="506"/>
                    <a:pt x="506" y="392"/>
                    <a:pt x="506" y="253"/>
                  </a:cubicBezTo>
                  <a:cubicBezTo>
                    <a:pt x="506" y="115"/>
                    <a:pt x="393" y="1"/>
                    <a:pt x="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9"/>
            <p:cNvSpPr/>
            <p:nvPr/>
          </p:nvSpPr>
          <p:spPr>
            <a:xfrm>
              <a:off x="5982046" y="992910"/>
              <a:ext cx="12298" cy="12250"/>
            </a:xfrm>
            <a:custGeom>
              <a:avLst/>
              <a:gdLst/>
              <a:ahLst/>
              <a:cxnLst/>
              <a:rect l="l" t="t" r="r" b="b"/>
              <a:pathLst>
                <a:path w="258" h="257" extrusionOk="0">
                  <a:moveTo>
                    <a:pt x="130" y="0"/>
                  </a:moveTo>
                  <a:cubicBezTo>
                    <a:pt x="59" y="0"/>
                    <a:pt x="1" y="58"/>
                    <a:pt x="1" y="129"/>
                  </a:cubicBezTo>
                  <a:cubicBezTo>
                    <a:pt x="1" y="199"/>
                    <a:pt x="59" y="257"/>
                    <a:pt x="130" y="257"/>
                  </a:cubicBezTo>
                  <a:cubicBezTo>
                    <a:pt x="200" y="257"/>
                    <a:pt x="257" y="199"/>
                    <a:pt x="257" y="129"/>
                  </a:cubicBezTo>
                  <a:cubicBezTo>
                    <a:pt x="257" y="58"/>
                    <a:pt x="200" y="0"/>
                    <a:pt x="1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9"/>
            <p:cNvSpPr/>
            <p:nvPr/>
          </p:nvSpPr>
          <p:spPr>
            <a:xfrm>
              <a:off x="5798107" y="1007210"/>
              <a:ext cx="12250" cy="12345"/>
            </a:xfrm>
            <a:custGeom>
              <a:avLst/>
              <a:gdLst/>
              <a:ahLst/>
              <a:cxnLst/>
              <a:rect l="l" t="t" r="r" b="b"/>
              <a:pathLst>
                <a:path w="257" h="259" extrusionOk="0">
                  <a:moveTo>
                    <a:pt x="128" y="1"/>
                  </a:moveTo>
                  <a:cubicBezTo>
                    <a:pt x="58" y="1"/>
                    <a:pt x="0" y="58"/>
                    <a:pt x="0" y="129"/>
                  </a:cubicBezTo>
                  <a:cubicBezTo>
                    <a:pt x="0" y="199"/>
                    <a:pt x="58" y="258"/>
                    <a:pt x="128" y="258"/>
                  </a:cubicBezTo>
                  <a:cubicBezTo>
                    <a:pt x="200" y="258"/>
                    <a:pt x="257" y="200"/>
                    <a:pt x="257" y="129"/>
                  </a:cubicBezTo>
                  <a:cubicBezTo>
                    <a:pt x="257" y="59"/>
                    <a:pt x="199"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9"/>
            <p:cNvSpPr/>
            <p:nvPr/>
          </p:nvSpPr>
          <p:spPr>
            <a:xfrm>
              <a:off x="5806305" y="899821"/>
              <a:ext cx="12298" cy="12298"/>
            </a:xfrm>
            <a:custGeom>
              <a:avLst/>
              <a:gdLst/>
              <a:ahLst/>
              <a:cxnLst/>
              <a:rect l="l" t="t" r="r" b="b"/>
              <a:pathLst>
                <a:path w="258" h="258" extrusionOk="0">
                  <a:moveTo>
                    <a:pt x="129" y="1"/>
                  </a:moveTo>
                  <a:cubicBezTo>
                    <a:pt x="58" y="1"/>
                    <a:pt x="1" y="58"/>
                    <a:pt x="1" y="129"/>
                  </a:cubicBezTo>
                  <a:cubicBezTo>
                    <a:pt x="1" y="200"/>
                    <a:pt x="58" y="257"/>
                    <a:pt x="129" y="257"/>
                  </a:cubicBezTo>
                  <a:cubicBezTo>
                    <a:pt x="200" y="257"/>
                    <a:pt x="257" y="200"/>
                    <a:pt x="257" y="129"/>
                  </a:cubicBezTo>
                  <a:cubicBezTo>
                    <a:pt x="257" y="58"/>
                    <a:pt x="200"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9"/>
            <p:cNvSpPr/>
            <p:nvPr/>
          </p:nvSpPr>
          <p:spPr>
            <a:xfrm>
              <a:off x="5631708" y="899821"/>
              <a:ext cx="12298" cy="12298"/>
            </a:xfrm>
            <a:custGeom>
              <a:avLst/>
              <a:gdLst/>
              <a:ahLst/>
              <a:cxnLst/>
              <a:rect l="l" t="t" r="r" b="b"/>
              <a:pathLst>
                <a:path w="258" h="258" extrusionOk="0">
                  <a:moveTo>
                    <a:pt x="130" y="1"/>
                  </a:moveTo>
                  <a:cubicBezTo>
                    <a:pt x="59" y="1"/>
                    <a:pt x="1" y="58"/>
                    <a:pt x="1" y="129"/>
                  </a:cubicBezTo>
                  <a:cubicBezTo>
                    <a:pt x="1" y="200"/>
                    <a:pt x="59" y="257"/>
                    <a:pt x="130" y="257"/>
                  </a:cubicBezTo>
                  <a:cubicBezTo>
                    <a:pt x="200" y="257"/>
                    <a:pt x="257" y="200"/>
                    <a:pt x="257" y="129"/>
                  </a:cubicBezTo>
                  <a:cubicBezTo>
                    <a:pt x="257" y="58"/>
                    <a:pt x="200" y="1"/>
                    <a:pt x="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9" name="Google Shape;3139;p39"/>
          <p:cNvGrpSpPr/>
          <p:nvPr/>
        </p:nvGrpSpPr>
        <p:grpSpPr>
          <a:xfrm>
            <a:off x="425465" y="2594407"/>
            <a:ext cx="1089829" cy="1101258"/>
            <a:chOff x="4040460" y="135322"/>
            <a:chExt cx="330843" cy="334322"/>
          </a:xfrm>
        </p:grpSpPr>
        <p:sp>
          <p:nvSpPr>
            <p:cNvPr id="3140" name="Google Shape;3140;p39"/>
            <p:cNvSpPr/>
            <p:nvPr/>
          </p:nvSpPr>
          <p:spPr>
            <a:xfrm>
              <a:off x="4149756" y="146809"/>
              <a:ext cx="134225" cy="232605"/>
            </a:xfrm>
            <a:custGeom>
              <a:avLst/>
              <a:gdLst/>
              <a:ahLst/>
              <a:cxnLst/>
              <a:rect l="l" t="t" r="r" b="b"/>
              <a:pathLst>
                <a:path w="2816" h="4880" extrusionOk="0">
                  <a:moveTo>
                    <a:pt x="1482" y="1"/>
                  </a:moveTo>
                  <a:lnTo>
                    <a:pt x="1444" y="23"/>
                  </a:lnTo>
                  <a:lnTo>
                    <a:pt x="2768" y="2325"/>
                  </a:lnTo>
                  <a:lnTo>
                    <a:pt x="2266" y="4583"/>
                  </a:lnTo>
                  <a:lnTo>
                    <a:pt x="700" y="4831"/>
                  </a:lnTo>
                  <a:lnTo>
                    <a:pt x="48" y="2665"/>
                  </a:lnTo>
                  <a:lnTo>
                    <a:pt x="1482" y="275"/>
                  </a:lnTo>
                  <a:lnTo>
                    <a:pt x="1444" y="253"/>
                  </a:lnTo>
                  <a:lnTo>
                    <a:pt x="5" y="2650"/>
                  </a:lnTo>
                  <a:lnTo>
                    <a:pt x="1" y="2659"/>
                  </a:lnTo>
                  <a:lnTo>
                    <a:pt x="669" y="4880"/>
                  </a:lnTo>
                  <a:lnTo>
                    <a:pt x="2302" y="4622"/>
                  </a:lnTo>
                  <a:lnTo>
                    <a:pt x="2812" y="2326"/>
                  </a:lnTo>
                  <a:lnTo>
                    <a:pt x="2816" y="2316"/>
                  </a:lnTo>
                  <a:lnTo>
                    <a:pt x="14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9"/>
            <p:cNvSpPr/>
            <p:nvPr/>
          </p:nvSpPr>
          <p:spPr>
            <a:xfrm>
              <a:off x="4258527" y="365067"/>
              <a:ext cx="102813" cy="12155"/>
            </a:xfrm>
            <a:custGeom>
              <a:avLst/>
              <a:gdLst/>
              <a:ahLst/>
              <a:cxnLst/>
              <a:rect l="l" t="t" r="r" b="b"/>
              <a:pathLst>
                <a:path w="2157" h="255" extrusionOk="0">
                  <a:moveTo>
                    <a:pt x="5" y="1"/>
                  </a:moveTo>
                  <a:lnTo>
                    <a:pt x="1" y="43"/>
                  </a:lnTo>
                  <a:lnTo>
                    <a:pt x="2152" y="255"/>
                  </a:lnTo>
                  <a:lnTo>
                    <a:pt x="2156" y="212"/>
                  </a:lnTo>
                  <a:lnTo>
                    <a:pt x="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9"/>
            <p:cNvSpPr/>
            <p:nvPr/>
          </p:nvSpPr>
          <p:spPr>
            <a:xfrm>
              <a:off x="4052138" y="390091"/>
              <a:ext cx="143567" cy="79076"/>
            </a:xfrm>
            <a:custGeom>
              <a:avLst/>
              <a:gdLst/>
              <a:ahLst/>
              <a:cxnLst/>
              <a:rect l="l" t="t" r="r" b="b"/>
              <a:pathLst>
                <a:path w="3012" h="1659" extrusionOk="0">
                  <a:moveTo>
                    <a:pt x="2754" y="0"/>
                  </a:moveTo>
                  <a:lnTo>
                    <a:pt x="2711" y="6"/>
                  </a:lnTo>
                  <a:lnTo>
                    <a:pt x="2958" y="1591"/>
                  </a:lnTo>
                  <a:lnTo>
                    <a:pt x="17" y="483"/>
                  </a:lnTo>
                  <a:lnTo>
                    <a:pt x="1" y="523"/>
                  </a:lnTo>
                  <a:lnTo>
                    <a:pt x="3012" y="165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9"/>
            <p:cNvSpPr/>
            <p:nvPr/>
          </p:nvSpPr>
          <p:spPr>
            <a:xfrm>
              <a:off x="4272684" y="247239"/>
              <a:ext cx="20258" cy="20258"/>
            </a:xfrm>
            <a:custGeom>
              <a:avLst/>
              <a:gdLst/>
              <a:ahLst/>
              <a:cxnLst/>
              <a:rect l="l" t="t" r="r" b="b"/>
              <a:pathLst>
                <a:path w="425" h="425" extrusionOk="0">
                  <a:moveTo>
                    <a:pt x="212" y="1"/>
                  </a:moveTo>
                  <a:cubicBezTo>
                    <a:pt x="95" y="1"/>
                    <a:pt x="1" y="96"/>
                    <a:pt x="1" y="213"/>
                  </a:cubicBezTo>
                  <a:cubicBezTo>
                    <a:pt x="1" y="331"/>
                    <a:pt x="95" y="425"/>
                    <a:pt x="212" y="425"/>
                  </a:cubicBezTo>
                  <a:cubicBezTo>
                    <a:pt x="330" y="425"/>
                    <a:pt x="425" y="331"/>
                    <a:pt x="425" y="213"/>
                  </a:cubicBezTo>
                  <a:cubicBezTo>
                    <a:pt x="425" y="96"/>
                    <a:pt x="330"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9"/>
            <p:cNvSpPr/>
            <p:nvPr/>
          </p:nvSpPr>
          <p:spPr>
            <a:xfrm>
              <a:off x="4351045" y="366163"/>
              <a:ext cx="20258" cy="20258"/>
            </a:xfrm>
            <a:custGeom>
              <a:avLst/>
              <a:gdLst/>
              <a:ahLst/>
              <a:cxnLst/>
              <a:rect l="l" t="t" r="r" b="b"/>
              <a:pathLst>
                <a:path w="425" h="425" extrusionOk="0">
                  <a:moveTo>
                    <a:pt x="212" y="1"/>
                  </a:moveTo>
                  <a:cubicBezTo>
                    <a:pt x="95" y="1"/>
                    <a:pt x="1" y="96"/>
                    <a:pt x="1" y="213"/>
                  </a:cubicBezTo>
                  <a:cubicBezTo>
                    <a:pt x="1" y="329"/>
                    <a:pt x="95" y="425"/>
                    <a:pt x="212" y="425"/>
                  </a:cubicBezTo>
                  <a:cubicBezTo>
                    <a:pt x="329" y="425"/>
                    <a:pt x="425" y="329"/>
                    <a:pt x="425" y="213"/>
                  </a:cubicBezTo>
                  <a:cubicBezTo>
                    <a:pt x="425" y="96"/>
                    <a:pt x="329"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9"/>
            <p:cNvSpPr/>
            <p:nvPr/>
          </p:nvSpPr>
          <p:spPr>
            <a:xfrm>
              <a:off x="4207383" y="135322"/>
              <a:ext cx="24118" cy="24118"/>
            </a:xfrm>
            <a:custGeom>
              <a:avLst/>
              <a:gdLst/>
              <a:ahLst/>
              <a:cxnLst/>
              <a:rect l="l" t="t" r="r" b="b"/>
              <a:pathLst>
                <a:path w="506" h="506" extrusionOk="0">
                  <a:moveTo>
                    <a:pt x="253" y="1"/>
                  </a:moveTo>
                  <a:cubicBezTo>
                    <a:pt x="114" y="1"/>
                    <a:pt x="1" y="113"/>
                    <a:pt x="1" y="253"/>
                  </a:cubicBezTo>
                  <a:cubicBezTo>
                    <a:pt x="1" y="393"/>
                    <a:pt x="114" y="505"/>
                    <a:pt x="253" y="505"/>
                  </a:cubicBezTo>
                  <a:cubicBezTo>
                    <a:pt x="393" y="505"/>
                    <a:pt x="505" y="392"/>
                    <a:pt x="505" y="253"/>
                  </a:cubicBezTo>
                  <a:cubicBezTo>
                    <a:pt x="505" y="115"/>
                    <a:pt x="393" y="1"/>
                    <a:pt x="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9"/>
            <p:cNvSpPr/>
            <p:nvPr/>
          </p:nvSpPr>
          <p:spPr>
            <a:xfrm>
              <a:off x="4246468" y="354009"/>
              <a:ext cx="24357" cy="24118"/>
            </a:xfrm>
            <a:custGeom>
              <a:avLst/>
              <a:gdLst/>
              <a:ahLst/>
              <a:cxnLst/>
              <a:rect l="l" t="t" r="r" b="b"/>
              <a:pathLst>
                <a:path w="511" h="506" extrusionOk="0">
                  <a:moveTo>
                    <a:pt x="255" y="0"/>
                  </a:moveTo>
                  <a:cubicBezTo>
                    <a:pt x="118" y="0"/>
                    <a:pt x="5" y="110"/>
                    <a:pt x="2" y="249"/>
                  </a:cubicBezTo>
                  <a:cubicBezTo>
                    <a:pt x="0" y="389"/>
                    <a:pt x="112" y="504"/>
                    <a:pt x="252" y="506"/>
                  </a:cubicBezTo>
                  <a:cubicBezTo>
                    <a:pt x="253" y="506"/>
                    <a:pt x="254" y="506"/>
                    <a:pt x="255" y="506"/>
                  </a:cubicBezTo>
                  <a:cubicBezTo>
                    <a:pt x="393" y="506"/>
                    <a:pt x="506" y="395"/>
                    <a:pt x="508" y="257"/>
                  </a:cubicBezTo>
                  <a:cubicBezTo>
                    <a:pt x="510" y="117"/>
                    <a:pt x="399" y="2"/>
                    <a:pt x="259" y="0"/>
                  </a:cubicBezTo>
                  <a:cubicBezTo>
                    <a:pt x="258" y="0"/>
                    <a:pt x="256"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9"/>
            <p:cNvSpPr/>
            <p:nvPr/>
          </p:nvSpPr>
          <p:spPr>
            <a:xfrm>
              <a:off x="4170252" y="366163"/>
              <a:ext cx="24166" cy="24166"/>
            </a:xfrm>
            <a:custGeom>
              <a:avLst/>
              <a:gdLst/>
              <a:ahLst/>
              <a:cxnLst/>
              <a:rect l="l" t="t" r="r" b="b"/>
              <a:pathLst>
                <a:path w="507" h="507" extrusionOk="0">
                  <a:moveTo>
                    <a:pt x="254" y="1"/>
                  </a:moveTo>
                  <a:cubicBezTo>
                    <a:pt x="114" y="1"/>
                    <a:pt x="1" y="114"/>
                    <a:pt x="1" y="253"/>
                  </a:cubicBezTo>
                  <a:cubicBezTo>
                    <a:pt x="1" y="393"/>
                    <a:pt x="114" y="506"/>
                    <a:pt x="254" y="506"/>
                  </a:cubicBezTo>
                  <a:cubicBezTo>
                    <a:pt x="393" y="506"/>
                    <a:pt x="506" y="392"/>
                    <a:pt x="506" y="253"/>
                  </a:cubicBezTo>
                  <a:cubicBezTo>
                    <a:pt x="506" y="115"/>
                    <a:pt x="393" y="1"/>
                    <a:pt x="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9"/>
            <p:cNvSpPr/>
            <p:nvPr/>
          </p:nvSpPr>
          <p:spPr>
            <a:xfrm>
              <a:off x="4040460" y="402007"/>
              <a:ext cx="24166" cy="24071"/>
            </a:xfrm>
            <a:custGeom>
              <a:avLst/>
              <a:gdLst/>
              <a:ahLst/>
              <a:cxnLst/>
              <a:rect l="l" t="t" r="r" b="b"/>
              <a:pathLst>
                <a:path w="507" h="505" extrusionOk="0">
                  <a:moveTo>
                    <a:pt x="253" y="0"/>
                  </a:moveTo>
                  <a:cubicBezTo>
                    <a:pt x="114" y="0"/>
                    <a:pt x="1" y="112"/>
                    <a:pt x="1" y="253"/>
                  </a:cubicBezTo>
                  <a:cubicBezTo>
                    <a:pt x="1" y="393"/>
                    <a:pt x="114" y="505"/>
                    <a:pt x="253" y="505"/>
                  </a:cubicBezTo>
                  <a:cubicBezTo>
                    <a:pt x="394" y="505"/>
                    <a:pt x="507" y="393"/>
                    <a:pt x="507" y="253"/>
                  </a:cubicBezTo>
                  <a:cubicBezTo>
                    <a:pt x="507" y="113"/>
                    <a:pt x="394"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9"/>
            <p:cNvSpPr/>
            <p:nvPr/>
          </p:nvSpPr>
          <p:spPr>
            <a:xfrm>
              <a:off x="4142844" y="267449"/>
              <a:ext cx="12250" cy="12345"/>
            </a:xfrm>
            <a:custGeom>
              <a:avLst/>
              <a:gdLst/>
              <a:ahLst/>
              <a:cxnLst/>
              <a:rect l="l" t="t" r="r" b="b"/>
              <a:pathLst>
                <a:path w="257" h="259" extrusionOk="0">
                  <a:moveTo>
                    <a:pt x="129" y="1"/>
                  </a:moveTo>
                  <a:cubicBezTo>
                    <a:pt x="58" y="1"/>
                    <a:pt x="0" y="60"/>
                    <a:pt x="0" y="130"/>
                  </a:cubicBezTo>
                  <a:cubicBezTo>
                    <a:pt x="0" y="201"/>
                    <a:pt x="58" y="258"/>
                    <a:pt x="129" y="258"/>
                  </a:cubicBezTo>
                  <a:cubicBezTo>
                    <a:pt x="129" y="258"/>
                    <a:pt x="130" y="258"/>
                    <a:pt x="131" y="258"/>
                  </a:cubicBezTo>
                  <a:cubicBezTo>
                    <a:pt x="200" y="258"/>
                    <a:pt x="257" y="201"/>
                    <a:pt x="257" y="130"/>
                  </a:cubicBezTo>
                  <a:cubicBezTo>
                    <a:pt x="257" y="60"/>
                    <a:pt x="199"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9"/>
            <p:cNvSpPr/>
            <p:nvPr/>
          </p:nvSpPr>
          <p:spPr>
            <a:xfrm>
              <a:off x="4186172" y="457394"/>
              <a:ext cx="12298" cy="12250"/>
            </a:xfrm>
            <a:custGeom>
              <a:avLst/>
              <a:gdLst/>
              <a:ahLst/>
              <a:cxnLst/>
              <a:rect l="l" t="t" r="r" b="b"/>
              <a:pathLst>
                <a:path w="258" h="257" extrusionOk="0">
                  <a:moveTo>
                    <a:pt x="130" y="0"/>
                  </a:moveTo>
                  <a:cubicBezTo>
                    <a:pt x="58" y="0"/>
                    <a:pt x="1" y="58"/>
                    <a:pt x="1" y="128"/>
                  </a:cubicBezTo>
                  <a:cubicBezTo>
                    <a:pt x="1" y="199"/>
                    <a:pt x="58" y="257"/>
                    <a:pt x="130" y="257"/>
                  </a:cubicBezTo>
                  <a:cubicBezTo>
                    <a:pt x="200" y="256"/>
                    <a:pt x="257" y="199"/>
                    <a:pt x="257" y="128"/>
                  </a:cubicBezTo>
                  <a:cubicBezTo>
                    <a:pt x="257" y="58"/>
                    <a:pt x="200" y="0"/>
                    <a:pt x="1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1" name="Google Shape;3151;p39"/>
          <p:cNvSpPr/>
          <p:nvPr/>
        </p:nvSpPr>
        <p:spPr>
          <a:xfrm>
            <a:off x="1718293" y="3189606"/>
            <a:ext cx="59654" cy="59654"/>
          </a:xfrm>
          <a:custGeom>
            <a:avLst/>
            <a:gdLst/>
            <a:ahLst/>
            <a:cxnLst/>
            <a:rect l="l" t="t" r="r" b="b"/>
            <a:pathLst>
              <a:path w="524" h="524" extrusionOk="0">
                <a:moveTo>
                  <a:pt x="254" y="0"/>
                </a:moveTo>
                <a:cubicBezTo>
                  <a:pt x="254" y="0"/>
                  <a:pt x="236" y="121"/>
                  <a:pt x="232" y="234"/>
                </a:cubicBezTo>
                <a:cubicBezTo>
                  <a:pt x="143" y="240"/>
                  <a:pt x="1" y="269"/>
                  <a:pt x="1" y="269"/>
                </a:cubicBezTo>
                <a:cubicBezTo>
                  <a:pt x="1" y="269"/>
                  <a:pt x="121" y="287"/>
                  <a:pt x="232" y="291"/>
                </a:cubicBezTo>
                <a:cubicBezTo>
                  <a:pt x="235" y="405"/>
                  <a:pt x="255" y="524"/>
                  <a:pt x="255" y="524"/>
                </a:cubicBezTo>
                <a:cubicBezTo>
                  <a:pt x="255" y="524"/>
                  <a:pt x="283" y="381"/>
                  <a:pt x="290" y="292"/>
                </a:cubicBezTo>
                <a:cubicBezTo>
                  <a:pt x="404" y="290"/>
                  <a:pt x="523" y="269"/>
                  <a:pt x="523" y="269"/>
                </a:cubicBezTo>
                <a:cubicBezTo>
                  <a:pt x="523" y="269"/>
                  <a:pt x="379" y="239"/>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9"/>
          <p:cNvSpPr/>
          <p:nvPr/>
        </p:nvSpPr>
        <p:spPr>
          <a:xfrm>
            <a:off x="5895573" y="615031"/>
            <a:ext cx="59654" cy="59768"/>
          </a:xfrm>
          <a:custGeom>
            <a:avLst/>
            <a:gdLst/>
            <a:ahLst/>
            <a:cxnLst/>
            <a:rect l="l" t="t" r="r" b="b"/>
            <a:pathLst>
              <a:path w="524" h="525" extrusionOk="0">
                <a:moveTo>
                  <a:pt x="255" y="1"/>
                </a:moveTo>
                <a:cubicBezTo>
                  <a:pt x="255" y="1"/>
                  <a:pt x="238" y="121"/>
                  <a:pt x="233" y="234"/>
                </a:cubicBezTo>
                <a:cubicBezTo>
                  <a:pt x="144" y="241"/>
                  <a:pt x="1" y="269"/>
                  <a:pt x="1" y="269"/>
                </a:cubicBezTo>
                <a:cubicBezTo>
                  <a:pt x="1" y="269"/>
                  <a:pt x="121" y="288"/>
                  <a:pt x="233" y="292"/>
                </a:cubicBezTo>
                <a:cubicBezTo>
                  <a:pt x="235" y="405"/>
                  <a:pt x="256" y="524"/>
                  <a:pt x="256" y="524"/>
                </a:cubicBezTo>
                <a:cubicBezTo>
                  <a:pt x="256" y="524"/>
                  <a:pt x="285" y="381"/>
                  <a:pt x="291" y="293"/>
                </a:cubicBezTo>
                <a:cubicBezTo>
                  <a:pt x="405" y="291"/>
                  <a:pt x="523" y="269"/>
                  <a:pt x="523" y="269"/>
                </a:cubicBezTo>
                <a:cubicBezTo>
                  <a:pt x="523" y="269"/>
                  <a:pt x="380" y="240"/>
                  <a:pt x="291" y="234"/>
                </a:cubicBezTo>
                <a:cubicBezTo>
                  <a:pt x="285"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9"/>
          <p:cNvSpPr/>
          <p:nvPr/>
        </p:nvSpPr>
        <p:spPr>
          <a:xfrm>
            <a:off x="4284466" y="412748"/>
            <a:ext cx="59426" cy="59654"/>
          </a:xfrm>
          <a:custGeom>
            <a:avLst/>
            <a:gdLst/>
            <a:ahLst/>
            <a:cxnLst/>
            <a:rect l="l" t="t" r="r" b="b"/>
            <a:pathLst>
              <a:path w="522" h="524" extrusionOk="0">
                <a:moveTo>
                  <a:pt x="254" y="0"/>
                </a:moveTo>
                <a:cubicBezTo>
                  <a:pt x="254" y="0"/>
                  <a:pt x="236" y="121"/>
                  <a:pt x="232" y="233"/>
                </a:cubicBezTo>
                <a:cubicBezTo>
                  <a:pt x="143" y="240"/>
                  <a:pt x="0" y="268"/>
                  <a:pt x="0" y="268"/>
                </a:cubicBezTo>
                <a:cubicBezTo>
                  <a:pt x="0" y="268"/>
                  <a:pt x="121" y="287"/>
                  <a:pt x="232" y="290"/>
                </a:cubicBezTo>
                <a:cubicBezTo>
                  <a:pt x="234" y="404"/>
                  <a:pt x="255" y="524"/>
                  <a:pt x="255" y="524"/>
                </a:cubicBezTo>
                <a:cubicBezTo>
                  <a:pt x="255" y="524"/>
                  <a:pt x="283" y="381"/>
                  <a:pt x="289" y="292"/>
                </a:cubicBezTo>
                <a:cubicBezTo>
                  <a:pt x="403" y="289"/>
                  <a:pt x="522" y="268"/>
                  <a:pt x="522" y="268"/>
                </a:cubicBezTo>
                <a:cubicBezTo>
                  <a:pt x="522" y="268"/>
                  <a:pt x="378" y="238"/>
                  <a:pt x="289" y="233"/>
                </a:cubicBezTo>
                <a:cubicBezTo>
                  <a:pt x="283" y="144"/>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9"/>
          <p:cNvSpPr/>
          <p:nvPr/>
        </p:nvSpPr>
        <p:spPr>
          <a:xfrm>
            <a:off x="7676406" y="2966348"/>
            <a:ext cx="59540" cy="59654"/>
          </a:xfrm>
          <a:custGeom>
            <a:avLst/>
            <a:gdLst/>
            <a:ahLst/>
            <a:cxnLst/>
            <a:rect l="l" t="t" r="r" b="b"/>
            <a:pathLst>
              <a:path w="523" h="524" extrusionOk="0">
                <a:moveTo>
                  <a:pt x="255" y="0"/>
                </a:moveTo>
                <a:cubicBezTo>
                  <a:pt x="255" y="0"/>
                  <a:pt x="236" y="121"/>
                  <a:pt x="233" y="234"/>
                </a:cubicBezTo>
                <a:cubicBezTo>
                  <a:pt x="144" y="240"/>
                  <a:pt x="0" y="269"/>
                  <a:pt x="0" y="269"/>
                </a:cubicBezTo>
                <a:cubicBezTo>
                  <a:pt x="0" y="269"/>
                  <a:pt x="121" y="287"/>
                  <a:pt x="233" y="291"/>
                </a:cubicBezTo>
                <a:cubicBezTo>
                  <a:pt x="235" y="406"/>
                  <a:pt x="256" y="524"/>
                  <a:pt x="256" y="524"/>
                </a:cubicBezTo>
                <a:cubicBezTo>
                  <a:pt x="256" y="524"/>
                  <a:pt x="283" y="381"/>
                  <a:pt x="290" y="293"/>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9"/>
          <p:cNvSpPr/>
          <p:nvPr/>
        </p:nvSpPr>
        <p:spPr>
          <a:xfrm>
            <a:off x="6600685" y="3739977"/>
            <a:ext cx="59654" cy="59768"/>
          </a:xfrm>
          <a:custGeom>
            <a:avLst/>
            <a:gdLst/>
            <a:ahLst/>
            <a:cxnLst/>
            <a:rect l="l" t="t" r="r" b="b"/>
            <a:pathLst>
              <a:path w="524" h="525" extrusionOk="0">
                <a:moveTo>
                  <a:pt x="255" y="1"/>
                </a:moveTo>
                <a:cubicBezTo>
                  <a:pt x="255" y="1"/>
                  <a:pt x="237" y="121"/>
                  <a:pt x="232" y="234"/>
                </a:cubicBezTo>
                <a:cubicBezTo>
                  <a:pt x="143" y="241"/>
                  <a:pt x="0" y="270"/>
                  <a:pt x="0" y="270"/>
                </a:cubicBezTo>
                <a:cubicBezTo>
                  <a:pt x="0" y="270"/>
                  <a:pt x="120" y="288"/>
                  <a:pt x="231" y="292"/>
                </a:cubicBezTo>
                <a:cubicBezTo>
                  <a:pt x="235" y="405"/>
                  <a:pt x="255" y="524"/>
                  <a:pt x="255" y="524"/>
                </a:cubicBezTo>
                <a:cubicBezTo>
                  <a:pt x="255" y="524"/>
                  <a:pt x="284" y="381"/>
                  <a:pt x="290" y="293"/>
                </a:cubicBezTo>
                <a:cubicBezTo>
                  <a:pt x="404" y="291"/>
                  <a:pt x="523" y="270"/>
                  <a:pt x="523" y="270"/>
                </a:cubicBezTo>
                <a:cubicBezTo>
                  <a:pt x="523" y="270"/>
                  <a:pt x="379" y="240"/>
                  <a:pt x="290" y="234"/>
                </a:cubicBezTo>
                <a:cubicBezTo>
                  <a:pt x="284"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9"/>
          <p:cNvSpPr/>
          <p:nvPr/>
        </p:nvSpPr>
        <p:spPr>
          <a:xfrm>
            <a:off x="8267433" y="473652"/>
            <a:ext cx="59540" cy="59654"/>
          </a:xfrm>
          <a:custGeom>
            <a:avLst/>
            <a:gdLst/>
            <a:ahLst/>
            <a:cxnLst/>
            <a:rect l="l" t="t" r="r" b="b"/>
            <a:pathLst>
              <a:path w="523" h="524" extrusionOk="0">
                <a:moveTo>
                  <a:pt x="254" y="0"/>
                </a:moveTo>
                <a:cubicBezTo>
                  <a:pt x="254" y="0"/>
                  <a:pt x="236" y="121"/>
                  <a:pt x="232" y="234"/>
                </a:cubicBezTo>
                <a:cubicBezTo>
                  <a:pt x="143" y="240"/>
                  <a:pt x="0" y="269"/>
                  <a:pt x="0" y="269"/>
                </a:cubicBezTo>
                <a:cubicBezTo>
                  <a:pt x="0" y="269"/>
                  <a:pt x="121" y="287"/>
                  <a:pt x="232" y="291"/>
                </a:cubicBezTo>
                <a:cubicBezTo>
                  <a:pt x="235" y="404"/>
                  <a:pt x="256" y="524"/>
                  <a:pt x="256" y="524"/>
                </a:cubicBezTo>
                <a:cubicBezTo>
                  <a:pt x="256" y="524"/>
                  <a:pt x="283" y="381"/>
                  <a:pt x="289" y="292"/>
                </a:cubicBezTo>
                <a:cubicBezTo>
                  <a:pt x="403" y="290"/>
                  <a:pt x="523" y="269"/>
                  <a:pt x="523" y="269"/>
                </a:cubicBezTo>
                <a:cubicBezTo>
                  <a:pt x="523" y="269"/>
                  <a:pt x="378" y="239"/>
                  <a:pt x="289"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9"/>
          <p:cNvSpPr/>
          <p:nvPr/>
        </p:nvSpPr>
        <p:spPr>
          <a:xfrm>
            <a:off x="7234913" y="729405"/>
            <a:ext cx="59654" cy="59654"/>
          </a:xfrm>
          <a:custGeom>
            <a:avLst/>
            <a:gdLst/>
            <a:ahLst/>
            <a:cxnLst/>
            <a:rect l="l" t="t" r="r" b="b"/>
            <a:pathLst>
              <a:path w="524" h="524" extrusionOk="0">
                <a:moveTo>
                  <a:pt x="255" y="0"/>
                </a:moveTo>
                <a:cubicBezTo>
                  <a:pt x="255" y="0"/>
                  <a:pt x="236" y="121"/>
                  <a:pt x="232" y="234"/>
                </a:cubicBezTo>
                <a:cubicBezTo>
                  <a:pt x="144" y="240"/>
                  <a:pt x="1" y="268"/>
                  <a:pt x="1" y="268"/>
                </a:cubicBezTo>
                <a:cubicBezTo>
                  <a:pt x="1" y="268"/>
                  <a:pt x="121" y="287"/>
                  <a:pt x="232" y="291"/>
                </a:cubicBezTo>
                <a:cubicBezTo>
                  <a:pt x="235" y="404"/>
                  <a:pt x="256" y="524"/>
                  <a:pt x="256" y="524"/>
                </a:cubicBezTo>
                <a:cubicBezTo>
                  <a:pt x="256" y="524"/>
                  <a:pt x="283" y="381"/>
                  <a:pt x="291" y="292"/>
                </a:cubicBezTo>
                <a:cubicBezTo>
                  <a:pt x="404" y="290"/>
                  <a:pt x="523" y="268"/>
                  <a:pt x="523" y="268"/>
                </a:cubicBezTo>
                <a:cubicBezTo>
                  <a:pt x="523" y="268"/>
                  <a:pt x="380" y="239"/>
                  <a:pt x="291"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9"/>
          <p:cNvSpPr/>
          <p:nvPr/>
        </p:nvSpPr>
        <p:spPr>
          <a:xfrm>
            <a:off x="1355663" y="2270276"/>
            <a:ext cx="59540" cy="59654"/>
          </a:xfrm>
          <a:custGeom>
            <a:avLst/>
            <a:gdLst/>
            <a:ahLst/>
            <a:cxnLst/>
            <a:rect l="l" t="t" r="r" b="b"/>
            <a:pathLst>
              <a:path w="523" h="524" extrusionOk="0">
                <a:moveTo>
                  <a:pt x="255" y="0"/>
                </a:moveTo>
                <a:cubicBezTo>
                  <a:pt x="255" y="0"/>
                  <a:pt x="236" y="120"/>
                  <a:pt x="232" y="233"/>
                </a:cubicBezTo>
                <a:cubicBezTo>
                  <a:pt x="143" y="239"/>
                  <a:pt x="1" y="268"/>
                  <a:pt x="1" y="268"/>
                </a:cubicBezTo>
                <a:cubicBezTo>
                  <a:pt x="1" y="268"/>
                  <a:pt x="121" y="286"/>
                  <a:pt x="232" y="290"/>
                </a:cubicBezTo>
                <a:cubicBezTo>
                  <a:pt x="235" y="405"/>
                  <a:pt x="256" y="524"/>
                  <a:pt x="256" y="524"/>
                </a:cubicBezTo>
                <a:cubicBezTo>
                  <a:pt x="256" y="524"/>
                  <a:pt x="284" y="381"/>
                  <a:pt x="290" y="292"/>
                </a:cubicBezTo>
                <a:cubicBezTo>
                  <a:pt x="404" y="289"/>
                  <a:pt x="523" y="268"/>
                  <a:pt x="523" y="268"/>
                </a:cubicBezTo>
                <a:cubicBezTo>
                  <a:pt x="523" y="268"/>
                  <a:pt x="379" y="238"/>
                  <a:pt x="290"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39"/>
          <p:cNvSpPr/>
          <p:nvPr/>
        </p:nvSpPr>
        <p:spPr>
          <a:xfrm>
            <a:off x="1930351" y="1902433"/>
            <a:ext cx="134790" cy="134790"/>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39"/>
          <p:cNvSpPr/>
          <p:nvPr/>
        </p:nvSpPr>
        <p:spPr>
          <a:xfrm>
            <a:off x="7870414" y="2266523"/>
            <a:ext cx="67395" cy="67167"/>
          </a:xfrm>
          <a:custGeom>
            <a:avLst/>
            <a:gdLst/>
            <a:ahLst/>
            <a:cxnLst/>
            <a:rect l="l" t="t" r="r" b="b"/>
            <a:pathLst>
              <a:path w="592" h="590" extrusionOk="0">
                <a:moveTo>
                  <a:pt x="286" y="0"/>
                </a:moveTo>
                <a:cubicBezTo>
                  <a:pt x="286" y="0"/>
                  <a:pt x="265" y="136"/>
                  <a:pt x="262" y="263"/>
                </a:cubicBezTo>
                <a:cubicBezTo>
                  <a:pt x="163" y="269"/>
                  <a:pt x="1" y="304"/>
                  <a:pt x="1" y="304"/>
                </a:cubicBezTo>
                <a:cubicBezTo>
                  <a:pt x="1" y="304"/>
                  <a:pt x="137" y="325"/>
                  <a:pt x="262" y="328"/>
                </a:cubicBezTo>
                <a:cubicBezTo>
                  <a:pt x="264" y="456"/>
                  <a:pt x="288" y="589"/>
                  <a:pt x="288" y="589"/>
                </a:cubicBezTo>
                <a:cubicBezTo>
                  <a:pt x="288" y="589"/>
                  <a:pt x="321" y="427"/>
                  <a:pt x="328" y="328"/>
                </a:cubicBezTo>
                <a:cubicBezTo>
                  <a:pt x="458" y="326"/>
                  <a:pt x="592" y="302"/>
                  <a:pt x="592" y="302"/>
                </a:cubicBezTo>
                <a:cubicBezTo>
                  <a:pt x="592" y="302"/>
                  <a:pt x="428" y="268"/>
                  <a:pt x="328" y="262"/>
                </a:cubicBezTo>
                <a:cubicBezTo>
                  <a:pt x="320" y="163"/>
                  <a:pt x="286"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9"/>
          <p:cNvSpPr/>
          <p:nvPr/>
        </p:nvSpPr>
        <p:spPr>
          <a:xfrm>
            <a:off x="4836245" y="4061548"/>
            <a:ext cx="134790" cy="134790"/>
          </a:xfrm>
          <a:custGeom>
            <a:avLst/>
            <a:gdLst/>
            <a:ahLst/>
            <a:cxnLst/>
            <a:rect l="l" t="t" r="r" b="b"/>
            <a:pathLst>
              <a:path w="1184" h="1184" extrusionOk="0">
                <a:moveTo>
                  <a:pt x="577" y="0"/>
                </a:moveTo>
                <a:cubicBezTo>
                  <a:pt x="577" y="0"/>
                  <a:pt x="533" y="272"/>
                  <a:pt x="525" y="526"/>
                </a:cubicBezTo>
                <a:cubicBezTo>
                  <a:pt x="325" y="540"/>
                  <a:pt x="1" y="607"/>
                  <a:pt x="1" y="607"/>
                </a:cubicBezTo>
                <a:cubicBezTo>
                  <a:pt x="1" y="607"/>
                  <a:pt x="271" y="649"/>
                  <a:pt x="524" y="659"/>
                </a:cubicBezTo>
                <a:cubicBezTo>
                  <a:pt x="530" y="916"/>
                  <a:pt x="577" y="1183"/>
                  <a:pt x="577" y="1183"/>
                </a:cubicBezTo>
                <a:cubicBezTo>
                  <a:pt x="577" y="1183"/>
                  <a:pt x="643" y="860"/>
                  <a:pt x="657" y="660"/>
                </a:cubicBezTo>
                <a:cubicBezTo>
                  <a:pt x="915" y="654"/>
                  <a:pt x="1184" y="607"/>
                  <a:pt x="1184" y="607"/>
                </a:cubicBezTo>
                <a:cubicBezTo>
                  <a:pt x="1184" y="607"/>
                  <a:pt x="857" y="540"/>
                  <a:pt x="657" y="526"/>
                </a:cubicBezTo>
                <a:cubicBezTo>
                  <a:pt x="643" y="326"/>
                  <a:pt x="577"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9"/>
          <p:cNvSpPr/>
          <p:nvPr/>
        </p:nvSpPr>
        <p:spPr>
          <a:xfrm>
            <a:off x="2615166" y="1240200"/>
            <a:ext cx="67395" cy="67281"/>
          </a:xfrm>
          <a:custGeom>
            <a:avLst/>
            <a:gdLst/>
            <a:ahLst/>
            <a:cxnLst/>
            <a:rect l="l" t="t" r="r" b="b"/>
            <a:pathLst>
              <a:path w="592" h="591" extrusionOk="0">
                <a:moveTo>
                  <a:pt x="287" y="1"/>
                </a:moveTo>
                <a:cubicBezTo>
                  <a:pt x="287" y="1"/>
                  <a:pt x="266" y="137"/>
                  <a:pt x="262" y="264"/>
                </a:cubicBezTo>
                <a:cubicBezTo>
                  <a:pt x="163" y="271"/>
                  <a:pt x="0" y="304"/>
                  <a:pt x="0" y="304"/>
                </a:cubicBezTo>
                <a:cubicBezTo>
                  <a:pt x="0" y="304"/>
                  <a:pt x="136" y="325"/>
                  <a:pt x="262" y="329"/>
                </a:cubicBezTo>
                <a:cubicBezTo>
                  <a:pt x="265" y="458"/>
                  <a:pt x="288" y="591"/>
                  <a:pt x="288" y="591"/>
                </a:cubicBezTo>
                <a:cubicBezTo>
                  <a:pt x="288" y="591"/>
                  <a:pt x="321" y="429"/>
                  <a:pt x="329" y="329"/>
                </a:cubicBezTo>
                <a:cubicBezTo>
                  <a:pt x="459" y="327"/>
                  <a:pt x="592" y="303"/>
                  <a:pt x="592" y="303"/>
                </a:cubicBezTo>
                <a:cubicBezTo>
                  <a:pt x="592" y="303"/>
                  <a:pt x="428" y="270"/>
                  <a:pt x="329" y="262"/>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9"/>
          <p:cNvSpPr/>
          <p:nvPr/>
        </p:nvSpPr>
        <p:spPr>
          <a:xfrm>
            <a:off x="3530428" y="4061557"/>
            <a:ext cx="269125" cy="269239"/>
          </a:xfrm>
          <a:custGeom>
            <a:avLst/>
            <a:gdLst/>
            <a:ahLst/>
            <a:cxnLst/>
            <a:rect l="l" t="t" r="r" b="b"/>
            <a:pathLst>
              <a:path w="2364" h="2365" extrusionOk="0">
                <a:moveTo>
                  <a:pt x="1150" y="1"/>
                </a:moveTo>
                <a:cubicBezTo>
                  <a:pt x="1150" y="1"/>
                  <a:pt x="1065" y="546"/>
                  <a:pt x="1048" y="1052"/>
                </a:cubicBezTo>
                <a:cubicBezTo>
                  <a:pt x="647" y="1080"/>
                  <a:pt x="0" y="1214"/>
                  <a:pt x="0" y="1214"/>
                </a:cubicBezTo>
                <a:cubicBezTo>
                  <a:pt x="0" y="1214"/>
                  <a:pt x="541" y="1299"/>
                  <a:pt x="1047" y="1316"/>
                </a:cubicBezTo>
                <a:cubicBezTo>
                  <a:pt x="1058" y="1832"/>
                  <a:pt x="1150" y="2365"/>
                  <a:pt x="1150" y="2365"/>
                </a:cubicBezTo>
                <a:cubicBezTo>
                  <a:pt x="1150" y="2365"/>
                  <a:pt x="1283" y="1718"/>
                  <a:pt x="1312" y="1318"/>
                </a:cubicBezTo>
                <a:cubicBezTo>
                  <a:pt x="1828" y="1305"/>
                  <a:pt x="2364" y="1214"/>
                  <a:pt x="2364" y="1214"/>
                </a:cubicBezTo>
                <a:cubicBezTo>
                  <a:pt x="2364"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9"/>
          <p:cNvSpPr/>
          <p:nvPr/>
        </p:nvSpPr>
        <p:spPr>
          <a:xfrm>
            <a:off x="5112538" y="1553056"/>
            <a:ext cx="67395" cy="67395"/>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9"/>
          <p:cNvSpPr/>
          <p:nvPr/>
        </p:nvSpPr>
        <p:spPr>
          <a:xfrm>
            <a:off x="1454612" y="4400569"/>
            <a:ext cx="134790" cy="134790"/>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9"/>
          <p:cNvSpPr/>
          <p:nvPr/>
        </p:nvSpPr>
        <p:spPr>
          <a:xfrm>
            <a:off x="1454589" y="3736225"/>
            <a:ext cx="67395" cy="67281"/>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9"/>
          <p:cNvSpPr/>
          <p:nvPr/>
        </p:nvSpPr>
        <p:spPr>
          <a:xfrm>
            <a:off x="3308268" y="729395"/>
            <a:ext cx="269239" cy="269125"/>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9"/>
          <p:cNvSpPr/>
          <p:nvPr/>
        </p:nvSpPr>
        <p:spPr>
          <a:xfrm>
            <a:off x="7222072" y="1829591"/>
            <a:ext cx="134790" cy="134790"/>
          </a:xfrm>
          <a:custGeom>
            <a:avLst/>
            <a:gdLst/>
            <a:ahLst/>
            <a:cxnLst/>
            <a:rect l="l" t="t" r="r" b="b"/>
            <a:pathLst>
              <a:path w="1184" h="1184" extrusionOk="0">
                <a:moveTo>
                  <a:pt x="576" y="1"/>
                </a:moveTo>
                <a:cubicBezTo>
                  <a:pt x="576" y="1"/>
                  <a:pt x="533" y="273"/>
                  <a:pt x="525" y="527"/>
                </a:cubicBezTo>
                <a:cubicBezTo>
                  <a:pt x="325" y="541"/>
                  <a:pt x="0" y="608"/>
                  <a:pt x="0" y="608"/>
                </a:cubicBezTo>
                <a:cubicBezTo>
                  <a:pt x="0" y="608"/>
                  <a:pt x="271" y="650"/>
                  <a:pt x="524" y="659"/>
                </a:cubicBezTo>
                <a:cubicBezTo>
                  <a:pt x="529" y="917"/>
                  <a:pt x="576" y="1184"/>
                  <a:pt x="576" y="1184"/>
                </a:cubicBezTo>
                <a:cubicBezTo>
                  <a:pt x="576" y="1184"/>
                  <a:pt x="643" y="860"/>
                  <a:pt x="657" y="660"/>
                </a:cubicBezTo>
                <a:cubicBezTo>
                  <a:pt x="915" y="655"/>
                  <a:pt x="1183" y="608"/>
                  <a:pt x="1183" y="608"/>
                </a:cubicBezTo>
                <a:cubicBezTo>
                  <a:pt x="1183" y="608"/>
                  <a:pt x="858" y="541"/>
                  <a:pt x="657" y="527"/>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9"/>
          <p:cNvSpPr/>
          <p:nvPr/>
        </p:nvSpPr>
        <p:spPr>
          <a:xfrm>
            <a:off x="6533281" y="1240262"/>
            <a:ext cx="67395" cy="67167"/>
          </a:xfrm>
          <a:custGeom>
            <a:avLst/>
            <a:gdLst/>
            <a:ahLst/>
            <a:cxnLst/>
            <a:rect l="l" t="t" r="r" b="b"/>
            <a:pathLst>
              <a:path w="592" h="590" extrusionOk="0">
                <a:moveTo>
                  <a:pt x="287" y="0"/>
                </a:moveTo>
                <a:cubicBezTo>
                  <a:pt x="287" y="0"/>
                  <a:pt x="266" y="136"/>
                  <a:pt x="262" y="263"/>
                </a:cubicBezTo>
                <a:cubicBezTo>
                  <a:pt x="163" y="269"/>
                  <a:pt x="1" y="304"/>
                  <a:pt x="1" y="304"/>
                </a:cubicBezTo>
                <a:cubicBezTo>
                  <a:pt x="1" y="304"/>
                  <a:pt x="137" y="325"/>
                  <a:pt x="262" y="328"/>
                </a:cubicBezTo>
                <a:cubicBezTo>
                  <a:pt x="265" y="457"/>
                  <a:pt x="288" y="590"/>
                  <a:pt x="288" y="590"/>
                </a:cubicBezTo>
                <a:cubicBezTo>
                  <a:pt x="288" y="590"/>
                  <a:pt x="322" y="427"/>
                  <a:pt x="329" y="328"/>
                </a:cubicBezTo>
                <a:cubicBezTo>
                  <a:pt x="459" y="326"/>
                  <a:pt x="592" y="302"/>
                  <a:pt x="592" y="302"/>
                </a:cubicBezTo>
                <a:cubicBezTo>
                  <a:pt x="592" y="302"/>
                  <a:pt x="429" y="268"/>
                  <a:pt x="329" y="262"/>
                </a:cubicBezTo>
                <a:cubicBezTo>
                  <a:pt x="322" y="162"/>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70" name="Google Shape;3170;p39"/>
          <p:cNvCxnSpPr/>
          <p:nvPr/>
        </p:nvCxnSpPr>
        <p:spPr>
          <a:xfrm>
            <a:off x="2042963" y="2593100"/>
            <a:ext cx="50961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953059-6C41-2280-E3BF-D58AB47B5F21}"/>
              </a:ext>
            </a:extLst>
          </p:cNvPr>
          <p:cNvSpPr txBox="1"/>
          <p:nvPr/>
        </p:nvSpPr>
        <p:spPr>
          <a:xfrm>
            <a:off x="309965" y="108487"/>
            <a:ext cx="8648055" cy="769441"/>
          </a:xfrm>
          <a:prstGeom prst="rect">
            <a:avLst/>
          </a:prstGeom>
          <a:noFill/>
        </p:spPr>
        <p:txBody>
          <a:bodyPr wrap="square" rtlCol="0">
            <a:spAutoFit/>
          </a:bodyPr>
          <a:lstStyle/>
          <a:p>
            <a:r>
              <a:rPr lang="en-US" sz="2200" b="1" dirty="0">
                <a:solidFill>
                  <a:schemeClr val="accent1">
                    <a:lumMod val="75000"/>
                  </a:schemeClr>
                </a:solidFill>
                <a:latin typeface="Patrick Hand" panose="00000500000000000000" pitchFamily="2" charset="0"/>
              </a:rPr>
              <a:t>Ex 4. </a:t>
            </a:r>
            <a:r>
              <a:rPr lang="en-US" sz="2200" b="1" dirty="0">
                <a:solidFill>
                  <a:srgbClr val="111409"/>
                </a:solidFill>
                <a:latin typeface="Patrick Hand" panose="00000500000000000000" pitchFamily="2" charset="0"/>
              </a:rPr>
              <a:t>Listen and repeat the sentences. Pay attention to the tones of the underlined words in each sentence.</a:t>
            </a:r>
          </a:p>
        </p:txBody>
      </p:sp>
      <p:pic>
        <p:nvPicPr>
          <p:cNvPr id="5" name="Track 75">
            <a:hlinkClick r:id="" action="ppaction://media"/>
            <a:extLst>
              <a:ext uri="{FF2B5EF4-FFF2-40B4-BE49-F238E27FC236}">
                <a16:creationId xmlns:a16="http://schemas.microsoft.com/office/drawing/2014/main" id="{FD6AFD24-27D8-89D9-6F71-577EB0B483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85074" y="469960"/>
            <a:ext cx="490935" cy="490935"/>
          </a:xfrm>
          <a:prstGeom prst="rect">
            <a:avLst/>
          </a:prstGeom>
        </p:spPr>
      </p:pic>
      <p:sp>
        <p:nvSpPr>
          <p:cNvPr id="6" name="Text Box 1">
            <a:extLst>
              <a:ext uri="{FF2B5EF4-FFF2-40B4-BE49-F238E27FC236}">
                <a16:creationId xmlns:a16="http://schemas.microsoft.com/office/drawing/2014/main" id="{C9039360-AD38-92BB-E584-8555B2457437}"/>
              </a:ext>
            </a:extLst>
          </p:cNvPr>
          <p:cNvSpPr txBox="1"/>
          <p:nvPr/>
        </p:nvSpPr>
        <p:spPr>
          <a:xfrm>
            <a:off x="309964" y="960895"/>
            <a:ext cx="8648055" cy="4048481"/>
          </a:xfrm>
          <a:prstGeom prst="rect">
            <a:avLst/>
          </a:prstGeom>
          <a:solidFill>
            <a:schemeClr val="accent5">
              <a:lumMod val="20000"/>
              <a:lumOff val="80000"/>
            </a:schemeClr>
          </a:solidFill>
        </p:spPr>
        <p:txBody>
          <a:bodyPr wrap="square" rtlCol="0" anchor="t">
            <a:spAutoFit/>
          </a:bodyPr>
          <a:lstStyle/>
          <a:p>
            <a:pPr>
              <a:lnSpc>
                <a:spcPct val="114000"/>
              </a:lnSpc>
            </a:pPr>
            <a:r>
              <a:rPr lang="en-US" sz="2400" b="1" dirty="0">
                <a:solidFill>
                  <a:srgbClr val="F26649"/>
                </a:solidFill>
                <a:latin typeface="Patrick Hand" panose="00000500000000000000" pitchFamily="2" charset="0"/>
              </a:rPr>
              <a:t>1.</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I’d like some </a:t>
            </a:r>
            <a:r>
              <a:rPr lang="en-US" sz="2400" b="1" u="sng" dirty="0">
                <a:latin typeface="Patrick Hand" panose="00000500000000000000" pitchFamily="2" charset="0"/>
              </a:rPr>
              <a:t>eggs</a:t>
            </a:r>
            <a:r>
              <a:rPr lang="en-US" sz="2400" b="1" dirty="0">
                <a:latin typeface="Patrick Hand" panose="00000500000000000000" pitchFamily="2" charset="0"/>
              </a:rPr>
              <a:t>    </a:t>
            </a:r>
            <a:r>
              <a:rPr lang="en-US" sz="2400" dirty="0">
                <a:latin typeface="Patrick Hand" panose="00000500000000000000" pitchFamily="2" charset="0"/>
              </a:rPr>
              <a:t>, some </a:t>
            </a:r>
            <a:r>
              <a:rPr lang="en-US" sz="2400" b="1" u="sng" dirty="0">
                <a:latin typeface="Patrick Hand" panose="00000500000000000000" pitchFamily="2" charset="0"/>
              </a:rPr>
              <a:t>milk</a:t>
            </a:r>
            <a:r>
              <a:rPr lang="en-US" sz="2400" b="1" dirty="0">
                <a:latin typeface="Patrick Hand" panose="00000500000000000000" pitchFamily="2" charset="0"/>
              </a:rPr>
              <a:t>    </a:t>
            </a:r>
            <a:r>
              <a:rPr lang="en-US" sz="2400" dirty="0">
                <a:latin typeface="Patrick Hand" panose="00000500000000000000" pitchFamily="2" charset="0"/>
              </a:rPr>
              <a:t>, some </a:t>
            </a:r>
            <a:r>
              <a:rPr lang="en-US" sz="2400" b="1" u="sng" dirty="0">
                <a:latin typeface="Patrick Hand" panose="00000500000000000000" pitchFamily="2" charset="0"/>
              </a:rPr>
              <a:t>cheese</a:t>
            </a:r>
            <a:r>
              <a:rPr lang="en-US" sz="2400" b="1" dirty="0">
                <a:latin typeface="Patrick Hand" panose="00000500000000000000" pitchFamily="2" charset="0"/>
              </a:rPr>
              <a:t>    </a:t>
            </a:r>
            <a:r>
              <a:rPr lang="en-US" sz="2400" dirty="0">
                <a:latin typeface="Patrick Hand" panose="00000500000000000000" pitchFamily="2" charset="0"/>
              </a:rPr>
              <a:t>, and some </a:t>
            </a:r>
            <a:r>
              <a:rPr lang="en-US" sz="2400" b="1" u="sng" dirty="0">
                <a:latin typeface="Patrick Hand" panose="00000500000000000000" pitchFamily="2" charset="0"/>
              </a:rPr>
              <a:t>bread</a:t>
            </a:r>
            <a:r>
              <a:rPr lang="en-US" sz="2400" b="1" dirty="0">
                <a:latin typeface="Patrick Hand" panose="00000500000000000000" pitchFamily="2" charset="0"/>
              </a:rPr>
              <a:t>    </a:t>
            </a:r>
            <a:r>
              <a:rPr lang="en-US" sz="2400" dirty="0">
                <a:latin typeface="Patrick Hand" panose="00000500000000000000" pitchFamily="2" charset="0"/>
              </a:rPr>
              <a:t>, please.</a:t>
            </a:r>
            <a:endParaRPr lang="en-US" sz="1200" dirty="0">
              <a:latin typeface="Patrick Hand" panose="00000500000000000000" pitchFamily="2" charset="0"/>
            </a:endParaRPr>
          </a:p>
          <a:p>
            <a:pPr>
              <a:lnSpc>
                <a:spcPct val="114000"/>
              </a:lnSpc>
            </a:pPr>
            <a:r>
              <a:rPr lang="en-US" sz="2400" b="1" dirty="0">
                <a:solidFill>
                  <a:srgbClr val="F26649"/>
                </a:solidFill>
                <a:latin typeface="Patrick Hand" panose="00000500000000000000" pitchFamily="2" charset="0"/>
              </a:rPr>
              <a:t>2.</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My father can speak four languages: </a:t>
            </a:r>
            <a:r>
              <a:rPr lang="en-US" sz="2400" b="1" u="sng" dirty="0">
                <a:latin typeface="Patrick Hand" panose="00000500000000000000" pitchFamily="2" charset="0"/>
              </a:rPr>
              <a:t>English</a:t>
            </a:r>
            <a:r>
              <a:rPr lang="en-US" sz="2400" b="1" dirty="0">
                <a:latin typeface="Patrick Hand" panose="00000500000000000000" pitchFamily="2" charset="0"/>
              </a:rPr>
              <a:t>     </a:t>
            </a:r>
            <a:r>
              <a:rPr lang="en-US" sz="2400" dirty="0">
                <a:latin typeface="Patrick Hand" panose="00000500000000000000" pitchFamily="2" charset="0"/>
              </a:rPr>
              <a:t>, </a:t>
            </a:r>
            <a:r>
              <a:rPr lang="en-US" sz="2400" b="1" u="sng" dirty="0">
                <a:latin typeface="Patrick Hand" panose="00000500000000000000" pitchFamily="2" charset="0"/>
              </a:rPr>
              <a:t>French</a:t>
            </a:r>
            <a:r>
              <a:rPr lang="en-US" sz="2400" b="1" dirty="0">
                <a:latin typeface="Patrick Hand" panose="00000500000000000000" pitchFamily="2" charset="0"/>
              </a:rPr>
              <a:t>     </a:t>
            </a:r>
            <a:r>
              <a:rPr lang="en-US" sz="2400" dirty="0">
                <a:latin typeface="Patrick Hand" panose="00000500000000000000" pitchFamily="2" charset="0"/>
              </a:rPr>
              <a:t>, </a:t>
            </a:r>
            <a:r>
              <a:rPr lang="en-US" sz="2400" b="1" u="sng" dirty="0">
                <a:latin typeface="Patrick Hand" panose="00000500000000000000" pitchFamily="2" charset="0"/>
              </a:rPr>
              <a:t>Russian</a:t>
            </a:r>
            <a:r>
              <a:rPr lang="en-US" sz="2400" b="1" dirty="0">
                <a:latin typeface="Patrick Hand" panose="00000500000000000000" pitchFamily="2" charset="0"/>
              </a:rPr>
              <a:t>     </a:t>
            </a:r>
            <a:r>
              <a:rPr lang="en-US" sz="2400" dirty="0">
                <a:latin typeface="Patrick Hand" panose="00000500000000000000" pitchFamily="2" charset="0"/>
              </a:rPr>
              <a:t>, and </a:t>
            </a:r>
            <a:r>
              <a:rPr lang="en-US" sz="2400" b="1" u="sng" dirty="0">
                <a:latin typeface="Patrick Hand" panose="00000500000000000000" pitchFamily="2" charset="0"/>
              </a:rPr>
              <a:t>Spanish</a:t>
            </a:r>
            <a:r>
              <a:rPr lang="en-US" sz="2400" b="1" dirty="0">
                <a:latin typeface="Patrick Hand" panose="00000500000000000000" pitchFamily="2" charset="0"/>
              </a:rPr>
              <a:t>     </a:t>
            </a:r>
            <a:r>
              <a:rPr lang="en-US" sz="2400" dirty="0">
                <a:latin typeface="Patrick Hand" panose="00000500000000000000" pitchFamily="2" charset="0"/>
              </a:rPr>
              <a:t>.</a:t>
            </a:r>
            <a:endParaRPr lang="en-US" sz="1200" dirty="0">
              <a:latin typeface="Patrick Hand" panose="00000500000000000000" pitchFamily="2" charset="0"/>
            </a:endParaRPr>
          </a:p>
          <a:p>
            <a:pPr>
              <a:lnSpc>
                <a:spcPct val="114000"/>
              </a:lnSpc>
            </a:pPr>
            <a:r>
              <a:rPr lang="en-US" sz="2400" b="1" dirty="0">
                <a:solidFill>
                  <a:srgbClr val="F26649"/>
                </a:solidFill>
                <a:latin typeface="Patrick Hand" panose="00000500000000000000" pitchFamily="2" charset="0"/>
              </a:rPr>
              <a:t>3.</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My </a:t>
            </a:r>
            <a:r>
              <a:rPr lang="en-US" sz="2400" dirty="0" err="1">
                <a:latin typeface="Patrick Hand" panose="00000500000000000000" pitchFamily="2" charset="0"/>
              </a:rPr>
              <a:t>favourite</a:t>
            </a:r>
            <a:r>
              <a:rPr lang="en-US" sz="2400" dirty="0">
                <a:latin typeface="Patrick Hand" panose="00000500000000000000" pitchFamily="2" charset="0"/>
              </a:rPr>
              <a:t> sports are </a:t>
            </a:r>
            <a:r>
              <a:rPr lang="en-US" sz="2400" b="1" u="sng" dirty="0">
                <a:latin typeface="Patrick Hand" panose="00000500000000000000" pitchFamily="2" charset="0"/>
              </a:rPr>
              <a:t>football</a:t>
            </a:r>
            <a:r>
              <a:rPr lang="en-US" sz="2400" b="1" dirty="0">
                <a:latin typeface="Patrick Hand" panose="00000500000000000000" pitchFamily="2" charset="0"/>
              </a:rPr>
              <a:t>     </a:t>
            </a:r>
            <a:r>
              <a:rPr lang="en-US" sz="2400" dirty="0">
                <a:latin typeface="Patrick Hand" panose="00000500000000000000" pitchFamily="2" charset="0"/>
              </a:rPr>
              <a:t>, </a:t>
            </a:r>
            <a:r>
              <a:rPr lang="en-US" sz="2400" b="1" u="sng" dirty="0">
                <a:latin typeface="Patrick Hand" panose="00000500000000000000" pitchFamily="2" charset="0"/>
              </a:rPr>
              <a:t>tennis</a:t>
            </a:r>
            <a:r>
              <a:rPr lang="en-US" sz="2400" b="1" dirty="0">
                <a:latin typeface="Patrick Hand" panose="00000500000000000000" pitchFamily="2" charset="0"/>
              </a:rPr>
              <a:t>     </a:t>
            </a:r>
            <a:r>
              <a:rPr lang="en-US" sz="2400" dirty="0">
                <a:latin typeface="Patrick Hand" panose="00000500000000000000" pitchFamily="2" charset="0"/>
              </a:rPr>
              <a:t>, </a:t>
            </a:r>
            <a:r>
              <a:rPr lang="en-US" sz="2400" b="1" u="sng" dirty="0">
                <a:latin typeface="Patrick Hand" panose="00000500000000000000" pitchFamily="2" charset="0"/>
              </a:rPr>
              <a:t>basketball</a:t>
            </a:r>
            <a:r>
              <a:rPr lang="en-US" sz="2400" b="1" dirty="0">
                <a:latin typeface="Patrick Hand" panose="00000500000000000000" pitchFamily="2" charset="0"/>
              </a:rPr>
              <a:t>     </a:t>
            </a:r>
            <a:r>
              <a:rPr lang="en-US" sz="2400" dirty="0">
                <a:latin typeface="Patrick Hand" panose="00000500000000000000" pitchFamily="2" charset="0"/>
              </a:rPr>
              <a:t>, and </a:t>
            </a:r>
            <a:r>
              <a:rPr lang="en-US" sz="2400" b="1" u="sng" dirty="0">
                <a:latin typeface="Patrick Hand" panose="00000500000000000000" pitchFamily="2" charset="0"/>
              </a:rPr>
              <a:t>volleyball</a:t>
            </a:r>
            <a:r>
              <a:rPr lang="en-US" sz="2400" b="1" dirty="0">
                <a:latin typeface="Patrick Hand" panose="00000500000000000000" pitchFamily="2" charset="0"/>
              </a:rPr>
              <a:t>     </a:t>
            </a:r>
            <a:r>
              <a:rPr lang="en-US" sz="2400" dirty="0">
                <a:latin typeface="Patrick Hand" panose="00000500000000000000" pitchFamily="2" charset="0"/>
              </a:rPr>
              <a:t>.</a:t>
            </a:r>
            <a:endParaRPr lang="en-US" sz="1200" dirty="0">
              <a:latin typeface="Patrick Hand" panose="00000500000000000000" pitchFamily="2" charset="0"/>
            </a:endParaRPr>
          </a:p>
          <a:p>
            <a:pPr>
              <a:lnSpc>
                <a:spcPct val="114000"/>
              </a:lnSpc>
            </a:pPr>
            <a:r>
              <a:rPr lang="en-US" sz="2400" b="1" dirty="0">
                <a:solidFill>
                  <a:srgbClr val="F26649"/>
                </a:solidFill>
                <a:latin typeface="Patrick Hand" panose="00000500000000000000" pitchFamily="2" charset="0"/>
              </a:rPr>
              <a:t>4</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My kitten is </a:t>
            </a:r>
            <a:r>
              <a:rPr lang="en-US" sz="2400" b="1" u="sng" dirty="0">
                <a:latin typeface="Patrick Hand" panose="00000500000000000000" pitchFamily="2" charset="0"/>
              </a:rPr>
              <a:t>cute</a:t>
            </a:r>
            <a:r>
              <a:rPr lang="en-US" sz="2400" b="1" dirty="0">
                <a:latin typeface="Patrick Hand" panose="00000500000000000000" pitchFamily="2" charset="0"/>
              </a:rPr>
              <a:t>     </a:t>
            </a:r>
            <a:r>
              <a:rPr lang="en-US" sz="2400" dirty="0">
                <a:latin typeface="Patrick Hand" panose="00000500000000000000" pitchFamily="2" charset="0"/>
              </a:rPr>
              <a:t>, </a:t>
            </a:r>
            <a:r>
              <a:rPr lang="en-US" sz="2400" b="1" u="sng" dirty="0">
                <a:latin typeface="Patrick Hand" panose="00000500000000000000" pitchFamily="2" charset="0"/>
              </a:rPr>
              <a:t>smart</a:t>
            </a:r>
            <a:r>
              <a:rPr lang="en-US" sz="2400" b="1" dirty="0">
                <a:latin typeface="Patrick Hand" panose="00000500000000000000" pitchFamily="2" charset="0"/>
              </a:rPr>
              <a:t>     </a:t>
            </a:r>
            <a:r>
              <a:rPr lang="en-US" sz="2400" dirty="0">
                <a:latin typeface="Patrick Hand" panose="00000500000000000000" pitchFamily="2" charset="0"/>
              </a:rPr>
              <a:t>, </a:t>
            </a:r>
            <a:r>
              <a:rPr lang="en-US" sz="2400" b="1" u="sng" dirty="0">
                <a:latin typeface="Patrick Hand" panose="00000500000000000000" pitchFamily="2" charset="0"/>
              </a:rPr>
              <a:t>playful</a:t>
            </a:r>
            <a:r>
              <a:rPr lang="en-US" sz="2400" b="1" dirty="0">
                <a:latin typeface="Patrick Hand" panose="00000500000000000000" pitchFamily="2" charset="0"/>
              </a:rPr>
              <a:t>     </a:t>
            </a:r>
            <a:r>
              <a:rPr lang="en-US" sz="2400" dirty="0">
                <a:latin typeface="Patrick Hand" panose="00000500000000000000" pitchFamily="2" charset="0"/>
              </a:rPr>
              <a:t>, and </a:t>
            </a:r>
            <a:r>
              <a:rPr lang="en-US" sz="2400" b="1" u="sng" dirty="0">
                <a:latin typeface="Patrick Hand" panose="00000500000000000000" pitchFamily="2" charset="0"/>
              </a:rPr>
              <a:t>noisy</a:t>
            </a:r>
            <a:r>
              <a:rPr lang="en-US" sz="2400" b="1" dirty="0">
                <a:latin typeface="Patrick Hand" panose="00000500000000000000" pitchFamily="2" charset="0"/>
              </a:rPr>
              <a:t>     </a:t>
            </a:r>
            <a:r>
              <a:rPr lang="en-US" sz="2400" dirty="0">
                <a:latin typeface="Patrick Hand" panose="00000500000000000000" pitchFamily="2" charset="0"/>
              </a:rPr>
              <a:t>.</a:t>
            </a:r>
            <a:endParaRPr lang="en-US" sz="1200" dirty="0">
              <a:latin typeface="Patrick Hand" panose="00000500000000000000" pitchFamily="2" charset="0"/>
            </a:endParaRPr>
          </a:p>
          <a:p>
            <a:pPr>
              <a:lnSpc>
                <a:spcPct val="114000"/>
              </a:lnSpc>
            </a:pPr>
            <a:r>
              <a:rPr lang="en-US" sz="2400" b="1" dirty="0">
                <a:solidFill>
                  <a:srgbClr val="F26649"/>
                </a:solidFill>
                <a:latin typeface="Patrick Hand" panose="00000500000000000000" pitchFamily="2" charset="0"/>
              </a:rPr>
              <a:t>5.</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The outer planets, which are made up mostly of gas, include </a:t>
            </a:r>
            <a:r>
              <a:rPr lang="en-US" sz="2400" b="1" u="sng" dirty="0">
                <a:latin typeface="Patrick Hand" panose="00000500000000000000" pitchFamily="2" charset="0"/>
              </a:rPr>
              <a:t>Jupiter</a:t>
            </a:r>
            <a:r>
              <a:rPr lang="en-US" sz="2400" b="1" dirty="0">
                <a:latin typeface="Patrick Hand" panose="00000500000000000000" pitchFamily="2" charset="0"/>
              </a:rPr>
              <a:t>     </a:t>
            </a:r>
            <a:r>
              <a:rPr lang="en-US" sz="2400" dirty="0">
                <a:latin typeface="Patrick Hand" panose="00000500000000000000" pitchFamily="2" charset="0"/>
              </a:rPr>
              <a:t>, </a:t>
            </a:r>
            <a:r>
              <a:rPr lang="en-US" sz="2400" b="1" u="sng" dirty="0">
                <a:latin typeface="Patrick Hand" panose="00000500000000000000" pitchFamily="2" charset="0"/>
              </a:rPr>
              <a:t>Saturn</a:t>
            </a:r>
            <a:r>
              <a:rPr lang="en-US" sz="2400" b="1" dirty="0">
                <a:latin typeface="Patrick Hand" panose="00000500000000000000" pitchFamily="2" charset="0"/>
              </a:rPr>
              <a:t>     </a:t>
            </a:r>
            <a:r>
              <a:rPr lang="en-US" sz="2400" dirty="0">
                <a:latin typeface="Patrick Hand" panose="00000500000000000000" pitchFamily="2" charset="0"/>
              </a:rPr>
              <a:t>, </a:t>
            </a:r>
            <a:r>
              <a:rPr lang="en-US" sz="2400" b="1" u="sng" dirty="0">
                <a:latin typeface="Patrick Hand" panose="00000500000000000000" pitchFamily="2" charset="0"/>
              </a:rPr>
              <a:t>Uranus</a:t>
            </a:r>
            <a:r>
              <a:rPr lang="en-US" sz="2400" b="1" dirty="0">
                <a:latin typeface="Patrick Hand" panose="00000500000000000000" pitchFamily="2" charset="0"/>
              </a:rPr>
              <a:t>     </a:t>
            </a:r>
            <a:r>
              <a:rPr lang="en-US" sz="2400" dirty="0">
                <a:latin typeface="Patrick Hand" panose="00000500000000000000" pitchFamily="2" charset="0"/>
              </a:rPr>
              <a:t>, and </a:t>
            </a:r>
            <a:r>
              <a:rPr lang="en-US" sz="2400" b="1" u="sng" dirty="0">
                <a:latin typeface="Patrick Hand" panose="00000500000000000000" pitchFamily="2" charset="0"/>
              </a:rPr>
              <a:t>Neptune</a:t>
            </a:r>
            <a:r>
              <a:rPr lang="en-US" sz="2400" b="1" dirty="0">
                <a:latin typeface="Patrick Hand" panose="00000500000000000000" pitchFamily="2" charset="0"/>
              </a:rPr>
              <a:t>     </a:t>
            </a:r>
            <a:r>
              <a:rPr lang="en-US" sz="2400" dirty="0">
                <a:latin typeface="Patrick Hand" panose="00000500000000000000" pitchFamily="2" charset="0"/>
              </a:rPr>
              <a:t>.</a:t>
            </a:r>
          </a:p>
          <a:p>
            <a:pPr>
              <a:lnSpc>
                <a:spcPct val="114000"/>
              </a:lnSpc>
            </a:pPr>
            <a:endParaRPr lang="en-US" sz="1000" dirty="0">
              <a:latin typeface="Patrick Hand" panose="00000500000000000000" pitchFamily="2" charset="0"/>
            </a:endParaRPr>
          </a:p>
        </p:txBody>
      </p:sp>
      <p:sp>
        <p:nvSpPr>
          <p:cNvPr id="3" name="TextBox 2">
            <a:extLst>
              <a:ext uri="{FF2B5EF4-FFF2-40B4-BE49-F238E27FC236}">
                <a16:creationId xmlns:a16="http://schemas.microsoft.com/office/drawing/2014/main" id="{44BE3FF2-543F-9BCF-F916-665C0360BBEA}"/>
              </a:ext>
            </a:extLst>
          </p:cNvPr>
          <p:cNvSpPr txBox="1"/>
          <p:nvPr/>
        </p:nvSpPr>
        <p:spPr>
          <a:xfrm>
            <a:off x="2515749" y="977791"/>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4" name="TextBox 3">
            <a:extLst>
              <a:ext uri="{FF2B5EF4-FFF2-40B4-BE49-F238E27FC236}">
                <a16:creationId xmlns:a16="http://schemas.microsoft.com/office/drawing/2014/main" id="{95AA3C59-98FE-4638-5866-FE23D192F670}"/>
              </a:ext>
            </a:extLst>
          </p:cNvPr>
          <p:cNvSpPr txBox="1"/>
          <p:nvPr/>
        </p:nvSpPr>
        <p:spPr>
          <a:xfrm>
            <a:off x="7955986" y="960895"/>
            <a:ext cx="470748" cy="523220"/>
          </a:xfrm>
          <a:prstGeom prst="rect">
            <a:avLst/>
          </a:prstGeom>
          <a:noFill/>
        </p:spPr>
        <p:txBody>
          <a:bodyPr wrap="square">
            <a:spAutoFit/>
          </a:bodyPr>
          <a:lstStyle/>
          <a:p>
            <a:r>
              <a:rPr lang="en-US" sz="2800" b="1" dirty="0">
                <a:solidFill>
                  <a:srgbClr val="C00000"/>
                </a:solidFill>
                <a:latin typeface="Patrick Hand" panose="00000500000000000000" pitchFamily="2" charset="0"/>
                <a:sym typeface="Wingdings 3" panose="05040102010807070707" pitchFamily="18" charset="2"/>
              </a:rPr>
              <a:t></a:t>
            </a:r>
            <a:endParaRPr lang="en-US" sz="2800" dirty="0">
              <a:solidFill>
                <a:srgbClr val="C00000"/>
              </a:solidFill>
            </a:endParaRPr>
          </a:p>
        </p:txBody>
      </p:sp>
      <p:sp>
        <p:nvSpPr>
          <p:cNvPr id="7" name="TextBox 6">
            <a:extLst>
              <a:ext uri="{FF2B5EF4-FFF2-40B4-BE49-F238E27FC236}">
                <a16:creationId xmlns:a16="http://schemas.microsoft.com/office/drawing/2014/main" id="{89AA02BC-A4D4-912E-E8AD-6125095A1D2E}"/>
              </a:ext>
            </a:extLst>
          </p:cNvPr>
          <p:cNvSpPr txBox="1"/>
          <p:nvPr/>
        </p:nvSpPr>
        <p:spPr>
          <a:xfrm>
            <a:off x="4101135" y="977791"/>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8" name="TextBox 7">
            <a:extLst>
              <a:ext uri="{FF2B5EF4-FFF2-40B4-BE49-F238E27FC236}">
                <a16:creationId xmlns:a16="http://schemas.microsoft.com/office/drawing/2014/main" id="{B16274E2-E98F-9993-213A-A1E7283B801E}"/>
              </a:ext>
            </a:extLst>
          </p:cNvPr>
          <p:cNvSpPr txBox="1"/>
          <p:nvPr/>
        </p:nvSpPr>
        <p:spPr>
          <a:xfrm>
            <a:off x="5842111" y="977791"/>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9" name="TextBox 8">
            <a:extLst>
              <a:ext uri="{FF2B5EF4-FFF2-40B4-BE49-F238E27FC236}">
                <a16:creationId xmlns:a16="http://schemas.microsoft.com/office/drawing/2014/main" id="{60FE9E67-1AC0-C5BF-D626-D3CDC9122096}"/>
              </a:ext>
            </a:extLst>
          </p:cNvPr>
          <p:cNvSpPr txBox="1"/>
          <p:nvPr/>
        </p:nvSpPr>
        <p:spPr>
          <a:xfrm>
            <a:off x="5505303" y="1785058"/>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10" name="TextBox 9">
            <a:extLst>
              <a:ext uri="{FF2B5EF4-FFF2-40B4-BE49-F238E27FC236}">
                <a16:creationId xmlns:a16="http://schemas.microsoft.com/office/drawing/2014/main" id="{CBFF876C-9CD8-67F7-8AB4-0E9409CE2E92}"/>
              </a:ext>
            </a:extLst>
          </p:cNvPr>
          <p:cNvSpPr txBox="1"/>
          <p:nvPr/>
        </p:nvSpPr>
        <p:spPr>
          <a:xfrm>
            <a:off x="6760913" y="1785058"/>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11" name="TextBox 10">
            <a:extLst>
              <a:ext uri="{FF2B5EF4-FFF2-40B4-BE49-F238E27FC236}">
                <a16:creationId xmlns:a16="http://schemas.microsoft.com/office/drawing/2014/main" id="{3DF9C5D6-D1B2-F37D-9BE7-D9E7190D9130}"/>
              </a:ext>
            </a:extLst>
          </p:cNvPr>
          <p:cNvSpPr txBox="1"/>
          <p:nvPr/>
        </p:nvSpPr>
        <p:spPr>
          <a:xfrm>
            <a:off x="8016523" y="1817874"/>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12" name="TextBox 11">
            <a:extLst>
              <a:ext uri="{FF2B5EF4-FFF2-40B4-BE49-F238E27FC236}">
                <a16:creationId xmlns:a16="http://schemas.microsoft.com/office/drawing/2014/main" id="{2765DC64-2B2C-6310-4EDE-1BFEB2F3D5FA}"/>
              </a:ext>
            </a:extLst>
          </p:cNvPr>
          <p:cNvSpPr txBox="1"/>
          <p:nvPr/>
        </p:nvSpPr>
        <p:spPr>
          <a:xfrm>
            <a:off x="1661091" y="2198176"/>
            <a:ext cx="470748" cy="523220"/>
          </a:xfrm>
          <a:prstGeom prst="rect">
            <a:avLst/>
          </a:prstGeom>
          <a:noFill/>
        </p:spPr>
        <p:txBody>
          <a:bodyPr wrap="square">
            <a:spAutoFit/>
          </a:bodyPr>
          <a:lstStyle/>
          <a:p>
            <a:r>
              <a:rPr lang="en-US" sz="2800" b="1" dirty="0">
                <a:solidFill>
                  <a:srgbClr val="C00000"/>
                </a:solidFill>
                <a:latin typeface="Patrick Hand" panose="00000500000000000000" pitchFamily="2" charset="0"/>
                <a:sym typeface="Wingdings 3" panose="05040102010807070707" pitchFamily="18" charset="2"/>
              </a:rPr>
              <a:t></a:t>
            </a:r>
            <a:endParaRPr lang="en-US" sz="2800" dirty="0">
              <a:solidFill>
                <a:srgbClr val="C00000"/>
              </a:solidFill>
            </a:endParaRPr>
          </a:p>
        </p:txBody>
      </p:sp>
      <p:sp>
        <p:nvSpPr>
          <p:cNvPr id="13" name="TextBox 12">
            <a:extLst>
              <a:ext uri="{FF2B5EF4-FFF2-40B4-BE49-F238E27FC236}">
                <a16:creationId xmlns:a16="http://schemas.microsoft.com/office/drawing/2014/main" id="{964D50A3-5138-EA9C-64F6-9352A2C4A643}"/>
              </a:ext>
            </a:extLst>
          </p:cNvPr>
          <p:cNvSpPr txBox="1"/>
          <p:nvPr/>
        </p:nvSpPr>
        <p:spPr>
          <a:xfrm>
            <a:off x="4163243" y="2649241"/>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14" name="TextBox 13">
            <a:extLst>
              <a:ext uri="{FF2B5EF4-FFF2-40B4-BE49-F238E27FC236}">
                <a16:creationId xmlns:a16="http://schemas.microsoft.com/office/drawing/2014/main" id="{65F32E79-DFE3-2EA6-1AA2-FC7F35F76638}"/>
              </a:ext>
            </a:extLst>
          </p:cNvPr>
          <p:cNvSpPr txBox="1"/>
          <p:nvPr/>
        </p:nvSpPr>
        <p:spPr>
          <a:xfrm>
            <a:off x="5371363" y="2646411"/>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15" name="TextBox 14">
            <a:extLst>
              <a:ext uri="{FF2B5EF4-FFF2-40B4-BE49-F238E27FC236}">
                <a16:creationId xmlns:a16="http://schemas.microsoft.com/office/drawing/2014/main" id="{91B62731-1215-8FFE-662E-C1E707613F72}"/>
              </a:ext>
            </a:extLst>
          </p:cNvPr>
          <p:cNvSpPr txBox="1"/>
          <p:nvPr/>
        </p:nvSpPr>
        <p:spPr>
          <a:xfrm>
            <a:off x="6929317" y="2668273"/>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16" name="TextBox 15">
            <a:extLst>
              <a:ext uri="{FF2B5EF4-FFF2-40B4-BE49-F238E27FC236}">
                <a16:creationId xmlns:a16="http://schemas.microsoft.com/office/drawing/2014/main" id="{E021B07E-BD8C-9551-B598-B0103A802001}"/>
              </a:ext>
            </a:extLst>
          </p:cNvPr>
          <p:cNvSpPr txBox="1"/>
          <p:nvPr/>
        </p:nvSpPr>
        <p:spPr>
          <a:xfrm>
            <a:off x="1425717" y="3008382"/>
            <a:ext cx="470748" cy="523220"/>
          </a:xfrm>
          <a:prstGeom prst="rect">
            <a:avLst/>
          </a:prstGeom>
          <a:noFill/>
        </p:spPr>
        <p:txBody>
          <a:bodyPr wrap="square">
            <a:spAutoFit/>
          </a:bodyPr>
          <a:lstStyle/>
          <a:p>
            <a:r>
              <a:rPr lang="en-US" sz="2800" b="1" dirty="0">
                <a:solidFill>
                  <a:srgbClr val="C00000"/>
                </a:solidFill>
                <a:latin typeface="Patrick Hand" panose="00000500000000000000" pitchFamily="2" charset="0"/>
                <a:sym typeface="Wingdings 3" panose="05040102010807070707" pitchFamily="18" charset="2"/>
              </a:rPr>
              <a:t></a:t>
            </a:r>
            <a:endParaRPr lang="en-US" sz="2800" dirty="0">
              <a:solidFill>
                <a:srgbClr val="C00000"/>
              </a:solidFill>
            </a:endParaRPr>
          </a:p>
        </p:txBody>
      </p:sp>
      <p:sp>
        <p:nvSpPr>
          <p:cNvPr id="17" name="TextBox 16">
            <a:extLst>
              <a:ext uri="{FF2B5EF4-FFF2-40B4-BE49-F238E27FC236}">
                <a16:creationId xmlns:a16="http://schemas.microsoft.com/office/drawing/2014/main" id="{D071C061-D73E-38E9-816A-65AF062D277D}"/>
              </a:ext>
            </a:extLst>
          </p:cNvPr>
          <p:cNvSpPr txBox="1"/>
          <p:nvPr/>
        </p:nvSpPr>
        <p:spPr>
          <a:xfrm>
            <a:off x="2439148" y="3452570"/>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18" name="TextBox 17">
            <a:extLst>
              <a:ext uri="{FF2B5EF4-FFF2-40B4-BE49-F238E27FC236}">
                <a16:creationId xmlns:a16="http://schemas.microsoft.com/office/drawing/2014/main" id="{78CA97C8-E9D0-07F0-2414-E0B0CDB9FE95}"/>
              </a:ext>
            </a:extLst>
          </p:cNvPr>
          <p:cNvSpPr txBox="1"/>
          <p:nvPr/>
        </p:nvSpPr>
        <p:spPr>
          <a:xfrm>
            <a:off x="3601279" y="3470404"/>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19" name="TextBox 18">
            <a:extLst>
              <a:ext uri="{FF2B5EF4-FFF2-40B4-BE49-F238E27FC236}">
                <a16:creationId xmlns:a16="http://schemas.microsoft.com/office/drawing/2014/main" id="{A871FEB1-D080-73A5-5591-F93233FADC8D}"/>
              </a:ext>
            </a:extLst>
          </p:cNvPr>
          <p:cNvSpPr txBox="1"/>
          <p:nvPr/>
        </p:nvSpPr>
        <p:spPr>
          <a:xfrm>
            <a:off x="4863817" y="3470404"/>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21" name="TextBox 20">
            <a:extLst>
              <a:ext uri="{FF2B5EF4-FFF2-40B4-BE49-F238E27FC236}">
                <a16:creationId xmlns:a16="http://schemas.microsoft.com/office/drawing/2014/main" id="{DF935849-3F13-01FA-B8CB-01E8F2A2C924}"/>
              </a:ext>
            </a:extLst>
          </p:cNvPr>
          <p:cNvSpPr txBox="1"/>
          <p:nvPr/>
        </p:nvSpPr>
        <p:spPr>
          <a:xfrm>
            <a:off x="6343855" y="3452570"/>
            <a:ext cx="470748" cy="523220"/>
          </a:xfrm>
          <a:prstGeom prst="rect">
            <a:avLst/>
          </a:prstGeom>
          <a:noFill/>
        </p:spPr>
        <p:txBody>
          <a:bodyPr wrap="square">
            <a:spAutoFit/>
          </a:bodyPr>
          <a:lstStyle/>
          <a:p>
            <a:r>
              <a:rPr lang="en-US" sz="2800" b="1" dirty="0">
                <a:solidFill>
                  <a:srgbClr val="C00000"/>
                </a:solidFill>
                <a:latin typeface="Patrick Hand" panose="00000500000000000000" pitchFamily="2" charset="0"/>
                <a:sym typeface="Wingdings 3" panose="05040102010807070707" pitchFamily="18" charset="2"/>
              </a:rPr>
              <a:t></a:t>
            </a:r>
            <a:endParaRPr lang="en-US" sz="2800" dirty="0">
              <a:solidFill>
                <a:srgbClr val="C00000"/>
              </a:solidFill>
            </a:endParaRPr>
          </a:p>
        </p:txBody>
      </p:sp>
      <p:sp>
        <p:nvSpPr>
          <p:cNvPr id="22" name="TextBox 21">
            <a:extLst>
              <a:ext uri="{FF2B5EF4-FFF2-40B4-BE49-F238E27FC236}">
                <a16:creationId xmlns:a16="http://schemas.microsoft.com/office/drawing/2014/main" id="{A80B72C5-F748-9E2D-EC1F-EBFA544D0EF8}"/>
              </a:ext>
            </a:extLst>
          </p:cNvPr>
          <p:cNvSpPr txBox="1"/>
          <p:nvPr/>
        </p:nvSpPr>
        <p:spPr>
          <a:xfrm>
            <a:off x="7955986" y="3920995"/>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23" name="TextBox 22">
            <a:extLst>
              <a:ext uri="{FF2B5EF4-FFF2-40B4-BE49-F238E27FC236}">
                <a16:creationId xmlns:a16="http://schemas.microsoft.com/office/drawing/2014/main" id="{CC98681F-4AB0-7D2C-5386-D65D34B8BB28}"/>
              </a:ext>
            </a:extLst>
          </p:cNvPr>
          <p:cNvSpPr txBox="1"/>
          <p:nvPr/>
        </p:nvSpPr>
        <p:spPr>
          <a:xfrm>
            <a:off x="1095403" y="4298121"/>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24" name="TextBox 23">
            <a:extLst>
              <a:ext uri="{FF2B5EF4-FFF2-40B4-BE49-F238E27FC236}">
                <a16:creationId xmlns:a16="http://schemas.microsoft.com/office/drawing/2014/main" id="{933BC2F9-D7BB-67A1-9377-1D5BB6B7F5F0}"/>
              </a:ext>
            </a:extLst>
          </p:cNvPr>
          <p:cNvSpPr txBox="1"/>
          <p:nvPr/>
        </p:nvSpPr>
        <p:spPr>
          <a:xfrm>
            <a:off x="2393851" y="4316849"/>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25" name="TextBox 24">
            <a:extLst>
              <a:ext uri="{FF2B5EF4-FFF2-40B4-BE49-F238E27FC236}">
                <a16:creationId xmlns:a16="http://schemas.microsoft.com/office/drawing/2014/main" id="{00454310-B394-947B-140E-505B35A82702}"/>
              </a:ext>
            </a:extLst>
          </p:cNvPr>
          <p:cNvSpPr txBox="1"/>
          <p:nvPr/>
        </p:nvSpPr>
        <p:spPr>
          <a:xfrm>
            <a:off x="4187572" y="4298121"/>
            <a:ext cx="470748" cy="523220"/>
          </a:xfrm>
          <a:prstGeom prst="rect">
            <a:avLst/>
          </a:prstGeom>
          <a:noFill/>
        </p:spPr>
        <p:txBody>
          <a:bodyPr wrap="square">
            <a:spAutoFit/>
          </a:bodyPr>
          <a:lstStyle/>
          <a:p>
            <a:r>
              <a:rPr lang="en-US" sz="2800" b="1" dirty="0">
                <a:solidFill>
                  <a:srgbClr val="C00000"/>
                </a:solidFill>
                <a:latin typeface="Patrick Hand" panose="00000500000000000000" pitchFamily="2" charset="0"/>
                <a:sym typeface="Wingdings 3" panose="05040102010807070707" pitchFamily="18" charset="2"/>
              </a:rPr>
              <a:t></a:t>
            </a:r>
            <a:endParaRPr lang="en-US" sz="2800" dirty="0">
              <a:solidFill>
                <a:srgbClr val="C00000"/>
              </a:solidFill>
            </a:endParaRPr>
          </a:p>
        </p:txBody>
      </p:sp>
    </p:spTree>
    <p:extLst>
      <p:ext uri="{BB962C8B-B14F-4D97-AF65-F5344CB8AC3E}">
        <p14:creationId xmlns:p14="http://schemas.microsoft.com/office/powerpoint/2010/main" val="369220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26" presetClass="emph" presetSubtype="0" fill="hold" grpId="1" nodeType="with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8"/>
                                        </p:tgtEl>
                                      </p:cBhvr>
                                    </p:animEffect>
                                    <p:animScale>
                                      <p:cBhvr>
                                        <p:cTn id="26" dur="250" autoRev="1" fill="hold"/>
                                        <p:tgtEl>
                                          <p:spTgt spid="8"/>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26" presetClass="emph" presetSubtype="0" fill="hold" grpId="1" nodeType="withEffect">
                                  <p:stCondLst>
                                    <p:cond delay="0"/>
                                  </p:stCondLst>
                                  <p:childTnLst>
                                    <p:animEffect transition="out" filter="fade">
                                      <p:cBhvr>
                                        <p:cTn id="33" dur="500" tmFilter="0, 0; .2, .5; .8, .5; 1, 0"/>
                                        <p:tgtEl>
                                          <p:spTgt spid="4"/>
                                        </p:tgtEl>
                                      </p:cBhvr>
                                    </p:animEffect>
                                    <p:animScale>
                                      <p:cBhvr>
                                        <p:cTn id="34" dur="250" autoRev="1" fill="hold"/>
                                        <p:tgtEl>
                                          <p:spTgt spid="4"/>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26" presetClass="emph" presetSubtype="0" fill="hold" grpId="1" nodeType="withEffect">
                                  <p:stCondLst>
                                    <p:cond delay="0"/>
                                  </p:stCondLst>
                                  <p:childTnLst>
                                    <p:animEffect transition="out" filter="fade">
                                      <p:cBhvr>
                                        <p:cTn id="41" dur="500" tmFilter="0, 0; .2, .5; .8, .5; 1, 0"/>
                                        <p:tgtEl>
                                          <p:spTgt spid="9"/>
                                        </p:tgtEl>
                                      </p:cBhvr>
                                    </p:animEffect>
                                    <p:animScale>
                                      <p:cBhvr>
                                        <p:cTn id="42" dur="250" autoRev="1" fill="hold"/>
                                        <p:tgtEl>
                                          <p:spTgt spid="9"/>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26" presetClass="emph" presetSubtype="0" fill="hold" grpId="1" nodeType="withEffect">
                                  <p:stCondLst>
                                    <p:cond delay="0"/>
                                  </p:stCondLst>
                                  <p:childTnLst>
                                    <p:animEffect transition="out" filter="fade">
                                      <p:cBhvr>
                                        <p:cTn id="49" dur="500" tmFilter="0, 0; .2, .5; .8, .5; 1, 0"/>
                                        <p:tgtEl>
                                          <p:spTgt spid="10"/>
                                        </p:tgtEl>
                                      </p:cBhvr>
                                    </p:animEffect>
                                    <p:animScale>
                                      <p:cBhvr>
                                        <p:cTn id="50" dur="250" autoRev="1" fill="hold"/>
                                        <p:tgtEl>
                                          <p:spTgt spid="10"/>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26" presetClass="emph" presetSubtype="0" fill="hold" grpId="1" nodeType="withEffect">
                                  <p:stCondLst>
                                    <p:cond delay="0"/>
                                  </p:stCondLst>
                                  <p:childTnLst>
                                    <p:animEffect transition="out" filter="fade">
                                      <p:cBhvr>
                                        <p:cTn id="57" dur="500" tmFilter="0, 0; .2, .5; .8, .5; 1, 0"/>
                                        <p:tgtEl>
                                          <p:spTgt spid="11"/>
                                        </p:tgtEl>
                                      </p:cBhvr>
                                    </p:animEffect>
                                    <p:animScale>
                                      <p:cBhvr>
                                        <p:cTn id="58" dur="250" autoRev="1" fill="hold"/>
                                        <p:tgtEl>
                                          <p:spTgt spid="11"/>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par>
                                <p:cTn id="64" presetID="26" presetClass="emph" presetSubtype="0" fill="hold" grpId="1" nodeType="withEffect">
                                  <p:stCondLst>
                                    <p:cond delay="0"/>
                                  </p:stCondLst>
                                  <p:childTnLst>
                                    <p:animEffect transition="out" filter="fade">
                                      <p:cBhvr>
                                        <p:cTn id="65" dur="500" tmFilter="0, 0; .2, .5; .8, .5; 1, 0"/>
                                        <p:tgtEl>
                                          <p:spTgt spid="12"/>
                                        </p:tgtEl>
                                      </p:cBhvr>
                                    </p:animEffect>
                                    <p:animScale>
                                      <p:cBhvr>
                                        <p:cTn id="66" dur="250" autoRev="1" fill="hold"/>
                                        <p:tgtEl>
                                          <p:spTgt spid="12"/>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par>
                                <p:cTn id="72" presetID="26" presetClass="emph" presetSubtype="0" fill="hold" grpId="1" nodeType="withEffect">
                                  <p:stCondLst>
                                    <p:cond delay="0"/>
                                  </p:stCondLst>
                                  <p:childTnLst>
                                    <p:animEffect transition="out" filter="fade">
                                      <p:cBhvr>
                                        <p:cTn id="73" dur="500" tmFilter="0, 0; .2, .5; .8, .5; 1, 0"/>
                                        <p:tgtEl>
                                          <p:spTgt spid="13"/>
                                        </p:tgtEl>
                                      </p:cBhvr>
                                    </p:animEffect>
                                    <p:animScale>
                                      <p:cBhvr>
                                        <p:cTn id="74" dur="250" autoRev="1" fill="hold"/>
                                        <p:tgtEl>
                                          <p:spTgt spid="13"/>
                                        </p:tgtEl>
                                      </p:cBhvr>
                                      <p:by x="105000" y="105000"/>
                                    </p:animScale>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500"/>
                                        <p:tgtEl>
                                          <p:spTgt spid="14"/>
                                        </p:tgtEl>
                                      </p:cBhvr>
                                    </p:animEffect>
                                  </p:childTnLst>
                                </p:cTn>
                              </p:par>
                              <p:par>
                                <p:cTn id="80" presetID="26" presetClass="emph" presetSubtype="0" fill="hold" grpId="1" nodeType="withEffect">
                                  <p:stCondLst>
                                    <p:cond delay="0"/>
                                  </p:stCondLst>
                                  <p:childTnLst>
                                    <p:animEffect transition="out" filter="fade">
                                      <p:cBhvr>
                                        <p:cTn id="81" dur="500" tmFilter="0, 0; .2, .5; .8, .5; 1, 0"/>
                                        <p:tgtEl>
                                          <p:spTgt spid="14"/>
                                        </p:tgtEl>
                                      </p:cBhvr>
                                    </p:animEffect>
                                    <p:animScale>
                                      <p:cBhvr>
                                        <p:cTn id="82" dur="250" autoRev="1" fill="hold"/>
                                        <p:tgtEl>
                                          <p:spTgt spid="14"/>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fade">
                                      <p:cBhvr>
                                        <p:cTn id="87" dur="500"/>
                                        <p:tgtEl>
                                          <p:spTgt spid="15"/>
                                        </p:tgtEl>
                                      </p:cBhvr>
                                    </p:animEffect>
                                  </p:childTnLst>
                                </p:cTn>
                              </p:par>
                              <p:par>
                                <p:cTn id="88" presetID="26" presetClass="emph" presetSubtype="0" fill="hold" grpId="1" nodeType="withEffect">
                                  <p:stCondLst>
                                    <p:cond delay="0"/>
                                  </p:stCondLst>
                                  <p:childTnLst>
                                    <p:animEffect transition="out" filter="fade">
                                      <p:cBhvr>
                                        <p:cTn id="89" dur="500" tmFilter="0, 0; .2, .5; .8, .5; 1, 0"/>
                                        <p:tgtEl>
                                          <p:spTgt spid="15"/>
                                        </p:tgtEl>
                                      </p:cBhvr>
                                    </p:animEffect>
                                    <p:animScale>
                                      <p:cBhvr>
                                        <p:cTn id="90" dur="250" autoRev="1" fill="hold"/>
                                        <p:tgtEl>
                                          <p:spTgt spid="15"/>
                                        </p:tgtEl>
                                      </p:cBhvr>
                                      <p:by x="105000" y="105000"/>
                                    </p:animScale>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fade">
                                      <p:cBhvr>
                                        <p:cTn id="95" dur="500"/>
                                        <p:tgtEl>
                                          <p:spTgt spid="16"/>
                                        </p:tgtEl>
                                      </p:cBhvr>
                                    </p:animEffect>
                                  </p:childTnLst>
                                </p:cTn>
                              </p:par>
                              <p:par>
                                <p:cTn id="96" presetID="26" presetClass="emph" presetSubtype="0" fill="hold" grpId="1" nodeType="withEffect">
                                  <p:stCondLst>
                                    <p:cond delay="0"/>
                                  </p:stCondLst>
                                  <p:childTnLst>
                                    <p:animEffect transition="out" filter="fade">
                                      <p:cBhvr>
                                        <p:cTn id="97" dur="500" tmFilter="0, 0; .2, .5; .8, .5; 1, 0"/>
                                        <p:tgtEl>
                                          <p:spTgt spid="16"/>
                                        </p:tgtEl>
                                      </p:cBhvr>
                                    </p:animEffect>
                                    <p:animScale>
                                      <p:cBhvr>
                                        <p:cTn id="98" dur="250" autoRev="1" fill="hold"/>
                                        <p:tgtEl>
                                          <p:spTgt spid="16"/>
                                        </p:tgtEl>
                                      </p:cBhvr>
                                      <p:by x="105000" y="105000"/>
                                    </p:animScale>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fade">
                                      <p:cBhvr>
                                        <p:cTn id="103" dur="500"/>
                                        <p:tgtEl>
                                          <p:spTgt spid="17"/>
                                        </p:tgtEl>
                                      </p:cBhvr>
                                    </p:animEffect>
                                  </p:childTnLst>
                                </p:cTn>
                              </p:par>
                              <p:par>
                                <p:cTn id="104" presetID="26" presetClass="emph" presetSubtype="0" fill="hold" grpId="1" nodeType="withEffect">
                                  <p:stCondLst>
                                    <p:cond delay="0"/>
                                  </p:stCondLst>
                                  <p:childTnLst>
                                    <p:animEffect transition="out" filter="fade">
                                      <p:cBhvr>
                                        <p:cTn id="105" dur="500" tmFilter="0, 0; .2, .5; .8, .5; 1, 0"/>
                                        <p:tgtEl>
                                          <p:spTgt spid="17"/>
                                        </p:tgtEl>
                                      </p:cBhvr>
                                    </p:animEffect>
                                    <p:animScale>
                                      <p:cBhvr>
                                        <p:cTn id="106" dur="250" autoRev="1" fill="hold"/>
                                        <p:tgtEl>
                                          <p:spTgt spid="17"/>
                                        </p:tgtEl>
                                      </p:cBhvr>
                                      <p:by x="105000" y="105000"/>
                                    </p:animScale>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18"/>
                                        </p:tgtEl>
                                        <p:attrNameLst>
                                          <p:attrName>style.visibility</p:attrName>
                                        </p:attrNameLst>
                                      </p:cBhvr>
                                      <p:to>
                                        <p:strVal val="visible"/>
                                      </p:to>
                                    </p:set>
                                    <p:animEffect transition="in" filter="fade">
                                      <p:cBhvr>
                                        <p:cTn id="111" dur="500"/>
                                        <p:tgtEl>
                                          <p:spTgt spid="18"/>
                                        </p:tgtEl>
                                      </p:cBhvr>
                                    </p:animEffect>
                                  </p:childTnLst>
                                </p:cTn>
                              </p:par>
                              <p:par>
                                <p:cTn id="112" presetID="26" presetClass="emph" presetSubtype="0" fill="hold" grpId="1" nodeType="withEffect">
                                  <p:stCondLst>
                                    <p:cond delay="0"/>
                                  </p:stCondLst>
                                  <p:childTnLst>
                                    <p:animEffect transition="out" filter="fade">
                                      <p:cBhvr>
                                        <p:cTn id="113" dur="500" tmFilter="0, 0; .2, .5; .8, .5; 1, 0"/>
                                        <p:tgtEl>
                                          <p:spTgt spid="18"/>
                                        </p:tgtEl>
                                      </p:cBhvr>
                                    </p:animEffect>
                                    <p:animScale>
                                      <p:cBhvr>
                                        <p:cTn id="114" dur="250" autoRev="1" fill="hold"/>
                                        <p:tgtEl>
                                          <p:spTgt spid="18"/>
                                        </p:tgtEl>
                                      </p:cBhvr>
                                      <p:by x="105000" y="105000"/>
                                    </p:animScale>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19"/>
                                        </p:tgtEl>
                                        <p:attrNameLst>
                                          <p:attrName>style.visibility</p:attrName>
                                        </p:attrNameLst>
                                      </p:cBhvr>
                                      <p:to>
                                        <p:strVal val="visible"/>
                                      </p:to>
                                    </p:set>
                                    <p:animEffect transition="in" filter="fade">
                                      <p:cBhvr>
                                        <p:cTn id="119" dur="500"/>
                                        <p:tgtEl>
                                          <p:spTgt spid="19"/>
                                        </p:tgtEl>
                                      </p:cBhvr>
                                    </p:animEffect>
                                  </p:childTnLst>
                                </p:cTn>
                              </p:par>
                              <p:par>
                                <p:cTn id="120" presetID="26" presetClass="emph" presetSubtype="0" fill="hold" grpId="1" nodeType="withEffect">
                                  <p:stCondLst>
                                    <p:cond delay="0"/>
                                  </p:stCondLst>
                                  <p:childTnLst>
                                    <p:animEffect transition="out" filter="fade">
                                      <p:cBhvr>
                                        <p:cTn id="121" dur="500" tmFilter="0, 0; .2, .5; .8, .5; 1, 0"/>
                                        <p:tgtEl>
                                          <p:spTgt spid="19"/>
                                        </p:tgtEl>
                                      </p:cBhvr>
                                    </p:animEffect>
                                    <p:animScale>
                                      <p:cBhvr>
                                        <p:cTn id="122" dur="250" autoRev="1" fill="hold"/>
                                        <p:tgtEl>
                                          <p:spTgt spid="19"/>
                                        </p:tgtEl>
                                      </p:cBhvr>
                                      <p:by x="105000" y="105000"/>
                                    </p:animScale>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21"/>
                                        </p:tgtEl>
                                        <p:attrNameLst>
                                          <p:attrName>style.visibility</p:attrName>
                                        </p:attrNameLst>
                                      </p:cBhvr>
                                      <p:to>
                                        <p:strVal val="visible"/>
                                      </p:to>
                                    </p:set>
                                    <p:animEffect transition="in" filter="fade">
                                      <p:cBhvr>
                                        <p:cTn id="127" dur="500"/>
                                        <p:tgtEl>
                                          <p:spTgt spid="21"/>
                                        </p:tgtEl>
                                      </p:cBhvr>
                                    </p:animEffect>
                                  </p:childTnLst>
                                </p:cTn>
                              </p:par>
                              <p:par>
                                <p:cTn id="128" presetID="26" presetClass="emph" presetSubtype="0" fill="hold" grpId="1" nodeType="withEffect">
                                  <p:stCondLst>
                                    <p:cond delay="0"/>
                                  </p:stCondLst>
                                  <p:childTnLst>
                                    <p:animEffect transition="out" filter="fade">
                                      <p:cBhvr>
                                        <p:cTn id="129" dur="500" tmFilter="0, 0; .2, .5; .8, .5; 1, 0"/>
                                        <p:tgtEl>
                                          <p:spTgt spid="21"/>
                                        </p:tgtEl>
                                      </p:cBhvr>
                                    </p:animEffect>
                                    <p:animScale>
                                      <p:cBhvr>
                                        <p:cTn id="130" dur="250" autoRev="1" fill="hold"/>
                                        <p:tgtEl>
                                          <p:spTgt spid="21"/>
                                        </p:tgtEl>
                                      </p:cBhvr>
                                      <p:by x="105000" y="105000"/>
                                    </p:animScale>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fade">
                                      <p:cBhvr>
                                        <p:cTn id="135" dur="500"/>
                                        <p:tgtEl>
                                          <p:spTgt spid="22"/>
                                        </p:tgtEl>
                                      </p:cBhvr>
                                    </p:animEffect>
                                  </p:childTnLst>
                                </p:cTn>
                              </p:par>
                              <p:par>
                                <p:cTn id="136" presetID="26" presetClass="emph" presetSubtype="0" fill="hold" grpId="1" nodeType="withEffect">
                                  <p:stCondLst>
                                    <p:cond delay="0"/>
                                  </p:stCondLst>
                                  <p:childTnLst>
                                    <p:animEffect transition="out" filter="fade">
                                      <p:cBhvr>
                                        <p:cTn id="137" dur="500" tmFilter="0, 0; .2, .5; .8, .5; 1, 0"/>
                                        <p:tgtEl>
                                          <p:spTgt spid="22"/>
                                        </p:tgtEl>
                                      </p:cBhvr>
                                    </p:animEffect>
                                    <p:animScale>
                                      <p:cBhvr>
                                        <p:cTn id="138" dur="250" autoRev="1" fill="hold"/>
                                        <p:tgtEl>
                                          <p:spTgt spid="22"/>
                                        </p:tgtEl>
                                      </p:cBhvr>
                                      <p:by x="105000" y="105000"/>
                                    </p:animScale>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23"/>
                                        </p:tgtEl>
                                        <p:attrNameLst>
                                          <p:attrName>style.visibility</p:attrName>
                                        </p:attrNameLst>
                                      </p:cBhvr>
                                      <p:to>
                                        <p:strVal val="visible"/>
                                      </p:to>
                                    </p:set>
                                    <p:animEffect transition="in" filter="fade">
                                      <p:cBhvr>
                                        <p:cTn id="143" dur="500"/>
                                        <p:tgtEl>
                                          <p:spTgt spid="23"/>
                                        </p:tgtEl>
                                      </p:cBhvr>
                                    </p:animEffect>
                                  </p:childTnLst>
                                </p:cTn>
                              </p:par>
                              <p:par>
                                <p:cTn id="144" presetID="26" presetClass="emph" presetSubtype="0" fill="hold" grpId="1" nodeType="withEffect">
                                  <p:stCondLst>
                                    <p:cond delay="0"/>
                                  </p:stCondLst>
                                  <p:childTnLst>
                                    <p:animEffect transition="out" filter="fade">
                                      <p:cBhvr>
                                        <p:cTn id="145" dur="500" tmFilter="0, 0; .2, .5; .8, .5; 1, 0"/>
                                        <p:tgtEl>
                                          <p:spTgt spid="23"/>
                                        </p:tgtEl>
                                      </p:cBhvr>
                                    </p:animEffect>
                                    <p:animScale>
                                      <p:cBhvr>
                                        <p:cTn id="146" dur="250" autoRev="1" fill="hold"/>
                                        <p:tgtEl>
                                          <p:spTgt spid="23"/>
                                        </p:tgtEl>
                                      </p:cBhvr>
                                      <p:by x="105000" y="105000"/>
                                    </p:animScale>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24"/>
                                        </p:tgtEl>
                                        <p:attrNameLst>
                                          <p:attrName>style.visibility</p:attrName>
                                        </p:attrNameLst>
                                      </p:cBhvr>
                                      <p:to>
                                        <p:strVal val="visible"/>
                                      </p:to>
                                    </p:set>
                                    <p:animEffect transition="in" filter="fade">
                                      <p:cBhvr>
                                        <p:cTn id="151" dur="500"/>
                                        <p:tgtEl>
                                          <p:spTgt spid="24"/>
                                        </p:tgtEl>
                                      </p:cBhvr>
                                    </p:animEffect>
                                  </p:childTnLst>
                                </p:cTn>
                              </p:par>
                              <p:par>
                                <p:cTn id="152" presetID="26" presetClass="emph" presetSubtype="0" fill="hold" grpId="1" nodeType="withEffect">
                                  <p:stCondLst>
                                    <p:cond delay="0"/>
                                  </p:stCondLst>
                                  <p:childTnLst>
                                    <p:animEffect transition="out" filter="fade">
                                      <p:cBhvr>
                                        <p:cTn id="153" dur="500" tmFilter="0, 0; .2, .5; .8, .5; 1, 0"/>
                                        <p:tgtEl>
                                          <p:spTgt spid="24"/>
                                        </p:tgtEl>
                                      </p:cBhvr>
                                    </p:animEffect>
                                    <p:animScale>
                                      <p:cBhvr>
                                        <p:cTn id="154" dur="250" autoRev="1" fill="hold"/>
                                        <p:tgtEl>
                                          <p:spTgt spid="24"/>
                                        </p:tgtEl>
                                      </p:cBhvr>
                                      <p:by x="105000" y="105000"/>
                                    </p:animScale>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grpId="0" nodeType="clickEffect">
                                  <p:stCondLst>
                                    <p:cond delay="0"/>
                                  </p:stCondLst>
                                  <p:childTnLst>
                                    <p:set>
                                      <p:cBhvr>
                                        <p:cTn id="158" dur="1" fill="hold">
                                          <p:stCondLst>
                                            <p:cond delay="0"/>
                                          </p:stCondLst>
                                        </p:cTn>
                                        <p:tgtEl>
                                          <p:spTgt spid="25"/>
                                        </p:tgtEl>
                                        <p:attrNameLst>
                                          <p:attrName>style.visibility</p:attrName>
                                        </p:attrNameLst>
                                      </p:cBhvr>
                                      <p:to>
                                        <p:strVal val="visible"/>
                                      </p:to>
                                    </p:set>
                                    <p:animEffect transition="in" filter="fade">
                                      <p:cBhvr>
                                        <p:cTn id="159" dur="500"/>
                                        <p:tgtEl>
                                          <p:spTgt spid="25"/>
                                        </p:tgtEl>
                                      </p:cBhvr>
                                    </p:animEffect>
                                  </p:childTnLst>
                                </p:cTn>
                              </p:par>
                              <p:par>
                                <p:cTn id="160" presetID="26" presetClass="emph" presetSubtype="0" fill="hold" grpId="1" nodeType="withEffect">
                                  <p:stCondLst>
                                    <p:cond delay="0"/>
                                  </p:stCondLst>
                                  <p:childTnLst>
                                    <p:animEffect transition="out" filter="fade">
                                      <p:cBhvr>
                                        <p:cTn id="161" dur="500" tmFilter="0, 0; .2, .5; .8, .5; 1, 0"/>
                                        <p:tgtEl>
                                          <p:spTgt spid="25"/>
                                        </p:tgtEl>
                                      </p:cBhvr>
                                    </p:animEffect>
                                    <p:animScale>
                                      <p:cBhvr>
                                        <p:cTn id="162"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3" restart="whenNotActive" fill="hold" evtFilter="cancelBubble" nodeType="interactiveSeq">
                <p:stCondLst>
                  <p:cond evt="onClick" delay="0">
                    <p:tgtEl>
                      <p:spTgt spid="5"/>
                    </p:tgtEl>
                  </p:cond>
                </p:stCondLst>
                <p:endSync evt="end" delay="0">
                  <p:rtn val="all"/>
                </p:endSync>
                <p:childTnLst>
                  <p:par>
                    <p:cTn id="164" fill="hold">
                      <p:stCondLst>
                        <p:cond delay="0"/>
                      </p:stCondLst>
                      <p:childTnLst>
                        <p:par>
                          <p:cTn id="165" fill="hold">
                            <p:stCondLst>
                              <p:cond delay="0"/>
                            </p:stCondLst>
                            <p:childTnLst>
                              <p:par>
                                <p:cTn id="166" presetID="1" presetClass="mediacall" presetSubtype="0" fill="hold" nodeType="clickEffect">
                                  <p:stCondLst>
                                    <p:cond delay="0"/>
                                  </p:stCondLst>
                                  <p:childTnLst>
                                    <p:cmd type="call" cmd="playFrom(0.0)">
                                      <p:cBhvr>
                                        <p:cTn id="167" dur="74553" fill="hold"/>
                                        <p:tgtEl>
                                          <p:spTgt spid="5"/>
                                        </p:tgtEl>
                                      </p:cBhvr>
                                    </p:cmd>
                                  </p:childTnLst>
                                </p:cTn>
                              </p:par>
                            </p:childTnLst>
                          </p:cTn>
                        </p:par>
                      </p:childTnLst>
                    </p:cTn>
                  </p:par>
                </p:childTnLst>
              </p:cTn>
              <p:nextCondLst>
                <p:cond evt="onClick" delay="0">
                  <p:tgtEl>
                    <p:spTgt spid="5"/>
                  </p:tgtEl>
                </p:cond>
              </p:nextCondLst>
            </p:seq>
            <p:audio>
              <p:cMediaNode vol="80000">
                <p:cTn id="168" fill="hold" display="0">
                  <p:stCondLst>
                    <p:cond delay="indefinite"/>
                  </p:stCondLst>
                  <p:endCondLst>
                    <p:cond evt="onStopAudio" delay="0">
                      <p:tgtEl>
                        <p:sldTgt/>
                      </p:tgtEl>
                    </p:cond>
                  </p:endCondLst>
                </p:cTn>
                <p:tgtEl>
                  <p:spTgt spid="5"/>
                </p:tgtEl>
              </p:cMediaNode>
            </p:audio>
          </p:childTnLst>
        </p:cTn>
      </p:par>
    </p:tnLst>
    <p:bldLst>
      <p:bldP spid="3" grpId="0"/>
      <p:bldP spid="3" grpId="1"/>
      <p:bldP spid="4" grpId="0"/>
      <p:bldP spid="4"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1" grpId="0"/>
      <p:bldP spid="21" grpId="1"/>
      <p:bldP spid="22" grpId="0"/>
      <p:bldP spid="22" grpId="1"/>
      <p:bldP spid="23" grpId="0"/>
      <p:bldP spid="23" grpId="1"/>
      <p:bldP spid="24" grpId="0"/>
      <p:bldP spid="24" grpId="1"/>
      <p:bldP spid="25" grpId="0"/>
      <p:bldP spid="2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953059-6C41-2280-E3BF-D58AB47B5F21}"/>
              </a:ext>
            </a:extLst>
          </p:cNvPr>
          <p:cNvSpPr txBox="1"/>
          <p:nvPr/>
        </p:nvSpPr>
        <p:spPr>
          <a:xfrm>
            <a:off x="309965" y="108487"/>
            <a:ext cx="8648055" cy="1446550"/>
          </a:xfrm>
          <a:prstGeom prst="rect">
            <a:avLst/>
          </a:prstGeom>
          <a:noFill/>
        </p:spPr>
        <p:txBody>
          <a:bodyPr wrap="square" rtlCol="0">
            <a:spAutoFit/>
          </a:bodyPr>
          <a:lstStyle/>
          <a:p>
            <a:r>
              <a:rPr lang="en-US" sz="2200" b="1" dirty="0">
                <a:solidFill>
                  <a:schemeClr val="accent1">
                    <a:lumMod val="75000"/>
                  </a:schemeClr>
                </a:solidFill>
                <a:latin typeface="Patrick Hand" panose="00000500000000000000" pitchFamily="2" charset="0"/>
              </a:rPr>
              <a:t>Ex 5. </a:t>
            </a:r>
            <a:r>
              <a:rPr lang="en-US" sz="2200" b="1" dirty="0">
                <a:solidFill>
                  <a:srgbClr val="111409"/>
                </a:solidFill>
                <a:latin typeface="Patrick Hand" panose="00000500000000000000" pitchFamily="2" charset="0"/>
              </a:rPr>
              <a:t>Listen to the conversations. Do you think the voice goes up or down on the underlined words in each second sentence? Draw a suitable arrow (↗ or </a:t>
            </a:r>
            <a:r>
              <a:rPr lang="en-US" sz="2200" b="1" dirty="0">
                <a:solidFill>
                  <a:srgbClr val="111409"/>
                </a:solidFill>
                <a:latin typeface="Patrick Hand" panose="00000500000000000000" pitchFamily="2" charset="0"/>
                <a:sym typeface="Wingdings 3" panose="05040102010807070707" pitchFamily="18" charset="2"/>
              </a:rPr>
              <a:t></a:t>
            </a:r>
            <a:r>
              <a:rPr lang="en-US" sz="2200" b="1" dirty="0">
                <a:solidFill>
                  <a:srgbClr val="111409"/>
                </a:solidFill>
                <a:latin typeface="Patrick Hand" panose="00000500000000000000" pitchFamily="2" charset="0"/>
              </a:rPr>
              <a:t>) on each underlined word.</a:t>
            </a:r>
          </a:p>
          <a:p>
            <a:endParaRPr lang="en-US" sz="2200" b="1" dirty="0">
              <a:solidFill>
                <a:srgbClr val="111409"/>
              </a:solidFill>
              <a:latin typeface="Patrick Hand" panose="00000500000000000000" pitchFamily="2" charset="0"/>
            </a:endParaRPr>
          </a:p>
        </p:txBody>
      </p:sp>
      <p:sp>
        <p:nvSpPr>
          <p:cNvPr id="20" name="Text Box 3">
            <a:extLst>
              <a:ext uri="{FF2B5EF4-FFF2-40B4-BE49-F238E27FC236}">
                <a16:creationId xmlns:a16="http://schemas.microsoft.com/office/drawing/2014/main" id="{F9E88621-468E-3B00-506A-6FC1732BE7CD}"/>
              </a:ext>
            </a:extLst>
          </p:cNvPr>
          <p:cNvSpPr txBox="1"/>
          <p:nvPr/>
        </p:nvSpPr>
        <p:spPr>
          <a:xfrm>
            <a:off x="309965" y="1188681"/>
            <a:ext cx="8349713" cy="3600986"/>
          </a:xfrm>
          <a:prstGeom prst="rect">
            <a:avLst/>
          </a:prstGeom>
          <a:noFill/>
        </p:spPr>
        <p:txBody>
          <a:bodyPr wrap="square" rtlCol="0" anchor="t">
            <a:spAutoFit/>
          </a:bodyPr>
          <a:lstStyle/>
          <a:p>
            <a:r>
              <a:rPr lang="en-US" sz="2400" b="1" dirty="0">
                <a:solidFill>
                  <a:srgbClr val="F26649"/>
                </a:solidFill>
                <a:latin typeface="Patrick Hand" panose="00000500000000000000" pitchFamily="2" charset="0"/>
              </a:rPr>
              <a:t>1. </a:t>
            </a:r>
            <a:r>
              <a:rPr lang="en-US" sz="2400" b="1" i="1" dirty="0">
                <a:latin typeface="Patrick Hand" panose="00000500000000000000" pitchFamily="2" charset="0"/>
              </a:rPr>
              <a:t>A:</a:t>
            </a:r>
            <a:r>
              <a:rPr lang="en-US" sz="2400" b="1" dirty="0">
                <a:latin typeface="Patrick Hand" panose="00000500000000000000" pitchFamily="2" charset="0"/>
              </a:rPr>
              <a:t> </a:t>
            </a:r>
            <a:r>
              <a:rPr lang="en-US" sz="2400" dirty="0">
                <a:latin typeface="Patrick Hand" panose="00000500000000000000" pitchFamily="2" charset="0"/>
              </a:rPr>
              <a:t>Good evening! What can I get you, sir?</a:t>
            </a:r>
          </a:p>
          <a:p>
            <a:r>
              <a:rPr lang="en-US" sz="2400" b="1" dirty="0">
                <a:latin typeface="Patrick Hand" panose="00000500000000000000" pitchFamily="2" charset="0"/>
              </a:rPr>
              <a:t>   </a:t>
            </a:r>
            <a:r>
              <a:rPr lang="en-US" sz="2400" b="1" i="1" dirty="0">
                <a:latin typeface="Patrick Hand" panose="00000500000000000000" pitchFamily="2" charset="0"/>
              </a:rPr>
              <a:t>B:</a:t>
            </a:r>
            <a:r>
              <a:rPr lang="en-US" sz="2400" b="1" dirty="0">
                <a:latin typeface="Patrick Hand" panose="00000500000000000000" pitchFamily="2" charset="0"/>
              </a:rPr>
              <a:t> </a:t>
            </a:r>
            <a:r>
              <a:rPr lang="en-US" sz="2400" dirty="0">
                <a:latin typeface="Patrick Hand" panose="00000500000000000000" pitchFamily="2" charset="0"/>
              </a:rPr>
              <a:t>I’d like some </a:t>
            </a:r>
            <a:r>
              <a:rPr lang="en-US" sz="2400" b="1" u="sng" dirty="0">
                <a:latin typeface="Patrick Hand" panose="00000500000000000000" pitchFamily="2" charset="0"/>
              </a:rPr>
              <a:t>pork</a:t>
            </a:r>
            <a:r>
              <a:rPr lang="en-US" sz="2400" dirty="0">
                <a:latin typeface="Patrick Hand" panose="00000500000000000000" pitchFamily="2" charset="0"/>
              </a:rPr>
              <a:t>, some </a:t>
            </a:r>
            <a:r>
              <a:rPr lang="en-US" sz="2400" b="1" u="sng" dirty="0">
                <a:latin typeface="Patrick Hand" panose="00000500000000000000" pitchFamily="2" charset="0"/>
              </a:rPr>
              <a:t>chicken</a:t>
            </a:r>
            <a:r>
              <a:rPr lang="en-US" sz="2400" dirty="0">
                <a:latin typeface="Patrick Hand" panose="00000500000000000000" pitchFamily="2" charset="0"/>
              </a:rPr>
              <a:t>, some </a:t>
            </a:r>
            <a:r>
              <a:rPr lang="en-US" sz="2400" b="1" u="sng" dirty="0">
                <a:latin typeface="Patrick Hand" panose="00000500000000000000" pitchFamily="2" charset="0"/>
              </a:rPr>
              <a:t>tofu</a:t>
            </a:r>
            <a:r>
              <a:rPr lang="en-US" sz="2400" dirty="0">
                <a:latin typeface="Patrick Hand" panose="00000500000000000000" pitchFamily="2" charset="0"/>
              </a:rPr>
              <a:t>, and some </a:t>
            </a:r>
            <a:r>
              <a:rPr lang="en-US" sz="2400" b="1" u="sng" dirty="0">
                <a:latin typeface="Patrick Hand" panose="00000500000000000000" pitchFamily="2" charset="0"/>
              </a:rPr>
              <a:t>vegetables</a:t>
            </a:r>
            <a:r>
              <a:rPr lang="en-US" sz="2400" dirty="0">
                <a:latin typeface="Patrick Hand" panose="00000500000000000000" pitchFamily="2" charset="0"/>
              </a:rPr>
              <a:t>.</a:t>
            </a:r>
          </a:p>
          <a:p>
            <a:endParaRPr lang="en-US" sz="1200" dirty="0">
              <a:latin typeface="Patrick Hand" panose="00000500000000000000" pitchFamily="2" charset="0"/>
            </a:endParaRPr>
          </a:p>
          <a:p>
            <a:r>
              <a:rPr lang="en-US" sz="2400" b="1" dirty="0">
                <a:solidFill>
                  <a:srgbClr val="F26649"/>
                </a:solidFill>
                <a:latin typeface="Patrick Hand" panose="00000500000000000000" pitchFamily="2" charset="0"/>
              </a:rPr>
              <a:t>2. </a:t>
            </a:r>
            <a:r>
              <a:rPr lang="en-US" sz="2400" b="1" i="1" dirty="0">
                <a:latin typeface="Patrick Hand" panose="00000500000000000000" pitchFamily="2" charset="0"/>
              </a:rPr>
              <a:t>A:</a:t>
            </a:r>
            <a:r>
              <a:rPr lang="en-US" sz="2400" dirty="0">
                <a:latin typeface="Patrick Hand" panose="00000500000000000000" pitchFamily="2" charset="0"/>
              </a:rPr>
              <a:t> What did you buy at the clothing store yesterday? </a:t>
            </a:r>
          </a:p>
          <a:p>
            <a:r>
              <a:rPr lang="en-US" sz="2400" dirty="0">
                <a:latin typeface="Patrick Hand" panose="00000500000000000000" pitchFamily="2" charset="0"/>
              </a:rPr>
              <a:t>   </a:t>
            </a:r>
            <a:r>
              <a:rPr lang="en-US" sz="2400" b="1" i="1" dirty="0">
                <a:latin typeface="Patrick Hand" panose="00000500000000000000" pitchFamily="2" charset="0"/>
              </a:rPr>
              <a:t>B:</a:t>
            </a:r>
            <a:r>
              <a:rPr lang="en-US" sz="2400" dirty="0">
                <a:latin typeface="Patrick Hand" panose="00000500000000000000" pitchFamily="2" charset="0"/>
              </a:rPr>
              <a:t> I bought a </a:t>
            </a:r>
            <a:r>
              <a:rPr lang="en-US" sz="2400" b="1" u="sng" dirty="0">
                <a:latin typeface="Patrick Hand" panose="00000500000000000000" pitchFamily="2" charset="0"/>
              </a:rPr>
              <a:t>T-shirt</a:t>
            </a:r>
            <a:r>
              <a:rPr lang="en-US" sz="2400" dirty="0">
                <a:latin typeface="Patrick Hand" panose="00000500000000000000" pitchFamily="2" charset="0"/>
              </a:rPr>
              <a:t>, a </a:t>
            </a:r>
            <a:r>
              <a:rPr lang="en-US" sz="2400" b="1" u="sng" dirty="0">
                <a:latin typeface="Patrick Hand" panose="00000500000000000000" pitchFamily="2" charset="0"/>
              </a:rPr>
              <a:t>jumper</a:t>
            </a:r>
            <a:r>
              <a:rPr lang="en-US" sz="2400" dirty="0">
                <a:latin typeface="Patrick Hand" panose="00000500000000000000" pitchFamily="2" charset="0"/>
              </a:rPr>
              <a:t>, a </a:t>
            </a:r>
            <a:r>
              <a:rPr lang="en-US" sz="2400" b="1" u="sng" dirty="0">
                <a:latin typeface="Patrick Hand" panose="00000500000000000000" pitchFamily="2" charset="0"/>
              </a:rPr>
              <a:t>tie</a:t>
            </a:r>
            <a:r>
              <a:rPr lang="en-US" sz="2400" dirty="0">
                <a:latin typeface="Patrick Hand" panose="00000500000000000000" pitchFamily="2" charset="0"/>
              </a:rPr>
              <a:t>, and a </a:t>
            </a:r>
            <a:r>
              <a:rPr lang="en-US" sz="2400" b="1" u="sng" dirty="0">
                <a:latin typeface="Patrick Hand" panose="00000500000000000000" pitchFamily="2" charset="0"/>
              </a:rPr>
              <a:t>cap</a:t>
            </a:r>
            <a:r>
              <a:rPr lang="en-US" sz="2400" dirty="0">
                <a:latin typeface="Patrick Hand" panose="00000500000000000000" pitchFamily="2" charset="0"/>
              </a:rPr>
              <a:t>.</a:t>
            </a:r>
          </a:p>
          <a:p>
            <a:endParaRPr lang="en-US" sz="1200" dirty="0">
              <a:latin typeface="Patrick Hand" panose="00000500000000000000" pitchFamily="2" charset="0"/>
            </a:endParaRPr>
          </a:p>
          <a:p>
            <a:r>
              <a:rPr lang="en-US" sz="2400" b="1" dirty="0">
                <a:solidFill>
                  <a:srgbClr val="F26649"/>
                </a:solidFill>
                <a:latin typeface="Patrick Hand" panose="00000500000000000000" pitchFamily="2" charset="0"/>
              </a:rPr>
              <a:t>3. </a:t>
            </a:r>
            <a:r>
              <a:rPr lang="en-US" sz="2400" b="1" i="1" dirty="0">
                <a:latin typeface="Patrick Hand" panose="00000500000000000000" pitchFamily="2" charset="0"/>
              </a:rPr>
              <a:t>A:</a:t>
            </a:r>
            <a:r>
              <a:rPr lang="en-US" sz="2400" dirty="0">
                <a:latin typeface="Patrick Hand" panose="00000500000000000000" pitchFamily="2" charset="0"/>
              </a:rPr>
              <a:t> What music do you like?</a:t>
            </a:r>
          </a:p>
          <a:p>
            <a:r>
              <a:rPr lang="en-US" sz="2400" b="1" dirty="0">
                <a:latin typeface="Patrick Hand" panose="00000500000000000000" pitchFamily="2" charset="0"/>
              </a:rPr>
              <a:t>    </a:t>
            </a:r>
            <a:r>
              <a:rPr lang="en-US" sz="2400" b="1" i="1" dirty="0">
                <a:latin typeface="Patrick Hand" panose="00000500000000000000" pitchFamily="2" charset="0"/>
              </a:rPr>
              <a:t>B:</a:t>
            </a:r>
            <a:r>
              <a:rPr lang="en-US" sz="2400" dirty="0">
                <a:latin typeface="Patrick Hand" panose="00000500000000000000" pitchFamily="2" charset="0"/>
              </a:rPr>
              <a:t> I like </a:t>
            </a:r>
            <a:r>
              <a:rPr lang="en-US" sz="2400" b="1" u="sng" dirty="0">
                <a:latin typeface="Patrick Hand" panose="00000500000000000000" pitchFamily="2" charset="0"/>
              </a:rPr>
              <a:t>pop</a:t>
            </a:r>
            <a:r>
              <a:rPr lang="en-US" sz="2400" dirty="0">
                <a:latin typeface="Patrick Hand" panose="00000500000000000000" pitchFamily="2" charset="0"/>
              </a:rPr>
              <a:t>, </a:t>
            </a:r>
            <a:r>
              <a:rPr lang="en-US" sz="2400" b="1" u="sng" dirty="0">
                <a:latin typeface="Patrick Hand" panose="00000500000000000000" pitchFamily="2" charset="0"/>
              </a:rPr>
              <a:t>blues</a:t>
            </a:r>
            <a:r>
              <a:rPr lang="en-US" sz="2400" dirty="0">
                <a:latin typeface="Patrick Hand" panose="00000500000000000000" pitchFamily="2" charset="0"/>
              </a:rPr>
              <a:t>, </a:t>
            </a:r>
            <a:r>
              <a:rPr lang="en-US" sz="2400" b="1" u="sng" dirty="0">
                <a:latin typeface="Patrick Hand" panose="00000500000000000000" pitchFamily="2" charset="0"/>
              </a:rPr>
              <a:t>country</a:t>
            </a:r>
            <a:r>
              <a:rPr lang="en-US" sz="2400" dirty="0">
                <a:latin typeface="Patrick Hand" panose="00000500000000000000" pitchFamily="2" charset="0"/>
              </a:rPr>
              <a:t>, and </a:t>
            </a:r>
            <a:r>
              <a:rPr lang="en-US" sz="2400" b="1" u="sng" dirty="0">
                <a:latin typeface="Patrick Hand" panose="00000500000000000000" pitchFamily="2" charset="0"/>
              </a:rPr>
              <a:t>jazz</a:t>
            </a:r>
            <a:r>
              <a:rPr lang="en-US" sz="2400" dirty="0">
                <a:latin typeface="Patrick Hand" panose="00000500000000000000" pitchFamily="2" charset="0"/>
              </a:rPr>
              <a:t>.</a:t>
            </a:r>
          </a:p>
          <a:p>
            <a:endParaRPr lang="en-US" sz="1200" dirty="0">
              <a:latin typeface="Patrick Hand" panose="00000500000000000000" pitchFamily="2" charset="0"/>
            </a:endParaRPr>
          </a:p>
          <a:p>
            <a:r>
              <a:rPr lang="en-US" sz="2400" b="1" dirty="0">
                <a:solidFill>
                  <a:srgbClr val="F26649"/>
                </a:solidFill>
                <a:latin typeface="Patrick Hand" panose="00000500000000000000" pitchFamily="2" charset="0"/>
              </a:rPr>
              <a:t>4.</a:t>
            </a:r>
            <a:r>
              <a:rPr lang="en-US" sz="2400" b="1" dirty="0">
                <a:latin typeface="Patrick Hand" panose="00000500000000000000" pitchFamily="2" charset="0"/>
              </a:rPr>
              <a:t> </a:t>
            </a:r>
            <a:r>
              <a:rPr lang="en-US" sz="2400" b="1" i="1" dirty="0">
                <a:latin typeface="Patrick Hand" panose="00000500000000000000" pitchFamily="2" charset="0"/>
              </a:rPr>
              <a:t>A:</a:t>
            </a:r>
            <a:r>
              <a:rPr lang="en-US" sz="2400" dirty="0">
                <a:latin typeface="Patrick Hand" panose="00000500000000000000" pitchFamily="2" charset="0"/>
              </a:rPr>
              <a:t> What do you think we should bring with us to Mars?</a:t>
            </a:r>
          </a:p>
          <a:p>
            <a:r>
              <a:rPr lang="en-US" sz="2400" b="1" dirty="0">
                <a:latin typeface="Patrick Hand" panose="00000500000000000000" pitchFamily="2" charset="0"/>
              </a:rPr>
              <a:t>    </a:t>
            </a:r>
            <a:r>
              <a:rPr lang="en-US" sz="2400" b="1" i="1" dirty="0">
                <a:latin typeface="Patrick Hand" panose="00000500000000000000" pitchFamily="2" charset="0"/>
              </a:rPr>
              <a:t>B:</a:t>
            </a:r>
            <a:r>
              <a:rPr lang="en-US" sz="2400" dirty="0">
                <a:latin typeface="Patrick Hand" panose="00000500000000000000" pitchFamily="2" charset="0"/>
              </a:rPr>
              <a:t> I think we should bring </a:t>
            </a:r>
            <a:r>
              <a:rPr lang="en-US" sz="2400" b="1" u="sng" dirty="0">
                <a:latin typeface="Patrick Hand" panose="00000500000000000000" pitchFamily="2" charset="0"/>
              </a:rPr>
              <a:t>food</a:t>
            </a:r>
            <a:r>
              <a:rPr lang="en-US" sz="2400" dirty="0">
                <a:latin typeface="Patrick Hand" panose="00000500000000000000" pitchFamily="2" charset="0"/>
              </a:rPr>
              <a:t>, </a:t>
            </a:r>
            <a:r>
              <a:rPr lang="en-US" sz="2400" b="1" u="sng" dirty="0">
                <a:latin typeface="Patrick Hand" panose="00000500000000000000" pitchFamily="2" charset="0"/>
              </a:rPr>
              <a:t>water</a:t>
            </a:r>
            <a:r>
              <a:rPr lang="en-US" sz="2400" dirty="0">
                <a:latin typeface="Patrick Hand" panose="00000500000000000000" pitchFamily="2" charset="0"/>
              </a:rPr>
              <a:t>, </a:t>
            </a:r>
            <a:r>
              <a:rPr lang="en-US" sz="2400" b="1" u="sng" dirty="0">
                <a:latin typeface="Patrick Hand" panose="00000500000000000000" pitchFamily="2" charset="0"/>
              </a:rPr>
              <a:t>clothes</a:t>
            </a:r>
            <a:r>
              <a:rPr lang="en-US" sz="2400" dirty="0">
                <a:latin typeface="Patrick Hand" panose="00000500000000000000" pitchFamily="2" charset="0"/>
              </a:rPr>
              <a:t>, and a </a:t>
            </a:r>
            <a:r>
              <a:rPr lang="en-US" sz="2400" b="1" u="sng" dirty="0">
                <a:latin typeface="Patrick Hand" panose="00000500000000000000" pitchFamily="2" charset="0"/>
              </a:rPr>
              <a:t>tent</a:t>
            </a:r>
            <a:r>
              <a:rPr lang="en-US" sz="2400" dirty="0">
                <a:latin typeface="Patrick Hand" panose="00000500000000000000" pitchFamily="2" charset="0"/>
              </a:rPr>
              <a:t>.</a:t>
            </a:r>
          </a:p>
        </p:txBody>
      </p:sp>
      <p:sp>
        <p:nvSpPr>
          <p:cNvPr id="26" name="TextBox 25">
            <a:extLst>
              <a:ext uri="{FF2B5EF4-FFF2-40B4-BE49-F238E27FC236}">
                <a16:creationId xmlns:a16="http://schemas.microsoft.com/office/drawing/2014/main" id="{4320A950-7A38-0501-8489-FCEEE5C50C15}"/>
              </a:ext>
            </a:extLst>
          </p:cNvPr>
          <p:cNvSpPr txBox="1"/>
          <p:nvPr/>
        </p:nvSpPr>
        <p:spPr>
          <a:xfrm>
            <a:off x="2337519" y="1806950"/>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27" name="TextBox 26">
            <a:extLst>
              <a:ext uri="{FF2B5EF4-FFF2-40B4-BE49-F238E27FC236}">
                <a16:creationId xmlns:a16="http://schemas.microsoft.com/office/drawing/2014/main" id="{E1ADC0C9-275E-AA90-E792-EF22C3CC2470}"/>
              </a:ext>
            </a:extLst>
          </p:cNvPr>
          <p:cNvSpPr txBox="1"/>
          <p:nvPr/>
        </p:nvSpPr>
        <p:spPr>
          <a:xfrm>
            <a:off x="3822773" y="1806950"/>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28" name="TextBox 27">
            <a:extLst>
              <a:ext uri="{FF2B5EF4-FFF2-40B4-BE49-F238E27FC236}">
                <a16:creationId xmlns:a16="http://schemas.microsoft.com/office/drawing/2014/main" id="{3052100F-A4F1-6188-389C-3F90D04FE034}"/>
              </a:ext>
            </a:extLst>
          </p:cNvPr>
          <p:cNvSpPr txBox="1"/>
          <p:nvPr/>
        </p:nvSpPr>
        <p:spPr>
          <a:xfrm>
            <a:off x="5184041" y="1806950"/>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29" name="TextBox 28">
            <a:extLst>
              <a:ext uri="{FF2B5EF4-FFF2-40B4-BE49-F238E27FC236}">
                <a16:creationId xmlns:a16="http://schemas.microsoft.com/office/drawing/2014/main" id="{E78FC52E-1578-C0CA-AB6C-4EF27FE538A5}"/>
              </a:ext>
            </a:extLst>
          </p:cNvPr>
          <p:cNvSpPr txBox="1"/>
          <p:nvPr/>
        </p:nvSpPr>
        <p:spPr>
          <a:xfrm>
            <a:off x="7289558" y="1806950"/>
            <a:ext cx="470748" cy="523220"/>
          </a:xfrm>
          <a:prstGeom prst="rect">
            <a:avLst/>
          </a:prstGeom>
          <a:noFill/>
        </p:spPr>
        <p:txBody>
          <a:bodyPr wrap="square">
            <a:spAutoFit/>
          </a:bodyPr>
          <a:lstStyle/>
          <a:p>
            <a:r>
              <a:rPr lang="en-US" sz="2800" b="1" dirty="0">
                <a:solidFill>
                  <a:srgbClr val="C00000"/>
                </a:solidFill>
                <a:latin typeface="Patrick Hand" panose="00000500000000000000" pitchFamily="2" charset="0"/>
                <a:sym typeface="Wingdings 3" panose="05040102010807070707" pitchFamily="18" charset="2"/>
              </a:rPr>
              <a:t></a:t>
            </a:r>
            <a:endParaRPr lang="en-US" sz="2800" dirty="0">
              <a:solidFill>
                <a:srgbClr val="C00000"/>
              </a:solidFill>
            </a:endParaRPr>
          </a:p>
        </p:txBody>
      </p:sp>
      <p:sp>
        <p:nvSpPr>
          <p:cNvPr id="30" name="TextBox 29">
            <a:extLst>
              <a:ext uri="{FF2B5EF4-FFF2-40B4-BE49-F238E27FC236}">
                <a16:creationId xmlns:a16="http://schemas.microsoft.com/office/drawing/2014/main" id="{3B9FE6CA-87ED-9290-B4E8-9ECF3239C029}"/>
              </a:ext>
            </a:extLst>
          </p:cNvPr>
          <p:cNvSpPr txBox="1"/>
          <p:nvPr/>
        </p:nvSpPr>
        <p:spPr>
          <a:xfrm>
            <a:off x="2187702" y="2727564"/>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31" name="TextBox 30">
            <a:extLst>
              <a:ext uri="{FF2B5EF4-FFF2-40B4-BE49-F238E27FC236}">
                <a16:creationId xmlns:a16="http://schemas.microsoft.com/office/drawing/2014/main" id="{72EFDD1F-5817-63B9-39FB-E567621DDD1A}"/>
              </a:ext>
            </a:extLst>
          </p:cNvPr>
          <p:cNvSpPr txBox="1"/>
          <p:nvPr/>
        </p:nvSpPr>
        <p:spPr>
          <a:xfrm>
            <a:off x="3339600" y="2733314"/>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32" name="TextBox 31">
            <a:extLst>
              <a:ext uri="{FF2B5EF4-FFF2-40B4-BE49-F238E27FC236}">
                <a16:creationId xmlns:a16="http://schemas.microsoft.com/office/drawing/2014/main" id="{4864194C-1D42-BE03-1ECA-2062333D6F1E}"/>
              </a:ext>
            </a:extLst>
          </p:cNvPr>
          <p:cNvSpPr txBox="1"/>
          <p:nvPr/>
        </p:nvSpPr>
        <p:spPr>
          <a:xfrm>
            <a:off x="4163244" y="2727564"/>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33" name="TextBox 32">
            <a:extLst>
              <a:ext uri="{FF2B5EF4-FFF2-40B4-BE49-F238E27FC236}">
                <a16:creationId xmlns:a16="http://schemas.microsoft.com/office/drawing/2014/main" id="{CE2A1062-D54C-732C-30BA-9931B932859C}"/>
              </a:ext>
            </a:extLst>
          </p:cNvPr>
          <p:cNvSpPr txBox="1"/>
          <p:nvPr/>
        </p:nvSpPr>
        <p:spPr>
          <a:xfrm>
            <a:off x="5315142" y="2727564"/>
            <a:ext cx="470748" cy="523220"/>
          </a:xfrm>
          <a:prstGeom prst="rect">
            <a:avLst/>
          </a:prstGeom>
          <a:noFill/>
        </p:spPr>
        <p:txBody>
          <a:bodyPr wrap="square">
            <a:spAutoFit/>
          </a:bodyPr>
          <a:lstStyle/>
          <a:p>
            <a:r>
              <a:rPr lang="en-US" sz="2800" b="1" dirty="0">
                <a:solidFill>
                  <a:srgbClr val="C00000"/>
                </a:solidFill>
                <a:latin typeface="Patrick Hand" panose="00000500000000000000" pitchFamily="2" charset="0"/>
                <a:sym typeface="Wingdings 3" panose="05040102010807070707" pitchFamily="18" charset="2"/>
              </a:rPr>
              <a:t></a:t>
            </a:r>
            <a:endParaRPr lang="en-US" sz="2800" dirty="0">
              <a:solidFill>
                <a:srgbClr val="C00000"/>
              </a:solidFill>
            </a:endParaRPr>
          </a:p>
        </p:txBody>
      </p:sp>
      <p:sp>
        <p:nvSpPr>
          <p:cNvPr id="35" name="TextBox 34">
            <a:extLst>
              <a:ext uri="{FF2B5EF4-FFF2-40B4-BE49-F238E27FC236}">
                <a16:creationId xmlns:a16="http://schemas.microsoft.com/office/drawing/2014/main" id="{A8C44084-59C3-CBBF-0883-805CE5A14B72}"/>
              </a:ext>
            </a:extLst>
          </p:cNvPr>
          <p:cNvSpPr txBox="1"/>
          <p:nvPr/>
        </p:nvSpPr>
        <p:spPr>
          <a:xfrm>
            <a:off x="1498027" y="3634958"/>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36" name="TextBox 35">
            <a:extLst>
              <a:ext uri="{FF2B5EF4-FFF2-40B4-BE49-F238E27FC236}">
                <a16:creationId xmlns:a16="http://schemas.microsoft.com/office/drawing/2014/main" id="{BB81F1F3-661E-B02D-0D03-9FB38796A197}"/>
              </a:ext>
            </a:extLst>
          </p:cNvPr>
          <p:cNvSpPr txBox="1"/>
          <p:nvPr/>
        </p:nvSpPr>
        <p:spPr>
          <a:xfrm>
            <a:off x="2102145" y="3658678"/>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37" name="TextBox 36">
            <a:extLst>
              <a:ext uri="{FF2B5EF4-FFF2-40B4-BE49-F238E27FC236}">
                <a16:creationId xmlns:a16="http://schemas.microsoft.com/office/drawing/2014/main" id="{C6E1F41B-F97F-DDF7-78E9-159C760640C5}"/>
              </a:ext>
            </a:extLst>
          </p:cNvPr>
          <p:cNvSpPr txBox="1"/>
          <p:nvPr/>
        </p:nvSpPr>
        <p:spPr>
          <a:xfrm>
            <a:off x="2921463" y="3641924"/>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38" name="TextBox 37">
            <a:extLst>
              <a:ext uri="{FF2B5EF4-FFF2-40B4-BE49-F238E27FC236}">
                <a16:creationId xmlns:a16="http://schemas.microsoft.com/office/drawing/2014/main" id="{C73013C0-9F9B-0F86-0475-413A93071907}"/>
              </a:ext>
            </a:extLst>
          </p:cNvPr>
          <p:cNvSpPr txBox="1"/>
          <p:nvPr/>
        </p:nvSpPr>
        <p:spPr>
          <a:xfrm>
            <a:off x="4293521" y="3634958"/>
            <a:ext cx="470748" cy="523220"/>
          </a:xfrm>
          <a:prstGeom prst="rect">
            <a:avLst/>
          </a:prstGeom>
          <a:noFill/>
        </p:spPr>
        <p:txBody>
          <a:bodyPr wrap="square">
            <a:spAutoFit/>
          </a:bodyPr>
          <a:lstStyle/>
          <a:p>
            <a:r>
              <a:rPr lang="en-US" sz="2800" b="1" dirty="0">
                <a:solidFill>
                  <a:srgbClr val="C00000"/>
                </a:solidFill>
                <a:latin typeface="Patrick Hand" panose="00000500000000000000" pitchFamily="2" charset="0"/>
                <a:sym typeface="Wingdings 3" panose="05040102010807070707" pitchFamily="18" charset="2"/>
              </a:rPr>
              <a:t></a:t>
            </a:r>
            <a:endParaRPr lang="en-US" sz="2800" dirty="0">
              <a:solidFill>
                <a:srgbClr val="C00000"/>
              </a:solidFill>
            </a:endParaRPr>
          </a:p>
        </p:txBody>
      </p:sp>
      <p:sp>
        <p:nvSpPr>
          <p:cNvPr id="39" name="TextBox 38">
            <a:extLst>
              <a:ext uri="{FF2B5EF4-FFF2-40B4-BE49-F238E27FC236}">
                <a16:creationId xmlns:a16="http://schemas.microsoft.com/office/drawing/2014/main" id="{E59E1C4F-9C93-4E2F-60A4-668E83ACC46F}"/>
              </a:ext>
            </a:extLst>
          </p:cNvPr>
          <p:cNvSpPr txBox="1"/>
          <p:nvPr/>
        </p:nvSpPr>
        <p:spPr>
          <a:xfrm>
            <a:off x="3479227" y="4559053"/>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40" name="TextBox 39">
            <a:extLst>
              <a:ext uri="{FF2B5EF4-FFF2-40B4-BE49-F238E27FC236}">
                <a16:creationId xmlns:a16="http://schemas.microsoft.com/office/drawing/2014/main" id="{EEFCF68D-87F4-09FB-B4A6-2694A4609F7F}"/>
              </a:ext>
            </a:extLst>
          </p:cNvPr>
          <p:cNvSpPr txBox="1"/>
          <p:nvPr/>
        </p:nvSpPr>
        <p:spPr>
          <a:xfrm>
            <a:off x="4141805" y="4559053"/>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41" name="TextBox 40">
            <a:extLst>
              <a:ext uri="{FF2B5EF4-FFF2-40B4-BE49-F238E27FC236}">
                <a16:creationId xmlns:a16="http://schemas.microsoft.com/office/drawing/2014/main" id="{A47A16BE-A853-B68D-B0B3-AC285C46F5E7}"/>
              </a:ext>
            </a:extLst>
          </p:cNvPr>
          <p:cNvSpPr txBox="1"/>
          <p:nvPr/>
        </p:nvSpPr>
        <p:spPr>
          <a:xfrm>
            <a:off x="4958653" y="4559634"/>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42" name="TextBox 41">
            <a:extLst>
              <a:ext uri="{FF2B5EF4-FFF2-40B4-BE49-F238E27FC236}">
                <a16:creationId xmlns:a16="http://schemas.microsoft.com/office/drawing/2014/main" id="{6C764306-4607-1DAC-ACFA-EAAD2757DEB6}"/>
              </a:ext>
            </a:extLst>
          </p:cNvPr>
          <p:cNvSpPr txBox="1"/>
          <p:nvPr/>
        </p:nvSpPr>
        <p:spPr>
          <a:xfrm>
            <a:off x="6438079" y="4559053"/>
            <a:ext cx="470748" cy="523220"/>
          </a:xfrm>
          <a:prstGeom prst="rect">
            <a:avLst/>
          </a:prstGeom>
          <a:noFill/>
        </p:spPr>
        <p:txBody>
          <a:bodyPr wrap="square">
            <a:spAutoFit/>
          </a:bodyPr>
          <a:lstStyle/>
          <a:p>
            <a:r>
              <a:rPr lang="en-US" sz="2800" b="1" dirty="0">
                <a:solidFill>
                  <a:srgbClr val="C00000"/>
                </a:solidFill>
                <a:latin typeface="Patrick Hand" panose="00000500000000000000" pitchFamily="2" charset="0"/>
                <a:sym typeface="Wingdings 3" panose="05040102010807070707" pitchFamily="18" charset="2"/>
              </a:rPr>
              <a:t></a:t>
            </a:r>
            <a:endParaRPr lang="en-US" sz="2800" dirty="0">
              <a:solidFill>
                <a:srgbClr val="C00000"/>
              </a:solidFill>
            </a:endParaRPr>
          </a:p>
        </p:txBody>
      </p:sp>
      <p:pic>
        <p:nvPicPr>
          <p:cNvPr id="43" name="Track 76">
            <a:hlinkClick r:id="" action="ppaction://media"/>
            <a:extLst>
              <a:ext uri="{FF2B5EF4-FFF2-40B4-BE49-F238E27FC236}">
                <a16:creationId xmlns:a16="http://schemas.microsoft.com/office/drawing/2014/main" id="{36ECA631-1C98-A88E-2E9C-17170CC7C6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87702" y="780787"/>
            <a:ext cx="453786" cy="453786"/>
          </a:xfrm>
          <a:prstGeom prst="rect">
            <a:avLst/>
          </a:prstGeom>
        </p:spPr>
      </p:pic>
    </p:spTree>
    <p:extLst>
      <p:ext uri="{BB962C8B-B14F-4D97-AF65-F5344CB8AC3E}">
        <p14:creationId xmlns:p14="http://schemas.microsoft.com/office/powerpoint/2010/main" val="18567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26"/>
                                        </p:tgtEl>
                                      </p:cBhvr>
                                    </p:animEffect>
                                    <p:animScale>
                                      <p:cBhvr>
                                        <p:cTn id="10" dur="250" autoRev="1" fill="hold"/>
                                        <p:tgtEl>
                                          <p:spTgt spid="26"/>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26" presetClass="emph" presetSubtype="0" fill="hold" grpId="1" nodeType="withEffect">
                                  <p:stCondLst>
                                    <p:cond delay="0"/>
                                  </p:stCondLst>
                                  <p:childTnLst>
                                    <p:animEffect transition="out" filter="fade">
                                      <p:cBhvr>
                                        <p:cTn id="17" dur="500" tmFilter="0, 0; .2, .5; .8, .5; 1, 0"/>
                                        <p:tgtEl>
                                          <p:spTgt spid="27"/>
                                        </p:tgtEl>
                                      </p:cBhvr>
                                    </p:animEffect>
                                    <p:animScale>
                                      <p:cBhvr>
                                        <p:cTn id="18" dur="250" autoRev="1" fill="hold"/>
                                        <p:tgtEl>
                                          <p:spTgt spid="27"/>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28"/>
                                        </p:tgtEl>
                                      </p:cBhvr>
                                    </p:animEffect>
                                    <p:animScale>
                                      <p:cBhvr>
                                        <p:cTn id="26" dur="250" autoRev="1" fill="hold"/>
                                        <p:tgtEl>
                                          <p:spTgt spid="28"/>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26" presetClass="emph" presetSubtype="0" fill="hold" grpId="1" nodeType="withEffect">
                                  <p:stCondLst>
                                    <p:cond delay="0"/>
                                  </p:stCondLst>
                                  <p:childTnLst>
                                    <p:animEffect transition="out" filter="fade">
                                      <p:cBhvr>
                                        <p:cTn id="33" dur="500" tmFilter="0, 0; .2, .5; .8, .5; 1, 0"/>
                                        <p:tgtEl>
                                          <p:spTgt spid="29"/>
                                        </p:tgtEl>
                                      </p:cBhvr>
                                    </p:animEffect>
                                    <p:animScale>
                                      <p:cBhvr>
                                        <p:cTn id="34" dur="250" autoRev="1" fill="hold"/>
                                        <p:tgtEl>
                                          <p:spTgt spid="29"/>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26" presetClass="emph" presetSubtype="0" fill="hold" grpId="1" nodeType="withEffect">
                                  <p:stCondLst>
                                    <p:cond delay="0"/>
                                  </p:stCondLst>
                                  <p:childTnLst>
                                    <p:animEffect transition="out" filter="fade">
                                      <p:cBhvr>
                                        <p:cTn id="41" dur="500" tmFilter="0, 0; .2, .5; .8, .5; 1, 0"/>
                                        <p:tgtEl>
                                          <p:spTgt spid="30"/>
                                        </p:tgtEl>
                                      </p:cBhvr>
                                    </p:animEffect>
                                    <p:animScale>
                                      <p:cBhvr>
                                        <p:cTn id="42" dur="250" autoRev="1" fill="hold"/>
                                        <p:tgtEl>
                                          <p:spTgt spid="30"/>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par>
                                <p:cTn id="48" presetID="26" presetClass="emph" presetSubtype="0" fill="hold" grpId="1" nodeType="withEffect">
                                  <p:stCondLst>
                                    <p:cond delay="0"/>
                                  </p:stCondLst>
                                  <p:childTnLst>
                                    <p:animEffect transition="out" filter="fade">
                                      <p:cBhvr>
                                        <p:cTn id="49" dur="500" tmFilter="0, 0; .2, .5; .8, .5; 1, 0"/>
                                        <p:tgtEl>
                                          <p:spTgt spid="31"/>
                                        </p:tgtEl>
                                      </p:cBhvr>
                                    </p:animEffect>
                                    <p:animScale>
                                      <p:cBhvr>
                                        <p:cTn id="50" dur="250" autoRev="1" fill="hold"/>
                                        <p:tgtEl>
                                          <p:spTgt spid="31"/>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26" presetClass="emph" presetSubtype="0" fill="hold" grpId="1" nodeType="withEffect">
                                  <p:stCondLst>
                                    <p:cond delay="0"/>
                                  </p:stCondLst>
                                  <p:childTnLst>
                                    <p:animEffect transition="out" filter="fade">
                                      <p:cBhvr>
                                        <p:cTn id="57" dur="500" tmFilter="0, 0; .2, .5; .8, .5; 1, 0"/>
                                        <p:tgtEl>
                                          <p:spTgt spid="32"/>
                                        </p:tgtEl>
                                      </p:cBhvr>
                                    </p:animEffect>
                                    <p:animScale>
                                      <p:cBhvr>
                                        <p:cTn id="58" dur="250" autoRev="1" fill="hold"/>
                                        <p:tgtEl>
                                          <p:spTgt spid="32"/>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par>
                                <p:cTn id="64" presetID="26" presetClass="emph" presetSubtype="0" fill="hold" grpId="1" nodeType="withEffect">
                                  <p:stCondLst>
                                    <p:cond delay="0"/>
                                  </p:stCondLst>
                                  <p:childTnLst>
                                    <p:animEffect transition="out" filter="fade">
                                      <p:cBhvr>
                                        <p:cTn id="65" dur="500" tmFilter="0, 0; .2, .5; .8, .5; 1, 0"/>
                                        <p:tgtEl>
                                          <p:spTgt spid="33"/>
                                        </p:tgtEl>
                                      </p:cBhvr>
                                    </p:animEffect>
                                    <p:animScale>
                                      <p:cBhvr>
                                        <p:cTn id="66" dur="250" autoRev="1" fill="hold"/>
                                        <p:tgtEl>
                                          <p:spTgt spid="33"/>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par>
                                <p:cTn id="72" presetID="26" presetClass="emph" presetSubtype="0" fill="hold" grpId="1" nodeType="withEffect">
                                  <p:stCondLst>
                                    <p:cond delay="0"/>
                                  </p:stCondLst>
                                  <p:childTnLst>
                                    <p:animEffect transition="out" filter="fade">
                                      <p:cBhvr>
                                        <p:cTn id="73" dur="500" tmFilter="0, 0; .2, .5; .8, .5; 1, 0"/>
                                        <p:tgtEl>
                                          <p:spTgt spid="35"/>
                                        </p:tgtEl>
                                      </p:cBhvr>
                                    </p:animEffect>
                                    <p:animScale>
                                      <p:cBhvr>
                                        <p:cTn id="74" dur="250" autoRev="1" fill="hold"/>
                                        <p:tgtEl>
                                          <p:spTgt spid="35"/>
                                        </p:tgtEl>
                                      </p:cBhvr>
                                      <p:by x="105000" y="105000"/>
                                    </p:animScale>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500"/>
                                        <p:tgtEl>
                                          <p:spTgt spid="36"/>
                                        </p:tgtEl>
                                      </p:cBhvr>
                                    </p:animEffect>
                                  </p:childTnLst>
                                </p:cTn>
                              </p:par>
                              <p:par>
                                <p:cTn id="80" presetID="26" presetClass="emph" presetSubtype="0" fill="hold" grpId="1" nodeType="withEffect">
                                  <p:stCondLst>
                                    <p:cond delay="0"/>
                                  </p:stCondLst>
                                  <p:childTnLst>
                                    <p:animEffect transition="out" filter="fade">
                                      <p:cBhvr>
                                        <p:cTn id="81" dur="500" tmFilter="0, 0; .2, .5; .8, .5; 1, 0"/>
                                        <p:tgtEl>
                                          <p:spTgt spid="36"/>
                                        </p:tgtEl>
                                      </p:cBhvr>
                                    </p:animEffect>
                                    <p:animScale>
                                      <p:cBhvr>
                                        <p:cTn id="82" dur="250" autoRev="1" fill="hold"/>
                                        <p:tgtEl>
                                          <p:spTgt spid="36"/>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fade">
                                      <p:cBhvr>
                                        <p:cTn id="87" dur="500"/>
                                        <p:tgtEl>
                                          <p:spTgt spid="37"/>
                                        </p:tgtEl>
                                      </p:cBhvr>
                                    </p:animEffect>
                                  </p:childTnLst>
                                </p:cTn>
                              </p:par>
                              <p:par>
                                <p:cTn id="88" presetID="26" presetClass="emph" presetSubtype="0" fill="hold" grpId="1" nodeType="withEffect">
                                  <p:stCondLst>
                                    <p:cond delay="0"/>
                                  </p:stCondLst>
                                  <p:childTnLst>
                                    <p:animEffect transition="out" filter="fade">
                                      <p:cBhvr>
                                        <p:cTn id="89" dur="500" tmFilter="0, 0; .2, .5; .8, .5; 1, 0"/>
                                        <p:tgtEl>
                                          <p:spTgt spid="37"/>
                                        </p:tgtEl>
                                      </p:cBhvr>
                                    </p:animEffect>
                                    <p:animScale>
                                      <p:cBhvr>
                                        <p:cTn id="90" dur="250" autoRev="1" fill="hold"/>
                                        <p:tgtEl>
                                          <p:spTgt spid="37"/>
                                        </p:tgtEl>
                                      </p:cBhvr>
                                      <p:by x="105000" y="105000"/>
                                    </p:animScale>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500"/>
                                        <p:tgtEl>
                                          <p:spTgt spid="38"/>
                                        </p:tgtEl>
                                      </p:cBhvr>
                                    </p:animEffect>
                                  </p:childTnLst>
                                </p:cTn>
                              </p:par>
                              <p:par>
                                <p:cTn id="96" presetID="26" presetClass="emph" presetSubtype="0" fill="hold" grpId="1" nodeType="withEffect">
                                  <p:stCondLst>
                                    <p:cond delay="0"/>
                                  </p:stCondLst>
                                  <p:childTnLst>
                                    <p:animEffect transition="out" filter="fade">
                                      <p:cBhvr>
                                        <p:cTn id="97" dur="500" tmFilter="0, 0; .2, .5; .8, .5; 1, 0"/>
                                        <p:tgtEl>
                                          <p:spTgt spid="38"/>
                                        </p:tgtEl>
                                      </p:cBhvr>
                                    </p:animEffect>
                                    <p:animScale>
                                      <p:cBhvr>
                                        <p:cTn id="98" dur="250" autoRev="1" fill="hold"/>
                                        <p:tgtEl>
                                          <p:spTgt spid="38"/>
                                        </p:tgtEl>
                                      </p:cBhvr>
                                      <p:by x="105000" y="105000"/>
                                    </p:animScale>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9"/>
                                        </p:tgtEl>
                                        <p:attrNameLst>
                                          <p:attrName>style.visibility</p:attrName>
                                        </p:attrNameLst>
                                      </p:cBhvr>
                                      <p:to>
                                        <p:strVal val="visible"/>
                                      </p:to>
                                    </p:set>
                                    <p:animEffect transition="in" filter="fade">
                                      <p:cBhvr>
                                        <p:cTn id="103" dur="500"/>
                                        <p:tgtEl>
                                          <p:spTgt spid="39"/>
                                        </p:tgtEl>
                                      </p:cBhvr>
                                    </p:animEffect>
                                  </p:childTnLst>
                                </p:cTn>
                              </p:par>
                              <p:par>
                                <p:cTn id="104" presetID="26" presetClass="emph" presetSubtype="0" fill="hold" grpId="1" nodeType="withEffect">
                                  <p:stCondLst>
                                    <p:cond delay="0"/>
                                  </p:stCondLst>
                                  <p:childTnLst>
                                    <p:animEffect transition="out" filter="fade">
                                      <p:cBhvr>
                                        <p:cTn id="105" dur="500" tmFilter="0, 0; .2, .5; .8, .5; 1, 0"/>
                                        <p:tgtEl>
                                          <p:spTgt spid="39"/>
                                        </p:tgtEl>
                                      </p:cBhvr>
                                    </p:animEffect>
                                    <p:animScale>
                                      <p:cBhvr>
                                        <p:cTn id="106" dur="250" autoRev="1" fill="hold"/>
                                        <p:tgtEl>
                                          <p:spTgt spid="39"/>
                                        </p:tgtEl>
                                      </p:cBhvr>
                                      <p:by x="105000" y="105000"/>
                                    </p:animScale>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0"/>
                                        </p:tgtEl>
                                        <p:attrNameLst>
                                          <p:attrName>style.visibility</p:attrName>
                                        </p:attrNameLst>
                                      </p:cBhvr>
                                      <p:to>
                                        <p:strVal val="visible"/>
                                      </p:to>
                                    </p:set>
                                    <p:animEffect transition="in" filter="fade">
                                      <p:cBhvr>
                                        <p:cTn id="111" dur="500"/>
                                        <p:tgtEl>
                                          <p:spTgt spid="40"/>
                                        </p:tgtEl>
                                      </p:cBhvr>
                                    </p:animEffect>
                                  </p:childTnLst>
                                </p:cTn>
                              </p:par>
                              <p:par>
                                <p:cTn id="112" presetID="26" presetClass="emph" presetSubtype="0" fill="hold" grpId="1" nodeType="withEffect">
                                  <p:stCondLst>
                                    <p:cond delay="0"/>
                                  </p:stCondLst>
                                  <p:childTnLst>
                                    <p:animEffect transition="out" filter="fade">
                                      <p:cBhvr>
                                        <p:cTn id="113" dur="500" tmFilter="0, 0; .2, .5; .8, .5; 1, 0"/>
                                        <p:tgtEl>
                                          <p:spTgt spid="40"/>
                                        </p:tgtEl>
                                      </p:cBhvr>
                                    </p:animEffect>
                                    <p:animScale>
                                      <p:cBhvr>
                                        <p:cTn id="114" dur="250" autoRev="1" fill="hold"/>
                                        <p:tgtEl>
                                          <p:spTgt spid="40"/>
                                        </p:tgtEl>
                                      </p:cBhvr>
                                      <p:by x="105000" y="105000"/>
                                    </p:animScale>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41"/>
                                        </p:tgtEl>
                                        <p:attrNameLst>
                                          <p:attrName>style.visibility</p:attrName>
                                        </p:attrNameLst>
                                      </p:cBhvr>
                                      <p:to>
                                        <p:strVal val="visible"/>
                                      </p:to>
                                    </p:set>
                                    <p:animEffect transition="in" filter="fade">
                                      <p:cBhvr>
                                        <p:cTn id="119" dur="500"/>
                                        <p:tgtEl>
                                          <p:spTgt spid="41"/>
                                        </p:tgtEl>
                                      </p:cBhvr>
                                    </p:animEffect>
                                  </p:childTnLst>
                                </p:cTn>
                              </p:par>
                              <p:par>
                                <p:cTn id="120" presetID="26" presetClass="emph" presetSubtype="0" fill="hold" grpId="1" nodeType="withEffect">
                                  <p:stCondLst>
                                    <p:cond delay="0"/>
                                  </p:stCondLst>
                                  <p:childTnLst>
                                    <p:animEffect transition="out" filter="fade">
                                      <p:cBhvr>
                                        <p:cTn id="121" dur="500" tmFilter="0, 0; .2, .5; .8, .5; 1, 0"/>
                                        <p:tgtEl>
                                          <p:spTgt spid="41"/>
                                        </p:tgtEl>
                                      </p:cBhvr>
                                    </p:animEffect>
                                    <p:animScale>
                                      <p:cBhvr>
                                        <p:cTn id="122" dur="250" autoRev="1" fill="hold"/>
                                        <p:tgtEl>
                                          <p:spTgt spid="41"/>
                                        </p:tgtEl>
                                      </p:cBhvr>
                                      <p:by x="105000" y="105000"/>
                                    </p:animScale>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fade">
                                      <p:cBhvr>
                                        <p:cTn id="127" dur="500"/>
                                        <p:tgtEl>
                                          <p:spTgt spid="42"/>
                                        </p:tgtEl>
                                      </p:cBhvr>
                                    </p:animEffect>
                                  </p:childTnLst>
                                </p:cTn>
                              </p:par>
                              <p:par>
                                <p:cTn id="128" presetID="26" presetClass="emph" presetSubtype="0" fill="hold" grpId="1" nodeType="withEffect">
                                  <p:stCondLst>
                                    <p:cond delay="0"/>
                                  </p:stCondLst>
                                  <p:childTnLst>
                                    <p:animEffect transition="out" filter="fade">
                                      <p:cBhvr>
                                        <p:cTn id="129" dur="500" tmFilter="0, 0; .2, .5; .8, .5; 1, 0"/>
                                        <p:tgtEl>
                                          <p:spTgt spid="42"/>
                                        </p:tgtEl>
                                      </p:cBhvr>
                                    </p:animEffect>
                                    <p:animScale>
                                      <p:cBhvr>
                                        <p:cTn id="130"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1" restart="whenNotActive" fill="hold" evtFilter="cancelBubble" nodeType="interactiveSeq">
                <p:stCondLst>
                  <p:cond evt="onClick" delay="0">
                    <p:tgtEl>
                      <p:spTgt spid="43"/>
                    </p:tgtEl>
                  </p:cond>
                </p:stCondLst>
                <p:endSync evt="end" delay="0">
                  <p:rtn val="all"/>
                </p:endSync>
                <p:childTnLst>
                  <p:par>
                    <p:cTn id="132" fill="hold">
                      <p:stCondLst>
                        <p:cond delay="0"/>
                      </p:stCondLst>
                      <p:childTnLst>
                        <p:par>
                          <p:cTn id="133" fill="hold">
                            <p:stCondLst>
                              <p:cond delay="0"/>
                            </p:stCondLst>
                            <p:childTnLst>
                              <p:par>
                                <p:cTn id="134" presetID="1" presetClass="mediacall" presetSubtype="0" fill="hold" nodeType="clickEffect">
                                  <p:stCondLst>
                                    <p:cond delay="0"/>
                                  </p:stCondLst>
                                  <p:childTnLst>
                                    <p:cmd type="call" cmd="playFrom(0.0)">
                                      <p:cBhvr>
                                        <p:cTn id="135" dur="74762" fill="hold"/>
                                        <p:tgtEl>
                                          <p:spTgt spid="43"/>
                                        </p:tgtEl>
                                      </p:cBhvr>
                                    </p:cmd>
                                  </p:childTnLst>
                                </p:cTn>
                              </p:par>
                            </p:childTnLst>
                          </p:cTn>
                        </p:par>
                      </p:childTnLst>
                    </p:cTn>
                  </p:par>
                </p:childTnLst>
              </p:cTn>
              <p:nextCondLst>
                <p:cond evt="onClick" delay="0">
                  <p:tgtEl>
                    <p:spTgt spid="43"/>
                  </p:tgtEl>
                </p:cond>
              </p:nextCondLst>
            </p:seq>
            <p:audio>
              <p:cMediaNode vol="80000">
                <p:cTn id="136" fill="hold" display="0">
                  <p:stCondLst>
                    <p:cond delay="indefinite"/>
                  </p:stCondLst>
                  <p:endCondLst>
                    <p:cond evt="onStopAudio" delay="0">
                      <p:tgtEl>
                        <p:sldTgt/>
                      </p:tgtEl>
                    </p:cond>
                  </p:endCondLst>
                </p:cTn>
                <p:tgtEl>
                  <p:spTgt spid="43"/>
                </p:tgtEl>
              </p:cMediaNode>
            </p:audio>
          </p:childTnLst>
        </p:cTn>
      </p:par>
    </p:tnLst>
    <p:bldLst>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23"/>
        <p:cNvGrpSpPr/>
        <p:nvPr/>
      </p:nvGrpSpPr>
      <p:grpSpPr>
        <a:xfrm>
          <a:off x="0" y="0"/>
          <a:ext cx="0" cy="0"/>
          <a:chOff x="0" y="0"/>
          <a:chExt cx="0" cy="0"/>
        </a:xfrm>
      </p:grpSpPr>
      <p:sp>
        <p:nvSpPr>
          <p:cNvPr id="5325" name="Google Shape;5325;p62"/>
          <p:cNvSpPr txBox="1">
            <a:spLocks noGrp="1"/>
          </p:cNvSpPr>
          <p:nvPr>
            <p:ph type="title"/>
          </p:nvPr>
        </p:nvSpPr>
        <p:spPr>
          <a:xfrm>
            <a:off x="720000" y="241338"/>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b="1" dirty="0">
                <a:solidFill>
                  <a:schemeClr val="accent1"/>
                </a:solidFill>
              </a:rPr>
              <a:t>WRAP-UP </a:t>
            </a:r>
            <a:endParaRPr sz="4400" b="1" dirty="0">
              <a:solidFill>
                <a:schemeClr val="accent1"/>
              </a:solidFill>
            </a:endParaRPr>
          </a:p>
        </p:txBody>
      </p:sp>
      <p:grpSp>
        <p:nvGrpSpPr>
          <p:cNvPr id="5828" name="Google Shape;5828;p62"/>
          <p:cNvGrpSpPr/>
          <p:nvPr/>
        </p:nvGrpSpPr>
        <p:grpSpPr>
          <a:xfrm>
            <a:off x="796929" y="3252277"/>
            <a:ext cx="596976" cy="596851"/>
            <a:chOff x="8049004" y="2694820"/>
            <a:chExt cx="374703" cy="374626"/>
          </a:xfrm>
        </p:grpSpPr>
        <p:sp>
          <p:nvSpPr>
            <p:cNvPr id="5829" name="Google Shape;5829;p62"/>
            <p:cNvSpPr/>
            <p:nvPr/>
          </p:nvSpPr>
          <p:spPr>
            <a:xfrm>
              <a:off x="8054923" y="2700777"/>
              <a:ext cx="362711" cy="362711"/>
            </a:xfrm>
            <a:custGeom>
              <a:avLst/>
              <a:gdLst/>
              <a:ahLst/>
              <a:cxnLst/>
              <a:rect l="l" t="t" r="r" b="b"/>
              <a:pathLst>
                <a:path w="9376" h="9376" extrusionOk="0">
                  <a:moveTo>
                    <a:pt x="4689" y="1"/>
                  </a:moveTo>
                  <a:cubicBezTo>
                    <a:pt x="2099" y="1"/>
                    <a:pt x="1" y="2099"/>
                    <a:pt x="1" y="4689"/>
                  </a:cubicBezTo>
                  <a:cubicBezTo>
                    <a:pt x="1" y="7277"/>
                    <a:pt x="2099" y="9375"/>
                    <a:pt x="4689" y="9375"/>
                  </a:cubicBezTo>
                  <a:cubicBezTo>
                    <a:pt x="7277" y="9375"/>
                    <a:pt x="9375" y="7277"/>
                    <a:pt x="9375" y="4689"/>
                  </a:cubicBezTo>
                  <a:cubicBezTo>
                    <a:pt x="9375" y="2099"/>
                    <a:pt x="7277" y="1"/>
                    <a:pt x="4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62"/>
            <p:cNvSpPr/>
            <p:nvPr/>
          </p:nvSpPr>
          <p:spPr>
            <a:xfrm>
              <a:off x="8054923" y="2728089"/>
              <a:ext cx="335438" cy="335399"/>
            </a:xfrm>
            <a:custGeom>
              <a:avLst/>
              <a:gdLst/>
              <a:ahLst/>
              <a:cxnLst/>
              <a:rect l="l" t="t" r="r" b="b"/>
              <a:pathLst>
                <a:path w="8671" h="8670" extrusionOk="0">
                  <a:moveTo>
                    <a:pt x="2215" y="1"/>
                  </a:moveTo>
                  <a:cubicBezTo>
                    <a:pt x="886" y="828"/>
                    <a:pt x="1" y="2302"/>
                    <a:pt x="1" y="3983"/>
                  </a:cubicBezTo>
                  <a:cubicBezTo>
                    <a:pt x="1" y="6571"/>
                    <a:pt x="2099" y="8669"/>
                    <a:pt x="4689" y="8669"/>
                  </a:cubicBezTo>
                  <a:cubicBezTo>
                    <a:pt x="6368" y="8669"/>
                    <a:pt x="7843" y="7784"/>
                    <a:pt x="8670" y="6455"/>
                  </a:cubicBezTo>
                  <a:lnTo>
                    <a:pt x="8670" y="6455"/>
                  </a:lnTo>
                  <a:cubicBezTo>
                    <a:pt x="7953" y="6902"/>
                    <a:pt x="7105" y="7160"/>
                    <a:pt x="6197" y="7160"/>
                  </a:cubicBezTo>
                  <a:cubicBezTo>
                    <a:pt x="3608" y="7160"/>
                    <a:pt x="1510" y="5062"/>
                    <a:pt x="1510" y="2474"/>
                  </a:cubicBezTo>
                  <a:cubicBezTo>
                    <a:pt x="1510" y="1566"/>
                    <a:pt x="1768" y="718"/>
                    <a:pt x="2215" y="1"/>
                  </a:cubicBezTo>
                  <a:close/>
                </a:path>
              </a:pathLst>
            </a:custGeom>
            <a:solidFill>
              <a:srgbClr val="19191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62"/>
            <p:cNvSpPr/>
            <p:nvPr/>
          </p:nvSpPr>
          <p:spPr>
            <a:xfrm>
              <a:off x="8203435" y="2799811"/>
              <a:ext cx="214895" cy="264025"/>
            </a:xfrm>
            <a:custGeom>
              <a:avLst/>
              <a:gdLst/>
              <a:ahLst/>
              <a:cxnLst/>
              <a:rect l="l" t="t" r="r" b="b"/>
              <a:pathLst>
                <a:path w="5555" h="6825" extrusionOk="0">
                  <a:moveTo>
                    <a:pt x="5044" y="1"/>
                  </a:moveTo>
                  <a:lnTo>
                    <a:pt x="4465" y="580"/>
                  </a:lnTo>
                  <a:cubicBezTo>
                    <a:pt x="4326" y="720"/>
                    <a:pt x="4326" y="947"/>
                    <a:pt x="4465" y="1086"/>
                  </a:cubicBezTo>
                  <a:lnTo>
                    <a:pt x="4737" y="1358"/>
                  </a:lnTo>
                  <a:cubicBezTo>
                    <a:pt x="4802" y="1423"/>
                    <a:pt x="4843" y="1509"/>
                    <a:pt x="4847" y="1600"/>
                  </a:cubicBezTo>
                  <a:cubicBezTo>
                    <a:pt x="4856" y="1825"/>
                    <a:pt x="4675" y="1975"/>
                    <a:pt x="4486" y="1975"/>
                  </a:cubicBezTo>
                  <a:cubicBezTo>
                    <a:pt x="4398" y="1975"/>
                    <a:pt x="4308" y="1942"/>
                    <a:pt x="4235" y="1869"/>
                  </a:cubicBezTo>
                  <a:lnTo>
                    <a:pt x="3379" y="1013"/>
                  </a:lnTo>
                  <a:cubicBezTo>
                    <a:pt x="3312" y="946"/>
                    <a:pt x="3220" y="910"/>
                    <a:pt x="3125" y="910"/>
                  </a:cubicBezTo>
                  <a:lnTo>
                    <a:pt x="1403" y="910"/>
                  </a:lnTo>
                  <a:cubicBezTo>
                    <a:pt x="1308" y="910"/>
                    <a:pt x="1218" y="948"/>
                    <a:pt x="1150" y="1013"/>
                  </a:cubicBezTo>
                  <a:lnTo>
                    <a:pt x="139" y="2024"/>
                  </a:lnTo>
                  <a:cubicBezTo>
                    <a:pt x="0" y="2163"/>
                    <a:pt x="0" y="2390"/>
                    <a:pt x="139" y="2531"/>
                  </a:cubicBezTo>
                  <a:lnTo>
                    <a:pt x="1511" y="3902"/>
                  </a:lnTo>
                  <a:cubicBezTo>
                    <a:pt x="1581" y="3972"/>
                    <a:pt x="1673" y="4007"/>
                    <a:pt x="1765" y="4007"/>
                  </a:cubicBezTo>
                  <a:cubicBezTo>
                    <a:pt x="1856" y="4007"/>
                    <a:pt x="1948" y="3972"/>
                    <a:pt x="2017" y="3902"/>
                  </a:cubicBezTo>
                  <a:lnTo>
                    <a:pt x="2182" y="3737"/>
                  </a:lnTo>
                  <a:cubicBezTo>
                    <a:pt x="2252" y="3667"/>
                    <a:pt x="2344" y="3632"/>
                    <a:pt x="2436" y="3632"/>
                  </a:cubicBezTo>
                  <a:cubicBezTo>
                    <a:pt x="2527" y="3632"/>
                    <a:pt x="2619" y="3667"/>
                    <a:pt x="2689" y="3737"/>
                  </a:cubicBezTo>
                  <a:lnTo>
                    <a:pt x="3021" y="4069"/>
                  </a:lnTo>
                  <a:cubicBezTo>
                    <a:pt x="3161" y="4209"/>
                    <a:pt x="3161" y="4436"/>
                    <a:pt x="3021" y="4575"/>
                  </a:cubicBezTo>
                  <a:lnTo>
                    <a:pt x="2134" y="5464"/>
                  </a:lnTo>
                  <a:cubicBezTo>
                    <a:pt x="2067" y="5530"/>
                    <a:pt x="1975" y="5567"/>
                    <a:pt x="1880" y="5567"/>
                  </a:cubicBezTo>
                  <a:lnTo>
                    <a:pt x="479" y="5567"/>
                  </a:lnTo>
                  <a:cubicBezTo>
                    <a:pt x="281" y="5567"/>
                    <a:pt x="122" y="5727"/>
                    <a:pt x="122" y="5925"/>
                  </a:cubicBezTo>
                  <a:lnTo>
                    <a:pt x="122" y="6767"/>
                  </a:lnTo>
                  <a:cubicBezTo>
                    <a:pt x="361" y="6805"/>
                    <a:pt x="608" y="6825"/>
                    <a:pt x="858" y="6825"/>
                  </a:cubicBezTo>
                  <a:cubicBezTo>
                    <a:pt x="3451" y="6825"/>
                    <a:pt x="5553" y="4722"/>
                    <a:pt x="5553" y="2130"/>
                  </a:cubicBezTo>
                  <a:cubicBezTo>
                    <a:pt x="5554" y="1362"/>
                    <a:pt x="5370" y="639"/>
                    <a:pt x="50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62"/>
            <p:cNvSpPr/>
            <p:nvPr/>
          </p:nvSpPr>
          <p:spPr>
            <a:xfrm>
              <a:off x="8208116" y="2977955"/>
              <a:ext cx="182516" cy="85726"/>
            </a:xfrm>
            <a:custGeom>
              <a:avLst/>
              <a:gdLst/>
              <a:ahLst/>
              <a:cxnLst/>
              <a:rect l="l" t="t" r="r" b="b"/>
              <a:pathLst>
                <a:path w="4718" h="2216" extrusionOk="0">
                  <a:moveTo>
                    <a:pt x="4718" y="1"/>
                  </a:moveTo>
                  <a:cubicBezTo>
                    <a:pt x="3999" y="449"/>
                    <a:pt x="3152" y="708"/>
                    <a:pt x="2245" y="708"/>
                  </a:cubicBezTo>
                  <a:cubicBezTo>
                    <a:pt x="2217" y="708"/>
                    <a:pt x="2190" y="708"/>
                    <a:pt x="2160" y="707"/>
                  </a:cubicBezTo>
                  <a:lnTo>
                    <a:pt x="2010" y="857"/>
                  </a:lnTo>
                  <a:cubicBezTo>
                    <a:pt x="1943" y="924"/>
                    <a:pt x="1852" y="961"/>
                    <a:pt x="1757" y="961"/>
                  </a:cubicBezTo>
                  <a:lnTo>
                    <a:pt x="358" y="961"/>
                  </a:lnTo>
                  <a:cubicBezTo>
                    <a:pt x="160" y="961"/>
                    <a:pt x="1" y="1120"/>
                    <a:pt x="1" y="1319"/>
                  </a:cubicBezTo>
                  <a:lnTo>
                    <a:pt x="1" y="2157"/>
                  </a:lnTo>
                  <a:cubicBezTo>
                    <a:pt x="240" y="2195"/>
                    <a:pt x="486" y="2215"/>
                    <a:pt x="736" y="2215"/>
                  </a:cubicBezTo>
                  <a:cubicBezTo>
                    <a:pt x="2417" y="2215"/>
                    <a:pt x="3891" y="1330"/>
                    <a:pt x="4718" y="1"/>
                  </a:cubicBezTo>
                  <a:close/>
                </a:path>
              </a:pathLst>
            </a:custGeom>
            <a:solidFill>
              <a:srgbClr val="79B6F9">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62"/>
            <p:cNvSpPr/>
            <p:nvPr/>
          </p:nvSpPr>
          <p:spPr>
            <a:xfrm>
              <a:off x="8152796" y="2769134"/>
              <a:ext cx="45029" cy="35822"/>
            </a:xfrm>
            <a:custGeom>
              <a:avLst/>
              <a:gdLst/>
              <a:ahLst/>
              <a:cxnLst/>
              <a:rect l="l" t="t" r="r" b="b"/>
              <a:pathLst>
                <a:path w="1164" h="926" extrusionOk="0">
                  <a:moveTo>
                    <a:pt x="582" y="0"/>
                  </a:moveTo>
                  <a:cubicBezTo>
                    <a:pt x="262" y="0"/>
                    <a:pt x="1" y="207"/>
                    <a:pt x="1" y="463"/>
                  </a:cubicBezTo>
                  <a:cubicBezTo>
                    <a:pt x="1" y="719"/>
                    <a:pt x="262" y="925"/>
                    <a:pt x="582" y="925"/>
                  </a:cubicBezTo>
                  <a:cubicBezTo>
                    <a:pt x="903" y="925"/>
                    <a:pt x="1164" y="719"/>
                    <a:pt x="1164" y="463"/>
                  </a:cubicBezTo>
                  <a:cubicBezTo>
                    <a:pt x="1164" y="207"/>
                    <a:pt x="903" y="0"/>
                    <a:pt x="582" y="0"/>
                  </a:cubicBezTo>
                  <a:close/>
                </a:path>
              </a:pathLst>
            </a:custGeom>
            <a:solidFill>
              <a:srgbClr val="F2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62"/>
            <p:cNvSpPr/>
            <p:nvPr/>
          </p:nvSpPr>
          <p:spPr>
            <a:xfrm>
              <a:off x="8274731" y="2769134"/>
              <a:ext cx="45068" cy="35822"/>
            </a:xfrm>
            <a:custGeom>
              <a:avLst/>
              <a:gdLst/>
              <a:ahLst/>
              <a:cxnLst/>
              <a:rect l="l" t="t" r="r" b="b"/>
              <a:pathLst>
                <a:path w="1165" h="926" extrusionOk="0">
                  <a:moveTo>
                    <a:pt x="583" y="0"/>
                  </a:moveTo>
                  <a:cubicBezTo>
                    <a:pt x="261" y="0"/>
                    <a:pt x="0" y="207"/>
                    <a:pt x="0" y="463"/>
                  </a:cubicBezTo>
                  <a:cubicBezTo>
                    <a:pt x="0" y="719"/>
                    <a:pt x="261" y="925"/>
                    <a:pt x="583" y="925"/>
                  </a:cubicBezTo>
                  <a:cubicBezTo>
                    <a:pt x="904" y="925"/>
                    <a:pt x="1164" y="719"/>
                    <a:pt x="1164" y="463"/>
                  </a:cubicBezTo>
                  <a:cubicBezTo>
                    <a:pt x="1164" y="207"/>
                    <a:pt x="904" y="0"/>
                    <a:pt x="583" y="0"/>
                  </a:cubicBezTo>
                  <a:close/>
                </a:path>
              </a:pathLst>
            </a:custGeom>
            <a:solidFill>
              <a:srgbClr val="F2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62"/>
            <p:cNvSpPr/>
            <p:nvPr/>
          </p:nvSpPr>
          <p:spPr>
            <a:xfrm>
              <a:off x="8183319" y="2755362"/>
              <a:ext cx="10987" cy="19691"/>
            </a:xfrm>
            <a:custGeom>
              <a:avLst/>
              <a:gdLst/>
              <a:ahLst/>
              <a:cxnLst/>
              <a:rect l="l" t="t" r="r" b="b"/>
              <a:pathLst>
                <a:path w="284" h="509" extrusionOk="0">
                  <a:moveTo>
                    <a:pt x="144" y="0"/>
                  </a:moveTo>
                  <a:cubicBezTo>
                    <a:pt x="137" y="0"/>
                    <a:pt x="131" y="1"/>
                    <a:pt x="125" y="2"/>
                  </a:cubicBezTo>
                  <a:cubicBezTo>
                    <a:pt x="52" y="10"/>
                    <a:pt x="0" y="75"/>
                    <a:pt x="0" y="147"/>
                  </a:cubicBezTo>
                  <a:lnTo>
                    <a:pt x="0" y="362"/>
                  </a:lnTo>
                  <a:cubicBezTo>
                    <a:pt x="0" y="434"/>
                    <a:pt x="52" y="500"/>
                    <a:pt x="125" y="508"/>
                  </a:cubicBezTo>
                  <a:cubicBezTo>
                    <a:pt x="130" y="509"/>
                    <a:pt x="136" y="509"/>
                    <a:pt x="141" y="509"/>
                  </a:cubicBezTo>
                  <a:cubicBezTo>
                    <a:pt x="220" y="509"/>
                    <a:pt x="284" y="447"/>
                    <a:pt x="284" y="368"/>
                  </a:cubicBezTo>
                  <a:lnTo>
                    <a:pt x="284" y="141"/>
                  </a:lnTo>
                  <a:cubicBezTo>
                    <a:pt x="284" y="64"/>
                    <a:pt x="221" y="0"/>
                    <a:pt x="1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62"/>
            <p:cNvSpPr/>
            <p:nvPr/>
          </p:nvSpPr>
          <p:spPr>
            <a:xfrm>
              <a:off x="8217555" y="2764066"/>
              <a:ext cx="37370" cy="16712"/>
            </a:xfrm>
            <a:custGeom>
              <a:avLst/>
              <a:gdLst/>
              <a:ahLst/>
              <a:cxnLst/>
              <a:rect l="l" t="t" r="r" b="b"/>
              <a:pathLst>
                <a:path w="966" h="432" extrusionOk="0">
                  <a:moveTo>
                    <a:pt x="808" y="1"/>
                  </a:moveTo>
                  <a:cubicBezTo>
                    <a:pt x="769" y="1"/>
                    <a:pt x="730" y="17"/>
                    <a:pt x="702" y="49"/>
                  </a:cubicBezTo>
                  <a:cubicBezTo>
                    <a:pt x="647" y="112"/>
                    <a:pt x="568" y="149"/>
                    <a:pt x="483" y="149"/>
                  </a:cubicBezTo>
                  <a:cubicBezTo>
                    <a:pt x="400" y="149"/>
                    <a:pt x="320" y="112"/>
                    <a:pt x="264" y="49"/>
                  </a:cubicBezTo>
                  <a:cubicBezTo>
                    <a:pt x="236" y="17"/>
                    <a:pt x="197" y="1"/>
                    <a:pt x="158" y="1"/>
                  </a:cubicBezTo>
                  <a:cubicBezTo>
                    <a:pt x="125" y="1"/>
                    <a:pt x="92" y="13"/>
                    <a:pt x="65" y="36"/>
                  </a:cubicBezTo>
                  <a:cubicBezTo>
                    <a:pt x="7" y="88"/>
                    <a:pt x="0" y="175"/>
                    <a:pt x="52" y="236"/>
                  </a:cubicBezTo>
                  <a:cubicBezTo>
                    <a:pt x="162" y="360"/>
                    <a:pt x="318" y="432"/>
                    <a:pt x="485" y="432"/>
                  </a:cubicBezTo>
                  <a:cubicBezTo>
                    <a:pt x="650" y="432"/>
                    <a:pt x="807" y="359"/>
                    <a:pt x="914" y="236"/>
                  </a:cubicBezTo>
                  <a:cubicBezTo>
                    <a:pt x="966" y="178"/>
                    <a:pt x="960" y="88"/>
                    <a:pt x="901" y="36"/>
                  </a:cubicBezTo>
                  <a:cubicBezTo>
                    <a:pt x="875" y="12"/>
                    <a:pt x="841" y="1"/>
                    <a:pt x="8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62"/>
            <p:cNvSpPr/>
            <p:nvPr/>
          </p:nvSpPr>
          <p:spPr>
            <a:xfrm>
              <a:off x="8270205" y="2753698"/>
              <a:ext cx="31257" cy="21122"/>
            </a:xfrm>
            <a:custGeom>
              <a:avLst/>
              <a:gdLst/>
              <a:ahLst/>
              <a:cxnLst/>
              <a:rect l="l" t="t" r="r" b="b"/>
              <a:pathLst>
                <a:path w="808" h="546" extrusionOk="0">
                  <a:moveTo>
                    <a:pt x="403" y="0"/>
                  </a:moveTo>
                  <a:cubicBezTo>
                    <a:pt x="181" y="0"/>
                    <a:pt x="0" y="182"/>
                    <a:pt x="0" y="404"/>
                  </a:cubicBezTo>
                  <a:cubicBezTo>
                    <a:pt x="0" y="482"/>
                    <a:pt x="64" y="546"/>
                    <a:pt x="142" y="546"/>
                  </a:cubicBezTo>
                  <a:cubicBezTo>
                    <a:pt x="219" y="546"/>
                    <a:pt x="282" y="482"/>
                    <a:pt x="282" y="404"/>
                  </a:cubicBezTo>
                  <a:cubicBezTo>
                    <a:pt x="282" y="337"/>
                    <a:pt x="337" y="283"/>
                    <a:pt x="403" y="283"/>
                  </a:cubicBezTo>
                  <a:cubicBezTo>
                    <a:pt x="471" y="283"/>
                    <a:pt x="526" y="337"/>
                    <a:pt x="526" y="404"/>
                  </a:cubicBezTo>
                  <a:cubicBezTo>
                    <a:pt x="526" y="482"/>
                    <a:pt x="589" y="546"/>
                    <a:pt x="666" y="546"/>
                  </a:cubicBezTo>
                  <a:cubicBezTo>
                    <a:pt x="744" y="546"/>
                    <a:pt x="807" y="482"/>
                    <a:pt x="807" y="404"/>
                  </a:cubicBezTo>
                  <a:cubicBezTo>
                    <a:pt x="807" y="182"/>
                    <a:pt x="627" y="0"/>
                    <a:pt x="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62"/>
            <p:cNvSpPr/>
            <p:nvPr/>
          </p:nvSpPr>
          <p:spPr>
            <a:xfrm>
              <a:off x="8054923" y="2842983"/>
              <a:ext cx="104914" cy="200350"/>
            </a:xfrm>
            <a:custGeom>
              <a:avLst/>
              <a:gdLst/>
              <a:ahLst/>
              <a:cxnLst/>
              <a:rect l="l" t="t" r="r" b="b"/>
              <a:pathLst>
                <a:path w="2712" h="5179" extrusionOk="0">
                  <a:moveTo>
                    <a:pt x="1158" y="1"/>
                  </a:moveTo>
                  <a:cubicBezTo>
                    <a:pt x="1062" y="1"/>
                    <a:pt x="965" y="38"/>
                    <a:pt x="891" y="112"/>
                  </a:cubicBezTo>
                  <a:lnTo>
                    <a:pt x="6" y="997"/>
                  </a:lnTo>
                  <a:cubicBezTo>
                    <a:pt x="1" y="2818"/>
                    <a:pt x="1034" y="4397"/>
                    <a:pt x="2547" y="5178"/>
                  </a:cubicBezTo>
                  <a:lnTo>
                    <a:pt x="2547" y="3898"/>
                  </a:lnTo>
                  <a:cubicBezTo>
                    <a:pt x="2547" y="3698"/>
                    <a:pt x="2468" y="3506"/>
                    <a:pt x="2325" y="3363"/>
                  </a:cubicBezTo>
                  <a:lnTo>
                    <a:pt x="1920" y="2959"/>
                  </a:lnTo>
                  <a:cubicBezTo>
                    <a:pt x="1772" y="2811"/>
                    <a:pt x="1772" y="2572"/>
                    <a:pt x="1920" y="2424"/>
                  </a:cubicBezTo>
                  <a:lnTo>
                    <a:pt x="2564" y="1781"/>
                  </a:lnTo>
                  <a:cubicBezTo>
                    <a:pt x="2711" y="1633"/>
                    <a:pt x="2711" y="1395"/>
                    <a:pt x="2564" y="1247"/>
                  </a:cubicBezTo>
                  <a:lnTo>
                    <a:pt x="1425" y="112"/>
                  </a:lnTo>
                  <a:cubicBezTo>
                    <a:pt x="1351" y="38"/>
                    <a:pt x="1255" y="1"/>
                    <a:pt x="1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62"/>
            <p:cNvSpPr/>
            <p:nvPr/>
          </p:nvSpPr>
          <p:spPr>
            <a:xfrm>
              <a:off x="8054923" y="2842945"/>
              <a:ext cx="98531" cy="200311"/>
            </a:xfrm>
            <a:custGeom>
              <a:avLst/>
              <a:gdLst/>
              <a:ahLst/>
              <a:cxnLst/>
              <a:rect l="l" t="t" r="r" b="b"/>
              <a:pathLst>
                <a:path w="2547" h="5178" extrusionOk="0">
                  <a:moveTo>
                    <a:pt x="1158" y="1"/>
                  </a:moveTo>
                  <a:cubicBezTo>
                    <a:pt x="1062" y="1"/>
                    <a:pt x="965" y="38"/>
                    <a:pt x="891" y="112"/>
                  </a:cubicBezTo>
                  <a:lnTo>
                    <a:pt x="6" y="996"/>
                  </a:lnTo>
                  <a:cubicBezTo>
                    <a:pt x="1" y="2818"/>
                    <a:pt x="1034" y="4397"/>
                    <a:pt x="2547" y="5178"/>
                  </a:cubicBezTo>
                  <a:lnTo>
                    <a:pt x="2547" y="3897"/>
                  </a:lnTo>
                  <a:cubicBezTo>
                    <a:pt x="2547" y="3697"/>
                    <a:pt x="2468" y="3506"/>
                    <a:pt x="2325" y="3363"/>
                  </a:cubicBezTo>
                  <a:lnTo>
                    <a:pt x="1920" y="2958"/>
                  </a:lnTo>
                  <a:cubicBezTo>
                    <a:pt x="1772" y="2814"/>
                    <a:pt x="1772" y="2575"/>
                    <a:pt x="1920" y="2427"/>
                  </a:cubicBezTo>
                  <a:lnTo>
                    <a:pt x="2279" y="2069"/>
                  </a:lnTo>
                  <a:cubicBezTo>
                    <a:pt x="1928" y="1533"/>
                    <a:pt x="1684" y="921"/>
                    <a:pt x="1577" y="262"/>
                  </a:cubicBezTo>
                  <a:lnTo>
                    <a:pt x="1425" y="112"/>
                  </a:lnTo>
                  <a:cubicBezTo>
                    <a:pt x="1351" y="38"/>
                    <a:pt x="1255" y="1"/>
                    <a:pt x="1158" y="1"/>
                  </a:cubicBezTo>
                  <a:close/>
                </a:path>
              </a:pathLst>
            </a:custGeom>
            <a:solidFill>
              <a:srgbClr val="79B6F9">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62"/>
            <p:cNvSpPr/>
            <p:nvPr/>
          </p:nvSpPr>
          <p:spPr>
            <a:xfrm>
              <a:off x="8049004" y="2694820"/>
              <a:ext cx="374703" cy="374626"/>
            </a:xfrm>
            <a:custGeom>
              <a:avLst/>
              <a:gdLst/>
              <a:ahLst/>
              <a:cxnLst/>
              <a:rect l="l" t="t" r="r" b="b"/>
              <a:pathLst>
                <a:path w="9686" h="9684" extrusionOk="0">
                  <a:moveTo>
                    <a:pt x="4837" y="279"/>
                  </a:moveTo>
                  <a:cubicBezTo>
                    <a:pt x="6571" y="279"/>
                    <a:pt x="8081" y="1252"/>
                    <a:pt x="8850" y="2681"/>
                  </a:cubicBezTo>
                  <a:lnTo>
                    <a:pt x="8345" y="3184"/>
                  </a:lnTo>
                  <a:cubicBezTo>
                    <a:pt x="8150" y="3379"/>
                    <a:pt x="8150" y="3698"/>
                    <a:pt x="8345" y="3891"/>
                  </a:cubicBezTo>
                  <a:lnTo>
                    <a:pt x="8623" y="4168"/>
                  </a:lnTo>
                  <a:cubicBezTo>
                    <a:pt x="8655" y="4200"/>
                    <a:pt x="8677" y="4242"/>
                    <a:pt x="8682" y="4287"/>
                  </a:cubicBezTo>
                  <a:cubicBezTo>
                    <a:pt x="8695" y="4392"/>
                    <a:pt x="8644" y="4482"/>
                    <a:pt x="8550" y="4521"/>
                  </a:cubicBezTo>
                  <a:cubicBezTo>
                    <a:pt x="8522" y="4532"/>
                    <a:pt x="8493" y="4538"/>
                    <a:pt x="8465" y="4538"/>
                  </a:cubicBezTo>
                  <a:cubicBezTo>
                    <a:pt x="8409" y="4538"/>
                    <a:pt x="8356" y="4516"/>
                    <a:pt x="8314" y="4473"/>
                  </a:cubicBezTo>
                  <a:lnTo>
                    <a:pt x="8092" y="4252"/>
                  </a:lnTo>
                  <a:cubicBezTo>
                    <a:pt x="8065" y="4224"/>
                    <a:pt x="8029" y="4210"/>
                    <a:pt x="7992" y="4210"/>
                  </a:cubicBezTo>
                  <a:cubicBezTo>
                    <a:pt x="7956" y="4210"/>
                    <a:pt x="7920" y="4224"/>
                    <a:pt x="7892" y="4252"/>
                  </a:cubicBezTo>
                  <a:cubicBezTo>
                    <a:pt x="7837" y="4307"/>
                    <a:pt x="7837" y="4396"/>
                    <a:pt x="7892" y="4452"/>
                  </a:cubicBezTo>
                  <a:lnTo>
                    <a:pt x="8113" y="4674"/>
                  </a:lnTo>
                  <a:cubicBezTo>
                    <a:pt x="8211" y="4771"/>
                    <a:pt x="8335" y="4821"/>
                    <a:pt x="8465" y="4821"/>
                  </a:cubicBezTo>
                  <a:cubicBezTo>
                    <a:pt x="8576" y="4821"/>
                    <a:pt x="8693" y="4781"/>
                    <a:pt x="8795" y="4701"/>
                  </a:cubicBezTo>
                  <a:cubicBezTo>
                    <a:pt x="8851" y="4656"/>
                    <a:pt x="8895" y="4600"/>
                    <a:pt x="8924" y="4533"/>
                  </a:cubicBezTo>
                  <a:cubicBezTo>
                    <a:pt x="9010" y="4327"/>
                    <a:pt x="8966" y="4110"/>
                    <a:pt x="8821" y="3967"/>
                  </a:cubicBezTo>
                  <a:lnTo>
                    <a:pt x="8534" y="3679"/>
                  </a:lnTo>
                  <a:cubicBezTo>
                    <a:pt x="8456" y="3601"/>
                    <a:pt x="8456" y="3474"/>
                    <a:pt x="8534" y="3397"/>
                  </a:cubicBezTo>
                  <a:lnTo>
                    <a:pt x="8983" y="2949"/>
                  </a:lnTo>
                  <a:cubicBezTo>
                    <a:pt x="9245" y="3524"/>
                    <a:pt x="9391" y="4162"/>
                    <a:pt x="9391" y="4833"/>
                  </a:cubicBezTo>
                  <a:cubicBezTo>
                    <a:pt x="9394" y="7344"/>
                    <a:pt x="7352" y="9387"/>
                    <a:pt x="4840" y="9387"/>
                  </a:cubicBezTo>
                  <a:cubicBezTo>
                    <a:pt x="4639" y="9387"/>
                    <a:pt x="4441" y="9374"/>
                    <a:pt x="4245" y="9348"/>
                  </a:cubicBezTo>
                  <a:lnTo>
                    <a:pt x="4245" y="8612"/>
                  </a:lnTo>
                  <a:cubicBezTo>
                    <a:pt x="4245" y="8502"/>
                    <a:pt x="4335" y="8412"/>
                    <a:pt x="4446" y="8412"/>
                  </a:cubicBezTo>
                  <a:lnTo>
                    <a:pt x="5865" y="8412"/>
                  </a:lnTo>
                  <a:cubicBezTo>
                    <a:pt x="5998" y="8412"/>
                    <a:pt x="6124" y="8361"/>
                    <a:pt x="6218" y="8266"/>
                  </a:cubicBezTo>
                  <a:lnTo>
                    <a:pt x="7105" y="7380"/>
                  </a:lnTo>
                  <a:cubicBezTo>
                    <a:pt x="7300" y="7185"/>
                    <a:pt x="7300" y="6866"/>
                    <a:pt x="7105" y="6673"/>
                  </a:cubicBezTo>
                  <a:lnTo>
                    <a:pt x="6768" y="6337"/>
                  </a:lnTo>
                  <a:cubicBezTo>
                    <a:pt x="6711" y="6280"/>
                    <a:pt x="6641" y="6236"/>
                    <a:pt x="6563" y="6214"/>
                  </a:cubicBezTo>
                  <a:cubicBezTo>
                    <a:pt x="6514" y="6200"/>
                    <a:pt x="6465" y="6193"/>
                    <a:pt x="6417" y="6193"/>
                  </a:cubicBezTo>
                  <a:cubicBezTo>
                    <a:pt x="6284" y="6193"/>
                    <a:pt x="6159" y="6245"/>
                    <a:pt x="6065" y="6341"/>
                  </a:cubicBezTo>
                  <a:lnTo>
                    <a:pt x="5901" y="6505"/>
                  </a:lnTo>
                  <a:cubicBezTo>
                    <a:pt x="5880" y="6526"/>
                    <a:pt x="5853" y="6544"/>
                    <a:pt x="5824" y="6554"/>
                  </a:cubicBezTo>
                  <a:cubicBezTo>
                    <a:pt x="5798" y="6563"/>
                    <a:pt x="5772" y="6567"/>
                    <a:pt x="5747" y="6567"/>
                  </a:cubicBezTo>
                  <a:cubicBezTo>
                    <a:pt x="5690" y="6567"/>
                    <a:pt x="5636" y="6545"/>
                    <a:pt x="5595" y="6504"/>
                  </a:cubicBezTo>
                  <a:lnTo>
                    <a:pt x="4211" y="5120"/>
                  </a:lnTo>
                  <a:cubicBezTo>
                    <a:pt x="4134" y="5043"/>
                    <a:pt x="4134" y="4916"/>
                    <a:pt x="4211" y="4838"/>
                  </a:cubicBezTo>
                  <a:lnTo>
                    <a:pt x="5232" y="3817"/>
                  </a:lnTo>
                  <a:cubicBezTo>
                    <a:pt x="5273" y="3777"/>
                    <a:pt x="5327" y="3754"/>
                    <a:pt x="5385" y="3754"/>
                  </a:cubicBezTo>
                  <a:lnTo>
                    <a:pt x="7167" y="3754"/>
                  </a:lnTo>
                  <a:cubicBezTo>
                    <a:pt x="7184" y="3754"/>
                    <a:pt x="7200" y="3761"/>
                    <a:pt x="7211" y="3773"/>
                  </a:cubicBezTo>
                  <a:lnTo>
                    <a:pt x="7552" y="4112"/>
                  </a:lnTo>
                  <a:cubicBezTo>
                    <a:pt x="7559" y="4121"/>
                    <a:pt x="7570" y="4126"/>
                    <a:pt x="7580" y="4126"/>
                  </a:cubicBezTo>
                  <a:cubicBezTo>
                    <a:pt x="7581" y="4126"/>
                    <a:pt x="7582" y="4126"/>
                    <a:pt x="7582" y="4126"/>
                  </a:cubicBezTo>
                  <a:cubicBezTo>
                    <a:pt x="7755" y="4126"/>
                    <a:pt x="7800" y="3962"/>
                    <a:pt x="7716" y="3877"/>
                  </a:cubicBezTo>
                  <a:lnTo>
                    <a:pt x="7353" y="3514"/>
                  </a:lnTo>
                  <a:cubicBezTo>
                    <a:pt x="7325" y="3487"/>
                    <a:pt x="7286" y="3471"/>
                    <a:pt x="7247" y="3471"/>
                  </a:cubicBezTo>
                  <a:lnTo>
                    <a:pt x="5384" y="3471"/>
                  </a:lnTo>
                  <a:cubicBezTo>
                    <a:pt x="5252" y="3471"/>
                    <a:pt x="5123" y="3524"/>
                    <a:pt x="5030" y="3617"/>
                  </a:cubicBezTo>
                  <a:lnTo>
                    <a:pt x="4020" y="4627"/>
                  </a:lnTo>
                  <a:cubicBezTo>
                    <a:pt x="3824" y="4823"/>
                    <a:pt x="3824" y="5140"/>
                    <a:pt x="4020" y="5334"/>
                  </a:cubicBezTo>
                  <a:lnTo>
                    <a:pt x="5386" y="6700"/>
                  </a:lnTo>
                  <a:cubicBezTo>
                    <a:pt x="5465" y="6779"/>
                    <a:pt x="5568" y="6832"/>
                    <a:pt x="5679" y="6847"/>
                  </a:cubicBezTo>
                  <a:cubicBezTo>
                    <a:pt x="5701" y="6850"/>
                    <a:pt x="5723" y="6851"/>
                    <a:pt x="5744" y="6851"/>
                  </a:cubicBezTo>
                  <a:cubicBezTo>
                    <a:pt x="5878" y="6851"/>
                    <a:pt x="6004" y="6800"/>
                    <a:pt x="6099" y="6705"/>
                  </a:cubicBezTo>
                  <a:lnTo>
                    <a:pt x="6261" y="6543"/>
                  </a:lnTo>
                  <a:cubicBezTo>
                    <a:pt x="6292" y="6512"/>
                    <a:pt x="6331" y="6489"/>
                    <a:pt x="6376" y="6480"/>
                  </a:cubicBezTo>
                  <a:cubicBezTo>
                    <a:pt x="6389" y="6478"/>
                    <a:pt x="6403" y="6477"/>
                    <a:pt x="6416" y="6477"/>
                  </a:cubicBezTo>
                  <a:cubicBezTo>
                    <a:pt x="6475" y="6477"/>
                    <a:pt x="6530" y="6499"/>
                    <a:pt x="6571" y="6539"/>
                  </a:cubicBezTo>
                  <a:lnTo>
                    <a:pt x="6903" y="6871"/>
                  </a:lnTo>
                  <a:cubicBezTo>
                    <a:pt x="6988" y="6956"/>
                    <a:pt x="6988" y="7093"/>
                    <a:pt x="6903" y="7177"/>
                  </a:cubicBezTo>
                  <a:lnTo>
                    <a:pt x="6015" y="8066"/>
                  </a:lnTo>
                  <a:cubicBezTo>
                    <a:pt x="5975" y="8106"/>
                    <a:pt x="5920" y="8129"/>
                    <a:pt x="5862" y="8129"/>
                  </a:cubicBezTo>
                  <a:lnTo>
                    <a:pt x="4459" y="8129"/>
                  </a:lnTo>
                  <a:cubicBezTo>
                    <a:pt x="4183" y="8129"/>
                    <a:pt x="3959" y="8353"/>
                    <a:pt x="3959" y="8628"/>
                  </a:cubicBezTo>
                  <a:lnTo>
                    <a:pt x="3959" y="9300"/>
                  </a:lnTo>
                  <a:cubicBezTo>
                    <a:pt x="3566" y="9223"/>
                    <a:pt x="3186" y="9095"/>
                    <a:pt x="2827" y="8918"/>
                  </a:cubicBezTo>
                  <a:lnTo>
                    <a:pt x="2827" y="7723"/>
                  </a:lnTo>
                  <a:cubicBezTo>
                    <a:pt x="2827" y="7482"/>
                    <a:pt x="2733" y="7257"/>
                    <a:pt x="2565" y="7088"/>
                  </a:cubicBezTo>
                  <a:lnTo>
                    <a:pt x="2147" y="6670"/>
                  </a:lnTo>
                  <a:cubicBezTo>
                    <a:pt x="2062" y="6586"/>
                    <a:pt x="2062" y="6447"/>
                    <a:pt x="2147" y="6363"/>
                  </a:cubicBezTo>
                  <a:lnTo>
                    <a:pt x="2809" y="5700"/>
                  </a:lnTo>
                  <a:cubicBezTo>
                    <a:pt x="2869" y="5641"/>
                    <a:pt x="2913" y="5568"/>
                    <a:pt x="2936" y="5488"/>
                  </a:cubicBezTo>
                  <a:cubicBezTo>
                    <a:pt x="2990" y="5296"/>
                    <a:pt x="2938" y="5103"/>
                    <a:pt x="2805" y="4970"/>
                  </a:cubicBezTo>
                  <a:lnTo>
                    <a:pt x="1660" y="3826"/>
                  </a:lnTo>
                  <a:cubicBezTo>
                    <a:pt x="1601" y="3766"/>
                    <a:pt x="1529" y="3721"/>
                    <a:pt x="1448" y="3699"/>
                  </a:cubicBezTo>
                  <a:cubicBezTo>
                    <a:pt x="1397" y="3685"/>
                    <a:pt x="1346" y="3678"/>
                    <a:pt x="1296" y="3678"/>
                  </a:cubicBezTo>
                  <a:cubicBezTo>
                    <a:pt x="1158" y="3678"/>
                    <a:pt x="1028" y="3731"/>
                    <a:pt x="929" y="3830"/>
                  </a:cubicBezTo>
                  <a:lnTo>
                    <a:pt x="299" y="4460"/>
                  </a:lnTo>
                  <a:cubicBezTo>
                    <a:pt x="489" y="2123"/>
                    <a:pt x="2453" y="279"/>
                    <a:pt x="4837" y="279"/>
                  </a:cubicBezTo>
                  <a:close/>
                  <a:moveTo>
                    <a:pt x="4843" y="1"/>
                  </a:moveTo>
                  <a:cubicBezTo>
                    <a:pt x="3549" y="1"/>
                    <a:pt x="2333" y="504"/>
                    <a:pt x="1419" y="1419"/>
                  </a:cubicBezTo>
                  <a:cubicBezTo>
                    <a:pt x="507" y="2329"/>
                    <a:pt x="5" y="3540"/>
                    <a:pt x="1" y="4828"/>
                  </a:cubicBezTo>
                  <a:lnTo>
                    <a:pt x="1" y="4832"/>
                  </a:lnTo>
                  <a:lnTo>
                    <a:pt x="1" y="4843"/>
                  </a:lnTo>
                  <a:cubicBezTo>
                    <a:pt x="1" y="6037"/>
                    <a:pt x="441" y="7183"/>
                    <a:pt x="1235" y="8072"/>
                  </a:cubicBezTo>
                  <a:cubicBezTo>
                    <a:pt x="1264" y="8103"/>
                    <a:pt x="1302" y="8119"/>
                    <a:pt x="1341" y="8119"/>
                  </a:cubicBezTo>
                  <a:cubicBezTo>
                    <a:pt x="1375" y="8119"/>
                    <a:pt x="1409" y="8107"/>
                    <a:pt x="1436" y="8083"/>
                  </a:cubicBezTo>
                  <a:cubicBezTo>
                    <a:pt x="1494" y="8030"/>
                    <a:pt x="1499" y="7940"/>
                    <a:pt x="1446" y="7882"/>
                  </a:cubicBezTo>
                  <a:cubicBezTo>
                    <a:pt x="707" y="7056"/>
                    <a:pt x="295" y="5994"/>
                    <a:pt x="285" y="4885"/>
                  </a:cubicBezTo>
                  <a:lnTo>
                    <a:pt x="1128" y="4042"/>
                  </a:lnTo>
                  <a:cubicBezTo>
                    <a:pt x="1164" y="4006"/>
                    <a:pt x="1209" y="3980"/>
                    <a:pt x="1260" y="3972"/>
                  </a:cubicBezTo>
                  <a:cubicBezTo>
                    <a:pt x="1273" y="3970"/>
                    <a:pt x="1287" y="3969"/>
                    <a:pt x="1300" y="3969"/>
                  </a:cubicBezTo>
                  <a:cubicBezTo>
                    <a:pt x="1363" y="3969"/>
                    <a:pt x="1421" y="3993"/>
                    <a:pt x="1465" y="4038"/>
                  </a:cubicBezTo>
                  <a:lnTo>
                    <a:pt x="2607" y="5180"/>
                  </a:lnTo>
                  <a:cubicBezTo>
                    <a:pt x="2700" y="5272"/>
                    <a:pt x="2700" y="5421"/>
                    <a:pt x="2607" y="5514"/>
                  </a:cubicBezTo>
                  <a:lnTo>
                    <a:pt x="1961" y="6159"/>
                  </a:lnTo>
                  <a:cubicBezTo>
                    <a:pt x="1758" y="6363"/>
                    <a:pt x="1758" y="6692"/>
                    <a:pt x="1961" y="6896"/>
                  </a:cubicBezTo>
                  <a:lnTo>
                    <a:pt x="2367" y="7302"/>
                  </a:lnTo>
                  <a:cubicBezTo>
                    <a:pt x="2482" y="7417"/>
                    <a:pt x="2547" y="7572"/>
                    <a:pt x="2547" y="7736"/>
                  </a:cubicBezTo>
                  <a:lnTo>
                    <a:pt x="2547" y="8780"/>
                  </a:lnTo>
                  <a:cubicBezTo>
                    <a:pt x="2284" y="8627"/>
                    <a:pt x="2036" y="8447"/>
                    <a:pt x="1805" y="8242"/>
                  </a:cubicBezTo>
                  <a:cubicBezTo>
                    <a:pt x="1778" y="8218"/>
                    <a:pt x="1745" y="8206"/>
                    <a:pt x="1711" y="8206"/>
                  </a:cubicBezTo>
                  <a:cubicBezTo>
                    <a:pt x="1672" y="8206"/>
                    <a:pt x="1633" y="8222"/>
                    <a:pt x="1605" y="8254"/>
                  </a:cubicBezTo>
                  <a:cubicBezTo>
                    <a:pt x="1552" y="8312"/>
                    <a:pt x="1557" y="8401"/>
                    <a:pt x="1616" y="8454"/>
                  </a:cubicBezTo>
                  <a:cubicBezTo>
                    <a:pt x="1922" y="8727"/>
                    <a:pt x="2259" y="8958"/>
                    <a:pt x="2617" y="9144"/>
                  </a:cubicBezTo>
                  <a:cubicBezTo>
                    <a:pt x="2623" y="9147"/>
                    <a:pt x="2628" y="9150"/>
                    <a:pt x="2634" y="9153"/>
                  </a:cubicBezTo>
                  <a:cubicBezTo>
                    <a:pt x="3086" y="9383"/>
                    <a:pt x="3572" y="9543"/>
                    <a:pt x="4074" y="9623"/>
                  </a:cubicBezTo>
                  <a:cubicBezTo>
                    <a:pt x="4080" y="9624"/>
                    <a:pt x="4087" y="9625"/>
                    <a:pt x="4093" y="9625"/>
                  </a:cubicBezTo>
                  <a:cubicBezTo>
                    <a:pt x="4340" y="9664"/>
                    <a:pt x="4590" y="9683"/>
                    <a:pt x="4844" y="9683"/>
                  </a:cubicBezTo>
                  <a:cubicBezTo>
                    <a:pt x="6137" y="9683"/>
                    <a:pt x="7354" y="9180"/>
                    <a:pt x="8267" y="8266"/>
                  </a:cubicBezTo>
                  <a:cubicBezTo>
                    <a:pt x="9181" y="7352"/>
                    <a:pt x="9685" y="6136"/>
                    <a:pt x="9685" y="4842"/>
                  </a:cubicBezTo>
                  <a:cubicBezTo>
                    <a:pt x="9685" y="3548"/>
                    <a:pt x="9180" y="2333"/>
                    <a:pt x="8266" y="1419"/>
                  </a:cubicBezTo>
                  <a:cubicBezTo>
                    <a:pt x="7353" y="504"/>
                    <a:pt x="6136" y="1"/>
                    <a:pt x="48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9" name="Google Shape;6259;p62"/>
          <p:cNvGrpSpPr/>
          <p:nvPr/>
        </p:nvGrpSpPr>
        <p:grpSpPr>
          <a:xfrm>
            <a:off x="5731978" y="-156420"/>
            <a:ext cx="1040129" cy="1392854"/>
            <a:chOff x="343086" y="2700509"/>
            <a:chExt cx="453294" cy="607014"/>
          </a:xfrm>
        </p:grpSpPr>
        <p:sp>
          <p:nvSpPr>
            <p:cNvPr id="6260" name="Google Shape;6260;p62"/>
            <p:cNvSpPr/>
            <p:nvPr/>
          </p:nvSpPr>
          <p:spPr>
            <a:xfrm>
              <a:off x="354430" y="2713093"/>
              <a:ext cx="248001" cy="308679"/>
            </a:xfrm>
            <a:custGeom>
              <a:avLst/>
              <a:gdLst/>
              <a:ahLst/>
              <a:cxnLst/>
              <a:rect l="l" t="t" r="r" b="b"/>
              <a:pathLst>
                <a:path w="5203" h="6476" extrusionOk="0">
                  <a:moveTo>
                    <a:pt x="4463" y="0"/>
                  </a:moveTo>
                  <a:lnTo>
                    <a:pt x="4416" y="3026"/>
                  </a:lnTo>
                  <a:lnTo>
                    <a:pt x="4416" y="3028"/>
                  </a:lnTo>
                  <a:lnTo>
                    <a:pt x="5151" y="5943"/>
                  </a:lnTo>
                  <a:lnTo>
                    <a:pt x="4179" y="6418"/>
                  </a:lnTo>
                  <a:lnTo>
                    <a:pt x="2830" y="4769"/>
                  </a:lnTo>
                  <a:lnTo>
                    <a:pt x="29" y="2368"/>
                  </a:lnTo>
                  <a:lnTo>
                    <a:pt x="0" y="2404"/>
                  </a:lnTo>
                  <a:lnTo>
                    <a:pt x="2797" y="4800"/>
                  </a:lnTo>
                  <a:lnTo>
                    <a:pt x="4156" y="6460"/>
                  </a:lnTo>
                  <a:lnTo>
                    <a:pt x="4168" y="6475"/>
                  </a:lnTo>
                  <a:lnTo>
                    <a:pt x="5203" y="5967"/>
                  </a:lnTo>
                  <a:lnTo>
                    <a:pt x="4461" y="3023"/>
                  </a:lnTo>
                  <a:lnTo>
                    <a:pt x="4509" y="1"/>
                  </a:lnTo>
                  <a:lnTo>
                    <a:pt x="44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62"/>
            <p:cNvSpPr/>
            <p:nvPr/>
          </p:nvSpPr>
          <p:spPr>
            <a:xfrm>
              <a:off x="483650" y="2856564"/>
              <a:ext cx="83175" cy="90278"/>
            </a:xfrm>
            <a:custGeom>
              <a:avLst/>
              <a:gdLst/>
              <a:ahLst/>
              <a:cxnLst/>
              <a:rect l="l" t="t" r="r" b="b"/>
              <a:pathLst>
                <a:path w="1745" h="1894" extrusionOk="0">
                  <a:moveTo>
                    <a:pt x="1710" y="0"/>
                  </a:moveTo>
                  <a:lnTo>
                    <a:pt x="0" y="1862"/>
                  </a:lnTo>
                  <a:lnTo>
                    <a:pt x="34" y="1894"/>
                  </a:lnTo>
                  <a:lnTo>
                    <a:pt x="1744" y="31"/>
                  </a:lnTo>
                  <a:lnTo>
                    <a:pt x="17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62"/>
            <p:cNvSpPr/>
            <p:nvPr/>
          </p:nvSpPr>
          <p:spPr>
            <a:xfrm>
              <a:off x="604767" y="3000036"/>
              <a:ext cx="179316" cy="297906"/>
            </a:xfrm>
            <a:custGeom>
              <a:avLst/>
              <a:gdLst/>
              <a:ahLst/>
              <a:cxnLst/>
              <a:rect l="l" t="t" r="r" b="b"/>
              <a:pathLst>
                <a:path w="3762" h="6250" extrusionOk="0">
                  <a:moveTo>
                    <a:pt x="35" y="1"/>
                  </a:moveTo>
                  <a:lnTo>
                    <a:pt x="0" y="31"/>
                  </a:lnTo>
                  <a:lnTo>
                    <a:pt x="3691" y="4191"/>
                  </a:lnTo>
                  <a:lnTo>
                    <a:pt x="474" y="6212"/>
                  </a:lnTo>
                  <a:lnTo>
                    <a:pt x="497" y="6249"/>
                  </a:lnTo>
                  <a:lnTo>
                    <a:pt x="3761" y="4202"/>
                  </a:lnTo>
                  <a:lnTo>
                    <a:pt x="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62"/>
            <p:cNvSpPr/>
            <p:nvPr/>
          </p:nvSpPr>
          <p:spPr>
            <a:xfrm>
              <a:off x="407052" y="3025251"/>
              <a:ext cx="158963" cy="193186"/>
            </a:xfrm>
            <a:custGeom>
              <a:avLst/>
              <a:gdLst/>
              <a:ahLst/>
              <a:cxnLst/>
              <a:rect l="l" t="t" r="r" b="b"/>
              <a:pathLst>
                <a:path w="3335" h="4053" extrusionOk="0">
                  <a:moveTo>
                    <a:pt x="45" y="0"/>
                  </a:moveTo>
                  <a:lnTo>
                    <a:pt x="0" y="2"/>
                  </a:lnTo>
                  <a:lnTo>
                    <a:pt x="102" y="4053"/>
                  </a:lnTo>
                  <a:lnTo>
                    <a:pt x="3335" y="2299"/>
                  </a:lnTo>
                  <a:lnTo>
                    <a:pt x="2947" y="62"/>
                  </a:lnTo>
                  <a:lnTo>
                    <a:pt x="2902" y="70"/>
                  </a:lnTo>
                  <a:lnTo>
                    <a:pt x="3283" y="2275"/>
                  </a:lnTo>
                  <a:lnTo>
                    <a:pt x="147" y="3977"/>
                  </a:lnTo>
                  <a:lnTo>
                    <a:pt x="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62"/>
            <p:cNvSpPr/>
            <p:nvPr/>
          </p:nvSpPr>
          <p:spPr>
            <a:xfrm>
              <a:off x="554147" y="2846745"/>
              <a:ext cx="23642" cy="21116"/>
            </a:xfrm>
            <a:custGeom>
              <a:avLst/>
              <a:gdLst/>
              <a:ahLst/>
              <a:cxnLst/>
              <a:rect l="l" t="t" r="r" b="b"/>
              <a:pathLst>
                <a:path w="496" h="443" extrusionOk="0">
                  <a:moveTo>
                    <a:pt x="248" y="1"/>
                  </a:moveTo>
                  <a:cubicBezTo>
                    <a:pt x="186" y="1"/>
                    <a:pt x="124" y="27"/>
                    <a:pt x="81" y="77"/>
                  </a:cubicBezTo>
                  <a:cubicBezTo>
                    <a:pt x="1" y="170"/>
                    <a:pt x="11" y="311"/>
                    <a:pt x="104" y="389"/>
                  </a:cubicBezTo>
                  <a:cubicBezTo>
                    <a:pt x="146" y="425"/>
                    <a:pt x="198" y="443"/>
                    <a:pt x="249" y="443"/>
                  </a:cubicBezTo>
                  <a:cubicBezTo>
                    <a:pt x="311" y="443"/>
                    <a:pt x="373" y="416"/>
                    <a:pt x="416" y="365"/>
                  </a:cubicBezTo>
                  <a:cubicBezTo>
                    <a:pt x="496" y="273"/>
                    <a:pt x="485" y="133"/>
                    <a:pt x="392" y="54"/>
                  </a:cubicBezTo>
                  <a:cubicBezTo>
                    <a:pt x="350" y="18"/>
                    <a:pt x="299" y="1"/>
                    <a:pt x="2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62"/>
            <p:cNvSpPr/>
            <p:nvPr/>
          </p:nvSpPr>
          <p:spPr>
            <a:xfrm>
              <a:off x="540181" y="3011476"/>
              <a:ext cx="23594" cy="21116"/>
            </a:xfrm>
            <a:custGeom>
              <a:avLst/>
              <a:gdLst/>
              <a:ahLst/>
              <a:cxnLst/>
              <a:rect l="l" t="t" r="r" b="b"/>
              <a:pathLst>
                <a:path w="495" h="443" extrusionOk="0">
                  <a:moveTo>
                    <a:pt x="246" y="1"/>
                  </a:moveTo>
                  <a:cubicBezTo>
                    <a:pt x="184" y="1"/>
                    <a:pt x="122" y="27"/>
                    <a:pt x="79" y="78"/>
                  </a:cubicBezTo>
                  <a:cubicBezTo>
                    <a:pt x="0" y="170"/>
                    <a:pt x="10" y="310"/>
                    <a:pt x="103" y="389"/>
                  </a:cubicBezTo>
                  <a:cubicBezTo>
                    <a:pt x="144" y="425"/>
                    <a:pt x="195" y="442"/>
                    <a:pt x="246" y="442"/>
                  </a:cubicBezTo>
                  <a:cubicBezTo>
                    <a:pt x="308" y="442"/>
                    <a:pt x="370" y="416"/>
                    <a:pt x="414" y="366"/>
                  </a:cubicBezTo>
                  <a:cubicBezTo>
                    <a:pt x="495" y="273"/>
                    <a:pt x="484" y="132"/>
                    <a:pt x="391" y="54"/>
                  </a:cubicBezTo>
                  <a:cubicBezTo>
                    <a:pt x="349" y="18"/>
                    <a:pt x="298" y="1"/>
                    <a:pt x="2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62"/>
            <p:cNvSpPr/>
            <p:nvPr/>
          </p:nvSpPr>
          <p:spPr>
            <a:xfrm>
              <a:off x="616063" y="3286407"/>
              <a:ext cx="23642" cy="21116"/>
            </a:xfrm>
            <a:custGeom>
              <a:avLst/>
              <a:gdLst/>
              <a:ahLst/>
              <a:cxnLst/>
              <a:rect l="l" t="t" r="r" b="b"/>
              <a:pathLst>
                <a:path w="496" h="443" extrusionOk="0">
                  <a:moveTo>
                    <a:pt x="249" y="1"/>
                  </a:moveTo>
                  <a:cubicBezTo>
                    <a:pt x="186" y="1"/>
                    <a:pt x="124" y="27"/>
                    <a:pt x="81" y="78"/>
                  </a:cubicBezTo>
                  <a:cubicBezTo>
                    <a:pt x="1" y="170"/>
                    <a:pt x="11" y="311"/>
                    <a:pt x="104" y="389"/>
                  </a:cubicBezTo>
                  <a:cubicBezTo>
                    <a:pt x="146" y="425"/>
                    <a:pt x="198" y="443"/>
                    <a:pt x="249" y="443"/>
                  </a:cubicBezTo>
                  <a:cubicBezTo>
                    <a:pt x="312" y="443"/>
                    <a:pt x="373" y="417"/>
                    <a:pt x="416" y="366"/>
                  </a:cubicBezTo>
                  <a:cubicBezTo>
                    <a:pt x="496" y="273"/>
                    <a:pt x="485" y="133"/>
                    <a:pt x="392" y="54"/>
                  </a:cubicBezTo>
                  <a:cubicBezTo>
                    <a:pt x="351" y="18"/>
                    <a:pt x="300" y="1"/>
                    <a:pt x="2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62"/>
            <p:cNvSpPr/>
            <p:nvPr/>
          </p:nvSpPr>
          <p:spPr>
            <a:xfrm>
              <a:off x="587083" y="2984402"/>
              <a:ext cx="28122" cy="25119"/>
            </a:xfrm>
            <a:custGeom>
              <a:avLst/>
              <a:gdLst/>
              <a:ahLst/>
              <a:cxnLst/>
              <a:rect l="l" t="t" r="r" b="b"/>
              <a:pathLst>
                <a:path w="590" h="527" extrusionOk="0">
                  <a:moveTo>
                    <a:pt x="297" y="0"/>
                  </a:moveTo>
                  <a:cubicBezTo>
                    <a:pt x="222" y="0"/>
                    <a:pt x="148" y="32"/>
                    <a:pt x="95" y="92"/>
                  </a:cubicBezTo>
                  <a:cubicBezTo>
                    <a:pt x="0" y="202"/>
                    <a:pt x="14" y="369"/>
                    <a:pt x="124" y="464"/>
                  </a:cubicBezTo>
                  <a:cubicBezTo>
                    <a:pt x="173" y="506"/>
                    <a:pt x="234" y="527"/>
                    <a:pt x="294" y="527"/>
                  </a:cubicBezTo>
                  <a:cubicBezTo>
                    <a:pt x="369" y="527"/>
                    <a:pt x="443" y="495"/>
                    <a:pt x="496" y="435"/>
                  </a:cubicBezTo>
                  <a:cubicBezTo>
                    <a:pt x="590" y="325"/>
                    <a:pt x="576" y="159"/>
                    <a:pt x="466" y="63"/>
                  </a:cubicBezTo>
                  <a:cubicBezTo>
                    <a:pt x="417" y="21"/>
                    <a:pt x="357" y="0"/>
                    <a:pt x="2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62"/>
            <p:cNvSpPr/>
            <p:nvPr/>
          </p:nvSpPr>
          <p:spPr>
            <a:xfrm>
              <a:off x="398902" y="3204090"/>
              <a:ext cx="28170" cy="25119"/>
            </a:xfrm>
            <a:custGeom>
              <a:avLst/>
              <a:gdLst/>
              <a:ahLst/>
              <a:cxnLst/>
              <a:rect l="l" t="t" r="r" b="b"/>
              <a:pathLst>
                <a:path w="591" h="527" extrusionOk="0">
                  <a:moveTo>
                    <a:pt x="296" y="0"/>
                  </a:moveTo>
                  <a:cubicBezTo>
                    <a:pt x="221" y="0"/>
                    <a:pt x="147" y="31"/>
                    <a:pt x="95" y="91"/>
                  </a:cubicBezTo>
                  <a:cubicBezTo>
                    <a:pt x="1" y="201"/>
                    <a:pt x="14" y="368"/>
                    <a:pt x="124" y="463"/>
                  </a:cubicBezTo>
                  <a:cubicBezTo>
                    <a:pt x="174" y="506"/>
                    <a:pt x="235" y="526"/>
                    <a:pt x="296" y="526"/>
                  </a:cubicBezTo>
                  <a:cubicBezTo>
                    <a:pt x="371" y="526"/>
                    <a:pt x="444" y="495"/>
                    <a:pt x="496" y="435"/>
                  </a:cubicBezTo>
                  <a:cubicBezTo>
                    <a:pt x="590" y="325"/>
                    <a:pt x="577" y="158"/>
                    <a:pt x="467" y="63"/>
                  </a:cubicBezTo>
                  <a:cubicBezTo>
                    <a:pt x="417" y="21"/>
                    <a:pt x="356" y="0"/>
                    <a:pt x="2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62"/>
            <p:cNvSpPr/>
            <p:nvPr/>
          </p:nvSpPr>
          <p:spPr>
            <a:xfrm>
              <a:off x="768305" y="3187455"/>
              <a:ext cx="28075" cy="25167"/>
            </a:xfrm>
            <a:custGeom>
              <a:avLst/>
              <a:gdLst/>
              <a:ahLst/>
              <a:cxnLst/>
              <a:rect l="l" t="t" r="r" b="b"/>
              <a:pathLst>
                <a:path w="589" h="528" extrusionOk="0">
                  <a:moveTo>
                    <a:pt x="296" y="1"/>
                  </a:moveTo>
                  <a:cubicBezTo>
                    <a:pt x="222" y="1"/>
                    <a:pt x="147" y="32"/>
                    <a:pt x="95" y="93"/>
                  </a:cubicBezTo>
                  <a:cubicBezTo>
                    <a:pt x="1" y="203"/>
                    <a:pt x="13" y="369"/>
                    <a:pt x="123" y="465"/>
                  </a:cubicBezTo>
                  <a:cubicBezTo>
                    <a:pt x="173" y="507"/>
                    <a:pt x="234" y="527"/>
                    <a:pt x="294" y="527"/>
                  </a:cubicBezTo>
                  <a:cubicBezTo>
                    <a:pt x="369" y="527"/>
                    <a:pt x="443" y="496"/>
                    <a:pt x="495" y="435"/>
                  </a:cubicBezTo>
                  <a:cubicBezTo>
                    <a:pt x="589" y="325"/>
                    <a:pt x="575" y="160"/>
                    <a:pt x="466" y="64"/>
                  </a:cubicBezTo>
                  <a:cubicBezTo>
                    <a:pt x="417" y="21"/>
                    <a:pt x="357" y="1"/>
                    <a:pt x="2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62"/>
            <p:cNvSpPr/>
            <p:nvPr/>
          </p:nvSpPr>
          <p:spPr>
            <a:xfrm>
              <a:off x="554147" y="2700509"/>
              <a:ext cx="28122" cy="25215"/>
            </a:xfrm>
            <a:custGeom>
              <a:avLst/>
              <a:gdLst/>
              <a:ahLst/>
              <a:cxnLst/>
              <a:rect l="l" t="t" r="r" b="b"/>
              <a:pathLst>
                <a:path w="590" h="529" extrusionOk="0">
                  <a:moveTo>
                    <a:pt x="296" y="0"/>
                  </a:moveTo>
                  <a:cubicBezTo>
                    <a:pt x="222" y="0"/>
                    <a:pt x="148" y="32"/>
                    <a:pt x="95" y="93"/>
                  </a:cubicBezTo>
                  <a:cubicBezTo>
                    <a:pt x="1" y="203"/>
                    <a:pt x="14" y="369"/>
                    <a:pt x="124" y="464"/>
                  </a:cubicBezTo>
                  <a:cubicBezTo>
                    <a:pt x="174" y="507"/>
                    <a:pt x="235" y="528"/>
                    <a:pt x="296" y="528"/>
                  </a:cubicBezTo>
                  <a:cubicBezTo>
                    <a:pt x="370" y="528"/>
                    <a:pt x="444" y="497"/>
                    <a:pt x="496" y="436"/>
                  </a:cubicBezTo>
                  <a:cubicBezTo>
                    <a:pt x="590" y="326"/>
                    <a:pt x="576" y="160"/>
                    <a:pt x="466" y="64"/>
                  </a:cubicBezTo>
                  <a:cubicBezTo>
                    <a:pt x="417" y="21"/>
                    <a:pt x="357" y="0"/>
                    <a:pt x="2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62"/>
            <p:cNvSpPr/>
            <p:nvPr/>
          </p:nvSpPr>
          <p:spPr>
            <a:xfrm>
              <a:off x="557578" y="3127873"/>
              <a:ext cx="14347" cy="12822"/>
            </a:xfrm>
            <a:custGeom>
              <a:avLst/>
              <a:gdLst/>
              <a:ahLst/>
              <a:cxnLst/>
              <a:rect l="l" t="t" r="r" b="b"/>
              <a:pathLst>
                <a:path w="301" h="269" extrusionOk="0">
                  <a:moveTo>
                    <a:pt x="150" y="0"/>
                  </a:moveTo>
                  <a:cubicBezTo>
                    <a:pt x="112" y="0"/>
                    <a:pt x="75" y="16"/>
                    <a:pt x="49" y="47"/>
                  </a:cubicBezTo>
                  <a:cubicBezTo>
                    <a:pt x="1" y="103"/>
                    <a:pt x="7" y="188"/>
                    <a:pt x="64" y="235"/>
                  </a:cubicBezTo>
                  <a:cubicBezTo>
                    <a:pt x="89" y="258"/>
                    <a:pt x="120" y="268"/>
                    <a:pt x="151" y="268"/>
                  </a:cubicBezTo>
                  <a:cubicBezTo>
                    <a:pt x="188" y="268"/>
                    <a:pt x="226" y="252"/>
                    <a:pt x="252" y="222"/>
                  </a:cubicBezTo>
                  <a:cubicBezTo>
                    <a:pt x="300" y="165"/>
                    <a:pt x="294" y="80"/>
                    <a:pt x="237" y="33"/>
                  </a:cubicBezTo>
                  <a:cubicBezTo>
                    <a:pt x="212" y="11"/>
                    <a:pt x="181"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62"/>
            <p:cNvSpPr/>
            <p:nvPr/>
          </p:nvSpPr>
          <p:spPr>
            <a:xfrm>
              <a:off x="402095" y="3014335"/>
              <a:ext cx="14347" cy="12822"/>
            </a:xfrm>
            <a:custGeom>
              <a:avLst/>
              <a:gdLst/>
              <a:ahLst/>
              <a:cxnLst/>
              <a:rect l="l" t="t" r="r" b="b"/>
              <a:pathLst>
                <a:path w="301" h="269" extrusionOk="0">
                  <a:moveTo>
                    <a:pt x="150" y="1"/>
                  </a:moveTo>
                  <a:cubicBezTo>
                    <a:pt x="112" y="1"/>
                    <a:pt x="75" y="17"/>
                    <a:pt x="49" y="47"/>
                  </a:cubicBezTo>
                  <a:cubicBezTo>
                    <a:pt x="1" y="104"/>
                    <a:pt x="7" y="189"/>
                    <a:pt x="64" y="236"/>
                  </a:cubicBezTo>
                  <a:cubicBezTo>
                    <a:pt x="88" y="258"/>
                    <a:pt x="119" y="269"/>
                    <a:pt x="150" y="269"/>
                  </a:cubicBezTo>
                  <a:cubicBezTo>
                    <a:pt x="188" y="269"/>
                    <a:pt x="226" y="253"/>
                    <a:pt x="252" y="222"/>
                  </a:cubicBezTo>
                  <a:cubicBezTo>
                    <a:pt x="300" y="166"/>
                    <a:pt x="294" y="81"/>
                    <a:pt x="237" y="34"/>
                  </a:cubicBezTo>
                  <a:cubicBezTo>
                    <a:pt x="212" y="12"/>
                    <a:pt x="181"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62"/>
            <p:cNvSpPr/>
            <p:nvPr/>
          </p:nvSpPr>
          <p:spPr>
            <a:xfrm>
              <a:off x="481505" y="2934830"/>
              <a:ext cx="14299" cy="12822"/>
            </a:xfrm>
            <a:custGeom>
              <a:avLst/>
              <a:gdLst/>
              <a:ahLst/>
              <a:cxnLst/>
              <a:rect l="l" t="t" r="r" b="b"/>
              <a:pathLst>
                <a:path w="300" h="269" extrusionOk="0">
                  <a:moveTo>
                    <a:pt x="150" y="1"/>
                  </a:moveTo>
                  <a:cubicBezTo>
                    <a:pt x="112" y="1"/>
                    <a:pt x="74" y="17"/>
                    <a:pt x="49" y="48"/>
                  </a:cubicBezTo>
                  <a:cubicBezTo>
                    <a:pt x="0" y="103"/>
                    <a:pt x="7" y="189"/>
                    <a:pt x="63" y="236"/>
                  </a:cubicBezTo>
                  <a:cubicBezTo>
                    <a:pt x="88" y="258"/>
                    <a:pt x="119" y="268"/>
                    <a:pt x="150" y="268"/>
                  </a:cubicBezTo>
                  <a:cubicBezTo>
                    <a:pt x="188" y="268"/>
                    <a:pt x="225" y="253"/>
                    <a:pt x="252" y="221"/>
                  </a:cubicBezTo>
                  <a:cubicBezTo>
                    <a:pt x="300" y="165"/>
                    <a:pt x="293" y="80"/>
                    <a:pt x="237" y="33"/>
                  </a:cubicBezTo>
                  <a:cubicBezTo>
                    <a:pt x="212" y="11"/>
                    <a:pt x="181"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62"/>
            <p:cNvSpPr/>
            <p:nvPr/>
          </p:nvSpPr>
          <p:spPr>
            <a:xfrm>
              <a:off x="343086" y="2816240"/>
              <a:ext cx="14347" cy="12822"/>
            </a:xfrm>
            <a:custGeom>
              <a:avLst/>
              <a:gdLst/>
              <a:ahLst/>
              <a:cxnLst/>
              <a:rect l="l" t="t" r="r" b="b"/>
              <a:pathLst>
                <a:path w="301" h="269" extrusionOk="0">
                  <a:moveTo>
                    <a:pt x="151" y="1"/>
                  </a:moveTo>
                  <a:cubicBezTo>
                    <a:pt x="113" y="1"/>
                    <a:pt x="75" y="17"/>
                    <a:pt x="50" y="47"/>
                  </a:cubicBezTo>
                  <a:cubicBezTo>
                    <a:pt x="0" y="104"/>
                    <a:pt x="8" y="189"/>
                    <a:pt x="63" y="236"/>
                  </a:cubicBezTo>
                  <a:cubicBezTo>
                    <a:pt x="89" y="258"/>
                    <a:pt x="120" y="269"/>
                    <a:pt x="151" y="269"/>
                  </a:cubicBezTo>
                  <a:cubicBezTo>
                    <a:pt x="188" y="269"/>
                    <a:pt x="226" y="253"/>
                    <a:pt x="252" y="222"/>
                  </a:cubicBezTo>
                  <a:cubicBezTo>
                    <a:pt x="301" y="166"/>
                    <a:pt x="294" y="81"/>
                    <a:pt x="238" y="34"/>
                  </a:cubicBezTo>
                  <a:cubicBezTo>
                    <a:pt x="213" y="12"/>
                    <a:pt x="181"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75" name="Google Shape;6275;p62"/>
          <p:cNvSpPr/>
          <p:nvPr/>
        </p:nvSpPr>
        <p:spPr>
          <a:xfrm>
            <a:off x="296931" y="4603507"/>
            <a:ext cx="266978" cy="266334"/>
          </a:xfrm>
          <a:custGeom>
            <a:avLst/>
            <a:gdLst/>
            <a:ahLst/>
            <a:cxnLst/>
            <a:rect l="l" t="t" r="r" b="b"/>
            <a:pathLst>
              <a:path w="2184" h="2179" extrusionOk="0">
                <a:moveTo>
                  <a:pt x="1485" y="0"/>
                </a:moveTo>
                <a:cubicBezTo>
                  <a:pt x="1334" y="0"/>
                  <a:pt x="895" y="547"/>
                  <a:pt x="895" y="547"/>
                </a:cubicBezTo>
                <a:cubicBezTo>
                  <a:pt x="895" y="547"/>
                  <a:pt x="514" y="306"/>
                  <a:pt x="309" y="306"/>
                </a:cubicBezTo>
                <a:cubicBezTo>
                  <a:pt x="256" y="306"/>
                  <a:pt x="214" y="322"/>
                  <a:pt x="194" y="363"/>
                </a:cubicBezTo>
                <a:cubicBezTo>
                  <a:pt x="97" y="559"/>
                  <a:pt x="584" y="976"/>
                  <a:pt x="584" y="976"/>
                </a:cubicBezTo>
                <a:cubicBezTo>
                  <a:pt x="584" y="976"/>
                  <a:pt x="1" y="1497"/>
                  <a:pt x="90" y="1651"/>
                </a:cubicBezTo>
                <a:cubicBezTo>
                  <a:pt x="106" y="1680"/>
                  <a:pt x="145" y="1692"/>
                  <a:pt x="196" y="1692"/>
                </a:cubicBezTo>
                <a:cubicBezTo>
                  <a:pt x="419" y="1692"/>
                  <a:pt x="887" y="1471"/>
                  <a:pt x="887" y="1471"/>
                </a:cubicBezTo>
                <a:cubicBezTo>
                  <a:pt x="887" y="1471"/>
                  <a:pt x="974" y="2178"/>
                  <a:pt x="1182" y="2178"/>
                </a:cubicBezTo>
                <a:cubicBezTo>
                  <a:pt x="1190" y="2178"/>
                  <a:pt x="1198" y="2177"/>
                  <a:pt x="1207" y="2175"/>
                </a:cubicBezTo>
                <a:cubicBezTo>
                  <a:pt x="1434" y="2116"/>
                  <a:pt x="1418" y="1452"/>
                  <a:pt x="1418" y="1452"/>
                </a:cubicBezTo>
                <a:cubicBezTo>
                  <a:pt x="1418" y="1452"/>
                  <a:pt x="2012" y="1441"/>
                  <a:pt x="2096" y="1274"/>
                </a:cubicBezTo>
                <a:cubicBezTo>
                  <a:pt x="2183" y="1108"/>
                  <a:pt x="1502" y="796"/>
                  <a:pt x="1502" y="796"/>
                </a:cubicBezTo>
                <a:cubicBezTo>
                  <a:pt x="1502" y="796"/>
                  <a:pt x="1634" y="58"/>
                  <a:pt x="1504" y="4"/>
                </a:cubicBezTo>
                <a:cubicBezTo>
                  <a:pt x="1498" y="1"/>
                  <a:pt x="1492" y="0"/>
                  <a:pt x="1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76" name="Google Shape;6276;p62"/>
          <p:cNvGrpSpPr/>
          <p:nvPr/>
        </p:nvGrpSpPr>
        <p:grpSpPr>
          <a:xfrm>
            <a:off x="8526936" y="1104303"/>
            <a:ext cx="387468" cy="266346"/>
            <a:chOff x="5807116" y="-753678"/>
            <a:chExt cx="145807" cy="100239"/>
          </a:xfrm>
        </p:grpSpPr>
        <p:sp>
          <p:nvSpPr>
            <p:cNvPr id="6277" name="Google Shape;6277;p62"/>
            <p:cNvSpPr/>
            <p:nvPr/>
          </p:nvSpPr>
          <p:spPr>
            <a:xfrm>
              <a:off x="5807116" y="-753678"/>
              <a:ext cx="84272" cy="84319"/>
            </a:xfrm>
            <a:custGeom>
              <a:avLst/>
              <a:gdLst/>
              <a:ahLst/>
              <a:cxnLst/>
              <a:rect l="l" t="t" r="r" b="b"/>
              <a:pathLst>
                <a:path w="1768" h="1769" extrusionOk="0">
                  <a:moveTo>
                    <a:pt x="904" y="0"/>
                  </a:moveTo>
                  <a:cubicBezTo>
                    <a:pt x="787" y="0"/>
                    <a:pt x="607" y="606"/>
                    <a:pt x="607" y="606"/>
                  </a:cubicBezTo>
                  <a:cubicBezTo>
                    <a:pt x="607" y="606"/>
                    <a:pt x="442" y="577"/>
                    <a:pt x="287" y="577"/>
                  </a:cubicBezTo>
                  <a:cubicBezTo>
                    <a:pt x="150" y="577"/>
                    <a:pt x="20" y="599"/>
                    <a:pt x="14" y="684"/>
                  </a:cubicBezTo>
                  <a:cubicBezTo>
                    <a:pt x="1" y="865"/>
                    <a:pt x="503" y="1032"/>
                    <a:pt x="503" y="1032"/>
                  </a:cubicBezTo>
                  <a:cubicBezTo>
                    <a:pt x="503" y="1032"/>
                    <a:pt x="219" y="1611"/>
                    <a:pt x="336" y="1701"/>
                  </a:cubicBezTo>
                  <a:cubicBezTo>
                    <a:pt x="346" y="1709"/>
                    <a:pt x="358" y="1713"/>
                    <a:pt x="373" y="1713"/>
                  </a:cubicBezTo>
                  <a:cubicBezTo>
                    <a:pt x="525" y="1713"/>
                    <a:pt x="890" y="1315"/>
                    <a:pt x="890" y="1315"/>
                  </a:cubicBezTo>
                  <a:cubicBezTo>
                    <a:pt x="890" y="1315"/>
                    <a:pt x="1144" y="1769"/>
                    <a:pt x="1307" y="1769"/>
                  </a:cubicBezTo>
                  <a:cubicBezTo>
                    <a:pt x="1324" y="1769"/>
                    <a:pt x="1340" y="1764"/>
                    <a:pt x="1355" y="1752"/>
                  </a:cubicBezTo>
                  <a:cubicBezTo>
                    <a:pt x="1509" y="1636"/>
                    <a:pt x="1291" y="1134"/>
                    <a:pt x="1291" y="1134"/>
                  </a:cubicBezTo>
                  <a:cubicBezTo>
                    <a:pt x="1291" y="1134"/>
                    <a:pt x="1743" y="940"/>
                    <a:pt x="1755" y="785"/>
                  </a:cubicBezTo>
                  <a:cubicBezTo>
                    <a:pt x="1768" y="631"/>
                    <a:pt x="1148" y="606"/>
                    <a:pt x="1148" y="606"/>
                  </a:cubicBezTo>
                  <a:cubicBezTo>
                    <a:pt x="1148" y="606"/>
                    <a:pt x="1019" y="0"/>
                    <a:pt x="904"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62"/>
            <p:cNvSpPr/>
            <p:nvPr/>
          </p:nvSpPr>
          <p:spPr>
            <a:xfrm>
              <a:off x="5875991" y="-697100"/>
              <a:ext cx="76931" cy="31507"/>
            </a:xfrm>
            <a:custGeom>
              <a:avLst/>
              <a:gdLst/>
              <a:ahLst/>
              <a:cxnLst/>
              <a:rect l="l" t="t" r="r" b="b"/>
              <a:pathLst>
                <a:path w="1614" h="661" extrusionOk="0">
                  <a:moveTo>
                    <a:pt x="177" y="1"/>
                  </a:moveTo>
                  <a:cubicBezTo>
                    <a:pt x="66" y="1"/>
                    <a:pt x="0" y="9"/>
                    <a:pt x="0" y="9"/>
                  </a:cubicBezTo>
                  <a:cubicBezTo>
                    <a:pt x="1181" y="291"/>
                    <a:pt x="1475" y="661"/>
                    <a:pt x="1476" y="661"/>
                  </a:cubicBezTo>
                  <a:cubicBezTo>
                    <a:pt x="1476" y="661"/>
                    <a:pt x="1476" y="661"/>
                    <a:pt x="1476" y="661"/>
                  </a:cubicBezTo>
                  <a:lnTo>
                    <a:pt x="1614" y="417"/>
                  </a:lnTo>
                  <a:cubicBezTo>
                    <a:pt x="1614" y="417"/>
                    <a:pt x="1380" y="230"/>
                    <a:pt x="843" y="88"/>
                  </a:cubicBezTo>
                  <a:cubicBezTo>
                    <a:pt x="571" y="16"/>
                    <a:pt x="331" y="1"/>
                    <a:pt x="177"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62"/>
            <p:cNvSpPr/>
            <p:nvPr/>
          </p:nvSpPr>
          <p:spPr>
            <a:xfrm>
              <a:off x="5881378" y="-705394"/>
              <a:ext cx="66064" cy="16492"/>
            </a:xfrm>
            <a:custGeom>
              <a:avLst/>
              <a:gdLst/>
              <a:ahLst/>
              <a:cxnLst/>
              <a:rect l="l" t="t" r="r" b="b"/>
              <a:pathLst>
                <a:path w="1386" h="346" extrusionOk="0">
                  <a:moveTo>
                    <a:pt x="643" y="1"/>
                  </a:moveTo>
                  <a:cubicBezTo>
                    <a:pt x="268" y="1"/>
                    <a:pt x="0" y="99"/>
                    <a:pt x="0" y="99"/>
                  </a:cubicBezTo>
                  <a:cubicBezTo>
                    <a:pt x="1011" y="103"/>
                    <a:pt x="1320" y="346"/>
                    <a:pt x="1320" y="346"/>
                  </a:cubicBezTo>
                  <a:cubicBezTo>
                    <a:pt x="1320" y="346"/>
                    <a:pt x="1320" y="346"/>
                    <a:pt x="1320" y="346"/>
                  </a:cubicBezTo>
                  <a:lnTo>
                    <a:pt x="1385" y="121"/>
                  </a:lnTo>
                  <a:cubicBezTo>
                    <a:pt x="1385" y="121"/>
                    <a:pt x="1160" y="15"/>
                    <a:pt x="699" y="1"/>
                  </a:cubicBezTo>
                  <a:cubicBezTo>
                    <a:pt x="680" y="1"/>
                    <a:pt x="661" y="1"/>
                    <a:pt x="643"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62"/>
            <p:cNvSpPr/>
            <p:nvPr/>
          </p:nvSpPr>
          <p:spPr>
            <a:xfrm>
              <a:off x="5875991" y="-689759"/>
              <a:ext cx="59963" cy="36321"/>
            </a:xfrm>
            <a:custGeom>
              <a:avLst/>
              <a:gdLst/>
              <a:ahLst/>
              <a:cxnLst/>
              <a:rect l="l" t="t" r="r" b="b"/>
              <a:pathLst>
                <a:path w="1258" h="762" extrusionOk="0">
                  <a:moveTo>
                    <a:pt x="0" y="0"/>
                  </a:moveTo>
                  <a:lnTo>
                    <a:pt x="0" y="0"/>
                  </a:lnTo>
                  <a:cubicBezTo>
                    <a:pt x="923" y="412"/>
                    <a:pt x="1107" y="760"/>
                    <a:pt x="1107" y="761"/>
                  </a:cubicBezTo>
                  <a:lnTo>
                    <a:pt x="1107" y="761"/>
                  </a:lnTo>
                  <a:lnTo>
                    <a:pt x="1258" y="582"/>
                  </a:lnTo>
                  <a:cubicBezTo>
                    <a:pt x="1258" y="582"/>
                    <a:pt x="1095" y="394"/>
                    <a:pt x="679" y="195"/>
                  </a:cubicBezTo>
                  <a:cubicBezTo>
                    <a:pt x="313" y="20"/>
                    <a:pt x="0" y="0"/>
                    <a:pt x="0" y="0"/>
                  </a:cubicBezTo>
                  <a:close/>
                  <a:moveTo>
                    <a:pt x="1107" y="761"/>
                  </a:moveTo>
                  <a:lnTo>
                    <a:pt x="1107" y="761"/>
                  </a:lnTo>
                  <a:cubicBezTo>
                    <a:pt x="1107" y="761"/>
                    <a:pt x="1107" y="761"/>
                    <a:pt x="1107" y="76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5B315579-096D-DC5F-1E17-8306B8808F18}"/>
              </a:ext>
            </a:extLst>
          </p:cNvPr>
          <p:cNvSpPr txBox="1"/>
          <p:nvPr/>
        </p:nvSpPr>
        <p:spPr>
          <a:xfrm>
            <a:off x="1440579" y="1011476"/>
            <a:ext cx="6354625" cy="461665"/>
          </a:xfrm>
          <a:prstGeom prst="rect">
            <a:avLst/>
          </a:prstGeom>
          <a:noFill/>
        </p:spPr>
        <p:txBody>
          <a:bodyPr wrap="none" rtlCol="0">
            <a:spAutoFit/>
          </a:bodyPr>
          <a:lstStyle/>
          <a:p>
            <a:r>
              <a:rPr lang="en-US" sz="2400" b="1" dirty="0">
                <a:solidFill>
                  <a:schemeClr val="accent4">
                    <a:lumMod val="50000"/>
                  </a:schemeClr>
                </a:solidFill>
                <a:latin typeface="Patrick Hand" panose="00000500000000000000" pitchFamily="2" charset="0"/>
              </a:rPr>
              <a:t>1. </a:t>
            </a:r>
            <a:r>
              <a:rPr lang="en-US" sz="2400" dirty="0">
                <a:solidFill>
                  <a:srgbClr val="111409"/>
                </a:solidFill>
                <a:latin typeface="Patrick Hand" panose="00000500000000000000" pitchFamily="2" charset="0"/>
              </a:rPr>
              <a:t>The planet which is the closest to the Sun is _____. </a:t>
            </a:r>
          </a:p>
        </p:txBody>
      </p:sp>
      <p:sp>
        <p:nvSpPr>
          <p:cNvPr id="6" name="TextBox 5">
            <a:extLst>
              <a:ext uri="{FF2B5EF4-FFF2-40B4-BE49-F238E27FC236}">
                <a16:creationId xmlns:a16="http://schemas.microsoft.com/office/drawing/2014/main" id="{389A999E-2E5D-A88B-C3C5-F7C406062BA6}"/>
              </a:ext>
            </a:extLst>
          </p:cNvPr>
          <p:cNvSpPr txBox="1"/>
          <p:nvPr/>
        </p:nvSpPr>
        <p:spPr>
          <a:xfrm>
            <a:off x="1410911" y="2172101"/>
            <a:ext cx="7339970" cy="461665"/>
          </a:xfrm>
          <a:prstGeom prst="rect">
            <a:avLst/>
          </a:prstGeom>
          <a:noFill/>
        </p:spPr>
        <p:txBody>
          <a:bodyPr wrap="square">
            <a:spAutoFit/>
          </a:bodyPr>
          <a:lstStyle/>
          <a:p>
            <a:r>
              <a:rPr lang="en-US" sz="2400" b="1" dirty="0">
                <a:solidFill>
                  <a:schemeClr val="accent4">
                    <a:lumMod val="50000"/>
                  </a:schemeClr>
                </a:solidFill>
                <a:latin typeface="Patrick Hand" panose="00000500000000000000" pitchFamily="2" charset="0"/>
              </a:rPr>
              <a:t>2. </a:t>
            </a:r>
            <a:r>
              <a:rPr lang="en-US" sz="2400" dirty="0">
                <a:latin typeface="Patrick Hand" panose="00000500000000000000" pitchFamily="2" charset="0"/>
              </a:rPr>
              <a:t>With a good _____, you can see craters on the moon clearly.</a:t>
            </a:r>
          </a:p>
        </p:txBody>
      </p:sp>
      <p:grpSp>
        <p:nvGrpSpPr>
          <p:cNvPr id="7" name="Google Shape;5343;p62">
            <a:extLst>
              <a:ext uri="{FF2B5EF4-FFF2-40B4-BE49-F238E27FC236}">
                <a16:creationId xmlns:a16="http://schemas.microsoft.com/office/drawing/2014/main" id="{B654EC1F-4271-7A5B-F7A9-51443E7CFDFA}"/>
              </a:ext>
            </a:extLst>
          </p:cNvPr>
          <p:cNvGrpSpPr/>
          <p:nvPr/>
        </p:nvGrpSpPr>
        <p:grpSpPr>
          <a:xfrm>
            <a:off x="780087" y="2087408"/>
            <a:ext cx="596789" cy="596851"/>
            <a:chOff x="7233834" y="3898039"/>
            <a:chExt cx="373542" cy="373581"/>
          </a:xfrm>
        </p:grpSpPr>
        <p:sp>
          <p:nvSpPr>
            <p:cNvPr id="8" name="Google Shape;5344;p62">
              <a:extLst>
                <a:ext uri="{FF2B5EF4-FFF2-40B4-BE49-F238E27FC236}">
                  <a16:creationId xmlns:a16="http://schemas.microsoft.com/office/drawing/2014/main" id="{45FE8F01-4960-41FD-63D3-B9AA7DFABDB7}"/>
                </a:ext>
              </a:extLst>
            </p:cNvPr>
            <p:cNvSpPr/>
            <p:nvPr/>
          </p:nvSpPr>
          <p:spPr>
            <a:xfrm>
              <a:off x="7239250" y="3903533"/>
              <a:ext cx="362672" cy="362711"/>
            </a:xfrm>
            <a:custGeom>
              <a:avLst/>
              <a:gdLst/>
              <a:ahLst/>
              <a:cxnLst/>
              <a:rect l="l" t="t" r="r" b="b"/>
              <a:pathLst>
                <a:path w="9375" h="9376" extrusionOk="0">
                  <a:moveTo>
                    <a:pt x="4688" y="1"/>
                  </a:moveTo>
                  <a:cubicBezTo>
                    <a:pt x="2099" y="1"/>
                    <a:pt x="0" y="2098"/>
                    <a:pt x="0" y="4687"/>
                  </a:cubicBezTo>
                  <a:cubicBezTo>
                    <a:pt x="0" y="7277"/>
                    <a:pt x="2099" y="9375"/>
                    <a:pt x="4688" y="9375"/>
                  </a:cubicBezTo>
                  <a:cubicBezTo>
                    <a:pt x="7276" y="9375"/>
                    <a:pt x="9375" y="7277"/>
                    <a:pt x="9375" y="4687"/>
                  </a:cubicBezTo>
                  <a:cubicBezTo>
                    <a:pt x="9375" y="2098"/>
                    <a:pt x="7276" y="1"/>
                    <a:pt x="4688" y="1"/>
                  </a:cubicBezTo>
                  <a:close/>
                </a:path>
              </a:pathLst>
            </a:custGeom>
            <a:solidFill>
              <a:srgbClr val="E9ED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45;p62">
              <a:extLst>
                <a:ext uri="{FF2B5EF4-FFF2-40B4-BE49-F238E27FC236}">
                  <a16:creationId xmlns:a16="http://schemas.microsoft.com/office/drawing/2014/main" id="{2BC2B997-99EF-BBF3-B176-33B2CB6952CE}"/>
                </a:ext>
              </a:extLst>
            </p:cNvPr>
            <p:cNvSpPr/>
            <p:nvPr/>
          </p:nvSpPr>
          <p:spPr>
            <a:xfrm>
              <a:off x="7239250" y="3930806"/>
              <a:ext cx="335399" cy="335399"/>
            </a:xfrm>
            <a:custGeom>
              <a:avLst/>
              <a:gdLst/>
              <a:ahLst/>
              <a:cxnLst/>
              <a:rect l="l" t="t" r="r" b="b"/>
              <a:pathLst>
                <a:path w="8670" h="8670" extrusionOk="0">
                  <a:moveTo>
                    <a:pt x="2215" y="1"/>
                  </a:moveTo>
                  <a:lnTo>
                    <a:pt x="2215" y="1"/>
                  </a:lnTo>
                  <a:cubicBezTo>
                    <a:pt x="886" y="828"/>
                    <a:pt x="0" y="2303"/>
                    <a:pt x="0" y="3982"/>
                  </a:cubicBezTo>
                  <a:cubicBezTo>
                    <a:pt x="0" y="6572"/>
                    <a:pt x="2099" y="8669"/>
                    <a:pt x="4688" y="8669"/>
                  </a:cubicBezTo>
                  <a:cubicBezTo>
                    <a:pt x="6368" y="8669"/>
                    <a:pt x="7843" y="7785"/>
                    <a:pt x="8670" y="6455"/>
                  </a:cubicBezTo>
                  <a:lnTo>
                    <a:pt x="8670" y="6455"/>
                  </a:lnTo>
                  <a:cubicBezTo>
                    <a:pt x="7952" y="6902"/>
                    <a:pt x="7104" y="7161"/>
                    <a:pt x="6197" y="7161"/>
                  </a:cubicBezTo>
                  <a:cubicBezTo>
                    <a:pt x="3608" y="7161"/>
                    <a:pt x="1509" y="5063"/>
                    <a:pt x="1509" y="2474"/>
                  </a:cubicBezTo>
                  <a:cubicBezTo>
                    <a:pt x="1509" y="1566"/>
                    <a:pt x="1768" y="718"/>
                    <a:pt x="2215" y="1"/>
                  </a:cubicBezTo>
                  <a:close/>
                </a:path>
              </a:pathLst>
            </a:custGeom>
            <a:solidFill>
              <a:srgbClr val="DCE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46;p62">
              <a:extLst>
                <a:ext uri="{FF2B5EF4-FFF2-40B4-BE49-F238E27FC236}">
                  <a16:creationId xmlns:a16="http://schemas.microsoft.com/office/drawing/2014/main" id="{F59B7F9C-28E6-D587-0C35-3934BA2F49B4}"/>
                </a:ext>
              </a:extLst>
            </p:cNvPr>
            <p:cNvSpPr/>
            <p:nvPr/>
          </p:nvSpPr>
          <p:spPr>
            <a:xfrm>
              <a:off x="7347375" y="3966667"/>
              <a:ext cx="39497" cy="31490"/>
            </a:xfrm>
            <a:custGeom>
              <a:avLst/>
              <a:gdLst/>
              <a:ahLst/>
              <a:cxnLst/>
              <a:rect l="l" t="t" r="r" b="b"/>
              <a:pathLst>
                <a:path w="1021" h="814" extrusionOk="0">
                  <a:moveTo>
                    <a:pt x="511" y="1"/>
                  </a:moveTo>
                  <a:cubicBezTo>
                    <a:pt x="229" y="1"/>
                    <a:pt x="0" y="182"/>
                    <a:pt x="0" y="407"/>
                  </a:cubicBezTo>
                  <a:cubicBezTo>
                    <a:pt x="0" y="632"/>
                    <a:pt x="229" y="813"/>
                    <a:pt x="511" y="813"/>
                  </a:cubicBezTo>
                  <a:cubicBezTo>
                    <a:pt x="793" y="813"/>
                    <a:pt x="1020" y="632"/>
                    <a:pt x="1020" y="407"/>
                  </a:cubicBezTo>
                  <a:cubicBezTo>
                    <a:pt x="1020" y="182"/>
                    <a:pt x="793" y="1"/>
                    <a:pt x="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47;p62">
              <a:extLst>
                <a:ext uri="{FF2B5EF4-FFF2-40B4-BE49-F238E27FC236}">
                  <a16:creationId xmlns:a16="http://schemas.microsoft.com/office/drawing/2014/main" id="{7421FE58-256A-3C20-CFD1-F312A950C734}"/>
                </a:ext>
              </a:extLst>
            </p:cNvPr>
            <p:cNvSpPr/>
            <p:nvPr/>
          </p:nvSpPr>
          <p:spPr>
            <a:xfrm>
              <a:off x="7454261" y="3966667"/>
              <a:ext cx="39497" cy="31490"/>
            </a:xfrm>
            <a:custGeom>
              <a:avLst/>
              <a:gdLst/>
              <a:ahLst/>
              <a:cxnLst/>
              <a:rect l="l" t="t" r="r" b="b"/>
              <a:pathLst>
                <a:path w="1021" h="814" extrusionOk="0">
                  <a:moveTo>
                    <a:pt x="510" y="1"/>
                  </a:moveTo>
                  <a:cubicBezTo>
                    <a:pt x="228" y="1"/>
                    <a:pt x="0" y="182"/>
                    <a:pt x="0" y="407"/>
                  </a:cubicBezTo>
                  <a:cubicBezTo>
                    <a:pt x="0" y="632"/>
                    <a:pt x="228" y="813"/>
                    <a:pt x="510" y="813"/>
                  </a:cubicBezTo>
                  <a:cubicBezTo>
                    <a:pt x="793" y="813"/>
                    <a:pt x="1021" y="632"/>
                    <a:pt x="1021" y="407"/>
                  </a:cubicBezTo>
                  <a:cubicBezTo>
                    <a:pt x="1021" y="182"/>
                    <a:pt x="793" y="1"/>
                    <a:pt x="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48;p62">
              <a:extLst>
                <a:ext uri="{FF2B5EF4-FFF2-40B4-BE49-F238E27FC236}">
                  <a16:creationId xmlns:a16="http://schemas.microsoft.com/office/drawing/2014/main" id="{AD45EA77-E85B-A999-AC8D-FE3A8BA329E2}"/>
                </a:ext>
              </a:extLst>
            </p:cNvPr>
            <p:cNvSpPr/>
            <p:nvPr/>
          </p:nvSpPr>
          <p:spPr>
            <a:xfrm>
              <a:off x="7362307" y="3956415"/>
              <a:ext cx="32611" cy="15629"/>
            </a:xfrm>
            <a:custGeom>
              <a:avLst/>
              <a:gdLst/>
              <a:ahLst/>
              <a:cxnLst/>
              <a:rect l="l" t="t" r="r" b="b"/>
              <a:pathLst>
                <a:path w="843" h="404" extrusionOk="0">
                  <a:moveTo>
                    <a:pt x="685" y="0"/>
                  </a:moveTo>
                  <a:cubicBezTo>
                    <a:pt x="645" y="0"/>
                    <a:pt x="606" y="17"/>
                    <a:pt x="579" y="49"/>
                  </a:cubicBezTo>
                  <a:cubicBezTo>
                    <a:pt x="538" y="93"/>
                    <a:pt x="483" y="119"/>
                    <a:pt x="421" y="119"/>
                  </a:cubicBezTo>
                  <a:cubicBezTo>
                    <a:pt x="361" y="119"/>
                    <a:pt x="304" y="93"/>
                    <a:pt x="264" y="49"/>
                  </a:cubicBezTo>
                  <a:cubicBezTo>
                    <a:pt x="236" y="17"/>
                    <a:pt x="198" y="1"/>
                    <a:pt x="158" y="1"/>
                  </a:cubicBezTo>
                  <a:cubicBezTo>
                    <a:pt x="126" y="1"/>
                    <a:pt x="93" y="12"/>
                    <a:pt x="66" y="35"/>
                  </a:cubicBezTo>
                  <a:cubicBezTo>
                    <a:pt x="8" y="87"/>
                    <a:pt x="0" y="175"/>
                    <a:pt x="52" y="234"/>
                  </a:cubicBezTo>
                  <a:cubicBezTo>
                    <a:pt x="145" y="341"/>
                    <a:pt x="280" y="403"/>
                    <a:pt x="421" y="403"/>
                  </a:cubicBezTo>
                  <a:cubicBezTo>
                    <a:pt x="564" y="403"/>
                    <a:pt x="699" y="343"/>
                    <a:pt x="791" y="234"/>
                  </a:cubicBezTo>
                  <a:cubicBezTo>
                    <a:pt x="842" y="176"/>
                    <a:pt x="837" y="87"/>
                    <a:pt x="778" y="35"/>
                  </a:cubicBezTo>
                  <a:cubicBezTo>
                    <a:pt x="751" y="12"/>
                    <a:pt x="718" y="0"/>
                    <a:pt x="68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49;p62">
              <a:extLst>
                <a:ext uri="{FF2B5EF4-FFF2-40B4-BE49-F238E27FC236}">
                  <a16:creationId xmlns:a16="http://schemas.microsoft.com/office/drawing/2014/main" id="{2B352975-14FA-9153-CE7F-7DDDEA60A32B}"/>
                </a:ext>
              </a:extLst>
            </p:cNvPr>
            <p:cNvSpPr/>
            <p:nvPr/>
          </p:nvSpPr>
          <p:spPr>
            <a:xfrm>
              <a:off x="7446253" y="3956415"/>
              <a:ext cx="32573" cy="15629"/>
            </a:xfrm>
            <a:custGeom>
              <a:avLst/>
              <a:gdLst/>
              <a:ahLst/>
              <a:cxnLst/>
              <a:rect l="l" t="t" r="r" b="b"/>
              <a:pathLst>
                <a:path w="842" h="404" extrusionOk="0">
                  <a:moveTo>
                    <a:pt x="684" y="0"/>
                  </a:moveTo>
                  <a:cubicBezTo>
                    <a:pt x="645" y="0"/>
                    <a:pt x="606" y="17"/>
                    <a:pt x="578" y="49"/>
                  </a:cubicBezTo>
                  <a:cubicBezTo>
                    <a:pt x="539" y="93"/>
                    <a:pt x="481" y="119"/>
                    <a:pt x="421" y="119"/>
                  </a:cubicBezTo>
                  <a:cubicBezTo>
                    <a:pt x="360" y="119"/>
                    <a:pt x="303" y="93"/>
                    <a:pt x="264" y="49"/>
                  </a:cubicBezTo>
                  <a:cubicBezTo>
                    <a:pt x="236" y="17"/>
                    <a:pt x="197" y="1"/>
                    <a:pt x="158" y="1"/>
                  </a:cubicBezTo>
                  <a:cubicBezTo>
                    <a:pt x="125" y="1"/>
                    <a:pt x="92" y="12"/>
                    <a:pt x="65" y="35"/>
                  </a:cubicBezTo>
                  <a:cubicBezTo>
                    <a:pt x="7" y="87"/>
                    <a:pt x="1" y="175"/>
                    <a:pt x="51" y="234"/>
                  </a:cubicBezTo>
                  <a:cubicBezTo>
                    <a:pt x="144" y="341"/>
                    <a:pt x="279" y="403"/>
                    <a:pt x="421" y="403"/>
                  </a:cubicBezTo>
                  <a:cubicBezTo>
                    <a:pt x="563" y="403"/>
                    <a:pt x="698" y="343"/>
                    <a:pt x="790" y="234"/>
                  </a:cubicBezTo>
                  <a:cubicBezTo>
                    <a:pt x="842" y="176"/>
                    <a:pt x="836" y="87"/>
                    <a:pt x="777" y="35"/>
                  </a:cubicBezTo>
                  <a:cubicBezTo>
                    <a:pt x="751" y="12"/>
                    <a:pt x="718" y="0"/>
                    <a:pt x="6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50;p62">
              <a:extLst>
                <a:ext uri="{FF2B5EF4-FFF2-40B4-BE49-F238E27FC236}">
                  <a16:creationId xmlns:a16="http://schemas.microsoft.com/office/drawing/2014/main" id="{1B6B0CB7-9115-BA24-0DD9-A969FDA5C20C}"/>
                </a:ext>
              </a:extLst>
            </p:cNvPr>
            <p:cNvSpPr/>
            <p:nvPr/>
          </p:nvSpPr>
          <p:spPr>
            <a:xfrm>
              <a:off x="7412713" y="3967363"/>
              <a:ext cx="15745" cy="16789"/>
            </a:xfrm>
            <a:custGeom>
              <a:avLst/>
              <a:gdLst/>
              <a:ahLst/>
              <a:cxnLst/>
              <a:rect l="l" t="t" r="r" b="b"/>
              <a:pathLst>
                <a:path w="407" h="434" extrusionOk="0">
                  <a:moveTo>
                    <a:pt x="204" y="1"/>
                  </a:moveTo>
                  <a:cubicBezTo>
                    <a:pt x="91" y="1"/>
                    <a:pt x="0" y="98"/>
                    <a:pt x="0" y="217"/>
                  </a:cubicBezTo>
                  <a:cubicBezTo>
                    <a:pt x="0" y="337"/>
                    <a:pt x="91" y="433"/>
                    <a:pt x="204" y="433"/>
                  </a:cubicBezTo>
                  <a:cubicBezTo>
                    <a:pt x="316" y="433"/>
                    <a:pt x="407" y="337"/>
                    <a:pt x="407" y="217"/>
                  </a:cubicBezTo>
                  <a:cubicBezTo>
                    <a:pt x="407" y="98"/>
                    <a:pt x="316" y="1"/>
                    <a:pt x="2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351;p62">
              <a:extLst>
                <a:ext uri="{FF2B5EF4-FFF2-40B4-BE49-F238E27FC236}">
                  <a16:creationId xmlns:a16="http://schemas.microsoft.com/office/drawing/2014/main" id="{5A1384F1-4847-A319-09CF-60BA30D54EB4}"/>
                </a:ext>
              </a:extLst>
            </p:cNvPr>
            <p:cNvSpPr/>
            <p:nvPr/>
          </p:nvSpPr>
          <p:spPr>
            <a:xfrm>
              <a:off x="7305866" y="4110381"/>
              <a:ext cx="58376" cy="58414"/>
            </a:xfrm>
            <a:custGeom>
              <a:avLst/>
              <a:gdLst/>
              <a:ahLst/>
              <a:cxnLst/>
              <a:rect l="l" t="t" r="r" b="b"/>
              <a:pathLst>
                <a:path w="1509" h="1510" extrusionOk="0">
                  <a:moveTo>
                    <a:pt x="755" y="1"/>
                  </a:moveTo>
                  <a:cubicBezTo>
                    <a:pt x="338" y="1"/>
                    <a:pt x="0" y="339"/>
                    <a:pt x="0" y="755"/>
                  </a:cubicBezTo>
                  <a:cubicBezTo>
                    <a:pt x="0" y="1172"/>
                    <a:pt x="338" y="1510"/>
                    <a:pt x="755" y="1510"/>
                  </a:cubicBezTo>
                  <a:cubicBezTo>
                    <a:pt x="1170" y="1510"/>
                    <a:pt x="1509" y="1172"/>
                    <a:pt x="1509" y="755"/>
                  </a:cubicBezTo>
                  <a:cubicBezTo>
                    <a:pt x="1509" y="339"/>
                    <a:pt x="1170" y="1"/>
                    <a:pt x="755" y="1"/>
                  </a:cubicBezTo>
                  <a:close/>
                </a:path>
              </a:pathLst>
            </a:custGeom>
            <a:solidFill>
              <a:srgbClr val="E9ED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352;p62">
              <a:extLst>
                <a:ext uri="{FF2B5EF4-FFF2-40B4-BE49-F238E27FC236}">
                  <a16:creationId xmlns:a16="http://schemas.microsoft.com/office/drawing/2014/main" id="{3EC67A13-0FFB-A014-719F-D9CD38616C40}"/>
                </a:ext>
              </a:extLst>
            </p:cNvPr>
            <p:cNvSpPr/>
            <p:nvPr/>
          </p:nvSpPr>
          <p:spPr>
            <a:xfrm>
              <a:off x="7356930" y="4197964"/>
              <a:ext cx="29207" cy="29207"/>
            </a:xfrm>
            <a:custGeom>
              <a:avLst/>
              <a:gdLst/>
              <a:ahLst/>
              <a:cxnLst/>
              <a:rect l="l" t="t" r="r" b="b"/>
              <a:pathLst>
                <a:path w="755" h="755" extrusionOk="0">
                  <a:moveTo>
                    <a:pt x="377" y="0"/>
                  </a:moveTo>
                  <a:cubicBezTo>
                    <a:pt x="169" y="0"/>
                    <a:pt x="0" y="169"/>
                    <a:pt x="0" y="378"/>
                  </a:cubicBezTo>
                  <a:cubicBezTo>
                    <a:pt x="0" y="586"/>
                    <a:pt x="169" y="754"/>
                    <a:pt x="377" y="754"/>
                  </a:cubicBezTo>
                  <a:cubicBezTo>
                    <a:pt x="586" y="754"/>
                    <a:pt x="754" y="586"/>
                    <a:pt x="754" y="378"/>
                  </a:cubicBezTo>
                  <a:cubicBezTo>
                    <a:pt x="754" y="169"/>
                    <a:pt x="586" y="0"/>
                    <a:pt x="377" y="0"/>
                  </a:cubicBezTo>
                  <a:close/>
                </a:path>
              </a:pathLst>
            </a:custGeom>
            <a:solidFill>
              <a:srgbClr val="E9ED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353;p62">
              <a:extLst>
                <a:ext uri="{FF2B5EF4-FFF2-40B4-BE49-F238E27FC236}">
                  <a16:creationId xmlns:a16="http://schemas.microsoft.com/office/drawing/2014/main" id="{AFDA3DA4-2E59-86C9-DCD4-9FA275B65CFA}"/>
                </a:ext>
              </a:extLst>
            </p:cNvPr>
            <p:cNvSpPr/>
            <p:nvPr/>
          </p:nvSpPr>
          <p:spPr>
            <a:xfrm>
              <a:off x="7440644" y="4028679"/>
              <a:ext cx="43791" cy="43791"/>
            </a:xfrm>
            <a:custGeom>
              <a:avLst/>
              <a:gdLst/>
              <a:ahLst/>
              <a:cxnLst/>
              <a:rect l="l" t="t" r="r" b="b"/>
              <a:pathLst>
                <a:path w="1132" h="1132" extrusionOk="0">
                  <a:moveTo>
                    <a:pt x="566" y="1"/>
                  </a:moveTo>
                  <a:cubicBezTo>
                    <a:pt x="253" y="1"/>
                    <a:pt x="0" y="254"/>
                    <a:pt x="0" y="566"/>
                  </a:cubicBezTo>
                  <a:cubicBezTo>
                    <a:pt x="0" y="878"/>
                    <a:pt x="253" y="1132"/>
                    <a:pt x="566" y="1132"/>
                  </a:cubicBezTo>
                  <a:cubicBezTo>
                    <a:pt x="878" y="1132"/>
                    <a:pt x="1131" y="878"/>
                    <a:pt x="1131" y="566"/>
                  </a:cubicBezTo>
                  <a:cubicBezTo>
                    <a:pt x="1131" y="254"/>
                    <a:pt x="878" y="1"/>
                    <a:pt x="566" y="1"/>
                  </a:cubicBezTo>
                  <a:close/>
                </a:path>
              </a:pathLst>
            </a:custGeom>
            <a:solidFill>
              <a:srgbClr val="DCE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354;p62">
              <a:extLst>
                <a:ext uri="{FF2B5EF4-FFF2-40B4-BE49-F238E27FC236}">
                  <a16:creationId xmlns:a16="http://schemas.microsoft.com/office/drawing/2014/main" id="{07D5E5D5-E31C-3D4A-EE57-A19941AD36FD}"/>
                </a:ext>
              </a:extLst>
            </p:cNvPr>
            <p:cNvSpPr/>
            <p:nvPr/>
          </p:nvSpPr>
          <p:spPr>
            <a:xfrm>
              <a:off x="7508846" y="4120594"/>
              <a:ext cx="29207" cy="29246"/>
            </a:xfrm>
            <a:custGeom>
              <a:avLst/>
              <a:gdLst/>
              <a:ahLst/>
              <a:cxnLst/>
              <a:rect l="l" t="t" r="r" b="b"/>
              <a:pathLst>
                <a:path w="755" h="756" extrusionOk="0">
                  <a:moveTo>
                    <a:pt x="378" y="1"/>
                  </a:moveTo>
                  <a:cubicBezTo>
                    <a:pt x="169" y="1"/>
                    <a:pt x="0" y="169"/>
                    <a:pt x="0" y="378"/>
                  </a:cubicBezTo>
                  <a:cubicBezTo>
                    <a:pt x="0" y="586"/>
                    <a:pt x="169" y="755"/>
                    <a:pt x="378" y="755"/>
                  </a:cubicBezTo>
                  <a:cubicBezTo>
                    <a:pt x="586" y="755"/>
                    <a:pt x="754" y="586"/>
                    <a:pt x="754" y="378"/>
                  </a:cubicBezTo>
                  <a:cubicBezTo>
                    <a:pt x="754" y="169"/>
                    <a:pt x="586" y="1"/>
                    <a:pt x="378" y="1"/>
                  </a:cubicBezTo>
                  <a:close/>
                </a:path>
              </a:pathLst>
            </a:custGeom>
            <a:solidFill>
              <a:srgbClr val="DCE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55;p62">
              <a:extLst>
                <a:ext uri="{FF2B5EF4-FFF2-40B4-BE49-F238E27FC236}">
                  <a16:creationId xmlns:a16="http://schemas.microsoft.com/office/drawing/2014/main" id="{AAE13003-03C0-B21D-5782-FBCE8A6E6F13}"/>
                </a:ext>
              </a:extLst>
            </p:cNvPr>
            <p:cNvSpPr/>
            <p:nvPr/>
          </p:nvSpPr>
          <p:spPr>
            <a:xfrm>
              <a:off x="7431205" y="4156339"/>
              <a:ext cx="72960" cy="73037"/>
            </a:xfrm>
            <a:custGeom>
              <a:avLst/>
              <a:gdLst/>
              <a:ahLst/>
              <a:cxnLst/>
              <a:rect l="l" t="t" r="r" b="b"/>
              <a:pathLst>
                <a:path w="1886" h="1888" extrusionOk="0">
                  <a:moveTo>
                    <a:pt x="944" y="1"/>
                  </a:moveTo>
                  <a:cubicBezTo>
                    <a:pt x="422" y="1"/>
                    <a:pt x="0" y="424"/>
                    <a:pt x="0" y="944"/>
                  </a:cubicBezTo>
                  <a:cubicBezTo>
                    <a:pt x="0" y="1465"/>
                    <a:pt x="422" y="1887"/>
                    <a:pt x="944" y="1887"/>
                  </a:cubicBezTo>
                  <a:cubicBezTo>
                    <a:pt x="1464" y="1887"/>
                    <a:pt x="1886" y="1465"/>
                    <a:pt x="1886" y="944"/>
                  </a:cubicBezTo>
                  <a:cubicBezTo>
                    <a:pt x="1886" y="424"/>
                    <a:pt x="1464" y="1"/>
                    <a:pt x="944" y="1"/>
                  </a:cubicBezTo>
                  <a:close/>
                </a:path>
              </a:pathLst>
            </a:custGeom>
            <a:solidFill>
              <a:srgbClr val="DCE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356;p62">
              <a:extLst>
                <a:ext uri="{FF2B5EF4-FFF2-40B4-BE49-F238E27FC236}">
                  <a16:creationId xmlns:a16="http://schemas.microsoft.com/office/drawing/2014/main" id="{0F6FF06F-23BF-A526-99A2-A8BC04129A1B}"/>
                </a:ext>
              </a:extLst>
            </p:cNvPr>
            <p:cNvSpPr/>
            <p:nvPr/>
          </p:nvSpPr>
          <p:spPr>
            <a:xfrm>
              <a:off x="7233834" y="3898039"/>
              <a:ext cx="373542" cy="373581"/>
            </a:xfrm>
            <a:custGeom>
              <a:avLst/>
              <a:gdLst/>
              <a:ahLst/>
              <a:cxnLst/>
              <a:rect l="l" t="t" r="r" b="b"/>
              <a:pathLst>
                <a:path w="9656" h="9657" extrusionOk="0">
                  <a:moveTo>
                    <a:pt x="4828" y="0"/>
                  </a:moveTo>
                  <a:cubicBezTo>
                    <a:pt x="3538" y="0"/>
                    <a:pt x="2326" y="503"/>
                    <a:pt x="1414" y="1414"/>
                  </a:cubicBezTo>
                  <a:cubicBezTo>
                    <a:pt x="502" y="2327"/>
                    <a:pt x="0" y="3538"/>
                    <a:pt x="0" y="4828"/>
                  </a:cubicBezTo>
                  <a:cubicBezTo>
                    <a:pt x="0" y="6118"/>
                    <a:pt x="502" y="7330"/>
                    <a:pt x="1414" y="8243"/>
                  </a:cubicBezTo>
                  <a:cubicBezTo>
                    <a:pt x="2326" y="9154"/>
                    <a:pt x="3538" y="9656"/>
                    <a:pt x="4828" y="9656"/>
                  </a:cubicBezTo>
                  <a:cubicBezTo>
                    <a:pt x="6117" y="9656"/>
                    <a:pt x="7330" y="9154"/>
                    <a:pt x="8242" y="8243"/>
                  </a:cubicBezTo>
                  <a:cubicBezTo>
                    <a:pt x="9154" y="7330"/>
                    <a:pt x="9656" y="6118"/>
                    <a:pt x="9656" y="4828"/>
                  </a:cubicBezTo>
                  <a:cubicBezTo>
                    <a:pt x="9656" y="3641"/>
                    <a:pt x="9219" y="2499"/>
                    <a:pt x="8430" y="1612"/>
                  </a:cubicBezTo>
                  <a:cubicBezTo>
                    <a:pt x="8402" y="1581"/>
                    <a:pt x="8363" y="1565"/>
                    <a:pt x="8324" y="1565"/>
                  </a:cubicBezTo>
                  <a:cubicBezTo>
                    <a:pt x="8291" y="1565"/>
                    <a:pt x="8257" y="1577"/>
                    <a:pt x="8231" y="1601"/>
                  </a:cubicBezTo>
                  <a:cubicBezTo>
                    <a:pt x="8173" y="1653"/>
                    <a:pt x="8167" y="1742"/>
                    <a:pt x="8219" y="1800"/>
                  </a:cubicBezTo>
                  <a:cubicBezTo>
                    <a:pt x="8964" y="2634"/>
                    <a:pt x="9374" y="3709"/>
                    <a:pt x="9374" y="4828"/>
                  </a:cubicBezTo>
                  <a:cubicBezTo>
                    <a:pt x="9374" y="7335"/>
                    <a:pt x="7335" y="9375"/>
                    <a:pt x="4828" y="9375"/>
                  </a:cubicBezTo>
                  <a:cubicBezTo>
                    <a:pt x="2321" y="9375"/>
                    <a:pt x="282" y="7335"/>
                    <a:pt x="282" y="4828"/>
                  </a:cubicBezTo>
                  <a:cubicBezTo>
                    <a:pt x="282" y="2323"/>
                    <a:pt x="2321" y="282"/>
                    <a:pt x="4828" y="282"/>
                  </a:cubicBezTo>
                  <a:cubicBezTo>
                    <a:pt x="5947" y="282"/>
                    <a:pt x="7023" y="692"/>
                    <a:pt x="7856" y="1437"/>
                  </a:cubicBezTo>
                  <a:cubicBezTo>
                    <a:pt x="7883" y="1461"/>
                    <a:pt x="7917" y="1473"/>
                    <a:pt x="7951" y="1473"/>
                  </a:cubicBezTo>
                  <a:cubicBezTo>
                    <a:pt x="7989" y="1473"/>
                    <a:pt x="8028" y="1458"/>
                    <a:pt x="8055" y="1427"/>
                  </a:cubicBezTo>
                  <a:cubicBezTo>
                    <a:pt x="8106" y="1369"/>
                    <a:pt x="8103" y="1279"/>
                    <a:pt x="8045" y="1227"/>
                  </a:cubicBezTo>
                  <a:cubicBezTo>
                    <a:pt x="7160" y="436"/>
                    <a:pt x="6016" y="0"/>
                    <a:pt x="48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357;p62">
              <a:extLst>
                <a:ext uri="{FF2B5EF4-FFF2-40B4-BE49-F238E27FC236}">
                  <a16:creationId xmlns:a16="http://schemas.microsoft.com/office/drawing/2014/main" id="{D17D4750-F97E-D03A-9A2D-6D5D16EB6762}"/>
                </a:ext>
              </a:extLst>
            </p:cNvPr>
            <p:cNvSpPr/>
            <p:nvPr/>
          </p:nvSpPr>
          <p:spPr>
            <a:xfrm>
              <a:off x="7300372" y="4104966"/>
              <a:ext cx="69324" cy="69324"/>
            </a:xfrm>
            <a:custGeom>
              <a:avLst/>
              <a:gdLst/>
              <a:ahLst/>
              <a:cxnLst/>
              <a:rect l="l" t="t" r="r" b="b"/>
              <a:pathLst>
                <a:path w="1792" h="1792" extrusionOk="0">
                  <a:moveTo>
                    <a:pt x="897" y="282"/>
                  </a:moveTo>
                  <a:cubicBezTo>
                    <a:pt x="1234" y="282"/>
                    <a:pt x="1510" y="558"/>
                    <a:pt x="1510" y="895"/>
                  </a:cubicBezTo>
                  <a:cubicBezTo>
                    <a:pt x="1510" y="1233"/>
                    <a:pt x="1234" y="1509"/>
                    <a:pt x="897" y="1509"/>
                  </a:cubicBezTo>
                  <a:cubicBezTo>
                    <a:pt x="559" y="1509"/>
                    <a:pt x="283" y="1233"/>
                    <a:pt x="283" y="895"/>
                  </a:cubicBezTo>
                  <a:cubicBezTo>
                    <a:pt x="283" y="558"/>
                    <a:pt x="559" y="282"/>
                    <a:pt x="897" y="282"/>
                  </a:cubicBezTo>
                  <a:close/>
                  <a:moveTo>
                    <a:pt x="897" y="1"/>
                  </a:moveTo>
                  <a:cubicBezTo>
                    <a:pt x="403" y="1"/>
                    <a:pt x="1" y="403"/>
                    <a:pt x="1" y="895"/>
                  </a:cubicBezTo>
                  <a:cubicBezTo>
                    <a:pt x="1" y="1389"/>
                    <a:pt x="403" y="1791"/>
                    <a:pt x="897" y="1791"/>
                  </a:cubicBezTo>
                  <a:cubicBezTo>
                    <a:pt x="1389" y="1791"/>
                    <a:pt x="1791" y="1389"/>
                    <a:pt x="1791" y="895"/>
                  </a:cubicBezTo>
                  <a:cubicBezTo>
                    <a:pt x="1791" y="401"/>
                    <a:pt x="1389" y="1"/>
                    <a:pt x="89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58;p62">
              <a:extLst>
                <a:ext uri="{FF2B5EF4-FFF2-40B4-BE49-F238E27FC236}">
                  <a16:creationId xmlns:a16="http://schemas.microsoft.com/office/drawing/2014/main" id="{0E45216C-3564-7AD1-51F1-7F0A95469749}"/>
                </a:ext>
              </a:extLst>
            </p:cNvPr>
            <p:cNvSpPr/>
            <p:nvPr/>
          </p:nvSpPr>
          <p:spPr>
            <a:xfrm>
              <a:off x="7351436" y="4192510"/>
              <a:ext cx="40155" cy="40116"/>
            </a:xfrm>
            <a:custGeom>
              <a:avLst/>
              <a:gdLst/>
              <a:ahLst/>
              <a:cxnLst/>
              <a:rect l="l" t="t" r="r" b="b"/>
              <a:pathLst>
                <a:path w="1038" h="1037" extrusionOk="0">
                  <a:moveTo>
                    <a:pt x="519" y="282"/>
                  </a:moveTo>
                  <a:cubicBezTo>
                    <a:pt x="650" y="282"/>
                    <a:pt x="755" y="388"/>
                    <a:pt x="755" y="519"/>
                  </a:cubicBezTo>
                  <a:cubicBezTo>
                    <a:pt x="755" y="649"/>
                    <a:pt x="650" y="754"/>
                    <a:pt x="519" y="754"/>
                  </a:cubicBezTo>
                  <a:cubicBezTo>
                    <a:pt x="389" y="754"/>
                    <a:pt x="283" y="649"/>
                    <a:pt x="283" y="519"/>
                  </a:cubicBezTo>
                  <a:cubicBezTo>
                    <a:pt x="283" y="388"/>
                    <a:pt x="390" y="282"/>
                    <a:pt x="519" y="282"/>
                  </a:cubicBezTo>
                  <a:close/>
                  <a:moveTo>
                    <a:pt x="519" y="1"/>
                  </a:moveTo>
                  <a:cubicBezTo>
                    <a:pt x="233" y="1"/>
                    <a:pt x="1" y="233"/>
                    <a:pt x="1" y="519"/>
                  </a:cubicBezTo>
                  <a:cubicBezTo>
                    <a:pt x="1" y="805"/>
                    <a:pt x="233" y="1037"/>
                    <a:pt x="519" y="1037"/>
                  </a:cubicBezTo>
                  <a:cubicBezTo>
                    <a:pt x="806" y="1037"/>
                    <a:pt x="1038" y="805"/>
                    <a:pt x="1038" y="519"/>
                  </a:cubicBezTo>
                  <a:cubicBezTo>
                    <a:pt x="1038" y="233"/>
                    <a:pt x="805" y="1"/>
                    <a:pt x="5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359;p62">
              <a:extLst>
                <a:ext uri="{FF2B5EF4-FFF2-40B4-BE49-F238E27FC236}">
                  <a16:creationId xmlns:a16="http://schemas.microsoft.com/office/drawing/2014/main" id="{07A7DFAF-25E5-B7E8-7878-0307C5A6E4F8}"/>
                </a:ext>
              </a:extLst>
            </p:cNvPr>
            <p:cNvSpPr/>
            <p:nvPr/>
          </p:nvSpPr>
          <p:spPr>
            <a:xfrm>
              <a:off x="7435151" y="4023224"/>
              <a:ext cx="54739" cy="54739"/>
            </a:xfrm>
            <a:custGeom>
              <a:avLst/>
              <a:gdLst/>
              <a:ahLst/>
              <a:cxnLst/>
              <a:rect l="l" t="t" r="r" b="b"/>
              <a:pathLst>
                <a:path w="1415" h="1415" extrusionOk="0">
                  <a:moveTo>
                    <a:pt x="708" y="283"/>
                  </a:moveTo>
                  <a:cubicBezTo>
                    <a:pt x="942" y="283"/>
                    <a:pt x="1133" y="473"/>
                    <a:pt x="1133" y="707"/>
                  </a:cubicBezTo>
                  <a:cubicBezTo>
                    <a:pt x="1133" y="942"/>
                    <a:pt x="943" y="1132"/>
                    <a:pt x="708" y="1132"/>
                  </a:cubicBezTo>
                  <a:cubicBezTo>
                    <a:pt x="473" y="1132"/>
                    <a:pt x="283" y="942"/>
                    <a:pt x="283" y="707"/>
                  </a:cubicBezTo>
                  <a:cubicBezTo>
                    <a:pt x="283" y="473"/>
                    <a:pt x="474" y="283"/>
                    <a:pt x="708" y="283"/>
                  </a:cubicBezTo>
                  <a:close/>
                  <a:moveTo>
                    <a:pt x="708" y="0"/>
                  </a:moveTo>
                  <a:cubicBezTo>
                    <a:pt x="317" y="0"/>
                    <a:pt x="1" y="318"/>
                    <a:pt x="1" y="707"/>
                  </a:cubicBezTo>
                  <a:cubicBezTo>
                    <a:pt x="1" y="1098"/>
                    <a:pt x="317" y="1414"/>
                    <a:pt x="708" y="1414"/>
                  </a:cubicBezTo>
                  <a:cubicBezTo>
                    <a:pt x="1098" y="1414"/>
                    <a:pt x="1414" y="1096"/>
                    <a:pt x="1414" y="707"/>
                  </a:cubicBezTo>
                  <a:cubicBezTo>
                    <a:pt x="1414" y="317"/>
                    <a:pt x="1097" y="0"/>
                    <a:pt x="7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60;p62">
              <a:extLst>
                <a:ext uri="{FF2B5EF4-FFF2-40B4-BE49-F238E27FC236}">
                  <a16:creationId xmlns:a16="http://schemas.microsoft.com/office/drawing/2014/main" id="{63883B9A-44CF-0964-5F53-273BC3710302}"/>
                </a:ext>
              </a:extLst>
            </p:cNvPr>
            <p:cNvSpPr/>
            <p:nvPr/>
          </p:nvSpPr>
          <p:spPr>
            <a:xfrm>
              <a:off x="7503430" y="4115178"/>
              <a:ext cx="40116" cy="40116"/>
            </a:xfrm>
            <a:custGeom>
              <a:avLst/>
              <a:gdLst/>
              <a:ahLst/>
              <a:cxnLst/>
              <a:rect l="l" t="t" r="r" b="b"/>
              <a:pathLst>
                <a:path w="1037" h="1037" extrusionOk="0">
                  <a:moveTo>
                    <a:pt x="518" y="282"/>
                  </a:moveTo>
                  <a:cubicBezTo>
                    <a:pt x="648" y="282"/>
                    <a:pt x="753" y="388"/>
                    <a:pt x="753" y="518"/>
                  </a:cubicBezTo>
                  <a:cubicBezTo>
                    <a:pt x="753" y="649"/>
                    <a:pt x="648" y="755"/>
                    <a:pt x="518" y="755"/>
                  </a:cubicBezTo>
                  <a:cubicBezTo>
                    <a:pt x="388" y="755"/>
                    <a:pt x="281" y="649"/>
                    <a:pt x="281" y="518"/>
                  </a:cubicBezTo>
                  <a:cubicBezTo>
                    <a:pt x="281" y="388"/>
                    <a:pt x="387" y="282"/>
                    <a:pt x="518" y="282"/>
                  </a:cubicBezTo>
                  <a:close/>
                  <a:moveTo>
                    <a:pt x="519" y="0"/>
                  </a:moveTo>
                  <a:cubicBezTo>
                    <a:pt x="233" y="0"/>
                    <a:pt x="1" y="232"/>
                    <a:pt x="1" y="518"/>
                  </a:cubicBezTo>
                  <a:cubicBezTo>
                    <a:pt x="1" y="804"/>
                    <a:pt x="233" y="1036"/>
                    <a:pt x="519" y="1036"/>
                  </a:cubicBezTo>
                  <a:cubicBezTo>
                    <a:pt x="804" y="1036"/>
                    <a:pt x="1037" y="804"/>
                    <a:pt x="1037" y="518"/>
                  </a:cubicBezTo>
                  <a:cubicBezTo>
                    <a:pt x="1037" y="232"/>
                    <a:pt x="805" y="0"/>
                    <a:pt x="5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361;p62">
              <a:extLst>
                <a:ext uri="{FF2B5EF4-FFF2-40B4-BE49-F238E27FC236}">
                  <a16:creationId xmlns:a16="http://schemas.microsoft.com/office/drawing/2014/main" id="{FDCA815D-5096-8290-9FBD-C1D092C2B810}"/>
                </a:ext>
              </a:extLst>
            </p:cNvPr>
            <p:cNvSpPr/>
            <p:nvPr/>
          </p:nvSpPr>
          <p:spPr>
            <a:xfrm>
              <a:off x="7425712" y="4150846"/>
              <a:ext cx="83946" cy="83946"/>
            </a:xfrm>
            <a:custGeom>
              <a:avLst/>
              <a:gdLst/>
              <a:ahLst/>
              <a:cxnLst/>
              <a:rect l="l" t="t" r="r" b="b"/>
              <a:pathLst>
                <a:path w="2170" h="2170" extrusionOk="0">
                  <a:moveTo>
                    <a:pt x="1086" y="0"/>
                  </a:moveTo>
                  <a:cubicBezTo>
                    <a:pt x="487" y="0"/>
                    <a:pt x="1" y="488"/>
                    <a:pt x="1" y="1085"/>
                  </a:cubicBezTo>
                  <a:cubicBezTo>
                    <a:pt x="1" y="1267"/>
                    <a:pt x="47" y="1448"/>
                    <a:pt x="134" y="1607"/>
                  </a:cubicBezTo>
                  <a:cubicBezTo>
                    <a:pt x="161" y="1654"/>
                    <a:pt x="209" y="1681"/>
                    <a:pt x="259" y="1681"/>
                  </a:cubicBezTo>
                  <a:cubicBezTo>
                    <a:pt x="282" y="1681"/>
                    <a:pt x="305" y="1675"/>
                    <a:pt x="327" y="1663"/>
                  </a:cubicBezTo>
                  <a:cubicBezTo>
                    <a:pt x="396" y="1624"/>
                    <a:pt x="421" y="1539"/>
                    <a:pt x="382" y="1470"/>
                  </a:cubicBezTo>
                  <a:cubicBezTo>
                    <a:pt x="317" y="1353"/>
                    <a:pt x="284" y="1220"/>
                    <a:pt x="284" y="1085"/>
                  </a:cubicBezTo>
                  <a:cubicBezTo>
                    <a:pt x="284" y="643"/>
                    <a:pt x="643" y="283"/>
                    <a:pt x="1086" y="283"/>
                  </a:cubicBezTo>
                  <a:cubicBezTo>
                    <a:pt x="1527" y="283"/>
                    <a:pt x="1887" y="643"/>
                    <a:pt x="1887" y="1085"/>
                  </a:cubicBezTo>
                  <a:cubicBezTo>
                    <a:pt x="1887" y="1527"/>
                    <a:pt x="1527" y="1887"/>
                    <a:pt x="1086" y="1887"/>
                  </a:cubicBezTo>
                  <a:cubicBezTo>
                    <a:pt x="950" y="1887"/>
                    <a:pt x="818" y="1852"/>
                    <a:pt x="700" y="1788"/>
                  </a:cubicBezTo>
                  <a:cubicBezTo>
                    <a:pt x="678" y="1776"/>
                    <a:pt x="655" y="1770"/>
                    <a:pt x="632" y="1770"/>
                  </a:cubicBezTo>
                  <a:cubicBezTo>
                    <a:pt x="582" y="1770"/>
                    <a:pt x="533" y="1797"/>
                    <a:pt x="507" y="1844"/>
                  </a:cubicBezTo>
                  <a:cubicBezTo>
                    <a:pt x="469" y="1912"/>
                    <a:pt x="494" y="1998"/>
                    <a:pt x="563" y="2036"/>
                  </a:cubicBezTo>
                  <a:cubicBezTo>
                    <a:pt x="723" y="2123"/>
                    <a:pt x="902" y="2170"/>
                    <a:pt x="1086" y="2170"/>
                  </a:cubicBezTo>
                  <a:cubicBezTo>
                    <a:pt x="1683" y="2170"/>
                    <a:pt x="2169" y="1682"/>
                    <a:pt x="2169" y="1085"/>
                  </a:cubicBezTo>
                  <a:cubicBezTo>
                    <a:pt x="2169" y="488"/>
                    <a:pt x="1683" y="0"/>
                    <a:pt x="10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5727;p62">
            <a:extLst>
              <a:ext uri="{FF2B5EF4-FFF2-40B4-BE49-F238E27FC236}">
                <a16:creationId xmlns:a16="http://schemas.microsoft.com/office/drawing/2014/main" id="{9DA0B128-137D-E2CB-5800-45AE487B4D1D}"/>
              </a:ext>
            </a:extLst>
          </p:cNvPr>
          <p:cNvGrpSpPr/>
          <p:nvPr/>
        </p:nvGrpSpPr>
        <p:grpSpPr>
          <a:xfrm>
            <a:off x="780087" y="960926"/>
            <a:ext cx="615401" cy="615465"/>
            <a:chOff x="7233834" y="1492606"/>
            <a:chExt cx="373542" cy="373581"/>
          </a:xfrm>
        </p:grpSpPr>
        <p:sp>
          <p:nvSpPr>
            <p:cNvPr id="27" name="Google Shape;5728;p62">
              <a:extLst>
                <a:ext uri="{FF2B5EF4-FFF2-40B4-BE49-F238E27FC236}">
                  <a16:creationId xmlns:a16="http://schemas.microsoft.com/office/drawing/2014/main" id="{7988D5BE-5AEB-7E3A-A197-28FCD8549581}"/>
                </a:ext>
              </a:extLst>
            </p:cNvPr>
            <p:cNvSpPr/>
            <p:nvPr/>
          </p:nvSpPr>
          <p:spPr>
            <a:xfrm>
              <a:off x="7239250" y="1498099"/>
              <a:ext cx="362672" cy="362672"/>
            </a:xfrm>
            <a:custGeom>
              <a:avLst/>
              <a:gdLst/>
              <a:ahLst/>
              <a:cxnLst/>
              <a:rect l="l" t="t" r="r" b="b"/>
              <a:pathLst>
                <a:path w="9375" h="9375" extrusionOk="0">
                  <a:moveTo>
                    <a:pt x="4688" y="0"/>
                  </a:moveTo>
                  <a:cubicBezTo>
                    <a:pt x="2099" y="0"/>
                    <a:pt x="0" y="2098"/>
                    <a:pt x="0" y="4687"/>
                  </a:cubicBezTo>
                  <a:cubicBezTo>
                    <a:pt x="0" y="7276"/>
                    <a:pt x="2099" y="9374"/>
                    <a:pt x="4688" y="9374"/>
                  </a:cubicBezTo>
                  <a:cubicBezTo>
                    <a:pt x="7276" y="9374"/>
                    <a:pt x="9375" y="7276"/>
                    <a:pt x="9375" y="4687"/>
                  </a:cubicBezTo>
                  <a:cubicBezTo>
                    <a:pt x="9375" y="2098"/>
                    <a:pt x="7276" y="0"/>
                    <a:pt x="46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29;p62">
              <a:extLst>
                <a:ext uri="{FF2B5EF4-FFF2-40B4-BE49-F238E27FC236}">
                  <a16:creationId xmlns:a16="http://schemas.microsoft.com/office/drawing/2014/main" id="{641000D7-3724-C212-78A8-0179018D2F28}"/>
                </a:ext>
              </a:extLst>
            </p:cNvPr>
            <p:cNvSpPr/>
            <p:nvPr/>
          </p:nvSpPr>
          <p:spPr>
            <a:xfrm>
              <a:off x="7239250" y="1525295"/>
              <a:ext cx="335399" cy="335399"/>
            </a:xfrm>
            <a:custGeom>
              <a:avLst/>
              <a:gdLst/>
              <a:ahLst/>
              <a:cxnLst/>
              <a:rect l="l" t="t" r="r" b="b"/>
              <a:pathLst>
                <a:path w="8670" h="8670" extrusionOk="0">
                  <a:moveTo>
                    <a:pt x="2215" y="1"/>
                  </a:moveTo>
                  <a:lnTo>
                    <a:pt x="2215" y="1"/>
                  </a:lnTo>
                  <a:cubicBezTo>
                    <a:pt x="886" y="828"/>
                    <a:pt x="0" y="2302"/>
                    <a:pt x="0" y="3983"/>
                  </a:cubicBezTo>
                  <a:cubicBezTo>
                    <a:pt x="0" y="6572"/>
                    <a:pt x="2099" y="8669"/>
                    <a:pt x="4688" y="8669"/>
                  </a:cubicBezTo>
                  <a:cubicBezTo>
                    <a:pt x="6368" y="8669"/>
                    <a:pt x="7843" y="7784"/>
                    <a:pt x="8670" y="6456"/>
                  </a:cubicBezTo>
                  <a:lnTo>
                    <a:pt x="8670" y="6456"/>
                  </a:lnTo>
                  <a:cubicBezTo>
                    <a:pt x="7952" y="6904"/>
                    <a:pt x="7104" y="7161"/>
                    <a:pt x="6197" y="7161"/>
                  </a:cubicBezTo>
                  <a:cubicBezTo>
                    <a:pt x="3608" y="7161"/>
                    <a:pt x="1509" y="5063"/>
                    <a:pt x="1509" y="2474"/>
                  </a:cubicBezTo>
                  <a:cubicBezTo>
                    <a:pt x="1509" y="1567"/>
                    <a:pt x="1768" y="718"/>
                    <a:pt x="2215" y="1"/>
                  </a:cubicBezTo>
                  <a:close/>
                </a:path>
              </a:pathLst>
            </a:custGeom>
            <a:solidFill>
              <a:srgbClr val="F37D41">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30;p62">
              <a:extLst>
                <a:ext uri="{FF2B5EF4-FFF2-40B4-BE49-F238E27FC236}">
                  <a16:creationId xmlns:a16="http://schemas.microsoft.com/office/drawing/2014/main" id="{947D6B0B-9BF1-4864-2F4F-4A32D6CD9AC3}"/>
                </a:ext>
              </a:extLst>
            </p:cNvPr>
            <p:cNvSpPr/>
            <p:nvPr/>
          </p:nvSpPr>
          <p:spPr>
            <a:xfrm>
              <a:off x="7361804" y="1619106"/>
              <a:ext cx="240118" cy="58376"/>
            </a:xfrm>
            <a:custGeom>
              <a:avLst/>
              <a:gdLst/>
              <a:ahLst/>
              <a:cxnLst/>
              <a:rect l="l" t="t" r="r" b="b"/>
              <a:pathLst>
                <a:path w="6207" h="1509" extrusionOk="0">
                  <a:moveTo>
                    <a:pt x="2785" y="0"/>
                  </a:moveTo>
                  <a:cubicBezTo>
                    <a:pt x="2576" y="0"/>
                    <a:pt x="2408" y="171"/>
                    <a:pt x="2407" y="380"/>
                  </a:cubicBezTo>
                  <a:cubicBezTo>
                    <a:pt x="2406" y="587"/>
                    <a:pt x="2237" y="755"/>
                    <a:pt x="2031" y="755"/>
                  </a:cubicBezTo>
                  <a:lnTo>
                    <a:pt x="404" y="755"/>
                  </a:lnTo>
                  <a:cubicBezTo>
                    <a:pt x="207" y="755"/>
                    <a:pt x="38" y="901"/>
                    <a:pt x="21" y="1098"/>
                  </a:cubicBezTo>
                  <a:cubicBezTo>
                    <a:pt x="1" y="1321"/>
                    <a:pt x="176" y="1508"/>
                    <a:pt x="396" y="1508"/>
                  </a:cubicBezTo>
                  <a:lnTo>
                    <a:pt x="6207" y="1508"/>
                  </a:lnTo>
                  <a:cubicBezTo>
                    <a:pt x="6199" y="979"/>
                    <a:pt x="6105" y="472"/>
                    <a:pt x="5938" y="0"/>
                  </a:cubicBezTo>
                  <a:close/>
                </a:path>
              </a:pathLst>
            </a:custGeom>
            <a:solidFill>
              <a:srgbClr val="F37D41">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731;p62">
              <a:extLst>
                <a:ext uri="{FF2B5EF4-FFF2-40B4-BE49-F238E27FC236}">
                  <a16:creationId xmlns:a16="http://schemas.microsoft.com/office/drawing/2014/main" id="{5CA07A51-7D5C-53CE-B591-CB5527706454}"/>
                </a:ext>
              </a:extLst>
            </p:cNvPr>
            <p:cNvSpPr/>
            <p:nvPr/>
          </p:nvSpPr>
          <p:spPr>
            <a:xfrm>
              <a:off x="7260604" y="1735819"/>
              <a:ext cx="332459" cy="82515"/>
            </a:xfrm>
            <a:custGeom>
              <a:avLst/>
              <a:gdLst/>
              <a:ahLst/>
              <a:cxnLst/>
              <a:rect l="l" t="t" r="r" b="b"/>
              <a:pathLst>
                <a:path w="8594" h="2133" extrusionOk="0">
                  <a:moveTo>
                    <a:pt x="6067" y="1"/>
                  </a:moveTo>
                  <a:cubicBezTo>
                    <a:pt x="5858" y="1"/>
                    <a:pt x="5691" y="172"/>
                    <a:pt x="5689" y="381"/>
                  </a:cubicBezTo>
                  <a:cubicBezTo>
                    <a:pt x="5688" y="588"/>
                    <a:pt x="5519" y="755"/>
                    <a:pt x="5312" y="755"/>
                  </a:cubicBezTo>
                  <a:lnTo>
                    <a:pt x="0" y="755"/>
                  </a:lnTo>
                  <a:cubicBezTo>
                    <a:pt x="282" y="1283"/>
                    <a:pt x="662" y="1749"/>
                    <a:pt x="1114" y="2132"/>
                  </a:cubicBezTo>
                  <a:lnTo>
                    <a:pt x="7156" y="2132"/>
                  </a:lnTo>
                  <a:cubicBezTo>
                    <a:pt x="7815" y="1575"/>
                    <a:pt x="8319" y="840"/>
                    <a:pt x="8594" y="1"/>
                  </a:cubicBezTo>
                  <a:close/>
                </a:path>
              </a:pathLst>
            </a:custGeom>
            <a:solidFill>
              <a:srgbClr val="F37D41">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732;p62">
              <a:extLst>
                <a:ext uri="{FF2B5EF4-FFF2-40B4-BE49-F238E27FC236}">
                  <a16:creationId xmlns:a16="http://schemas.microsoft.com/office/drawing/2014/main" id="{874182B0-BCB7-8A87-1DD0-4C1B8C377040}"/>
                </a:ext>
              </a:extLst>
            </p:cNvPr>
            <p:cNvSpPr/>
            <p:nvPr/>
          </p:nvSpPr>
          <p:spPr>
            <a:xfrm>
              <a:off x="7260604" y="1765026"/>
              <a:ext cx="314045" cy="53308"/>
            </a:xfrm>
            <a:custGeom>
              <a:avLst/>
              <a:gdLst/>
              <a:ahLst/>
              <a:cxnLst/>
              <a:rect l="l" t="t" r="r" b="b"/>
              <a:pathLst>
                <a:path w="8118" h="1378" extrusionOk="0">
                  <a:moveTo>
                    <a:pt x="0" y="0"/>
                  </a:moveTo>
                  <a:cubicBezTo>
                    <a:pt x="282" y="528"/>
                    <a:pt x="662" y="994"/>
                    <a:pt x="1114" y="1377"/>
                  </a:cubicBezTo>
                  <a:lnTo>
                    <a:pt x="7156" y="1377"/>
                  </a:lnTo>
                  <a:cubicBezTo>
                    <a:pt x="7532" y="1061"/>
                    <a:pt x="7856" y="686"/>
                    <a:pt x="8118" y="266"/>
                  </a:cubicBezTo>
                  <a:lnTo>
                    <a:pt x="8118" y="266"/>
                  </a:lnTo>
                  <a:cubicBezTo>
                    <a:pt x="7400" y="713"/>
                    <a:pt x="6552" y="972"/>
                    <a:pt x="5645" y="972"/>
                  </a:cubicBezTo>
                  <a:cubicBezTo>
                    <a:pt x="4570" y="972"/>
                    <a:pt x="3579" y="609"/>
                    <a:pt x="2788" y="0"/>
                  </a:cubicBezTo>
                  <a:close/>
                </a:path>
              </a:pathLst>
            </a:custGeom>
            <a:solidFill>
              <a:srgbClr val="F37D41">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733;p62">
              <a:extLst>
                <a:ext uri="{FF2B5EF4-FFF2-40B4-BE49-F238E27FC236}">
                  <a16:creationId xmlns:a16="http://schemas.microsoft.com/office/drawing/2014/main" id="{3BD2814C-BF41-7C3B-5D65-399669E7A0EB}"/>
                </a:ext>
              </a:extLst>
            </p:cNvPr>
            <p:cNvSpPr/>
            <p:nvPr/>
          </p:nvSpPr>
          <p:spPr>
            <a:xfrm>
              <a:off x="7296542" y="1682511"/>
              <a:ext cx="58995" cy="58414"/>
            </a:xfrm>
            <a:custGeom>
              <a:avLst/>
              <a:gdLst/>
              <a:ahLst/>
              <a:cxnLst/>
              <a:rect l="l" t="t" r="r" b="b"/>
              <a:pathLst>
                <a:path w="1525" h="1510" extrusionOk="0">
                  <a:moveTo>
                    <a:pt x="762" y="1"/>
                  </a:moveTo>
                  <a:cubicBezTo>
                    <a:pt x="758" y="1"/>
                    <a:pt x="753" y="1"/>
                    <a:pt x="749" y="1"/>
                  </a:cubicBezTo>
                  <a:cubicBezTo>
                    <a:pt x="332" y="8"/>
                    <a:pt x="1" y="352"/>
                    <a:pt x="8" y="769"/>
                  </a:cubicBezTo>
                  <a:cubicBezTo>
                    <a:pt x="15" y="1181"/>
                    <a:pt x="352" y="1510"/>
                    <a:pt x="762" y="1510"/>
                  </a:cubicBezTo>
                  <a:cubicBezTo>
                    <a:pt x="767" y="1510"/>
                    <a:pt x="772" y="1510"/>
                    <a:pt x="776" y="1510"/>
                  </a:cubicBezTo>
                  <a:cubicBezTo>
                    <a:pt x="1192" y="1502"/>
                    <a:pt x="1524" y="1158"/>
                    <a:pt x="1517" y="742"/>
                  </a:cubicBezTo>
                  <a:cubicBezTo>
                    <a:pt x="1509" y="330"/>
                    <a:pt x="1173" y="1"/>
                    <a:pt x="762" y="1"/>
                  </a:cubicBezTo>
                  <a:close/>
                </a:path>
              </a:pathLst>
            </a:custGeom>
            <a:solidFill>
              <a:srgbClr val="F37D41">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734;p62">
              <a:extLst>
                <a:ext uri="{FF2B5EF4-FFF2-40B4-BE49-F238E27FC236}">
                  <a16:creationId xmlns:a16="http://schemas.microsoft.com/office/drawing/2014/main" id="{154AE7F6-DB94-000F-79BE-FE2E7CBE29D1}"/>
                </a:ext>
              </a:extLst>
            </p:cNvPr>
            <p:cNvSpPr/>
            <p:nvPr/>
          </p:nvSpPr>
          <p:spPr>
            <a:xfrm>
              <a:off x="7426795" y="1704523"/>
              <a:ext cx="29207" cy="29246"/>
            </a:xfrm>
            <a:custGeom>
              <a:avLst/>
              <a:gdLst/>
              <a:ahLst/>
              <a:cxnLst/>
              <a:rect l="l" t="t" r="r" b="b"/>
              <a:pathLst>
                <a:path w="755" h="756" extrusionOk="0">
                  <a:moveTo>
                    <a:pt x="378" y="1"/>
                  </a:moveTo>
                  <a:cubicBezTo>
                    <a:pt x="169" y="1"/>
                    <a:pt x="0" y="169"/>
                    <a:pt x="0" y="378"/>
                  </a:cubicBezTo>
                  <a:cubicBezTo>
                    <a:pt x="0" y="586"/>
                    <a:pt x="169" y="755"/>
                    <a:pt x="378" y="755"/>
                  </a:cubicBezTo>
                  <a:cubicBezTo>
                    <a:pt x="586" y="755"/>
                    <a:pt x="755" y="586"/>
                    <a:pt x="755" y="378"/>
                  </a:cubicBezTo>
                  <a:cubicBezTo>
                    <a:pt x="755" y="169"/>
                    <a:pt x="586" y="1"/>
                    <a:pt x="378" y="1"/>
                  </a:cubicBezTo>
                  <a:close/>
                </a:path>
              </a:pathLst>
            </a:custGeom>
            <a:solidFill>
              <a:srgbClr val="F37D41">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735;p62">
              <a:extLst>
                <a:ext uri="{FF2B5EF4-FFF2-40B4-BE49-F238E27FC236}">
                  <a16:creationId xmlns:a16="http://schemas.microsoft.com/office/drawing/2014/main" id="{089D0B08-F38B-E1ED-37D9-4B771EE4265D}"/>
                </a:ext>
              </a:extLst>
            </p:cNvPr>
            <p:cNvSpPr/>
            <p:nvPr/>
          </p:nvSpPr>
          <p:spPr>
            <a:xfrm>
              <a:off x="7265053" y="1647810"/>
              <a:ext cx="29401" cy="29207"/>
            </a:xfrm>
            <a:custGeom>
              <a:avLst/>
              <a:gdLst/>
              <a:ahLst/>
              <a:cxnLst/>
              <a:rect l="l" t="t" r="r" b="b"/>
              <a:pathLst>
                <a:path w="760" h="755" extrusionOk="0">
                  <a:moveTo>
                    <a:pt x="379" y="0"/>
                  </a:moveTo>
                  <a:cubicBezTo>
                    <a:pt x="174" y="0"/>
                    <a:pt x="6" y="165"/>
                    <a:pt x="3" y="371"/>
                  </a:cubicBezTo>
                  <a:cubicBezTo>
                    <a:pt x="0" y="579"/>
                    <a:pt x="166" y="751"/>
                    <a:pt x="375" y="754"/>
                  </a:cubicBezTo>
                  <a:cubicBezTo>
                    <a:pt x="376" y="754"/>
                    <a:pt x="377" y="754"/>
                    <a:pt x="379" y="754"/>
                  </a:cubicBezTo>
                  <a:cubicBezTo>
                    <a:pt x="585" y="754"/>
                    <a:pt x="755" y="590"/>
                    <a:pt x="758" y="382"/>
                  </a:cubicBezTo>
                  <a:cubicBezTo>
                    <a:pt x="760" y="174"/>
                    <a:pt x="594" y="2"/>
                    <a:pt x="385" y="0"/>
                  </a:cubicBezTo>
                  <a:cubicBezTo>
                    <a:pt x="383" y="0"/>
                    <a:pt x="381" y="0"/>
                    <a:pt x="379" y="0"/>
                  </a:cubicBezTo>
                  <a:close/>
                </a:path>
              </a:pathLst>
            </a:custGeom>
            <a:solidFill>
              <a:srgbClr val="F37D41">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736;p62">
              <a:extLst>
                <a:ext uri="{FF2B5EF4-FFF2-40B4-BE49-F238E27FC236}">
                  <a16:creationId xmlns:a16="http://schemas.microsoft.com/office/drawing/2014/main" id="{1EBF7741-A079-C409-4910-58C305A5E619}"/>
                </a:ext>
              </a:extLst>
            </p:cNvPr>
            <p:cNvSpPr/>
            <p:nvPr/>
          </p:nvSpPr>
          <p:spPr>
            <a:xfrm>
              <a:off x="7339986" y="1567965"/>
              <a:ext cx="43482" cy="34662"/>
            </a:xfrm>
            <a:custGeom>
              <a:avLst/>
              <a:gdLst/>
              <a:ahLst/>
              <a:cxnLst/>
              <a:rect l="l" t="t" r="r" b="b"/>
              <a:pathLst>
                <a:path w="1124" h="896" extrusionOk="0">
                  <a:moveTo>
                    <a:pt x="562" y="0"/>
                  </a:moveTo>
                  <a:cubicBezTo>
                    <a:pt x="251" y="0"/>
                    <a:pt x="0" y="201"/>
                    <a:pt x="0" y="448"/>
                  </a:cubicBezTo>
                  <a:cubicBezTo>
                    <a:pt x="0" y="695"/>
                    <a:pt x="251" y="895"/>
                    <a:pt x="562" y="895"/>
                  </a:cubicBezTo>
                  <a:cubicBezTo>
                    <a:pt x="872" y="895"/>
                    <a:pt x="1124" y="695"/>
                    <a:pt x="1124" y="448"/>
                  </a:cubicBezTo>
                  <a:cubicBezTo>
                    <a:pt x="1124" y="201"/>
                    <a:pt x="872" y="0"/>
                    <a:pt x="562" y="0"/>
                  </a:cubicBezTo>
                  <a:close/>
                </a:path>
              </a:pathLst>
            </a:custGeom>
            <a:solidFill>
              <a:srgbClr val="F2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737;p62">
              <a:extLst>
                <a:ext uri="{FF2B5EF4-FFF2-40B4-BE49-F238E27FC236}">
                  <a16:creationId xmlns:a16="http://schemas.microsoft.com/office/drawing/2014/main" id="{7B4AEB6B-4B31-9CDD-99DC-6AD6104D48C7}"/>
                </a:ext>
              </a:extLst>
            </p:cNvPr>
            <p:cNvSpPr/>
            <p:nvPr/>
          </p:nvSpPr>
          <p:spPr>
            <a:xfrm>
              <a:off x="7457704" y="1568042"/>
              <a:ext cx="43482" cy="34662"/>
            </a:xfrm>
            <a:custGeom>
              <a:avLst/>
              <a:gdLst/>
              <a:ahLst/>
              <a:cxnLst/>
              <a:rect l="l" t="t" r="r" b="b"/>
              <a:pathLst>
                <a:path w="1124" h="896" extrusionOk="0">
                  <a:moveTo>
                    <a:pt x="561" y="0"/>
                  </a:moveTo>
                  <a:cubicBezTo>
                    <a:pt x="251" y="0"/>
                    <a:pt x="0" y="201"/>
                    <a:pt x="0" y="448"/>
                  </a:cubicBezTo>
                  <a:cubicBezTo>
                    <a:pt x="0" y="695"/>
                    <a:pt x="251" y="895"/>
                    <a:pt x="561" y="895"/>
                  </a:cubicBezTo>
                  <a:cubicBezTo>
                    <a:pt x="872" y="895"/>
                    <a:pt x="1124" y="695"/>
                    <a:pt x="1124" y="448"/>
                  </a:cubicBezTo>
                  <a:cubicBezTo>
                    <a:pt x="1124" y="201"/>
                    <a:pt x="872" y="0"/>
                    <a:pt x="561" y="0"/>
                  </a:cubicBezTo>
                  <a:close/>
                </a:path>
              </a:pathLst>
            </a:custGeom>
            <a:solidFill>
              <a:srgbClr val="F2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738;p62">
              <a:extLst>
                <a:ext uri="{FF2B5EF4-FFF2-40B4-BE49-F238E27FC236}">
                  <a16:creationId xmlns:a16="http://schemas.microsoft.com/office/drawing/2014/main" id="{F01762A0-8FB0-C133-BC3A-EF55974B63CA}"/>
                </a:ext>
              </a:extLst>
            </p:cNvPr>
            <p:cNvSpPr/>
            <p:nvPr/>
          </p:nvSpPr>
          <p:spPr>
            <a:xfrm>
              <a:off x="7369038" y="1554115"/>
              <a:ext cx="10987" cy="19768"/>
            </a:xfrm>
            <a:custGeom>
              <a:avLst/>
              <a:gdLst/>
              <a:ahLst/>
              <a:cxnLst/>
              <a:rect l="l" t="t" r="r" b="b"/>
              <a:pathLst>
                <a:path w="284" h="511" extrusionOk="0">
                  <a:moveTo>
                    <a:pt x="142" y="1"/>
                  </a:moveTo>
                  <a:cubicBezTo>
                    <a:pt x="64" y="1"/>
                    <a:pt x="0" y="64"/>
                    <a:pt x="0" y="142"/>
                  </a:cubicBezTo>
                  <a:lnTo>
                    <a:pt x="0" y="369"/>
                  </a:lnTo>
                  <a:cubicBezTo>
                    <a:pt x="0" y="447"/>
                    <a:pt x="64" y="510"/>
                    <a:pt x="142" y="510"/>
                  </a:cubicBezTo>
                  <a:cubicBezTo>
                    <a:pt x="220" y="510"/>
                    <a:pt x="283" y="447"/>
                    <a:pt x="283" y="369"/>
                  </a:cubicBezTo>
                  <a:lnTo>
                    <a:pt x="283" y="142"/>
                  </a:lnTo>
                  <a:cubicBezTo>
                    <a:pt x="283" y="64"/>
                    <a:pt x="220" y="1"/>
                    <a:pt x="1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739;p62">
              <a:extLst>
                <a:ext uri="{FF2B5EF4-FFF2-40B4-BE49-F238E27FC236}">
                  <a16:creationId xmlns:a16="http://schemas.microsoft.com/office/drawing/2014/main" id="{82DEC31A-C76A-2652-D457-452F4C7A6E09}"/>
                </a:ext>
              </a:extLst>
            </p:cNvPr>
            <p:cNvSpPr/>
            <p:nvPr/>
          </p:nvSpPr>
          <p:spPr>
            <a:xfrm>
              <a:off x="7460992" y="1554115"/>
              <a:ext cx="10948" cy="19768"/>
            </a:xfrm>
            <a:custGeom>
              <a:avLst/>
              <a:gdLst/>
              <a:ahLst/>
              <a:cxnLst/>
              <a:rect l="l" t="t" r="r" b="b"/>
              <a:pathLst>
                <a:path w="283" h="511" extrusionOk="0">
                  <a:moveTo>
                    <a:pt x="142" y="1"/>
                  </a:moveTo>
                  <a:cubicBezTo>
                    <a:pt x="64" y="1"/>
                    <a:pt x="1" y="64"/>
                    <a:pt x="1" y="142"/>
                  </a:cubicBezTo>
                  <a:lnTo>
                    <a:pt x="1" y="369"/>
                  </a:lnTo>
                  <a:cubicBezTo>
                    <a:pt x="1" y="447"/>
                    <a:pt x="64" y="510"/>
                    <a:pt x="142" y="510"/>
                  </a:cubicBezTo>
                  <a:cubicBezTo>
                    <a:pt x="219" y="510"/>
                    <a:pt x="282" y="447"/>
                    <a:pt x="282" y="369"/>
                  </a:cubicBezTo>
                  <a:lnTo>
                    <a:pt x="282" y="142"/>
                  </a:lnTo>
                  <a:cubicBezTo>
                    <a:pt x="282" y="64"/>
                    <a:pt x="219" y="1"/>
                    <a:pt x="1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740;p62">
              <a:extLst>
                <a:ext uri="{FF2B5EF4-FFF2-40B4-BE49-F238E27FC236}">
                  <a16:creationId xmlns:a16="http://schemas.microsoft.com/office/drawing/2014/main" id="{E414CEAD-348D-05D0-196F-A3AC3D655811}"/>
                </a:ext>
              </a:extLst>
            </p:cNvPr>
            <p:cNvSpPr/>
            <p:nvPr/>
          </p:nvSpPr>
          <p:spPr>
            <a:xfrm>
              <a:off x="7401998" y="1567307"/>
              <a:ext cx="37138" cy="10948"/>
            </a:xfrm>
            <a:custGeom>
              <a:avLst/>
              <a:gdLst/>
              <a:ahLst/>
              <a:cxnLst/>
              <a:rect l="l" t="t" r="r" b="b"/>
              <a:pathLst>
                <a:path w="960" h="283" extrusionOk="0">
                  <a:moveTo>
                    <a:pt x="167" y="0"/>
                  </a:moveTo>
                  <a:cubicBezTo>
                    <a:pt x="106" y="0"/>
                    <a:pt x="51" y="37"/>
                    <a:pt x="33" y="95"/>
                  </a:cubicBezTo>
                  <a:cubicBezTo>
                    <a:pt x="1" y="193"/>
                    <a:pt x="74" y="282"/>
                    <a:pt x="166" y="282"/>
                  </a:cubicBezTo>
                  <a:lnTo>
                    <a:pt x="794" y="282"/>
                  </a:lnTo>
                  <a:cubicBezTo>
                    <a:pt x="856" y="282"/>
                    <a:pt x="910" y="244"/>
                    <a:pt x="928" y="187"/>
                  </a:cubicBezTo>
                  <a:cubicBezTo>
                    <a:pt x="960" y="90"/>
                    <a:pt x="887" y="0"/>
                    <a:pt x="7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741;p62">
              <a:extLst>
                <a:ext uri="{FF2B5EF4-FFF2-40B4-BE49-F238E27FC236}">
                  <a16:creationId xmlns:a16="http://schemas.microsoft.com/office/drawing/2014/main" id="{22FC3853-3123-52D1-DF69-065A1E1093B8}"/>
                </a:ext>
              </a:extLst>
            </p:cNvPr>
            <p:cNvSpPr/>
            <p:nvPr/>
          </p:nvSpPr>
          <p:spPr>
            <a:xfrm>
              <a:off x="7233834" y="1492606"/>
              <a:ext cx="373542" cy="373581"/>
            </a:xfrm>
            <a:custGeom>
              <a:avLst/>
              <a:gdLst/>
              <a:ahLst/>
              <a:cxnLst/>
              <a:rect l="l" t="t" r="r" b="b"/>
              <a:pathLst>
                <a:path w="9656" h="9657" extrusionOk="0">
                  <a:moveTo>
                    <a:pt x="4828" y="280"/>
                  </a:moveTo>
                  <a:cubicBezTo>
                    <a:pt x="6731" y="280"/>
                    <a:pt x="8364" y="1456"/>
                    <a:pt x="9040" y="3118"/>
                  </a:cubicBezTo>
                  <a:lnTo>
                    <a:pt x="6093" y="3118"/>
                  </a:lnTo>
                  <a:cubicBezTo>
                    <a:pt x="5806" y="3118"/>
                    <a:pt x="5573" y="3352"/>
                    <a:pt x="5574" y="3640"/>
                  </a:cubicBezTo>
                  <a:cubicBezTo>
                    <a:pt x="5574" y="3769"/>
                    <a:pt x="5466" y="3874"/>
                    <a:pt x="5335" y="3874"/>
                  </a:cubicBezTo>
                  <a:lnTo>
                    <a:pt x="3715" y="3874"/>
                  </a:lnTo>
                  <a:cubicBezTo>
                    <a:pt x="3442" y="3874"/>
                    <a:pt x="3207" y="4081"/>
                    <a:pt x="3187" y="4353"/>
                  </a:cubicBezTo>
                  <a:cubicBezTo>
                    <a:pt x="3165" y="4656"/>
                    <a:pt x="3405" y="4912"/>
                    <a:pt x="3704" y="4912"/>
                  </a:cubicBezTo>
                  <a:lnTo>
                    <a:pt x="7477" y="4912"/>
                  </a:lnTo>
                  <a:cubicBezTo>
                    <a:pt x="7550" y="4912"/>
                    <a:pt x="7614" y="4860"/>
                    <a:pt x="7624" y="4788"/>
                  </a:cubicBezTo>
                  <a:cubicBezTo>
                    <a:pt x="7634" y="4702"/>
                    <a:pt x="7567" y="4628"/>
                    <a:pt x="7484" y="4628"/>
                  </a:cubicBezTo>
                  <a:lnTo>
                    <a:pt x="3712" y="4628"/>
                  </a:lnTo>
                  <a:cubicBezTo>
                    <a:pt x="3596" y="4628"/>
                    <a:pt x="3492" y="4547"/>
                    <a:pt x="3473" y="4432"/>
                  </a:cubicBezTo>
                  <a:cubicBezTo>
                    <a:pt x="3450" y="4284"/>
                    <a:pt x="3563" y="4157"/>
                    <a:pt x="3705" y="4157"/>
                  </a:cubicBezTo>
                  <a:lnTo>
                    <a:pt x="5340" y="4157"/>
                  </a:lnTo>
                  <a:cubicBezTo>
                    <a:pt x="5626" y="4157"/>
                    <a:pt x="5859" y="3922"/>
                    <a:pt x="5858" y="3635"/>
                  </a:cubicBezTo>
                  <a:cubicBezTo>
                    <a:pt x="5858" y="3505"/>
                    <a:pt x="5966" y="3400"/>
                    <a:pt x="6096" y="3400"/>
                  </a:cubicBezTo>
                  <a:lnTo>
                    <a:pt x="9145" y="3400"/>
                  </a:lnTo>
                  <a:cubicBezTo>
                    <a:pt x="9274" y="3788"/>
                    <a:pt x="9351" y="4200"/>
                    <a:pt x="9370" y="4627"/>
                  </a:cubicBezTo>
                  <a:lnTo>
                    <a:pt x="8016" y="4627"/>
                  </a:lnTo>
                  <a:cubicBezTo>
                    <a:pt x="7945" y="4627"/>
                    <a:pt x="7879" y="4679"/>
                    <a:pt x="7871" y="4751"/>
                  </a:cubicBezTo>
                  <a:cubicBezTo>
                    <a:pt x="7860" y="4837"/>
                    <a:pt x="7927" y="4911"/>
                    <a:pt x="8010" y="4911"/>
                  </a:cubicBezTo>
                  <a:lnTo>
                    <a:pt x="9372" y="4911"/>
                  </a:lnTo>
                  <a:cubicBezTo>
                    <a:pt x="9365" y="5336"/>
                    <a:pt x="9298" y="5747"/>
                    <a:pt x="9180" y="6137"/>
                  </a:cubicBezTo>
                  <a:lnTo>
                    <a:pt x="6759" y="6137"/>
                  </a:lnTo>
                  <a:cubicBezTo>
                    <a:pt x="6473" y="6137"/>
                    <a:pt x="6239" y="6370"/>
                    <a:pt x="6241" y="6658"/>
                  </a:cubicBezTo>
                  <a:cubicBezTo>
                    <a:pt x="6241" y="6789"/>
                    <a:pt x="6132" y="6892"/>
                    <a:pt x="6001" y="6892"/>
                  </a:cubicBezTo>
                  <a:lnTo>
                    <a:pt x="779" y="6892"/>
                  </a:lnTo>
                  <a:cubicBezTo>
                    <a:pt x="461" y="6273"/>
                    <a:pt x="282" y="5571"/>
                    <a:pt x="282" y="4828"/>
                  </a:cubicBezTo>
                  <a:cubicBezTo>
                    <a:pt x="282" y="2319"/>
                    <a:pt x="2321" y="280"/>
                    <a:pt x="4828" y="280"/>
                  </a:cubicBezTo>
                  <a:close/>
                  <a:moveTo>
                    <a:pt x="9085" y="6418"/>
                  </a:moveTo>
                  <a:cubicBezTo>
                    <a:pt x="8813" y="7139"/>
                    <a:pt x="8365" y="7773"/>
                    <a:pt x="7793" y="8267"/>
                  </a:cubicBezTo>
                  <a:lnTo>
                    <a:pt x="3904" y="8267"/>
                  </a:lnTo>
                  <a:cubicBezTo>
                    <a:pt x="3831" y="8267"/>
                    <a:pt x="3767" y="8319"/>
                    <a:pt x="3757" y="8391"/>
                  </a:cubicBezTo>
                  <a:cubicBezTo>
                    <a:pt x="3747" y="8477"/>
                    <a:pt x="3814" y="8551"/>
                    <a:pt x="3896" y="8551"/>
                  </a:cubicBezTo>
                  <a:lnTo>
                    <a:pt x="7429" y="8551"/>
                  </a:lnTo>
                  <a:cubicBezTo>
                    <a:pt x="6691" y="9068"/>
                    <a:pt x="5793" y="9371"/>
                    <a:pt x="4827" y="9371"/>
                  </a:cubicBezTo>
                  <a:cubicBezTo>
                    <a:pt x="3859" y="9371"/>
                    <a:pt x="2962" y="9068"/>
                    <a:pt x="2224" y="8551"/>
                  </a:cubicBezTo>
                  <a:lnTo>
                    <a:pt x="3364" y="8551"/>
                  </a:lnTo>
                  <a:cubicBezTo>
                    <a:pt x="3436" y="8551"/>
                    <a:pt x="3501" y="8499"/>
                    <a:pt x="3510" y="8427"/>
                  </a:cubicBezTo>
                  <a:cubicBezTo>
                    <a:pt x="3521" y="8341"/>
                    <a:pt x="3453" y="8267"/>
                    <a:pt x="3371" y="8267"/>
                  </a:cubicBezTo>
                  <a:lnTo>
                    <a:pt x="1863" y="8267"/>
                  </a:lnTo>
                  <a:cubicBezTo>
                    <a:pt x="1500" y="7955"/>
                    <a:pt x="1188" y="7586"/>
                    <a:pt x="937" y="7174"/>
                  </a:cubicBezTo>
                  <a:lnTo>
                    <a:pt x="6004" y="7174"/>
                  </a:lnTo>
                  <a:cubicBezTo>
                    <a:pt x="6290" y="7174"/>
                    <a:pt x="6523" y="6940"/>
                    <a:pt x="6522" y="6653"/>
                  </a:cubicBezTo>
                  <a:cubicBezTo>
                    <a:pt x="6522" y="6522"/>
                    <a:pt x="6631" y="6418"/>
                    <a:pt x="6761" y="6418"/>
                  </a:cubicBezTo>
                  <a:close/>
                  <a:moveTo>
                    <a:pt x="4828" y="1"/>
                  </a:moveTo>
                  <a:cubicBezTo>
                    <a:pt x="3538" y="1"/>
                    <a:pt x="2326" y="503"/>
                    <a:pt x="1414" y="1415"/>
                  </a:cubicBezTo>
                  <a:cubicBezTo>
                    <a:pt x="502" y="2327"/>
                    <a:pt x="0" y="3539"/>
                    <a:pt x="0" y="4829"/>
                  </a:cubicBezTo>
                  <a:cubicBezTo>
                    <a:pt x="0" y="6119"/>
                    <a:pt x="502" y="7330"/>
                    <a:pt x="1414" y="8243"/>
                  </a:cubicBezTo>
                  <a:cubicBezTo>
                    <a:pt x="2326" y="9155"/>
                    <a:pt x="3538" y="9657"/>
                    <a:pt x="4828" y="9657"/>
                  </a:cubicBezTo>
                  <a:cubicBezTo>
                    <a:pt x="6117" y="9657"/>
                    <a:pt x="7330" y="9155"/>
                    <a:pt x="8242" y="8243"/>
                  </a:cubicBezTo>
                  <a:cubicBezTo>
                    <a:pt x="9154" y="7330"/>
                    <a:pt x="9656" y="6118"/>
                    <a:pt x="9656" y="4829"/>
                  </a:cubicBezTo>
                  <a:cubicBezTo>
                    <a:pt x="9656" y="3539"/>
                    <a:pt x="9154" y="2326"/>
                    <a:pt x="8242" y="1415"/>
                  </a:cubicBezTo>
                  <a:cubicBezTo>
                    <a:pt x="7330" y="503"/>
                    <a:pt x="6117" y="1"/>
                    <a:pt x="48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742;p62">
              <a:extLst>
                <a:ext uri="{FF2B5EF4-FFF2-40B4-BE49-F238E27FC236}">
                  <a16:creationId xmlns:a16="http://schemas.microsoft.com/office/drawing/2014/main" id="{612B3613-3700-A822-C952-101613056234}"/>
                </a:ext>
              </a:extLst>
            </p:cNvPr>
            <p:cNvSpPr/>
            <p:nvPr/>
          </p:nvSpPr>
          <p:spPr>
            <a:xfrm>
              <a:off x="7291668" y="1677172"/>
              <a:ext cx="69324" cy="69362"/>
            </a:xfrm>
            <a:custGeom>
              <a:avLst/>
              <a:gdLst/>
              <a:ahLst/>
              <a:cxnLst/>
              <a:rect l="l" t="t" r="r" b="b"/>
              <a:pathLst>
                <a:path w="1792" h="1793" extrusionOk="0">
                  <a:moveTo>
                    <a:pt x="896" y="284"/>
                  </a:moveTo>
                  <a:cubicBezTo>
                    <a:pt x="1233" y="284"/>
                    <a:pt x="1509" y="559"/>
                    <a:pt x="1509" y="897"/>
                  </a:cubicBezTo>
                  <a:cubicBezTo>
                    <a:pt x="1509" y="1234"/>
                    <a:pt x="1234" y="1510"/>
                    <a:pt x="896" y="1510"/>
                  </a:cubicBezTo>
                  <a:cubicBezTo>
                    <a:pt x="556" y="1510"/>
                    <a:pt x="283" y="1234"/>
                    <a:pt x="283" y="897"/>
                  </a:cubicBezTo>
                  <a:cubicBezTo>
                    <a:pt x="283" y="559"/>
                    <a:pt x="558" y="284"/>
                    <a:pt x="896" y="284"/>
                  </a:cubicBezTo>
                  <a:close/>
                  <a:moveTo>
                    <a:pt x="896" y="1"/>
                  </a:moveTo>
                  <a:cubicBezTo>
                    <a:pt x="402" y="1"/>
                    <a:pt x="0" y="404"/>
                    <a:pt x="0" y="897"/>
                  </a:cubicBezTo>
                  <a:cubicBezTo>
                    <a:pt x="0" y="1390"/>
                    <a:pt x="402" y="1792"/>
                    <a:pt x="896" y="1792"/>
                  </a:cubicBezTo>
                  <a:cubicBezTo>
                    <a:pt x="1391" y="1792"/>
                    <a:pt x="1792" y="1390"/>
                    <a:pt x="1792" y="897"/>
                  </a:cubicBezTo>
                  <a:cubicBezTo>
                    <a:pt x="1792" y="404"/>
                    <a:pt x="1389" y="1"/>
                    <a:pt x="8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743;p62">
              <a:extLst>
                <a:ext uri="{FF2B5EF4-FFF2-40B4-BE49-F238E27FC236}">
                  <a16:creationId xmlns:a16="http://schemas.microsoft.com/office/drawing/2014/main" id="{CD29EC16-1360-726B-5E23-4CC22049D6C8}"/>
                </a:ext>
              </a:extLst>
            </p:cNvPr>
            <p:cNvSpPr/>
            <p:nvPr/>
          </p:nvSpPr>
          <p:spPr>
            <a:xfrm>
              <a:off x="7421263" y="1699107"/>
              <a:ext cx="40232" cy="40116"/>
            </a:xfrm>
            <a:custGeom>
              <a:avLst/>
              <a:gdLst/>
              <a:ahLst/>
              <a:cxnLst/>
              <a:rect l="l" t="t" r="r" b="b"/>
              <a:pathLst>
                <a:path w="1040" h="1037" extrusionOk="0">
                  <a:moveTo>
                    <a:pt x="521" y="282"/>
                  </a:moveTo>
                  <a:cubicBezTo>
                    <a:pt x="652" y="282"/>
                    <a:pt x="757" y="388"/>
                    <a:pt x="757" y="518"/>
                  </a:cubicBezTo>
                  <a:cubicBezTo>
                    <a:pt x="757" y="649"/>
                    <a:pt x="652" y="755"/>
                    <a:pt x="521" y="755"/>
                  </a:cubicBezTo>
                  <a:cubicBezTo>
                    <a:pt x="390" y="755"/>
                    <a:pt x="285" y="649"/>
                    <a:pt x="285" y="518"/>
                  </a:cubicBezTo>
                  <a:cubicBezTo>
                    <a:pt x="285" y="389"/>
                    <a:pt x="390" y="282"/>
                    <a:pt x="521" y="282"/>
                  </a:cubicBezTo>
                  <a:close/>
                  <a:moveTo>
                    <a:pt x="521" y="0"/>
                  </a:moveTo>
                  <a:cubicBezTo>
                    <a:pt x="235" y="0"/>
                    <a:pt x="3" y="232"/>
                    <a:pt x="3" y="518"/>
                  </a:cubicBezTo>
                  <a:cubicBezTo>
                    <a:pt x="1" y="804"/>
                    <a:pt x="235" y="1036"/>
                    <a:pt x="521" y="1036"/>
                  </a:cubicBezTo>
                  <a:cubicBezTo>
                    <a:pt x="807" y="1036"/>
                    <a:pt x="1039" y="804"/>
                    <a:pt x="1039" y="518"/>
                  </a:cubicBezTo>
                  <a:cubicBezTo>
                    <a:pt x="1039" y="232"/>
                    <a:pt x="807" y="0"/>
                    <a:pt x="5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744;p62">
              <a:extLst>
                <a:ext uri="{FF2B5EF4-FFF2-40B4-BE49-F238E27FC236}">
                  <a16:creationId xmlns:a16="http://schemas.microsoft.com/office/drawing/2014/main" id="{D21F60F3-6371-DDEA-45DA-1238CB8CD1ED}"/>
                </a:ext>
              </a:extLst>
            </p:cNvPr>
            <p:cNvSpPr/>
            <p:nvPr/>
          </p:nvSpPr>
          <p:spPr>
            <a:xfrm>
              <a:off x="7259598" y="1642395"/>
              <a:ext cx="40194" cy="40116"/>
            </a:xfrm>
            <a:custGeom>
              <a:avLst/>
              <a:gdLst/>
              <a:ahLst/>
              <a:cxnLst/>
              <a:rect l="l" t="t" r="r" b="b"/>
              <a:pathLst>
                <a:path w="1039" h="1037" extrusionOk="0">
                  <a:moveTo>
                    <a:pt x="521" y="283"/>
                  </a:moveTo>
                  <a:cubicBezTo>
                    <a:pt x="651" y="283"/>
                    <a:pt x="756" y="388"/>
                    <a:pt x="756" y="519"/>
                  </a:cubicBezTo>
                  <a:cubicBezTo>
                    <a:pt x="756" y="650"/>
                    <a:pt x="651" y="755"/>
                    <a:pt x="521" y="755"/>
                  </a:cubicBezTo>
                  <a:cubicBezTo>
                    <a:pt x="390" y="755"/>
                    <a:pt x="285" y="650"/>
                    <a:pt x="285" y="519"/>
                  </a:cubicBezTo>
                  <a:cubicBezTo>
                    <a:pt x="285" y="388"/>
                    <a:pt x="390" y="283"/>
                    <a:pt x="521" y="283"/>
                  </a:cubicBezTo>
                  <a:close/>
                  <a:moveTo>
                    <a:pt x="521" y="1"/>
                  </a:moveTo>
                  <a:cubicBezTo>
                    <a:pt x="234" y="1"/>
                    <a:pt x="2" y="233"/>
                    <a:pt x="2" y="519"/>
                  </a:cubicBezTo>
                  <a:cubicBezTo>
                    <a:pt x="1" y="805"/>
                    <a:pt x="234" y="1037"/>
                    <a:pt x="521" y="1037"/>
                  </a:cubicBezTo>
                  <a:cubicBezTo>
                    <a:pt x="807" y="1037"/>
                    <a:pt x="1039" y="805"/>
                    <a:pt x="1039" y="519"/>
                  </a:cubicBezTo>
                  <a:cubicBezTo>
                    <a:pt x="1039" y="233"/>
                    <a:pt x="807" y="1"/>
                    <a:pt x="5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TextBox 43">
            <a:extLst>
              <a:ext uri="{FF2B5EF4-FFF2-40B4-BE49-F238E27FC236}">
                <a16:creationId xmlns:a16="http://schemas.microsoft.com/office/drawing/2014/main" id="{DFFC75B9-7D4A-506E-0BAA-92CB3409F384}"/>
              </a:ext>
            </a:extLst>
          </p:cNvPr>
          <p:cNvSpPr txBox="1"/>
          <p:nvPr/>
        </p:nvSpPr>
        <p:spPr>
          <a:xfrm>
            <a:off x="1733294" y="1516478"/>
            <a:ext cx="5096267" cy="461665"/>
          </a:xfrm>
          <a:prstGeom prst="rect">
            <a:avLst/>
          </a:prstGeom>
          <a:noFill/>
        </p:spPr>
        <p:txBody>
          <a:bodyPr wrap="none" rtlCol="0">
            <a:spAutoFit/>
          </a:bodyPr>
          <a:lstStyle/>
          <a:p>
            <a:r>
              <a:rPr lang="en-US" sz="2400" b="1" dirty="0">
                <a:solidFill>
                  <a:schemeClr val="accent4">
                    <a:lumMod val="50000"/>
                  </a:schemeClr>
                </a:solidFill>
                <a:latin typeface="Patrick Hand" panose="00000500000000000000" pitchFamily="2" charset="0"/>
              </a:rPr>
              <a:t>A.</a:t>
            </a:r>
            <a:r>
              <a:rPr lang="en-US" sz="2400" dirty="0">
                <a:solidFill>
                  <a:schemeClr val="accent4">
                    <a:lumMod val="50000"/>
                  </a:schemeClr>
                </a:solidFill>
                <a:latin typeface="Patrick Hand" panose="00000500000000000000" pitchFamily="2" charset="0"/>
              </a:rPr>
              <a:t> </a:t>
            </a:r>
            <a:r>
              <a:rPr lang="en-US" sz="2400" dirty="0">
                <a:solidFill>
                  <a:srgbClr val="111409"/>
                </a:solidFill>
                <a:latin typeface="Patrick Hand" panose="00000500000000000000" pitchFamily="2" charset="0"/>
              </a:rPr>
              <a:t>Venus 	</a:t>
            </a:r>
            <a:r>
              <a:rPr lang="en-US" sz="2400" b="1" dirty="0">
                <a:solidFill>
                  <a:schemeClr val="accent4">
                    <a:lumMod val="50000"/>
                  </a:schemeClr>
                </a:solidFill>
                <a:latin typeface="Patrick Hand" panose="00000500000000000000" pitchFamily="2" charset="0"/>
              </a:rPr>
              <a:t>B. </a:t>
            </a:r>
            <a:r>
              <a:rPr lang="en-US" sz="2400" dirty="0">
                <a:solidFill>
                  <a:srgbClr val="111409"/>
                </a:solidFill>
                <a:latin typeface="Patrick Hand" panose="00000500000000000000" pitchFamily="2" charset="0"/>
              </a:rPr>
              <a:t>Earth 	</a:t>
            </a:r>
            <a:r>
              <a:rPr lang="en-US" sz="2400" b="1" dirty="0">
                <a:solidFill>
                  <a:schemeClr val="accent4">
                    <a:lumMod val="50000"/>
                  </a:schemeClr>
                </a:solidFill>
                <a:latin typeface="Patrick Hand" panose="00000500000000000000" pitchFamily="2" charset="0"/>
              </a:rPr>
              <a:t>C. </a:t>
            </a:r>
            <a:r>
              <a:rPr lang="en-US" sz="2400" dirty="0">
                <a:solidFill>
                  <a:srgbClr val="111409"/>
                </a:solidFill>
                <a:latin typeface="Patrick Hand" panose="00000500000000000000" pitchFamily="2" charset="0"/>
              </a:rPr>
              <a:t>Mercury</a:t>
            </a:r>
          </a:p>
        </p:txBody>
      </p:sp>
      <p:sp>
        <p:nvSpPr>
          <p:cNvPr id="45" name="Oval 44">
            <a:extLst>
              <a:ext uri="{FF2B5EF4-FFF2-40B4-BE49-F238E27FC236}">
                <a16:creationId xmlns:a16="http://schemas.microsoft.com/office/drawing/2014/main" id="{FA15C3DB-EC54-63FC-9F98-1E6163219B1D}"/>
              </a:ext>
            </a:extLst>
          </p:cNvPr>
          <p:cNvSpPr/>
          <p:nvPr/>
        </p:nvSpPr>
        <p:spPr>
          <a:xfrm>
            <a:off x="5325837" y="1527424"/>
            <a:ext cx="450719" cy="45071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F57527E6-7D98-4A75-CA73-A30281FA5454}"/>
              </a:ext>
            </a:extLst>
          </p:cNvPr>
          <p:cNvSpPr txBox="1"/>
          <p:nvPr/>
        </p:nvSpPr>
        <p:spPr>
          <a:xfrm>
            <a:off x="1753048" y="2720913"/>
            <a:ext cx="5072222" cy="461665"/>
          </a:xfrm>
          <a:prstGeom prst="rect">
            <a:avLst/>
          </a:prstGeom>
          <a:noFill/>
        </p:spPr>
        <p:txBody>
          <a:bodyPr wrap="none" rtlCol="0">
            <a:spAutoFit/>
          </a:bodyPr>
          <a:lstStyle/>
          <a:p>
            <a:r>
              <a:rPr lang="en-US" sz="2400" b="1" dirty="0">
                <a:solidFill>
                  <a:schemeClr val="accent4">
                    <a:lumMod val="50000"/>
                  </a:schemeClr>
                </a:solidFill>
                <a:latin typeface="Patrick Hand" panose="00000500000000000000" pitchFamily="2" charset="0"/>
              </a:rPr>
              <a:t>A.</a:t>
            </a:r>
            <a:r>
              <a:rPr lang="en-US" sz="2400" dirty="0">
                <a:solidFill>
                  <a:schemeClr val="accent4">
                    <a:lumMod val="50000"/>
                  </a:schemeClr>
                </a:solidFill>
                <a:latin typeface="Patrick Hand" panose="00000500000000000000" pitchFamily="2" charset="0"/>
              </a:rPr>
              <a:t> </a:t>
            </a:r>
            <a:r>
              <a:rPr lang="en-US" sz="2400" dirty="0">
                <a:solidFill>
                  <a:srgbClr val="111409"/>
                </a:solidFill>
                <a:latin typeface="Patrick Hand" panose="00000500000000000000" pitchFamily="2" charset="0"/>
              </a:rPr>
              <a:t>UFO 		</a:t>
            </a:r>
            <a:r>
              <a:rPr lang="en-US" sz="2400" b="1" dirty="0">
                <a:solidFill>
                  <a:schemeClr val="accent4">
                    <a:lumMod val="50000"/>
                  </a:schemeClr>
                </a:solidFill>
                <a:latin typeface="Patrick Hand" panose="00000500000000000000" pitchFamily="2" charset="0"/>
              </a:rPr>
              <a:t>B. </a:t>
            </a:r>
            <a:r>
              <a:rPr lang="en-US" sz="2400" dirty="0">
                <a:solidFill>
                  <a:srgbClr val="111409"/>
                </a:solidFill>
                <a:latin typeface="Patrick Hand" panose="00000500000000000000" pitchFamily="2" charset="0"/>
              </a:rPr>
              <a:t>telescope	</a:t>
            </a:r>
            <a:r>
              <a:rPr lang="en-US" sz="2400" b="1" dirty="0">
                <a:solidFill>
                  <a:schemeClr val="accent4">
                    <a:lumMod val="50000"/>
                  </a:schemeClr>
                </a:solidFill>
                <a:latin typeface="Patrick Hand" panose="00000500000000000000" pitchFamily="2" charset="0"/>
              </a:rPr>
              <a:t>C. </a:t>
            </a:r>
            <a:r>
              <a:rPr lang="en-US" sz="2400" dirty="0">
                <a:solidFill>
                  <a:srgbClr val="111409"/>
                </a:solidFill>
                <a:latin typeface="Patrick Hand" panose="00000500000000000000" pitchFamily="2" charset="0"/>
              </a:rPr>
              <a:t>glasses</a:t>
            </a:r>
            <a:r>
              <a:rPr lang="en-US" sz="2400" b="1" dirty="0">
                <a:solidFill>
                  <a:schemeClr val="accent4">
                    <a:lumMod val="50000"/>
                  </a:schemeClr>
                </a:solidFill>
                <a:latin typeface="Patrick Hand" panose="00000500000000000000" pitchFamily="2" charset="0"/>
              </a:rPr>
              <a:t> </a:t>
            </a:r>
            <a:endParaRPr lang="en-US" sz="2400" dirty="0">
              <a:solidFill>
                <a:srgbClr val="111409"/>
              </a:solidFill>
              <a:latin typeface="Patrick Hand" panose="00000500000000000000" pitchFamily="2" charset="0"/>
            </a:endParaRPr>
          </a:p>
        </p:txBody>
      </p:sp>
      <p:sp>
        <p:nvSpPr>
          <p:cNvPr id="48" name="Oval 47">
            <a:extLst>
              <a:ext uri="{FF2B5EF4-FFF2-40B4-BE49-F238E27FC236}">
                <a16:creationId xmlns:a16="http://schemas.microsoft.com/office/drawing/2014/main" id="{03D9A177-69E8-B652-0A6F-736CC49030BE}"/>
              </a:ext>
            </a:extLst>
          </p:cNvPr>
          <p:cNvSpPr/>
          <p:nvPr/>
        </p:nvSpPr>
        <p:spPr>
          <a:xfrm>
            <a:off x="3513947" y="2731859"/>
            <a:ext cx="450719" cy="45071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E3F76BE7-85B6-80F8-5185-B469405C4253}"/>
              </a:ext>
            </a:extLst>
          </p:cNvPr>
          <p:cNvSpPr txBox="1"/>
          <p:nvPr/>
        </p:nvSpPr>
        <p:spPr>
          <a:xfrm>
            <a:off x="1383250" y="3296530"/>
            <a:ext cx="6513136" cy="1200329"/>
          </a:xfrm>
          <a:prstGeom prst="rect">
            <a:avLst/>
          </a:prstGeom>
          <a:noFill/>
        </p:spPr>
        <p:txBody>
          <a:bodyPr wrap="square">
            <a:spAutoFit/>
          </a:bodyPr>
          <a:lstStyle/>
          <a:p>
            <a:r>
              <a:rPr lang="en-US" sz="2400" b="1" dirty="0">
                <a:solidFill>
                  <a:schemeClr val="accent4">
                    <a:lumMod val="50000"/>
                  </a:schemeClr>
                </a:solidFill>
                <a:latin typeface="Patrick Hand" panose="00000500000000000000" pitchFamily="2" charset="0"/>
              </a:rPr>
              <a:t>3. </a:t>
            </a:r>
            <a:r>
              <a:rPr lang="en-US" sz="2400" dirty="0">
                <a:solidFill>
                  <a:srgbClr val="111409"/>
                </a:solidFill>
                <a:latin typeface="Patrick Hand" panose="00000500000000000000" pitchFamily="2" charset="0"/>
              </a:rPr>
              <a:t>Draw a suitable narrow </a:t>
            </a:r>
            <a:r>
              <a:rPr lang="en-US" sz="2400" b="1" dirty="0">
                <a:solidFill>
                  <a:schemeClr val="accent6">
                    <a:lumMod val="50000"/>
                  </a:schemeClr>
                </a:solidFill>
                <a:latin typeface="Patrick Hand" panose="00000500000000000000" pitchFamily="2" charset="0"/>
                <a:sym typeface="Wingdings 3" panose="05040102010807070707" pitchFamily="18" charset="2"/>
              </a:rPr>
              <a:t></a:t>
            </a:r>
            <a:r>
              <a:rPr lang="en-US" sz="2400" b="1" dirty="0">
                <a:solidFill>
                  <a:schemeClr val="bg1"/>
                </a:solidFill>
                <a:latin typeface="Patrick Hand" panose="00000500000000000000" pitchFamily="2" charset="0"/>
                <a:sym typeface="Wingdings 3" panose="05040102010807070707" pitchFamily="18" charset="2"/>
              </a:rPr>
              <a:t> </a:t>
            </a:r>
            <a:r>
              <a:rPr lang="en-US" sz="2400" b="1" dirty="0">
                <a:solidFill>
                  <a:srgbClr val="C00000"/>
                </a:solidFill>
                <a:latin typeface="Patrick Hand" panose="00000500000000000000" pitchFamily="2" charset="0"/>
                <a:sym typeface="Wingdings 3" panose="05040102010807070707" pitchFamily="18" charset="2"/>
              </a:rPr>
              <a:t> </a:t>
            </a:r>
            <a:r>
              <a:rPr lang="en-US" sz="2400" dirty="0">
                <a:solidFill>
                  <a:srgbClr val="111409"/>
                </a:solidFill>
                <a:latin typeface="Patrick Hand" panose="00000500000000000000" pitchFamily="2" charset="0"/>
                <a:sym typeface="Wingdings 3" panose="05040102010807070707" pitchFamily="18" charset="2"/>
              </a:rPr>
              <a:t>on each underlined words. </a:t>
            </a:r>
            <a:r>
              <a:rPr lang="en-US" sz="2400" dirty="0">
                <a:solidFill>
                  <a:srgbClr val="111409"/>
                </a:solidFill>
                <a:latin typeface="Patrick Hand" panose="00000500000000000000" pitchFamily="2" charset="0"/>
              </a:rPr>
              <a:t> </a:t>
            </a:r>
          </a:p>
          <a:p>
            <a:r>
              <a:rPr lang="en-US" sz="2400" dirty="0">
                <a:latin typeface="Patrick Hand" panose="00000500000000000000" pitchFamily="2" charset="0"/>
              </a:rPr>
              <a:t>    There are five planets I like most: </a:t>
            </a:r>
            <a:r>
              <a:rPr lang="en-US" sz="2400" b="1" u="sng" dirty="0">
                <a:latin typeface="Patrick Hand" panose="00000500000000000000" pitchFamily="2" charset="0"/>
              </a:rPr>
              <a:t>Earth</a:t>
            </a:r>
            <a:r>
              <a:rPr lang="en-US" sz="2400" dirty="0">
                <a:latin typeface="Patrick Hand" panose="00000500000000000000" pitchFamily="2" charset="0"/>
              </a:rPr>
              <a:t>      , </a:t>
            </a:r>
            <a:r>
              <a:rPr lang="en-US" sz="2400" b="1" u="sng" dirty="0">
                <a:latin typeface="Patrick Hand" panose="00000500000000000000" pitchFamily="2" charset="0"/>
              </a:rPr>
              <a:t>Mars</a:t>
            </a:r>
            <a:r>
              <a:rPr lang="en-US" sz="2400" dirty="0">
                <a:latin typeface="Patrick Hand" panose="00000500000000000000" pitchFamily="2" charset="0"/>
              </a:rPr>
              <a:t>       ,              </a:t>
            </a:r>
          </a:p>
          <a:p>
            <a:r>
              <a:rPr lang="en-US" sz="2400" dirty="0">
                <a:latin typeface="Patrick Hand" panose="00000500000000000000" pitchFamily="2" charset="0"/>
              </a:rPr>
              <a:t>      </a:t>
            </a:r>
            <a:r>
              <a:rPr lang="en-US" sz="2400" b="1" u="sng" dirty="0">
                <a:latin typeface="Patrick Hand" panose="00000500000000000000" pitchFamily="2" charset="0"/>
              </a:rPr>
              <a:t>Jupiter</a:t>
            </a:r>
            <a:r>
              <a:rPr lang="en-US" sz="2400" dirty="0">
                <a:latin typeface="Patrick Hand" panose="00000500000000000000" pitchFamily="2" charset="0"/>
              </a:rPr>
              <a:t>      , </a:t>
            </a:r>
            <a:r>
              <a:rPr lang="en-US" sz="2400" b="1" u="sng" dirty="0">
                <a:latin typeface="Patrick Hand" panose="00000500000000000000" pitchFamily="2" charset="0"/>
              </a:rPr>
              <a:t>Saturn</a:t>
            </a:r>
            <a:r>
              <a:rPr lang="en-US" sz="2400" dirty="0">
                <a:latin typeface="Patrick Hand" panose="00000500000000000000" pitchFamily="2" charset="0"/>
              </a:rPr>
              <a:t>      , and </a:t>
            </a:r>
            <a:r>
              <a:rPr lang="en-US" sz="2400" b="1" u="sng" dirty="0">
                <a:latin typeface="Patrick Hand" panose="00000500000000000000" pitchFamily="2" charset="0"/>
              </a:rPr>
              <a:t>Uranus</a:t>
            </a:r>
            <a:r>
              <a:rPr lang="en-US" sz="2400" dirty="0">
                <a:latin typeface="Patrick Hand" panose="00000500000000000000" pitchFamily="2" charset="0"/>
              </a:rPr>
              <a:t>       . </a:t>
            </a:r>
          </a:p>
        </p:txBody>
      </p:sp>
      <p:sp>
        <p:nvSpPr>
          <p:cNvPr id="51" name="TextBox 50">
            <a:extLst>
              <a:ext uri="{FF2B5EF4-FFF2-40B4-BE49-F238E27FC236}">
                <a16:creationId xmlns:a16="http://schemas.microsoft.com/office/drawing/2014/main" id="{4A30F7D7-6717-FD33-9D24-5BC5D9C348D2}"/>
              </a:ext>
            </a:extLst>
          </p:cNvPr>
          <p:cNvSpPr txBox="1"/>
          <p:nvPr/>
        </p:nvSpPr>
        <p:spPr>
          <a:xfrm>
            <a:off x="6150101" y="3647836"/>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52" name="TextBox 51">
            <a:extLst>
              <a:ext uri="{FF2B5EF4-FFF2-40B4-BE49-F238E27FC236}">
                <a16:creationId xmlns:a16="http://schemas.microsoft.com/office/drawing/2014/main" id="{06E38291-AFEB-6A08-C801-1E046A665ADC}"/>
              </a:ext>
            </a:extLst>
          </p:cNvPr>
          <p:cNvSpPr txBox="1"/>
          <p:nvPr/>
        </p:nvSpPr>
        <p:spPr>
          <a:xfrm>
            <a:off x="7207170" y="3647836"/>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53" name="TextBox 52">
            <a:extLst>
              <a:ext uri="{FF2B5EF4-FFF2-40B4-BE49-F238E27FC236}">
                <a16:creationId xmlns:a16="http://schemas.microsoft.com/office/drawing/2014/main" id="{6292256F-6471-4537-EC08-CD6C87410C55}"/>
              </a:ext>
            </a:extLst>
          </p:cNvPr>
          <p:cNvSpPr txBox="1"/>
          <p:nvPr/>
        </p:nvSpPr>
        <p:spPr>
          <a:xfrm>
            <a:off x="2640336" y="4000229"/>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54" name="TextBox 53">
            <a:extLst>
              <a:ext uri="{FF2B5EF4-FFF2-40B4-BE49-F238E27FC236}">
                <a16:creationId xmlns:a16="http://schemas.microsoft.com/office/drawing/2014/main" id="{C5BD12EA-DF47-F324-A6A7-D7A8E03895EA}"/>
              </a:ext>
            </a:extLst>
          </p:cNvPr>
          <p:cNvSpPr txBox="1"/>
          <p:nvPr/>
        </p:nvSpPr>
        <p:spPr>
          <a:xfrm>
            <a:off x="3964666" y="4000229"/>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55" name="TextBox 54">
            <a:extLst>
              <a:ext uri="{FF2B5EF4-FFF2-40B4-BE49-F238E27FC236}">
                <a16:creationId xmlns:a16="http://schemas.microsoft.com/office/drawing/2014/main" id="{63AC474B-42AB-F3D9-9680-F75EAD345DB8}"/>
              </a:ext>
            </a:extLst>
          </p:cNvPr>
          <p:cNvSpPr txBox="1"/>
          <p:nvPr/>
        </p:nvSpPr>
        <p:spPr>
          <a:xfrm>
            <a:off x="5731978" y="3989658"/>
            <a:ext cx="470748" cy="523220"/>
          </a:xfrm>
          <a:prstGeom prst="rect">
            <a:avLst/>
          </a:prstGeom>
          <a:noFill/>
        </p:spPr>
        <p:txBody>
          <a:bodyPr wrap="square">
            <a:spAutoFit/>
          </a:bodyPr>
          <a:lstStyle/>
          <a:p>
            <a:r>
              <a:rPr lang="en-US" sz="2800" b="1" dirty="0">
                <a:solidFill>
                  <a:srgbClr val="C00000"/>
                </a:solidFill>
                <a:latin typeface="Patrick Hand" panose="00000500000000000000" pitchFamily="2" charset="0"/>
                <a:sym typeface="Wingdings 3" panose="05040102010807070707" pitchFamily="18" charset="2"/>
              </a:rPr>
              <a:t></a:t>
            </a:r>
            <a:endParaRPr lang="en-US" sz="28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26" presetClass="emph" presetSubtype="0" fill="hold" grpId="1" nodeType="withEffect">
                                  <p:stCondLst>
                                    <p:cond delay="0"/>
                                  </p:stCondLst>
                                  <p:childTnLst>
                                    <p:animEffect transition="out" filter="fade">
                                      <p:cBhvr>
                                        <p:cTn id="20" dur="500" tmFilter="0, 0; .2, .5; .8, .5; 1, 0"/>
                                        <p:tgtEl>
                                          <p:spTgt spid="45"/>
                                        </p:tgtEl>
                                      </p:cBhvr>
                                    </p:animEffect>
                                    <p:animScale>
                                      <p:cBhvr>
                                        <p:cTn id="21" dur="250" autoRev="1" fill="hold"/>
                                        <p:tgtEl>
                                          <p:spTgt spid="45"/>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par>
                                <p:cTn id="38" presetID="26" presetClass="emph" presetSubtype="0" fill="hold" grpId="1" nodeType="withEffect">
                                  <p:stCondLst>
                                    <p:cond delay="0"/>
                                  </p:stCondLst>
                                  <p:childTnLst>
                                    <p:animEffect transition="out" filter="fade">
                                      <p:cBhvr>
                                        <p:cTn id="39" dur="500" tmFilter="0, 0; .2, .5; .8, .5; 1, 0"/>
                                        <p:tgtEl>
                                          <p:spTgt spid="48"/>
                                        </p:tgtEl>
                                      </p:cBhvr>
                                    </p:animEffect>
                                    <p:animScale>
                                      <p:cBhvr>
                                        <p:cTn id="40" dur="250" autoRev="1" fill="hold"/>
                                        <p:tgtEl>
                                          <p:spTgt spid="48"/>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828"/>
                                        </p:tgtEl>
                                        <p:attrNameLst>
                                          <p:attrName>style.visibility</p:attrName>
                                        </p:attrNameLst>
                                      </p:cBhvr>
                                      <p:to>
                                        <p:strVal val="visible"/>
                                      </p:to>
                                    </p:set>
                                    <p:animEffect transition="in" filter="fade">
                                      <p:cBhvr>
                                        <p:cTn id="45" dur="500"/>
                                        <p:tgtEl>
                                          <p:spTgt spid="582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500"/>
                                        <p:tgtEl>
                                          <p:spTgt spid="4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500"/>
                                        <p:tgtEl>
                                          <p:spTgt spid="51"/>
                                        </p:tgtEl>
                                      </p:cBhvr>
                                    </p:animEffect>
                                  </p:childTnLst>
                                </p:cTn>
                              </p:par>
                              <p:par>
                                <p:cTn id="54" presetID="26" presetClass="emph" presetSubtype="0" fill="hold" grpId="1" nodeType="withEffect">
                                  <p:stCondLst>
                                    <p:cond delay="0"/>
                                  </p:stCondLst>
                                  <p:childTnLst>
                                    <p:animEffect transition="out" filter="fade">
                                      <p:cBhvr>
                                        <p:cTn id="55" dur="500" tmFilter="0, 0; .2, .5; .8, .5; 1, 0"/>
                                        <p:tgtEl>
                                          <p:spTgt spid="51"/>
                                        </p:tgtEl>
                                      </p:cBhvr>
                                    </p:animEffect>
                                    <p:animScale>
                                      <p:cBhvr>
                                        <p:cTn id="56" dur="250" autoRev="1" fill="hold"/>
                                        <p:tgtEl>
                                          <p:spTgt spid="51"/>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fade">
                                      <p:cBhvr>
                                        <p:cTn id="61" dur="500"/>
                                        <p:tgtEl>
                                          <p:spTgt spid="52"/>
                                        </p:tgtEl>
                                      </p:cBhvr>
                                    </p:animEffect>
                                  </p:childTnLst>
                                </p:cTn>
                              </p:par>
                              <p:par>
                                <p:cTn id="62" presetID="26" presetClass="emph" presetSubtype="0" fill="hold" grpId="1" nodeType="withEffect">
                                  <p:stCondLst>
                                    <p:cond delay="0"/>
                                  </p:stCondLst>
                                  <p:childTnLst>
                                    <p:animEffect transition="out" filter="fade">
                                      <p:cBhvr>
                                        <p:cTn id="63" dur="500" tmFilter="0, 0; .2, .5; .8, .5; 1, 0"/>
                                        <p:tgtEl>
                                          <p:spTgt spid="52"/>
                                        </p:tgtEl>
                                      </p:cBhvr>
                                    </p:animEffect>
                                    <p:animScale>
                                      <p:cBhvr>
                                        <p:cTn id="64" dur="250" autoRev="1" fill="hold"/>
                                        <p:tgtEl>
                                          <p:spTgt spid="52"/>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fade">
                                      <p:cBhvr>
                                        <p:cTn id="69" dur="500"/>
                                        <p:tgtEl>
                                          <p:spTgt spid="53"/>
                                        </p:tgtEl>
                                      </p:cBhvr>
                                    </p:animEffect>
                                  </p:childTnLst>
                                </p:cTn>
                              </p:par>
                              <p:par>
                                <p:cTn id="70" presetID="26" presetClass="emph" presetSubtype="0" fill="hold" grpId="1" nodeType="withEffect">
                                  <p:stCondLst>
                                    <p:cond delay="0"/>
                                  </p:stCondLst>
                                  <p:childTnLst>
                                    <p:animEffect transition="out" filter="fade">
                                      <p:cBhvr>
                                        <p:cTn id="71" dur="500" tmFilter="0, 0; .2, .5; .8, .5; 1, 0"/>
                                        <p:tgtEl>
                                          <p:spTgt spid="53"/>
                                        </p:tgtEl>
                                      </p:cBhvr>
                                    </p:animEffect>
                                    <p:animScale>
                                      <p:cBhvr>
                                        <p:cTn id="72" dur="250" autoRev="1" fill="hold"/>
                                        <p:tgtEl>
                                          <p:spTgt spid="53"/>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4"/>
                                        </p:tgtEl>
                                        <p:attrNameLst>
                                          <p:attrName>style.visibility</p:attrName>
                                        </p:attrNameLst>
                                      </p:cBhvr>
                                      <p:to>
                                        <p:strVal val="visible"/>
                                      </p:to>
                                    </p:set>
                                    <p:animEffect transition="in" filter="fade">
                                      <p:cBhvr>
                                        <p:cTn id="77" dur="500"/>
                                        <p:tgtEl>
                                          <p:spTgt spid="54"/>
                                        </p:tgtEl>
                                      </p:cBhvr>
                                    </p:animEffect>
                                  </p:childTnLst>
                                </p:cTn>
                              </p:par>
                              <p:par>
                                <p:cTn id="78" presetID="26" presetClass="emph" presetSubtype="0" fill="hold" grpId="1" nodeType="withEffect">
                                  <p:stCondLst>
                                    <p:cond delay="0"/>
                                  </p:stCondLst>
                                  <p:childTnLst>
                                    <p:animEffect transition="out" filter="fade">
                                      <p:cBhvr>
                                        <p:cTn id="79" dur="500" tmFilter="0, 0; .2, .5; .8, .5; 1, 0"/>
                                        <p:tgtEl>
                                          <p:spTgt spid="54"/>
                                        </p:tgtEl>
                                      </p:cBhvr>
                                    </p:animEffect>
                                    <p:animScale>
                                      <p:cBhvr>
                                        <p:cTn id="80" dur="250" autoRev="1" fill="hold"/>
                                        <p:tgtEl>
                                          <p:spTgt spid="54"/>
                                        </p:tgtEl>
                                      </p:cBhvr>
                                      <p:by x="105000" y="105000"/>
                                    </p:animScale>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fade">
                                      <p:cBhvr>
                                        <p:cTn id="85" dur="500"/>
                                        <p:tgtEl>
                                          <p:spTgt spid="55"/>
                                        </p:tgtEl>
                                      </p:cBhvr>
                                    </p:animEffect>
                                  </p:childTnLst>
                                </p:cTn>
                              </p:par>
                              <p:par>
                                <p:cTn id="86" presetID="26" presetClass="emph" presetSubtype="0" fill="hold" grpId="1" nodeType="withEffect">
                                  <p:stCondLst>
                                    <p:cond delay="0"/>
                                  </p:stCondLst>
                                  <p:childTnLst>
                                    <p:animEffect transition="out" filter="fade">
                                      <p:cBhvr>
                                        <p:cTn id="87" dur="500" tmFilter="0, 0; .2, .5; .8, .5; 1, 0"/>
                                        <p:tgtEl>
                                          <p:spTgt spid="55"/>
                                        </p:tgtEl>
                                      </p:cBhvr>
                                    </p:animEffect>
                                    <p:animScale>
                                      <p:cBhvr>
                                        <p:cTn id="88" dur="250" autoRev="1" fill="hold"/>
                                        <p:tgtEl>
                                          <p:spTgt spid="5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44" grpId="0"/>
      <p:bldP spid="45" grpId="0" animBg="1"/>
      <p:bldP spid="45" grpId="1" animBg="1"/>
      <p:bldP spid="46" grpId="0"/>
      <p:bldP spid="48" grpId="0" animBg="1"/>
      <p:bldP spid="48" grpId="1" animBg="1"/>
      <p:bldP spid="49" grpId="0"/>
      <p:bldP spid="51" grpId="0"/>
      <p:bldP spid="51" grpId="1"/>
      <p:bldP spid="52" grpId="0"/>
      <p:bldP spid="52" grpId="1"/>
      <p:bldP spid="53" grpId="0"/>
      <p:bldP spid="53" grpId="1"/>
      <p:bldP spid="54" grpId="0"/>
      <p:bldP spid="54" grpId="1"/>
      <p:bldP spid="55" grpId="0"/>
      <p:bldP spid="5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80"/>
        <p:cNvGrpSpPr/>
        <p:nvPr/>
      </p:nvGrpSpPr>
      <p:grpSpPr>
        <a:xfrm>
          <a:off x="0" y="0"/>
          <a:ext cx="0" cy="0"/>
          <a:chOff x="0" y="0"/>
          <a:chExt cx="0" cy="0"/>
        </a:xfrm>
      </p:grpSpPr>
      <p:grpSp>
        <p:nvGrpSpPr>
          <p:cNvPr id="5181" name="Google Shape;5181;p61"/>
          <p:cNvGrpSpPr/>
          <p:nvPr/>
        </p:nvGrpSpPr>
        <p:grpSpPr>
          <a:xfrm rot="1079400">
            <a:off x="5103018" y="970542"/>
            <a:ext cx="1827104" cy="1992440"/>
            <a:chOff x="4518826" y="55435"/>
            <a:chExt cx="440758" cy="480654"/>
          </a:xfrm>
        </p:grpSpPr>
        <p:sp>
          <p:nvSpPr>
            <p:cNvPr id="5182" name="Google Shape;5182;p61"/>
            <p:cNvSpPr/>
            <p:nvPr/>
          </p:nvSpPr>
          <p:spPr>
            <a:xfrm>
              <a:off x="4525547" y="89182"/>
              <a:ext cx="377411" cy="446907"/>
            </a:xfrm>
            <a:custGeom>
              <a:avLst/>
              <a:gdLst/>
              <a:ahLst/>
              <a:cxnLst/>
              <a:rect l="l" t="t" r="r" b="b"/>
              <a:pathLst>
                <a:path w="7918" h="9376" extrusionOk="0">
                  <a:moveTo>
                    <a:pt x="7153" y="0"/>
                  </a:moveTo>
                  <a:cubicBezTo>
                    <a:pt x="7067" y="0"/>
                    <a:pt x="6980" y="71"/>
                    <a:pt x="7008" y="181"/>
                  </a:cubicBezTo>
                  <a:cubicBezTo>
                    <a:pt x="7606" y="2623"/>
                    <a:pt x="4898" y="3897"/>
                    <a:pt x="3242" y="4962"/>
                  </a:cubicBezTo>
                  <a:cubicBezTo>
                    <a:pt x="1660" y="5979"/>
                    <a:pt x="418" y="7482"/>
                    <a:pt x="4" y="9350"/>
                  </a:cubicBezTo>
                  <a:cubicBezTo>
                    <a:pt x="0" y="9366"/>
                    <a:pt x="13" y="9376"/>
                    <a:pt x="25" y="9376"/>
                  </a:cubicBezTo>
                  <a:cubicBezTo>
                    <a:pt x="33" y="9376"/>
                    <a:pt x="41" y="9371"/>
                    <a:pt x="44" y="9361"/>
                  </a:cubicBezTo>
                  <a:cubicBezTo>
                    <a:pt x="386" y="8298"/>
                    <a:pt x="889" y="7336"/>
                    <a:pt x="1642" y="6501"/>
                  </a:cubicBezTo>
                  <a:cubicBezTo>
                    <a:pt x="2410" y="5648"/>
                    <a:pt x="3373" y="5096"/>
                    <a:pt x="4361" y="4539"/>
                  </a:cubicBezTo>
                  <a:cubicBezTo>
                    <a:pt x="5895" y="3670"/>
                    <a:pt x="7918" y="2156"/>
                    <a:pt x="7290" y="104"/>
                  </a:cubicBezTo>
                  <a:cubicBezTo>
                    <a:pt x="7267" y="32"/>
                    <a:pt x="7210" y="0"/>
                    <a:pt x="7153" y="0"/>
                  </a:cubicBezTo>
                  <a:close/>
                </a:path>
              </a:pathLst>
            </a:custGeom>
            <a:solidFill>
              <a:srgbClr val="203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3" name="Google Shape;5183;p61"/>
            <p:cNvSpPr/>
            <p:nvPr/>
          </p:nvSpPr>
          <p:spPr>
            <a:xfrm>
              <a:off x="4518826" y="55435"/>
              <a:ext cx="277220" cy="458108"/>
            </a:xfrm>
            <a:custGeom>
              <a:avLst/>
              <a:gdLst/>
              <a:ahLst/>
              <a:cxnLst/>
              <a:rect l="l" t="t" r="r" b="b"/>
              <a:pathLst>
                <a:path w="5816" h="9611" extrusionOk="0">
                  <a:moveTo>
                    <a:pt x="5509" y="1"/>
                  </a:moveTo>
                  <a:cubicBezTo>
                    <a:pt x="5434" y="1"/>
                    <a:pt x="5355" y="52"/>
                    <a:pt x="5358" y="140"/>
                  </a:cubicBezTo>
                  <a:cubicBezTo>
                    <a:pt x="5394" y="1168"/>
                    <a:pt x="5571" y="2258"/>
                    <a:pt x="4997" y="3184"/>
                  </a:cubicBezTo>
                  <a:cubicBezTo>
                    <a:pt x="4475" y="4023"/>
                    <a:pt x="3501" y="4432"/>
                    <a:pt x="2746" y="5020"/>
                  </a:cubicBezTo>
                  <a:cubicBezTo>
                    <a:pt x="1348" y="6107"/>
                    <a:pt x="251" y="7824"/>
                    <a:pt x="2" y="9593"/>
                  </a:cubicBezTo>
                  <a:cubicBezTo>
                    <a:pt x="0" y="9604"/>
                    <a:pt x="8" y="9611"/>
                    <a:pt x="16" y="9611"/>
                  </a:cubicBezTo>
                  <a:cubicBezTo>
                    <a:pt x="21" y="9611"/>
                    <a:pt x="26" y="9608"/>
                    <a:pt x="28" y="9600"/>
                  </a:cubicBezTo>
                  <a:cubicBezTo>
                    <a:pt x="282" y="8613"/>
                    <a:pt x="628" y="7669"/>
                    <a:pt x="1230" y="6837"/>
                  </a:cubicBezTo>
                  <a:cubicBezTo>
                    <a:pt x="1867" y="5957"/>
                    <a:pt x="2672" y="5277"/>
                    <a:pt x="3591" y="4710"/>
                  </a:cubicBezTo>
                  <a:cubicBezTo>
                    <a:pt x="4352" y="4242"/>
                    <a:pt x="5107" y="3751"/>
                    <a:pt x="5459" y="2891"/>
                  </a:cubicBezTo>
                  <a:cubicBezTo>
                    <a:pt x="5815" y="2035"/>
                    <a:pt x="5777" y="1003"/>
                    <a:pt x="5636" y="102"/>
                  </a:cubicBezTo>
                  <a:cubicBezTo>
                    <a:pt x="5625" y="33"/>
                    <a:pt x="5569" y="1"/>
                    <a:pt x="5509" y="1"/>
                  </a:cubicBezTo>
                  <a:close/>
                </a:path>
              </a:pathLst>
            </a:custGeom>
            <a:solidFill>
              <a:srgbClr val="203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4" name="Google Shape;5184;p61"/>
            <p:cNvSpPr/>
            <p:nvPr/>
          </p:nvSpPr>
          <p:spPr>
            <a:xfrm>
              <a:off x="4571019" y="177267"/>
              <a:ext cx="377697" cy="314684"/>
            </a:xfrm>
            <a:custGeom>
              <a:avLst/>
              <a:gdLst/>
              <a:ahLst/>
              <a:cxnLst/>
              <a:rect l="l" t="t" r="r" b="b"/>
              <a:pathLst>
                <a:path w="7924" h="6602" extrusionOk="0">
                  <a:moveTo>
                    <a:pt x="7553" y="0"/>
                  </a:moveTo>
                  <a:cubicBezTo>
                    <a:pt x="7507" y="0"/>
                    <a:pt x="7461" y="34"/>
                    <a:pt x="7453" y="96"/>
                  </a:cubicBezTo>
                  <a:cubicBezTo>
                    <a:pt x="7394" y="570"/>
                    <a:pt x="7393" y="953"/>
                    <a:pt x="7136" y="1378"/>
                  </a:cubicBezTo>
                  <a:cubicBezTo>
                    <a:pt x="6896" y="1779"/>
                    <a:pt x="6549" y="2114"/>
                    <a:pt x="6159" y="2367"/>
                  </a:cubicBezTo>
                  <a:cubicBezTo>
                    <a:pt x="5339" y="2901"/>
                    <a:pt x="4353" y="3100"/>
                    <a:pt x="3453" y="3457"/>
                  </a:cubicBezTo>
                  <a:cubicBezTo>
                    <a:pt x="1977" y="4042"/>
                    <a:pt x="689" y="5130"/>
                    <a:pt x="6" y="6580"/>
                  </a:cubicBezTo>
                  <a:cubicBezTo>
                    <a:pt x="1" y="6591"/>
                    <a:pt x="9" y="6601"/>
                    <a:pt x="19" y="6601"/>
                  </a:cubicBezTo>
                  <a:cubicBezTo>
                    <a:pt x="23" y="6601"/>
                    <a:pt x="27" y="6599"/>
                    <a:pt x="30" y="6594"/>
                  </a:cubicBezTo>
                  <a:cubicBezTo>
                    <a:pt x="548" y="5775"/>
                    <a:pt x="1175" y="5050"/>
                    <a:pt x="1971" y="4491"/>
                  </a:cubicBezTo>
                  <a:cubicBezTo>
                    <a:pt x="2814" y="3900"/>
                    <a:pt x="3768" y="3616"/>
                    <a:pt x="4735" y="3298"/>
                  </a:cubicBezTo>
                  <a:cubicBezTo>
                    <a:pt x="5555" y="3028"/>
                    <a:pt x="6372" y="2692"/>
                    <a:pt x="6975" y="2056"/>
                  </a:cubicBezTo>
                  <a:cubicBezTo>
                    <a:pt x="7425" y="1581"/>
                    <a:pt x="7924" y="743"/>
                    <a:pt x="7649" y="70"/>
                  </a:cubicBezTo>
                  <a:cubicBezTo>
                    <a:pt x="7630" y="23"/>
                    <a:pt x="7591" y="0"/>
                    <a:pt x="7553" y="0"/>
                  </a:cubicBezTo>
                  <a:close/>
                </a:path>
              </a:pathLst>
            </a:custGeom>
            <a:solidFill>
              <a:srgbClr val="203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5" name="Google Shape;5185;p61"/>
            <p:cNvSpPr/>
            <p:nvPr/>
          </p:nvSpPr>
          <p:spPr>
            <a:xfrm>
              <a:off x="4586987" y="386469"/>
              <a:ext cx="255389" cy="130554"/>
            </a:xfrm>
            <a:custGeom>
              <a:avLst/>
              <a:gdLst/>
              <a:ahLst/>
              <a:cxnLst/>
              <a:rect l="l" t="t" r="r" b="b"/>
              <a:pathLst>
                <a:path w="5358" h="2739" extrusionOk="0">
                  <a:moveTo>
                    <a:pt x="5269" y="1"/>
                  </a:moveTo>
                  <a:cubicBezTo>
                    <a:pt x="5262" y="1"/>
                    <a:pt x="5255" y="2"/>
                    <a:pt x="5248" y="5"/>
                  </a:cubicBezTo>
                  <a:cubicBezTo>
                    <a:pt x="4898" y="144"/>
                    <a:pt x="4576" y="281"/>
                    <a:pt x="4195" y="302"/>
                  </a:cubicBezTo>
                  <a:cubicBezTo>
                    <a:pt x="4131" y="306"/>
                    <a:pt x="4067" y="307"/>
                    <a:pt x="4004" y="307"/>
                  </a:cubicBezTo>
                  <a:cubicBezTo>
                    <a:pt x="3848" y="307"/>
                    <a:pt x="3692" y="299"/>
                    <a:pt x="3537" y="299"/>
                  </a:cubicBezTo>
                  <a:cubicBezTo>
                    <a:pt x="3480" y="299"/>
                    <a:pt x="3423" y="300"/>
                    <a:pt x="3367" y="303"/>
                  </a:cubicBezTo>
                  <a:cubicBezTo>
                    <a:pt x="2879" y="329"/>
                    <a:pt x="2402" y="458"/>
                    <a:pt x="1962" y="667"/>
                  </a:cubicBezTo>
                  <a:cubicBezTo>
                    <a:pt x="1087" y="1082"/>
                    <a:pt x="352" y="1816"/>
                    <a:pt x="3" y="2726"/>
                  </a:cubicBezTo>
                  <a:cubicBezTo>
                    <a:pt x="0" y="2733"/>
                    <a:pt x="8" y="2738"/>
                    <a:pt x="15" y="2738"/>
                  </a:cubicBezTo>
                  <a:cubicBezTo>
                    <a:pt x="18" y="2738"/>
                    <a:pt x="21" y="2737"/>
                    <a:pt x="23" y="2734"/>
                  </a:cubicBezTo>
                  <a:cubicBezTo>
                    <a:pt x="532" y="1751"/>
                    <a:pt x="1363" y="1002"/>
                    <a:pt x="2432" y="682"/>
                  </a:cubicBezTo>
                  <a:cubicBezTo>
                    <a:pt x="2976" y="518"/>
                    <a:pt x="3495" y="546"/>
                    <a:pt x="4054" y="540"/>
                  </a:cubicBezTo>
                  <a:cubicBezTo>
                    <a:pt x="4515" y="535"/>
                    <a:pt x="4968" y="435"/>
                    <a:pt x="5316" y="118"/>
                  </a:cubicBezTo>
                  <a:cubicBezTo>
                    <a:pt x="5358" y="81"/>
                    <a:pt x="5323" y="1"/>
                    <a:pt x="5269" y="1"/>
                  </a:cubicBezTo>
                  <a:close/>
                </a:path>
              </a:pathLst>
            </a:custGeom>
            <a:solidFill>
              <a:srgbClr val="203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6" name="Google Shape;5186;p61"/>
            <p:cNvSpPr/>
            <p:nvPr/>
          </p:nvSpPr>
          <p:spPr>
            <a:xfrm>
              <a:off x="4764205" y="144855"/>
              <a:ext cx="65682" cy="107866"/>
            </a:xfrm>
            <a:custGeom>
              <a:avLst/>
              <a:gdLst/>
              <a:ahLst/>
              <a:cxnLst/>
              <a:rect l="l" t="t" r="r" b="b"/>
              <a:pathLst>
                <a:path w="1378" h="2263" extrusionOk="0">
                  <a:moveTo>
                    <a:pt x="1301" y="1"/>
                  </a:moveTo>
                  <a:cubicBezTo>
                    <a:pt x="1263" y="1"/>
                    <a:pt x="1223" y="26"/>
                    <a:pt x="1220" y="75"/>
                  </a:cubicBezTo>
                  <a:cubicBezTo>
                    <a:pt x="1165" y="948"/>
                    <a:pt x="718" y="1716"/>
                    <a:pt x="15" y="2230"/>
                  </a:cubicBezTo>
                  <a:cubicBezTo>
                    <a:pt x="0" y="2240"/>
                    <a:pt x="8" y="2262"/>
                    <a:pt x="23" y="2262"/>
                  </a:cubicBezTo>
                  <a:cubicBezTo>
                    <a:pt x="26" y="2262"/>
                    <a:pt x="29" y="2261"/>
                    <a:pt x="32" y="2260"/>
                  </a:cubicBezTo>
                  <a:cubicBezTo>
                    <a:pt x="830" y="1800"/>
                    <a:pt x="1306" y="988"/>
                    <a:pt x="1374" y="77"/>
                  </a:cubicBezTo>
                  <a:cubicBezTo>
                    <a:pt x="1378" y="26"/>
                    <a:pt x="1340" y="1"/>
                    <a:pt x="1301" y="1"/>
                  </a:cubicBezTo>
                  <a:close/>
                </a:path>
              </a:pathLst>
            </a:custGeom>
            <a:solidFill>
              <a:srgbClr val="203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7" name="Google Shape;5187;p61"/>
            <p:cNvSpPr/>
            <p:nvPr/>
          </p:nvSpPr>
          <p:spPr>
            <a:xfrm>
              <a:off x="4824788" y="97094"/>
              <a:ext cx="12298" cy="14204"/>
            </a:xfrm>
            <a:custGeom>
              <a:avLst/>
              <a:gdLst/>
              <a:ahLst/>
              <a:cxnLst/>
              <a:rect l="l" t="t" r="r" b="b"/>
              <a:pathLst>
                <a:path w="258" h="298" extrusionOk="0">
                  <a:moveTo>
                    <a:pt x="133" y="1"/>
                  </a:moveTo>
                  <a:cubicBezTo>
                    <a:pt x="131" y="1"/>
                    <a:pt x="130" y="1"/>
                    <a:pt x="128" y="1"/>
                  </a:cubicBezTo>
                  <a:cubicBezTo>
                    <a:pt x="98" y="2"/>
                    <a:pt x="69" y="12"/>
                    <a:pt x="48" y="33"/>
                  </a:cubicBezTo>
                  <a:cubicBezTo>
                    <a:pt x="32" y="50"/>
                    <a:pt x="22" y="71"/>
                    <a:pt x="14" y="93"/>
                  </a:cubicBezTo>
                  <a:cubicBezTo>
                    <a:pt x="6" y="118"/>
                    <a:pt x="6" y="145"/>
                    <a:pt x="2" y="172"/>
                  </a:cubicBezTo>
                  <a:cubicBezTo>
                    <a:pt x="0" y="202"/>
                    <a:pt x="19" y="240"/>
                    <a:pt x="39" y="261"/>
                  </a:cubicBezTo>
                  <a:cubicBezTo>
                    <a:pt x="60" y="282"/>
                    <a:pt x="92" y="297"/>
                    <a:pt x="122" y="297"/>
                  </a:cubicBezTo>
                  <a:cubicBezTo>
                    <a:pt x="124" y="297"/>
                    <a:pt x="126" y="297"/>
                    <a:pt x="128" y="297"/>
                  </a:cubicBezTo>
                  <a:cubicBezTo>
                    <a:pt x="160" y="296"/>
                    <a:pt x="195" y="286"/>
                    <a:pt x="217" y="261"/>
                  </a:cubicBezTo>
                  <a:cubicBezTo>
                    <a:pt x="238" y="238"/>
                    <a:pt x="258" y="205"/>
                    <a:pt x="254" y="172"/>
                  </a:cubicBezTo>
                  <a:cubicBezTo>
                    <a:pt x="252" y="147"/>
                    <a:pt x="252" y="119"/>
                    <a:pt x="243" y="96"/>
                  </a:cubicBezTo>
                  <a:cubicBezTo>
                    <a:pt x="237" y="76"/>
                    <a:pt x="229" y="61"/>
                    <a:pt x="217" y="45"/>
                  </a:cubicBezTo>
                  <a:cubicBezTo>
                    <a:pt x="198" y="20"/>
                    <a:pt x="166" y="1"/>
                    <a:pt x="133" y="1"/>
                  </a:cubicBezTo>
                  <a:close/>
                </a:path>
              </a:pathLst>
            </a:custGeom>
            <a:solidFill>
              <a:srgbClr val="203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8" name="Google Shape;5188;p61"/>
            <p:cNvSpPr/>
            <p:nvPr/>
          </p:nvSpPr>
          <p:spPr>
            <a:xfrm>
              <a:off x="4811346" y="278984"/>
              <a:ext cx="16015" cy="11440"/>
            </a:xfrm>
            <a:custGeom>
              <a:avLst/>
              <a:gdLst/>
              <a:ahLst/>
              <a:cxnLst/>
              <a:rect l="l" t="t" r="r" b="b"/>
              <a:pathLst>
                <a:path w="336" h="240" extrusionOk="0">
                  <a:moveTo>
                    <a:pt x="260" y="1"/>
                  </a:moveTo>
                  <a:cubicBezTo>
                    <a:pt x="255" y="1"/>
                    <a:pt x="250" y="1"/>
                    <a:pt x="246" y="2"/>
                  </a:cubicBezTo>
                  <a:lnTo>
                    <a:pt x="202" y="9"/>
                  </a:lnTo>
                  <a:cubicBezTo>
                    <a:pt x="195" y="11"/>
                    <a:pt x="188" y="13"/>
                    <a:pt x="181" y="14"/>
                  </a:cubicBezTo>
                  <a:cubicBezTo>
                    <a:pt x="174" y="17"/>
                    <a:pt x="171" y="18"/>
                    <a:pt x="170" y="18"/>
                  </a:cubicBezTo>
                  <a:cubicBezTo>
                    <a:pt x="170" y="18"/>
                    <a:pt x="171" y="17"/>
                    <a:pt x="173" y="16"/>
                  </a:cubicBezTo>
                  <a:lnTo>
                    <a:pt x="173" y="16"/>
                  </a:lnTo>
                  <a:cubicBezTo>
                    <a:pt x="133" y="23"/>
                    <a:pt x="99" y="39"/>
                    <a:pt x="64" y="59"/>
                  </a:cubicBezTo>
                  <a:cubicBezTo>
                    <a:pt x="19" y="84"/>
                    <a:pt x="1" y="149"/>
                    <a:pt x="28" y="192"/>
                  </a:cubicBezTo>
                  <a:cubicBezTo>
                    <a:pt x="49" y="225"/>
                    <a:pt x="78" y="239"/>
                    <a:pt x="111" y="239"/>
                  </a:cubicBezTo>
                  <a:cubicBezTo>
                    <a:pt x="127" y="239"/>
                    <a:pt x="145" y="235"/>
                    <a:pt x="162" y="228"/>
                  </a:cubicBezTo>
                  <a:cubicBezTo>
                    <a:pt x="175" y="222"/>
                    <a:pt x="189" y="216"/>
                    <a:pt x="202" y="208"/>
                  </a:cubicBezTo>
                  <a:lnTo>
                    <a:pt x="222" y="196"/>
                  </a:lnTo>
                  <a:cubicBezTo>
                    <a:pt x="236" y="187"/>
                    <a:pt x="248" y="177"/>
                    <a:pt x="256" y="163"/>
                  </a:cubicBezTo>
                  <a:lnTo>
                    <a:pt x="256" y="163"/>
                  </a:lnTo>
                  <a:cubicBezTo>
                    <a:pt x="255" y="166"/>
                    <a:pt x="255" y="167"/>
                    <a:pt x="255" y="167"/>
                  </a:cubicBezTo>
                  <a:cubicBezTo>
                    <a:pt x="256" y="167"/>
                    <a:pt x="259" y="164"/>
                    <a:pt x="262" y="159"/>
                  </a:cubicBezTo>
                  <a:cubicBezTo>
                    <a:pt x="268" y="155"/>
                    <a:pt x="273" y="149"/>
                    <a:pt x="279" y="145"/>
                  </a:cubicBezTo>
                  <a:cubicBezTo>
                    <a:pt x="290" y="137"/>
                    <a:pt x="300" y="125"/>
                    <a:pt x="311" y="115"/>
                  </a:cubicBezTo>
                  <a:cubicBezTo>
                    <a:pt x="332" y="93"/>
                    <a:pt x="336" y="59"/>
                    <a:pt x="321" y="33"/>
                  </a:cubicBezTo>
                  <a:cubicBezTo>
                    <a:pt x="308" y="10"/>
                    <a:pt x="284" y="1"/>
                    <a:pt x="260" y="1"/>
                  </a:cubicBezTo>
                  <a:close/>
                </a:path>
              </a:pathLst>
            </a:custGeom>
            <a:solidFill>
              <a:srgbClr val="203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9" name="Google Shape;5189;p61"/>
            <p:cNvSpPr/>
            <p:nvPr/>
          </p:nvSpPr>
          <p:spPr>
            <a:xfrm>
              <a:off x="4861966" y="242663"/>
              <a:ext cx="17255" cy="13442"/>
            </a:xfrm>
            <a:custGeom>
              <a:avLst/>
              <a:gdLst/>
              <a:ahLst/>
              <a:cxnLst/>
              <a:rect l="l" t="t" r="r" b="b"/>
              <a:pathLst>
                <a:path w="362" h="282" extrusionOk="0">
                  <a:moveTo>
                    <a:pt x="180" y="1"/>
                  </a:moveTo>
                  <a:cubicBezTo>
                    <a:pt x="0" y="1"/>
                    <a:pt x="0" y="281"/>
                    <a:pt x="180" y="281"/>
                  </a:cubicBezTo>
                  <a:cubicBezTo>
                    <a:pt x="181" y="281"/>
                    <a:pt x="181" y="281"/>
                    <a:pt x="181" y="281"/>
                  </a:cubicBezTo>
                  <a:cubicBezTo>
                    <a:pt x="359" y="281"/>
                    <a:pt x="361" y="1"/>
                    <a:pt x="180" y="1"/>
                  </a:cubicBezTo>
                  <a:close/>
                </a:path>
              </a:pathLst>
            </a:custGeom>
            <a:solidFill>
              <a:srgbClr val="203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0" name="Google Shape;5190;p61"/>
            <p:cNvSpPr/>
            <p:nvPr/>
          </p:nvSpPr>
          <p:spPr>
            <a:xfrm>
              <a:off x="4892519" y="136084"/>
              <a:ext cx="27455" cy="78171"/>
            </a:xfrm>
            <a:custGeom>
              <a:avLst/>
              <a:gdLst/>
              <a:ahLst/>
              <a:cxnLst/>
              <a:rect l="l" t="t" r="r" b="b"/>
              <a:pathLst>
                <a:path w="576" h="1640" extrusionOk="0">
                  <a:moveTo>
                    <a:pt x="462" y="0"/>
                  </a:moveTo>
                  <a:cubicBezTo>
                    <a:pt x="446" y="0"/>
                    <a:pt x="429" y="9"/>
                    <a:pt x="424" y="26"/>
                  </a:cubicBezTo>
                  <a:cubicBezTo>
                    <a:pt x="350" y="287"/>
                    <a:pt x="342" y="563"/>
                    <a:pt x="273" y="828"/>
                  </a:cubicBezTo>
                  <a:cubicBezTo>
                    <a:pt x="205" y="1090"/>
                    <a:pt x="114" y="1350"/>
                    <a:pt x="10" y="1599"/>
                  </a:cubicBezTo>
                  <a:cubicBezTo>
                    <a:pt x="1" y="1622"/>
                    <a:pt x="22" y="1639"/>
                    <a:pt x="42" y="1639"/>
                  </a:cubicBezTo>
                  <a:cubicBezTo>
                    <a:pt x="53" y="1639"/>
                    <a:pt x="63" y="1635"/>
                    <a:pt x="69" y="1624"/>
                  </a:cubicBezTo>
                  <a:cubicBezTo>
                    <a:pt x="330" y="1173"/>
                    <a:pt x="576" y="555"/>
                    <a:pt x="493" y="26"/>
                  </a:cubicBezTo>
                  <a:cubicBezTo>
                    <a:pt x="490" y="8"/>
                    <a:pt x="477" y="0"/>
                    <a:pt x="462" y="0"/>
                  </a:cubicBezTo>
                  <a:close/>
                </a:path>
              </a:pathLst>
            </a:custGeom>
            <a:solidFill>
              <a:srgbClr val="203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1" name="Google Shape;5191;p61"/>
            <p:cNvSpPr/>
            <p:nvPr/>
          </p:nvSpPr>
          <p:spPr>
            <a:xfrm>
              <a:off x="4753433" y="308250"/>
              <a:ext cx="179840" cy="62870"/>
            </a:xfrm>
            <a:custGeom>
              <a:avLst/>
              <a:gdLst/>
              <a:ahLst/>
              <a:cxnLst/>
              <a:rect l="l" t="t" r="r" b="b"/>
              <a:pathLst>
                <a:path w="3773" h="1319" extrusionOk="0">
                  <a:moveTo>
                    <a:pt x="3696" y="0"/>
                  </a:moveTo>
                  <a:cubicBezTo>
                    <a:pt x="3686" y="0"/>
                    <a:pt x="3676" y="3"/>
                    <a:pt x="3665" y="10"/>
                  </a:cubicBezTo>
                  <a:cubicBezTo>
                    <a:pt x="3392" y="179"/>
                    <a:pt x="3179" y="425"/>
                    <a:pt x="2893" y="589"/>
                  </a:cubicBezTo>
                  <a:cubicBezTo>
                    <a:pt x="2614" y="750"/>
                    <a:pt x="2316" y="870"/>
                    <a:pt x="2008" y="962"/>
                  </a:cubicBezTo>
                  <a:cubicBezTo>
                    <a:pt x="1363" y="1153"/>
                    <a:pt x="687" y="1216"/>
                    <a:pt x="21" y="1287"/>
                  </a:cubicBezTo>
                  <a:cubicBezTo>
                    <a:pt x="2" y="1289"/>
                    <a:pt x="0" y="1318"/>
                    <a:pt x="20" y="1318"/>
                  </a:cubicBezTo>
                  <a:cubicBezTo>
                    <a:pt x="21" y="1318"/>
                    <a:pt x="21" y="1318"/>
                    <a:pt x="21" y="1318"/>
                  </a:cubicBezTo>
                  <a:cubicBezTo>
                    <a:pt x="740" y="1294"/>
                    <a:pt x="1464" y="1240"/>
                    <a:pt x="2162" y="1049"/>
                  </a:cubicBezTo>
                  <a:cubicBezTo>
                    <a:pt x="2702" y="902"/>
                    <a:pt x="3472" y="622"/>
                    <a:pt x="3750" y="94"/>
                  </a:cubicBezTo>
                  <a:cubicBezTo>
                    <a:pt x="3772" y="52"/>
                    <a:pt x="3739" y="0"/>
                    <a:pt x="3696" y="0"/>
                  </a:cubicBezTo>
                  <a:close/>
                </a:path>
              </a:pathLst>
            </a:custGeom>
            <a:solidFill>
              <a:srgbClr val="203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2" name="Google Shape;5192;p61"/>
            <p:cNvSpPr/>
            <p:nvPr/>
          </p:nvSpPr>
          <p:spPr>
            <a:xfrm>
              <a:off x="4947287" y="280652"/>
              <a:ext cx="12298" cy="9533"/>
            </a:xfrm>
            <a:custGeom>
              <a:avLst/>
              <a:gdLst/>
              <a:ahLst/>
              <a:cxnLst/>
              <a:rect l="l" t="t" r="r" b="b"/>
              <a:pathLst>
                <a:path w="258" h="200" extrusionOk="0">
                  <a:moveTo>
                    <a:pt x="128" y="0"/>
                  </a:moveTo>
                  <a:cubicBezTo>
                    <a:pt x="0" y="0"/>
                    <a:pt x="0" y="199"/>
                    <a:pt x="128" y="199"/>
                  </a:cubicBezTo>
                  <a:cubicBezTo>
                    <a:pt x="129" y="199"/>
                    <a:pt x="129" y="199"/>
                    <a:pt x="130" y="199"/>
                  </a:cubicBezTo>
                  <a:cubicBezTo>
                    <a:pt x="257" y="199"/>
                    <a:pt x="257" y="0"/>
                    <a:pt x="128" y="0"/>
                  </a:cubicBezTo>
                  <a:close/>
                </a:path>
              </a:pathLst>
            </a:custGeom>
            <a:solidFill>
              <a:srgbClr val="203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3" name="Google Shape;5193;p61"/>
            <p:cNvSpPr/>
            <p:nvPr/>
          </p:nvSpPr>
          <p:spPr>
            <a:xfrm>
              <a:off x="4873549" y="378556"/>
              <a:ext cx="11011" cy="8341"/>
            </a:xfrm>
            <a:custGeom>
              <a:avLst/>
              <a:gdLst/>
              <a:ahLst/>
              <a:cxnLst/>
              <a:rect l="l" t="t" r="r" b="b"/>
              <a:pathLst>
                <a:path w="231" h="175" extrusionOk="0">
                  <a:moveTo>
                    <a:pt x="87" y="0"/>
                  </a:moveTo>
                  <a:cubicBezTo>
                    <a:pt x="41" y="0"/>
                    <a:pt x="0" y="39"/>
                    <a:pt x="0" y="87"/>
                  </a:cubicBezTo>
                  <a:cubicBezTo>
                    <a:pt x="0" y="136"/>
                    <a:pt x="41" y="174"/>
                    <a:pt x="87" y="174"/>
                  </a:cubicBezTo>
                  <a:cubicBezTo>
                    <a:pt x="95" y="174"/>
                    <a:pt x="102" y="173"/>
                    <a:pt x="110" y="171"/>
                  </a:cubicBezTo>
                  <a:lnTo>
                    <a:pt x="181" y="152"/>
                  </a:lnTo>
                  <a:cubicBezTo>
                    <a:pt x="208" y="144"/>
                    <a:pt x="230" y="116"/>
                    <a:pt x="229" y="87"/>
                  </a:cubicBezTo>
                  <a:cubicBezTo>
                    <a:pt x="229" y="59"/>
                    <a:pt x="211" y="32"/>
                    <a:pt x="181" y="23"/>
                  </a:cubicBezTo>
                  <a:lnTo>
                    <a:pt x="110" y="3"/>
                  </a:lnTo>
                  <a:cubicBezTo>
                    <a:pt x="102" y="1"/>
                    <a:pt x="95" y="0"/>
                    <a:pt x="87" y="0"/>
                  </a:cubicBezTo>
                  <a:close/>
                </a:path>
              </a:pathLst>
            </a:custGeom>
            <a:solidFill>
              <a:srgbClr val="203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194" name="Google Shape;5194;p61"/>
          <p:cNvSpPr txBox="1">
            <a:spLocks noGrp="1"/>
          </p:cNvSpPr>
          <p:nvPr>
            <p:ph type="ctrTitle"/>
          </p:nvPr>
        </p:nvSpPr>
        <p:spPr>
          <a:xfrm>
            <a:off x="720000" y="1715993"/>
            <a:ext cx="4000500" cy="9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8000" dirty="0"/>
              <a:t>Thanks!</a:t>
            </a:r>
            <a:endParaRPr sz="8000" dirty="0"/>
          </a:p>
        </p:txBody>
      </p:sp>
      <p:sp>
        <p:nvSpPr>
          <p:cNvPr id="5195" name="Google Shape;5195;p61"/>
          <p:cNvSpPr txBox="1">
            <a:spLocks noGrp="1"/>
          </p:cNvSpPr>
          <p:nvPr>
            <p:ph type="subTitle" idx="1"/>
          </p:nvPr>
        </p:nvSpPr>
        <p:spPr>
          <a:xfrm>
            <a:off x="827542" y="2761769"/>
            <a:ext cx="3785400" cy="122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lt1"/>
              </a:buClr>
              <a:buSzPts val="1100"/>
              <a:buFont typeface="Arial"/>
              <a:buNone/>
            </a:pPr>
            <a:r>
              <a:rPr lang="en" sz="2400" dirty="0">
                <a:latin typeface="Patrick Hand" panose="00000500000000000000" pitchFamily="2" charset="0"/>
              </a:rPr>
              <a:t>Do you have any questions?</a:t>
            </a:r>
            <a:endParaRPr sz="2400" dirty="0">
              <a:latin typeface="Patrick Hand" panose="00000500000000000000" pitchFamily="2" charset="0"/>
            </a:endParaRPr>
          </a:p>
          <a:p>
            <a:pPr marL="0" lvl="0" indent="0" algn="ctr" rtl="0">
              <a:spcBef>
                <a:spcPts val="1000"/>
              </a:spcBef>
              <a:spcAft>
                <a:spcPts val="0"/>
              </a:spcAft>
              <a:buClr>
                <a:schemeClr val="lt1"/>
              </a:buClr>
              <a:buSzPts val="1100"/>
              <a:buFont typeface="Arial"/>
              <a:buNone/>
            </a:pPr>
            <a:endParaRPr sz="2400" dirty="0">
              <a:latin typeface="Patrick Hand" panose="00000500000000000000" pitchFamily="2" charset="0"/>
            </a:endParaRPr>
          </a:p>
        </p:txBody>
      </p:sp>
      <p:cxnSp>
        <p:nvCxnSpPr>
          <p:cNvPr id="5218" name="Google Shape;5218;p61"/>
          <p:cNvCxnSpPr/>
          <p:nvPr/>
        </p:nvCxnSpPr>
        <p:spPr>
          <a:xfrm>
            <a:off x="780038" y="2709581"/>
            <a:ext cx="3880500" cy="0"/>
          </a:xfrm>
          <a:prstGeom prst="straightConnector1">
            <a:avLst/>
          </a:prstGeom>
          <a:noFill/>
          <a:ln w="9525" cap="flat" cmpd="sng">
            <a:solidFill>
              <a:schemeClr val="dk2"/>
            </a:solidFill>
            <a:prstDash val="solid"/>
            <a:round/>
            <a:headEnd type="none" w="med" len="med"/>
            <a:tailEnd type="none" w="med" len="med"/>
          </a:ln>
        </p:spPr>
      </p:cxnSp>
      <p:sp>
        <p:nvSpPr>
          <p:cNvPr id="5219" name="Google Shape;5219;p61"/>
          <p:cNvSpPr/>
          <p:nvPr/>
        </p:nvSpPr>
        <p:spPr>
          <a:xfrm flipH="1">
            <a:off x="1002239" y="2574918"/>
            <a:ext cx="57349" cy="57458"/>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0" name="Google Shape;5220;p61"/>
          <p:cNvSpPr/>
          <p:nvPr/>
        </p:nvSpPr>
        <p:spPr>
          <a:xfrm flipH="1">
            <a:off x="5939463" y="2771775"/>
            <a:ext cx="57458" cy="57458"/>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1" name="Google Shape;5221;p61"/>
          <p:cNvSpPr/>
          <p:nvPr/>
        </p:nvSpPr>
        <p:spPr>
          <a:xfrm flipH="1">
            <a:off x="8153044" y="978187"/>
            <a:ext cx="57349" cy="57458"/>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2" name="Google Shape;5222;p61"/>
          <p:cNvSpPr/>
          <p:nvPr/>
        </p:nvSpPr>
        <p:spPr>
          <a:xfrm flipH="1">
            <a:off x="4575824" y="4433265"/>
            <a:ext cx="57458" cy="57568"/>
          </a:xfrm>
          <a:custGeom>
            <a:avLst/>
            <a:gdLst/>
            <a:ahLst/>
            <a:cxnLst/>
            <a:rect l="l" t="t" r="r" b="b"/>
            <a:pathLst>
              <a:path w="524" h="525" extrusionOk="0">
                <a:moveTo>
                  <a:pt x="255" y="1"/>
                </a:moveTo>
                <a:cubicBezTo>
                  <a:pt x="255" y="1"/>
                  <a:pt x="236" y="121"/>
                  <a:pt x="232" y="233"/>
                </a:cubicBezTo>
                <a:cubicBezTo>
                  <a:pt x="143" y="240"/>
                  <a:pt x="1" y="269"/>
                  <a:pt x="1" y="269"/>
                </a:cubicBezTo>
                <a:cubicBezTo>
                  <a:pt x="1" y="269"/>
                  <a:pt x="121" y="287"/>
                  <a:pt x="232" y="291"/>
                </a:cubicBezTo>
                <a:cubicBezTo>
                  <a:pt x="235" y="405"/>
                  <a:pt x="256" y="524"/>
                  <a:pt x="256" y="524"/>
                </a:cubicBezTo>
                <a:cubicBezTo>
                  <a:pt x="256"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3" name="Google Shape;5223;p61"/>
          <p:cNvSpPr/>
          <p:nvPr/>
        </p:nvSpPr>
        <p:spPr>
          <a:xfrm flipH="1">
            <a:off x="7562691" y="1504359"/>
            <a:ext cx="57349"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4" name="Google Shape;5224;p61"/>
          <p:cNvSpPr/>
          <p:nvPr/>
        </p:nvSpPr>
        <p:spPr>
          <a:xfrm flipH="1">
            <a:off x="5099266" y="1095438"/>
            <a:ext cx="57349"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5" name="Google Shape;5225;p61"/>
          <p:cNvSpPr/>
          <p:nvPr/>
        </p:nvSpPr>
        <p:spPr>
          <a:xfrm flipH="1">
            <a:off x="6749524" y="3066603"/>
            <a:ext cx="129830" cy="129830"/>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6" name="Google Shape;5226;p61"/>
          <p:cNvSpPr/>
          <p:nvPr/>
        </p:nvSpPr>
        <p:spPr>
          <a:xfrm flipH="1">
            <a:off x="5342943" y="1504362"/>
            <a:ext cx="259440" cy="259330"/>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7" name="Google Shape;5227;p61"/>
          <p:cNvSpPr/>
          <p:nvPr/>
        </p:nvSpPr>
        <p:spPr>
          <a:xfrm flipH="1">
            <a:off x="5886852" y="4208198"/>
            <a:ext cx="259440" cy="259330"/>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8" name="Google Shape;5228;p61"/>
          <p:cNvSpPr/>
          <p:nvPr/>
        </p:nvSpPr>
        <p:spPr>
          <a:xfrm flipH="1">
            <a:off x="4140173" y="575043"/>
            <a:ext cx="64915" cy="64915"/>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9" name="Google Shape;5229;p61"/>
          <p:cNvSpPr/>
          <p:nvPr/>
        </p:nvSpPr>
        <p:spPr>
          <a:xfrm flipH="1">
            <a:off x="5342962" y="3383330"/>
            <a:ext cx="64915"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0" name="Google Shape;5230;p61"/>
          <p:cNvSpPr/>
          <p:nvPr/>
        </p:nvSpPr>
        <p:spPr>
          <a:xfrm flipH="1">
            <a:off x="7399878" y="558040"/>
            <a:ext cx="259330" cy="259220"/>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231" name="Google Shape;5231;p61"/>
          <p:cNvGrpSpPr/>
          <p:nvPr/>
        </p:nvGrpSpPr>
        <p:grpSpPr>
          <a:xfrm flipH="1">
            <a:off x="7399886" y="3448137"/>
            <a:ext cx="1438294" cy="1075716"/>
            <a:chOff x="574023" y="2653178"/>
            <a:chExt cx="667453" cy="499196"/>
          </a:xfrm>
        </p:grpSpPr>
        <p:sp>
          <p:nvSpPr>
            <p:cNvPr id="5232" name="Google Shape;5232;p61"/>
            <p:cNvSpPr/>
            <p:nvPr/>
          </p:nvSpPr>
          <p:spPr>
            <a:xfrm>
              <a:off x="676407" y="2676248"/>
              <a:ext cx="473075" cy="473075"/>
            </a:xfrm>
            <a:custGeom>
              <a:avLst/>
              <a:gdLst/>
              <a:ahLst/>
              <a:cxnLst/>
              <a:rect l="l" t="t" r="r" b="b"/>
              <a:pathLst>
                <a:path w="9925" h="9925" extrusionOk="0">
                  <a:moveTo>
                    <a:pt x="4962" y="1"/>
                  </a:moveTo>
                  <a:cubicBezTo>
                    <a:pt x="3647" y="1"/>
                    <a:pt x="2385" y="524"/>
                    <a:pt x="1454" y="1455"/>
                  </a:cubicBezTo>
                  <a:cubicBezTo>
                    <a:pt x="524" y="2386"/>
                    <a:pt x="0" y="3647"/>
                    <a:pt x="0" y="4963"/>
                  </a:cubicBezTo>
                  <a:cubicBezTo>
                    <a:pt x="0" y="6279"/>
                    <a:pt x="524" y="7541"/>
                    <a:pt x="1454" y="8472"/>
                  </a:cubicBezTo>
                  <a:cubicBezTo>
                    <a:pt x="2385" y="9403"/>
                    <a:pt x="3647" y="9925"/>
                    <a:pt x="4962" y="9925"/>
                  </a:cubicBezTo>
                  <a:cubicBezTo>
                    <a:pt x="6279" y="9925"/>
                    <a:pt x="7541" y="9403"/>
                    <a:pt x="8471" y="8472"/>
                  </a:cubicBezTo>
                  <a:cubicBezTo>
                    <a:pt x="9402" y="7541"/>
                    <a:pt x="9924" y="6279"/>
                    <a:pt x="9924" y="4963"/>
                  </a:cubicBezTo>
                  <a:cubicBezTo>
                    <a:pt x="9924" y="3647"/>
                    <a:pt x="9402" y="2386"/>
                    <a:pt x="8471" y="1455"/>
                  </a:cubicBezTo>
                  <a:cubicBezTo>
                    <a:pt x="7541" y="524"/>
                    <a:pt x="6279" y="1"/>
                    <a:pt x="4962" y="1"/>
                  </a:cubicBezTo>
                  <a:close/>
                </a:path>
              </a:pathLst>
            </a:custGeom>
            <a:solidFill>
              <a:srgbClr val="FFDA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3" name="Google Shape;5233;p61"/>
            <p:cNvSpPr/>
            <p:nvPr/>
          </p:nvSpPr>
          <p:spPr>
            <a:xfrm>
              <a:off x="893474" y="2676295"/>
              <a:ext cx="256438" cy="254293"/>
            </a:xfrm>
            <a:custGeom>
              <a:avLst/>
              <a:gdLst/>
              <a:ahLst/>
              <a:cxnLst/>
              <a:rect l="l" t="t" r="r" b="b"/>
              <a:pathLst>
                <a:path w="5380" h="5335" extrusionOk="0">
                  <a:moveTo>
                    <a:pt x="421" y="1"/>
                  </a:moveTo>
                  <a:cubicBezTo>
                    <a:pt x="280" y="1"/>
                    <a:pt x="140" y="7"/>
                    <a:pt x="0" y="19"/>
                  </a:cubicBezTo>
                  <a:cubicBezTo>
                    <a:pt x="85" y="328"/>
                    <a:pt x="186" y="633"/>
                    <a:pt x="318" y="926"/>
                  </a:cubicBezTo>
                  <a:cubicBezTo>
                    <a:pt x="431" y="1175"/>
                    <a:pt x="566" y="1413"/>
                    <a:pt x="728" y="1635"/>
                  </a:cubicBezTo>
                  <a:cubicBezTo>
                    <a:pt x="906" y="1878"/>
                    <a:pt x="1114" y="2101"/>
                    <a:pt x="1332" y="2310"/>
                  </a:cubicBezTo>
                  <a:cubicBezTo>
                    <a:pt x="1763" y="2729"/>
                    <a:pt x="2249" y="3087"/>
                    <a:pt x="2760" y="3402"/>
                  </a:cubicBezTo>
                  <a:cubicBezTo>
                    <a:pt x="3017" y="3562"/>
                    <a:pt x="3281" y="3710"/>
                    <a:pt x="3549" y="3851"/>
                  </a:cubicBezTo>
                  <a:cubicBezTo>
                    <a:pt x="3802" y="3985"/>
                    <a:pt x="4059" y="4107"/>
                    <a:pt x="4300" y="4263"/>
                  </a:cubicBezTo>
                  <a:cubicBezTo>
                    <a:pt x="4726" y="4537"/>
                    <a:pt x="5106" y="4896"/>
                    <a:pt x="5359" y="5335"/>
                  </a:cubicBezTo>
                  <a:cubicBezTo>
                    <a:pt x="5380" y="5040"/>
                    <a:pt x="5376" y="4747"/>
                    <a:pt x="5345" y="4459"/>
                  </a:cubicBezTo>
                  <a:cubicBezTo>
                    <a:pt x="5126" y="4039"/>
                    <a:pt x="4858" y="3644"/>
                    <a:pt x="4538" y="3292"/>
                  </a:cubicBezTo>
                  <a:cubicBezTo>
                    <a:pt x="4223" y="2945"/>
                    <a:pt x="3863" y="2639"/>
                    <a:pt x="3482" y="2364"/>
                  </a:cubicBezTo>
                  <a:cubicBezTo>
                    <a:pt x="3041" y="2044"/>
                    <a:pt x="2579" y="1751"/>
                    <a:pt x="2157" y="1404"/>
                  </a:cubicBezTo>
                  <a:cubicBezTo>
                    <a:pt x="1954" y="1238"/>
                    <a:pt x="1763" y="1055"/>
                    <a:pt x="1598" y="849"/>
                  </a:cubicBezTo>
                  <a:cubicBezTo>
                    <a:pt x="1449" y="663"/>
                    <a:pt x="1318" y="464"/>
                    <a:pt x="1203" y="255"/>
                  </a:cubicBezTo>
                  <a:cubicBezTo>
                    <a:pt x="1165" y="186"/>
                    <a:pt x="1130" y="117"/>
                    <a:pt x="1095" y="47"/>
                  </a:cubicBezTo>
                  <a:cubicBezTo>
                    <a:pt x="870" y="16"/>
                    <a:pt x="645" y="1"/>
                    <a:pt x="421" y="1"/>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4" name="Google Shape;5234;p61"/>
            <p:cNvSpPr/>
            <p:nvPr/>
          </p:nvSpPr>
          <p:spPr>
            <a:xfrm>
              <a:off x="756723" y="2700223"/>
              <a:ext cx="370738" cy="341234"/>
            </a:xfrm>
            <a:custGeom>
              <a:avLst/>
              <a:gdLst/>
              <a:ahLst/>
              <a:cxnLst/>
              <a:rect l="l" t="t" r="r" b="b"/>
              <a:pathLst>
                <a:path w="7778" h="7159" extrusionOk="0">
                  <a:moveTo>
                    <a:pt x="1109" y="0"/>
                  </a:moveTo>
                  <a:cubicBezTo>
                    <a:pt x="711" y="196"/>
                    <a:pt x="338" y="442"/>
                    <a:pt x="1" y="737"/>
                  </a:cubicBezTo>
                  <a:cubicBezTo>
                    <a:pt x="120" y="955"/>
                    <a:pt x="249" y="1166"/>
                    <a:pt x="395" y="1369"/>
                  </a:cubicBezTo>
                  <a:cubicBezTo>
                    <a:pt x="890" y="2045"/>
                    <a:pt x="1544" y="2600"/>
                    <a:pt x="2236" y="3065"/>
                  </a:cubicBezTo>
                  <a:cubicBezTo>
                    <a:pt x="2924" y="3528"/>
                    <a:pt x="3658" y="3913"/>
                    <a:pt x="4376" y="4328"/>
                  </a:cubicBezTo>
                  <a:cubicBezTo>
                    <a:pt x="4743" y="4540"/>
                    <a:pt x="5107" y="4760"/>
                    <a:pt x="5462" y="4994"/>
                  </a:cubicBezTo>
                  <a:cubicBezTo>
                    <a:pt x="5806" y="5221"/>
                    <a:pt x="6137" y="5469"/>
                    <a:pt x="6423" y="5766"/>
                  </a:cubicBezTo>
                  <a:cubicBezTo>
                    <a:pt x="6556" y="5903"/>
                    <a:pt x="6671" y="6054"/>
                    <a:pt x="6790" y="6203"/>
                  </a:cubicBezTo>
                  <a:cubicBezTo>
                    <a:pt x="6894" y="6334"/>
                    <a:pt x="6999" y="6467"/>
                    <a:pt x="7097" y="6603"/>
                  </a:cubicBezTo>
                  <a:cubicBezTo>
                    <a:pt x="7224" y="6778"/>
                    <a:pt x="7348" y="6962"/>
                    <a:pt x="7446" y="7159"/>
                  </a:cubicBezTo>
                  <a:cubicBezTo>
                    <a:pt x="7568" y="6969"/>
                    <a:pt x="7679" y="6768"/>
                    <a:pt x="7778" y="6558"/>
                  </a:cubicBezTo>
                  <a:cubicBezTo>
                    <a:pt x="7651" y="5887"/>
                    <a:pt x="7381" y="5239"/>
                    <a:pt x="7012" y="4667"/>
                  </a:cubicBezTo>
                  <a:cubicBezTo>
                    <a:pt x="6616" y="4057"/>
                    <a:pt x="6099" y="3539"/>
                    <a:pt x="5448" y="3208"/>
                  </a:cubicBezTo>
                  <a:cubicBezTo>
                    <a:pt x="5080" y="3020"/>
                    <a:pt x="4691" y="2884"/>
                    <a:pt x="4311" y="2727"/>
                  </a:cubicBezTo>
                  <a:cubicBezTo>
                    <a:pt x="3945" y="2578"/>
                    <a:pt x="3590" y="2402"/>
                    <a:pt x="3254" y="2193"/>
                  </a:cubicBezTo>
                  <a:cubicBezTo>
                    <a:pt x="2916" y="1986"/>
                    <a:pt x="2597" y="1746"/>
                    <a:pt x="2301" y="1482"/>
                  </a:cubicBezTo>
                  <a:cubicBezTo>
                    <a:pt x="2031" y="1243"/>
                    <a:pt x="1775" y="987"/>
                    <a:pt x="1557" y="701"/>
                  </a:cubicBezTo>
                  <a:cubicBezTo>
                    <a:pt x="1390" y="481"/>
                    <a:pt x="1240" y="245"/>
                    <a:pt x="1109" y="0"/>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5" name="Google Shape;5235;p61"/>
            <p:cNvSpPr/>
            <p:nvPr/>
          </p:nvSpPr>
          <p:spPr>
            <a:xfrm>
              <a:off x="704816" y="2780539"/>
              <a:ext cx="391473" cy="352721"/>
            </a:xfrm>
            <a:custGeom>
              <a:avLst/>
              <a:gdLst/>
              <a:ahLst/>
              <a:cxnLst/>
              <a:rect l="l" t="t" r="r" b="b"/>
              <a:pathLst>
                <a:path w="8213" h="7400" extrusionOk="0">
                  <a:moveTo>
                    <a:pt x="256" y="1"/>
                  </a:moveTo>
                  <a:cubicBezTo>
                    <a:pt x="165" y="137"/>
                    <a:pt x="79" y="278"/>
                    <a:pt x="0" y="425"/>
                  </a:cubicBezTo>
                  <a:cubicBezTo>
                    <a:pt x="487" y="800"/>
                    <a:pt x="980" y="1167"/>
                    <a:pt x="1460" y="1551"/>
                  </a:cubicBezTo>
                  <a:cubicBezTo>
                    <a:pt x="2069" y="2038"/>
                    <a:pt x="2649" y="2559"/>
                    <a:pt x="3181" y="3129"/>
                  </a:cubicBezTo>
                  <a:cubicBezTo>
                    <a:pt x="3693" y="3675"/>
                    <a:pt x="4184" y="4255"/>
                    <a:pt x="4536" y="4921"/>
                  </a:cubicBezTo>
                  <a:cubicBezTo>
                    <a:pt x="4700" y="5236"/>
                    <a:pt x="4847" y="5561"/>
                    <a:pt x="5025" y="5869"/>
                  </a:cubicBezTo>
                  <a:cubicBezTo>
                    <a:pt x="5196" y="6166"/>
                    <a:pt x="5375" y="6455"/>
                    <a:pt x="5576" y="6730"/>
                  </a:cubicBezTo>
                  <a:cubicBezTo>
                    <a:pt x="5752" y="6971"/>
                    <a:pt x="5947" y="7196"/>
                    <a:pt x="6162" y="7400"/>
                  </a:cubicBezTo>
                  <a:cubicBezTo>
                    <a:pt x="6952" y="7093"/>
                    <a:pt x="7664" y="6585"/>
                    <a:pt x="8213" y="5911"/>
                  </a:cubicBezTo>
                  <a:cubicBezTo>
                    <a:pt x="7931" y="5282"/>
                    <a:pt x="7521" y="4709"/>
                    <a:pt x="7031" y="4226"/>
                  </a:cubicBezTo>
                  <a:cubicBezTo>
                    <a:pt x="6748" y="3947"/>
                    <a:pt x="6436" y="3696"/>
                    <a:pt x="6098" y="3487"/>
                  </a:cubicBezTo>
                  <a:cubicBezTo>
                    <a:pt x="5717" y="3251"/>
                    <a:pt x="5300" y="3074"/>
                    <a:pt x="4879" y="2926"/>
                  </a:cubicBezTo>
                  <a:cubicBezTo>
                    <a:pt x="4437" y="2768"/>
                    <a:pt x="3977" y="2659"/>
                    <a:pt x="3549" y="2460"/>
                  </a:cubicBezTo>
                  <a:cubicBezTo>
                    <a:pt x="3135" y="2267"/>
                    <a:pt x="2744" y="2026"/>
                    <a:pt x="2366" y="1771"/>
                  </a:cubicBezTo>
                  <a:cubicBezTo>
                    <a:pt x="1995" y="1522"/>
                    <a:pt x="1623" y="1268"/>
                    <a:pt x="1276" y="988"/>
                  </a:cubicBezTo>
                  <a:cubicBezTo>
                    <a:pt x="958" y="729"/>
                    <a:pt x="661" y="446"/>
                    <a:pt x="385" y="145"/>
                  </a:cubicBezTo>
                  <a:cubicBezTo>
                    <a:pt x="341" y="98"/>
                    <a:pt x="298" y="49"/>
                    <a:pt x="256" y="1"/>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6" name="Google Shape;5236;p61"/>
            <p:cNvSpPr/>
            <p:nvPr/>
          </p:nvSpPr>
          <p:spPr>
            <a:xfrm>
              <a:off x="675263" y="2861760"/>
              <a:ext cx="295523" cy="284512"/>
            </a:xfrm>
            <a:custGeom>
              <a:avLst/>
              <a:gdLst/>
              <a:ahLst/>
              <a:cxnLst/>
              <a:rect l="l" t="t" r="r" b="b"/>
              <a:pathLst>
                <a:path w="6200" h="5969" extrusionOk="0">
                  <a:moveTo>
                    <a:pt x="144" y="1"/>
                  </a:moveTo>
                  <a:cubicBezTo>
                    <a:pt x="24" y="535"/>
                    <a:pt x="0" y="1074"/>
                    <a:pt x="56" y="1600"/>
                  </a:cubicBezTo>
                  <a:cubicBezTo>
                    <a:pt x="398" y="1960"/>
                    <a:pt x="771" y="2289"/>
                    <a:pt x="1171" y="2583"/>
                  </a:cubicBezTo>
                  <a:cubicBezTo>
                    <a:pt x="1692" y="2966"/>
                    <a:pt x="2253" y="3278"/>
                    <a:pt x="2844" y="3539"/>
                  </a:cubicBezTo>
                  <a:cubicBezTo>
                    <a:pt x="3481" y="3822"/>
                    <a:pt x="4173" y="4052"/>
                    <a:pt x="4699" y="4528"/>
                  </a:cubicBezTo>
                  <a:cubicBezTo>
                    <a:pt x="5142" y="4927"/>
                    <a:pt x="5526" y="5423"/>
                    <a:pt x="5773" y="5968"/>
                  </a:cubicBezTo>
                  <a:cubicBezTo>
                    <a:pt x="5916" y="5944"/>
                    <a:pt x="6058" y="5916"/>
                    <a:pt x="6200" y="5880"/>
                  </a:cubicBezTo>
                  <a:cubicBezTo>
                    <a:pt x="5845" y="5478"/>
                    <a:pt x="5536" y="5041"/>
                    <a:pt x="5249" y="4586"/>
                  </a:cubicBezTo>
                  <a:cubicBezTo>
                    <a:pt x="5052" y="4273"/>
                    <a:pt x="4865" y="3954"/>
                    <a:pt x="4672" y="3638"/>
                  </a:cubicBezTo>
                  <a:cubicBezTo>
                    <a:pt x="4477" y="3313"/>
                    <a:pt x="4280" y="2989"/>
                    <a:pt x="4052" y="2686"/>
                  </a:cubicBezTo>
                  <a:cubicBezTo>
                    <a:pt x="3602" y="2094"/>
                    <a:pt x="3054" y="1578"/>
                    <a:pt x="2446" y="1151"/>
                  </a:cubicBezTo>
                  <a:cubicBezTo>
                    <a:pt x="2138" y="935"/>
                    <a:pt x="1814" y="741"/>
                    <a:pt x="1479" y="573"/>
                  </a:cubicBezTo>
                  <a:cubicBezTo>
                    <a:pt x="1180" y="421"/>
                    <a:pt x="868" y="298"/>
                    <a:pt x="558" y="173"/>
                  </a:cubicBezTo>
                  <a:cubicBezTo>
                    <a:pt x="421" y="116"/>
                    <a:pt x="283" y="60"/>
                    <a:pt x="144" y="1"/>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7" name="Google Shape;5237;p61"/>
            <p:cNvSpPr/>
            <p:nvPr/>
          </p:nvSpPr>
          <p:spPr>
            <a:xfrm>
              <a:off x="722166" y="3052372"/>
              <a:ext cx="101622" cy="79505"/>
            </a:xfrm>
            <a:custGeom>
              <a:avLst/>
              <a:gdLst/>
              <a:ahLst/>
              <a:cxnLst/>
              <a:rect l="l" t="t" r="r" b="b"/>
              <a:pathLst>
                <a:path w="2132" h="1668" extrusionOk="0">
                  <a:moveTo>
                    <a:pt x="0" y="1"/>
                  </a:moveTo>
                  <a:cubicBezTo>
                    <a:pt x="525" y="720"/>
                    <a:pt x="1247" y="1308"/>
                    <a:pt x="2132" y="1668"/>
                  </a:cubicBezTo>
                  <a:cubicBezTo>
                    <a:pt x="1791" y="1290"/>
                    <a:pt x="1417" y="945"/>
                    <a:pt x="1016" y="634"/>
                  </a:cubicBezTo>
                  <a:cubicBezTo>
                    <a:pt x="810" y="473"/>
                    <a:pt x="602" y="310"/>
                    <a:pt x="373" y="184"/>
                  </a:cubicBezTo>
                  <a:cubicBezTo>
                    <a:pt x="253" y="116"/>
                    <a:pt x="127" y="57"/>
                    <a:pt x="0" y="1"/>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8" name="Google Shape;5238;p61"/>
            <p:cNvSpPr/>
            <p:nvPr/>
          </p:nvSpPr>
          <p:spPr>
            <a:xfrm>
              <a:off x="687799" y="2984735"/>
              <a:ext cx="215875" cy="164444"/>
            </a:xfrm>
            <a:custGeom>
              <a:avLst/>
              <a:gdLst/>
              <a:ahLst/>
              <a:cxnLst/>
              <a:rect l="l" t="t" r="r" b="b"/>
              <a:pathLst>
                <a:path w="4529" h="3450" extrusionOk="0">
                  <a:moveTo>
                    <a:pt x="0" y="0"/>
                  </a:moveTo>
                  <a:lnTo>
                    <a:pt x="0" y="0"/>
                  </a:lnTo>
                  <a:cubicBezTo>
                    <a:pt x="90" y="281"/>
                    <a:pt x="205" y="555"/>
                    <a:pt x="344" y="815"/>
                  </a:cubicBezTo>
                  <a:cubicBezTo>
                    <a:pt x="403" y="872"/>
                    <a:pt x="463" y="928"/>
                    <a:pt x="529" y="980"/>
                  </a:cubicBezTo>
                  <a:cubicBezTo>
                    <a:pt x="697" y="1116"/>
                    <a:pt x="879" y="1236"/>
                    <a:pt x="1067" y="1347"/>
                  </a:cubicBezTo>
                  <a:cubicBezTo>
                    <a:pt x="1724" y="1736"/>
                    <a:pt x="2459" y="2024"/>
                    <a:pt x="3054" y="2516"/>
                  </a:cubicBezTo>
                  <a:cubicBezTo>
                    <a:pt x="3335" y="2749"/>
                    <a:pt x="3570" y="3029"/>
                    <a:pt x="3736" y="3354"/>
                  </a:cubicBezTo>
                  <a:cubicBezTo>
                    <a:pt x="4000" y="3407"/>
                    <a:pt x="4266" y="3439"/>
                    <a:pt x="4529" y="3450"/>
                  </a:cubicBezTo>
                  <a:cubicBezTo>
                    <a:pt x="4461" y="3070"/>
                    <a:pt x="4276" y="2707"/>
                    <a:pt x="4071" y="2390"/>
                  </a:cubicBezTo>
                  <a:cubicBezTo>
                    <a:pt x="3812" y="1993"/>
                    <a:pt x="3480" y="1605"/>
                    <a:pt x="3053" y="1383"/>
                  </a:cubicBezTo>
                  <a:cubicBezTo>
                    <a:pt x="2475" y="1081"/>
                    <a:pt x="1826" y="964"/>
                    <a:pt x="1221" y="730"/>
                  </a:cubicBezTo>
                  <a:cubicBezTo>
                    <a:pt x="773" y="558"/>
                    <a:pt x="366" y="306"/>
                    <a:pt x="0" y="0"/>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9" name="Google Shape;5239;p61"/>
            <p:cNvSpPr/>
            <p:nvPr/>
          </p:nvSpPr>
          <p:spPr>
            <a:xfrm>
              <a:off x="986706" y="2688164"/>
              <a:ext cx="153052" cy="157771"/>
            </a:xfrm>
            <a:custGeom>
              <a:avLst/>
              <a:gdLst/>
              <a:ahLst/>
              <a:cxnLst/>
              <a:rect l="l" t="t" r="r" b="b"/>
              <a:pathLst>
                <a:path w="3211" h="3310" extrusionOk="0">
                  <a:moveTo>
                    <a:pt x="1" y="1"/>
                  </a:moveTo>
                  <a:lnTo>
                    <a:pt x="1" y="1"/>
                  </a:lnTo>
                  <a:cubicBezTo>
                    <a:pt x="215" y="241"/>
                    <a:pt x="442" y="468"/>
                    <a:pt x="677" y="687"/>
                  </a:cubicBezTo>
                  <a:cubicBezTo>
                    <a:pt x="1020" y="1006"/>
                    <a:pt x="1377" y="1311"/>
                    <a:pt x="1729" y="1619"/>
                  </a:cubicBezTo>
                  <a:cubicBezTo>
                    <a:pt x="2095" y="1942"/>
                    <a:pt x="2453" y="2265"/>
                    <a:pt x="2754" y="2650"/>
                  </a:cubicBezTo>
                  <a:cubicBezTo>
                    <a:pt x="2919" y="2860"/>
                    <a:pt x="3068" y="3082"/>
                    <a:pt x="3210" y="3309"/>
                  </a:cubicBezTo>
                  <a:cubicBezTo>
                    <a:pt x="2794" y="1901"/>
                    <a:pt x="1759" y="692"/>
                    <a:pt x="290" y="106"/>
                  </a:cubicBezTo>
                  <a:cubicBezTo>
                    <a:pt x="194" y="67"/>
                    <a:pt x="98" y="32"/>
                    <a:pt x="1" y="1"/>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0" name="Google Shape;5240;p61"/>
            <p:cNvSpPr/>
            <p:nvPr/>
          </p:nvSpPr>
          <p:spPr>
            <a:xfrm>
              <a:off x="574023" y="2653178"/>
              <a:ext cx="667453" cy="499196"/>
            </a:xfrm>
            <a:custGeom>
              <a:avLst/>
              <a:gdLst/>
              <a:ahLst/>
              <a:cxnLst/>
              <a:rect l="l" t="t" r="r" b="b"/>
              <a:pathLst>
                <a:path w="14003" h="10473" extrusionOk="0">
                  <a:moveTo>
                    <a:pt x="2477" y="1"/>
                  </a:moveTo>
                  <a:cubicBezTo>
                    <a:pt x="1967" y="1"/>
                    <a:pt x="1491" y="212"/>
                    <a:pt x="1058" y="734"/>
                  </a:cubicBezTo>
                  <a:cubicBezTo>
                    <a:pt x="0" y="2006"/>
                    <a:pt x="551" y="3871"/>
                    <a:pt x="5251" y="7430"/>
                  </a:cubicBezTo>
                  <a:cubicBezTo>
                    <a:pt x="8134" y="9612"/>
                    <a:pt x="10158" y="10473"/>
                    <a:pt x="11480" y="10473"/>
                  </a:cubicBezTo>
                  <a:cubicBezTo>
                    <a:pt x="12284" y="10473"/>
                    <a:pt x="12828" y="10155"/>
                    <a:pt x="13151" y="9624"/>
                  </a:cubicBezTo>
                  <a:cubicBezTo>
                    <a:pt x="14003" y="8218"/>
                    <a:pt x="12683" y="6906"/>
                    <a:pt x="11968" y="6476"/>
                  </a:cubicBezTo>
                  <a:cubicBezTo>
                    <a:pt x="11877" y="6862"/>
                    <a:pt x="11818" y="7046"/>
                    <a:pt x="11722" y="7284"/>
                  </a:cubicBezTo>
                  <a:cubicBezTo>
                    <a:pt x="11921" y="7363"/>
                    <a:pt x="12248" y="7771"/>
                    <a:pt x="11989" y="8251"/>
                  </a:cubicBezTo>
                  <a:cubicBezTo>
                    <a:pt x="11874" y="8464"/>
                    <a:pt x="11670" y="8587"/>
                    <a:pt x="11347" y="8587"/>
                  </a:cubicBezTo>
                  <a:cubicBezTo>
                    <a:pt x="10576" y="8587"/>
                    <a:pt x="9133" y="7886"/>
                    <a:pt x="6636" y="6038"/>
                  </a:cubicBezTo>
                  <a:cubicBezTo>
                    <a:pt x="3094" y="3418"/>
                    <a:pt x="2215" y="2023"/>
                    <a:pt x="2607" y="1623"/>
                  </a:cubicBezTo>
                  <a:cubicBezTo>
                    <a:pt x="2724" y="1503"/>
                    <a:pt x="2874" y="1457"/>
                    <a:pt x="3030" y="1457"/>
                  </a:cubicBezTo>
                  <a:cubicBezTo>
                    <a:pt x="3332" y="1457"/>
                    <a:pt x="3655" y="1627"/>
                    <a:pt x="3795" y="1756"/>
                  </a:cubicBezTo>
                  <a:cubicBezTo>
                    <a:pt x="4079" y="1511"/>
                    <a:pt x="4460" y="1244"/>
                    <a:pt x="4869" y="1022"/>
                  </a:cubicBezTo>
                  <a:cubicBezTo>
                    <a:pt x="4016" y="439"/>
                    <a:pt x="3211" y="1"/>
                    <a:pt x="2477" y="1"/>
                  </a:cubicBezTo>
                  <a:close/>
                </a:path>
              </a:pathLst>
            </a:custGeom>
            <a:solidFill>
              <a:srgbClr val="F37D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1" name="Google Shape;5241;p61"/>
            <p:cNvSpPr/>
            <p:nvPr/>
          </p:nvSpPr>
          <p:spPr>
            <a:xfrm>
              <a:off x="743520" y="2721339"/>
              <a:ext cx="15014" cy="13728"/>
            </a:xfrm>
            <a:custGeom>
              <a:avLst/>
              <a:gdLst/>
              <a:ahLst/>
              <a:cxnLst/>
              <a:rect l="l" t="t" r="r" b="b"/>
              <a:pathLst>
                <a:path w="315" h="288" extrusionOk="0">
                  <a:moveTo>
                    <a:pt x="0" y="0"/>
                  </a:moveTo>
                  <a:lnTo>
                    <a:pt x="0" y="0"/>
                  </a:lnTo>
                  <a:cubicBezTo>
                    <a:pt x="25" y="21"/>
                    <a:pt x="50" y="42"/>
                    <a:pt x="73" y="64"/>
                  </a:cubicBezTo>
                  <a:cubicBezTo>
                    <a:pt x="147" y="133"/>
                    <a:pt x="218" y="209"/>
                    <a:pt x="285" y="288"/>
                  </a:cubicBezTo>
                  <a:cubicBezTo>
                    <a:pt x="293" y="282"/>
                    <a:pt x="303" y="272"/>
                    <a:pt x="314" y="264"/>
                  </a:cubicBezTo>
                  <a:cubicBezTo>
                    <a:pt x="212" y="174"/>
                    <a:pt x="108" y="85"/>
                    <a:pt x="0" y="0"/>
                  </a:cubicBezTo>
                  <a:close/>
                </a:path>
              </a:pathLst>
            </a:custGeom>
            <a:solidFill>
              <a:srgbClr val="D77A4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2" name="Google Shape;5242;p61"/>
            <p:cNvSpPr/>
            <p:nvPr/>
          </p:nvSpPr>
          <p:spPr>
            <a:xfrm>
              <a:off x="665444" y="2694837"/>
              <a:ext cx="70830" cy="108343"/>
            </a:xfrm>
            <a:custGeom>
              <a:avLst/>
              <a:gdLst/>
              <a:ahLst/>
              <a:cxnLst/>
              <a:rect l="l" t="t" r="r" b="b"/>
              <a:pathLst>
                <a:path w="1486" h="2273" extrusionOk="0">
                  <a:moveTo>
                    <a:pt x="530" y="1"/>
                  </a:moveTo>
                  <a:cubicBezTo>
                    <a:pt x="515" y="1"/>
                    <a:pt x="500" y="1"/>
                    <a:pt x="485" y="2"/>
                  </a:cubicBezTo>
                  <a:cubicBezTo>
                    <a:pt x="282" y="18"/>
                    <a:pt x="103" y="168"/>
                    <a:pt x="52" y="367"/>
                  </a:cubicBezTo>
                  <a:cubicBezTo>
                    <a:pt x="0" y="578"/>
                    <a:pt x="78" y="809"/>
                    <a:pt x="160" y="1003"/>
                  </a:cubicBezTo>
                  <a:cubicBezTo>
                    <a:pt x="266" y="1253"/>
                    <a:pt x="411" y="1485"/>
                    <a:pt x="567" y="1708"/>
                  </a:cubicBezTo>
                  <a:cubicBezTo>
                    <a:pt x="705" y="1902"/>
                    <a:pt x="851" y="2091"/>
                    <a:pt x="1007" y="2273"/>
                  </a:cubicBezTo>
                  <a:cubicBezTo>
                    <a:pt x="715" y="1903"/>
                    <a:pt x="449" y="1495"/>
                    <a:pt x="344" y="1030"/>
                  </a:cubicBezTo>
                  <a:cubicBezTo>
                    <a:pt x="302" y="835"/>
                    <a:pt x="282" y="600"/>
                    <a:pt x="398" y="424"/>
                  </a:cubicBezTo>
                  <a:cubicBezTo>
                    <a:pt x="497" y="273"/>
                    <a:pt x="676" y="220"/>
                    <a:pt x="850" y="220"/>
                  </a:cubicBezTo>
                  <a:cubicBezTo>
                    <a:pt x="903" y="220"/>
                    <a:pt x="957" y="225"/>
                    <a:pt x="1007" y="234"/>
                  </a:cubicBezTo>
                  <a:cubicBezTo>
                    <a:pt x="1181" y="265"/>
                    <a:pt x="1340" y="341"/>
                    <a:pt x="1486" y="441"/>
                  </a:cubicBezTo>
                  <a:cubicBezTo>
                    <a:pt x="1361" y="349"/>
                    <a:pt x="1234" y="264"/>
                    <a:pt x="1101" y="190"/>
                  </a:cubicBezTo>
                  <a:cubicBezTo>
                    <a:pt x="931" y="93"/>
                    <a:pt x="731" y="1"/>
                    <a:pt x="530"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3" name="Google Shape;5243;p61"/>
            <p:cNvSpPr/>
            <p:nvPr/>
          </p:nvSpPr>
          <p:spPr>
            <a:xfrm>
              <a:off x="584032" y="2713283"/>
              <a:ext cx="599959" cy="439090"/>
            </a:xfrm>
            <a:custGeom>
              <a:avLst/>
              <a:gdLst/>
              <a:ahLst/>
              <a:cxnLst/>
              <a:rect l="l" t="t" r="r" b="b"/>
              <a:pathLst>
                <a:path w="12587" h="9212" extrusionOk="0">
                  <a:moveTo>
                    <a:pt x="521" y="1"/>
                  </a:moveTo>
                  <a:lnTo>
                    <a:pt x="521" y="1"/>
                  </a:lnTo>
                  <a:cubicBezTo>
                    <a:pt x="1" y="1258"/>
                    <a:pt x="948" y="3073"/>
                    <a:pt x="5040" y="6170"/>
                  </a:cubicBezTo>
                  <a:cubicBezTo>
                    <a:pt x="7923" y="8351"/>
                    <a:pt x="9946" y="9212"/>
                    <a:pt x="11269" y="9212"/>
                  </a:cubicBezTo>
                  <a:cubicBezTo>
                    <a:pt x="11830" y="9212"/>
                    <a:pt x="12265" y="9057"/>
                    <a:pt x="12587" y="8783"/>
                  </a:cubicBezTo>
                  <a:lnTo>
                    <a:pt x="12587" y="8783"/>
                  </a:lnTo>
                  <a:cubicBezTo>
                    <a:pt x="12191" y="9049"/>
                    <a:pt x="11711" y="9162"/>
                    <a:pt x="11239" y="9171"/>
                  </a:cubicBezTo>
                  <a:cubicBezTo>
                    <a:pt x="11218" y="9171"/>
                    <a:pt x="11197" y="9172"/>
                    <a:pt x="11176" y="9172"/>
                  </a:cubicBezTo>
                  <a:cubicBezTo>
                    <a:pt x="10629" y="9172"/>
                    <a:pt x="10113" y="9028"/>
                    <a:pt x="9607" y="8821"/>
                  </a:cubicBezTo>
                  <a:cubicBezTo>
                    <a:pt x="8887" y="8526"/>
                    <a:pt x="8207" y="8145"/>
                    <a:pt x="7549" y="7729"/>
                  </a:cubicBezTo>
                  <a:cubicBezTo>
                    <a:pt x="6270" y="6921"/>
                    <a:pt x="5016" y="6047"/>
                    <a:pt x="3885" y="5037"/>
                  </a:cubicBezTo>
                  <a:cubicBezTo>
                    <a:pt x="2951" y="4202"/>
                    <a:pt x="2105" y="3277"/>
                    <a:pt x="1470" y="2191"/>
                  </a:cubicBezTo>
                  <a:cubicBezTo>
                    <a:pt x="1067" y="1500"/>
                    <a:pt x="758" y="762"/>
                    <a:pt x="521"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4" name="Google Shape;5244;p61"/>
            <p:cNvSpPr/>
            <p:nvPr/>
          </p:nvSpPr>
          <p:spPr>
            <a:xfrm>
              <a:off x="630411" y="2653225"/>
              <a:ext cx="571074" cy="481131"/>
            </a:xfrm>
            <a:custGeom>
              <a:avLst/>
              <a:gdLst/>
              <a:ahLst/>
              <a:cxnLst/>
              <a:rect l="l" t="t" r="r" b="b"/>
              <a:pathLst>
                <a:path w="11981" h="10094" extrusionOk="0">
                  <a:moveTo>
                    <a:pt x="1294" y="0"/>
                  </a:moveTo>
                  <a:cubicBezTo>
                    <a:pt x="941" y="0"/>
                    <a:pt x="606" y="101"/>
                    <a:pt x="289" y="335"/>
                  </a:cubicBezTo>
                  <a:cubicBezTo>
                    <a:pt x="196" y="491"/>
                    <a:pt x="143" y="671"/>
                    <a:pt x="118" y="847"/>
                  </a:cubicBezTo>
                  <a:cubicBezTo>
                    <a:pt x="0" y="1728"/>
                    <a:pt x="521" y="2549"/>
                    <a:pt x="1000" y="3240"/>
                  </a:cubicBezTo>
                  <a:cubicBezTo>
                    <a:pt x="1553" y="4040"/>
                    <a:pt x="2172" y="4795"/>
                    <a:pt x="2855" y="5487"/>
                  </a:cubicBezTo>
                  <a:cubicBezTo>
                    <a:pt x="3553" y="6194"/>
                    <a:pt x="4317" y="6830"/>
                    <a:pt x="5124" y="7408"/>
                  </a:cubicBezTo>
                  <a:cubicBezTo>
                    <a:pt x="5560" y="7721"/>
                    <a:pt x="6010" y="8013"/>
                    <a:pt x="6467" y="8295"/>
                  </a:cubicBezTo>
                  <a:cubicBezTo>
                    <a:pt x="6927" y="8580"/>
                    <a:pt x="7398" y="8848"/>
                    <a:pt x="7854" y="9141"/>
                  </a:cubicBezTo>
                  <a:cubicBezTo>
                    <a:pt x="8308" y="9432"/>
                    <a:pt x="8758" y="9728"/>
                    <a:pt x="9261" y="9928"/>
                  </a:cubicBezTo>
                  <a:cubicBezTo>
                    <a:pt x="9539" y="10038"/>
                    <a:pt x="9839" y="10093"/>
                    <a:pt x="10138" y="10093"/>
                  </a:cubicBezTo>
                  <a:cubicBezTo>
                    <a:pt x="10203" y="10093"/>
                    <a:pt x="10269" y="10091"/>
                    <a:pt x="10334" y="10086"/>
                  </a:cubicBezTo>
                  <a:cubicBezTo>
                    <a:pt x="10688" y="10056"/>
                    <a:pt x="11043" y="9947"/>
                    <a:pt x="11332" y="9736"/>
                  </a:cubicBezTo>
                  <a:cubicBezTo>
                    <a:pt x="11630" y="9518"/>
                    <a:pt x="11823" y="9202"/>
                    <a:pt x="11899" y="8843"/>
                  </a:cubicBezTo>
                  <a:cubicBezTo>
                    <a:pt x="11980" y="8456"/>
                    <a:pt x="11904" y="8046"/>
                    <a:pt x="11757" y="7684"/>
                  </a:cubicBezTo>
                  <a:cubicBezTo>
                    <a:pt x="11603" y="7302"/>
                    <a:pt x="11363" y="6944"/>
                    <a:pt x="11050" y="6674"/>
                  </a:cubicBezTo>
                  <a:cubicBezTo>
                    <a:pt x="10967" y="6602"/>
                    <a:pt x="10878" y="6538"/>
                    <a:pt x="10784" y="6481"/>
                  </a:cubicBezTo>
                  <a:cubicBezTo>
                    <a:pt x="10770" y="6538"/>
                    <a:pt x="10758" y="6588"/>
                    <a:pt x="10746" y="6637"/>
                  </a:cubicBezTo>
                  <a:cubicBezTo>
                    <a:pt x="10809" y="6685"/>
                    <a:pt x="10870" y="6732"/>
                    <a:pt x="10929" y="6784"/>
                  </a:cubicBezTo>
                  <a:cubicBezTo>
                    <a:pt x="11064" y="6899"/>
                    <a:pt x="11187" y="7032"/>
                    <a:pt x="11282" y="7183"/>
                  </a:cubicBezTo>
                  <a:cubicBezTo>
                    <a:pt x="11444" y="7436"/>
                    <a:pt x="11526" y="7732"/>
                    <a:pt x="11516" y="8033"/>
                  </a:cubicBezTo>
                  <a:cubicBezTo>
                    <a:pt x="11505" y="8330"/>
                    <a:pt x="11406" y="8620"/>
                    <a:pt x="11253" y="8872"/>
                  </a:cubicBezTo>
                  <a:cubicBezTo>
                    <a:pt x="11097" y="9130"/>
                    <a:pt x="10875" y="9384"/>
                    <a:pt x="10611" y="9533"/>
                  </a:cubicBezTo>
                  <a:cubicBezTo>
                    <a:pt x="10434" y="9633"/>
                    <a:pt x="10245" y="9674"/>
                    <a:pt x="10054" y="9674"/>
                  </a:cubicBezTo>
                  <a:cubicBezTo>
                    <a:pt x="9671" y="9674"/>
                    <a:pt x="9278" y="9511"/>
                    <a:pt x="8947" y="9340"/>
                  </a:cubicBezTo>
                  <a:cubicBezTo>
                    <a:pt x="8652" y="9190"/>
                    <a:pt x="8370" y="9019"/>
                    <a:pt x="8078" y="8863"/>
                  </a:cubicBezTo>
                  <a:cubicBezTo>
                    <a:pt x="7666" y="8643"/>
                    <a:pt x="7256" y="8422"/>
                    <a:pt x="6850" y="8194"/>
                  </a:cubicBezTo>
                  <a:cubicBezTo>
                    <a:pt x="6036" y="7736"/>
                    <a:pt x="5241" y="7245"/>
                    <a:pt x="4507" y="6669"/>
                  </a:cubicBezTo>
                  <a:cubicBezTo>
                    <a:pt x="4138" y="6380"/>
                    <a:pt x="3788" y="6064"/>
                    <a:pt x="3444" y="5746"/>
                  </a:cubicBezTo>
                  <a:cubicBezTo>
                    <a:pt x="3104" y="5432"/>
                    <a:pt x="2771" y="5109"/>
                    <a:pt x="2446" y="4780"/>
                  </a:cubicBezTo>
                  <a:cubicBezTo>
                    <a:pt x="2133" y="4465"/>
                    <a:pt x="1827" y="4146"/>
                    <a:pt x="1536" y="3811"/>
                  </a:cubicBezTo>
                  <a:cubicBezTo>
                    <a:pt x="1264" y="3497"/>
                    <a:pt x="1008" y="3167"/>
                    <a:pt x="808" y="2802"/>
                  </a:cubicBezTo>
                  <a:cubicBezTo>
                    <a:pt x="646" y="2507"/>
                    <a:pt x="478" y="2210"/>
                    <a:pt x="362" y="1894"/>
                  </a:cubicBezTo>
                  <a:cubicBezTo>
                    <a:pt x="259" y="1609"/>
                    <a:pt x="179" y="1268"/>
                    <a:pt x="310" y="979"/>
                  </a:cubicBezTo>
                  <a:cubicBezTo>
                    <a:pt x="414" y="749"/>
                    <a:pt x="645" y="580"/>
                    <a:pt x="882" y="507"/>
                  </a:cubicBezTo>
                  <a:cubicBezTo>
                    <a:pt x="1011" y="466"/>
                    <a:pt x="1145" y="449"/>
                    <a:pt x="1279" y="449"/>
                  </a:cubicBezTo>
                  <a:cubicBezTo>
                    <a:pt x="1399" y="449"/>
                    <a:pt x="1518" y="463"/>
                    <a:pt x="1634" y="486"/>
                  </a:cubicBezTo>
                  <a:cubicBezTo>
                    <a:pt x="2157" y="588"/>
                    <a:pt x="2664" y="857"/>
                    <a:pt x="3059" y="1211"/>
                  </a:cubicBezTo>
                  <a:cubicBezTo>
                    <a:pt x="3101" y="1248"/>
                    <a:pt x="3141" y="1287"/>
                    <a:pt x="3179" y="1326"/>
                  </a:cubicBezTo>
                  <a:cubicBezTo>
                    <a:pt x="3259" y="1274"/>
                    <a:pt x="3342" y="1221"/>
                    <a:pt x="3426" y="1169"/>
                  </a:cubicBezTo>
                  <a:cubicBezTo>
                    <a:pt x="3362" y="1114"/>
                    <a:pt x="3296" y="1057"/>
                    <a:pt x="3228" y="1004"/>
                  </a:cubicBezTo>
                  <a:cubicBezTo>
                    <a:pt x="3041" y="855"/>
                    <a:pt x="2849" y="713"/>
                    <a:pt x="2651" y="581"/>
                  </a:cubicBezTo>
                  <a:cubicBezTo>
                    <a:pt x="2326" y="365"/>
                    <a:pt x="1966" y="147"/>
                    <a:pt x="1586" y="22"/>
                  </a:cubicBezTo>
                  <a:cubicBezTo>
                    <a:pt x="1487" y="8"/>
                    <a:pt x="1390" y="0"/>
                    <a:pt x="129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5" name="Google Shape;5245;p61"/>
            <p:cNvSpPr/>
            <p:nvPr/>
          </p:nvSpPr>
          <p:spPr>
            <a:xfrm>
              <a:off x="851242" y="2924725"/>
              <a:ext cx="321119" cy="167066"/>
            </a:xfrm>
            <a:custGeom>
              <a:avLst/>
              <a:gdLst/>
              <a:ahLst/>
              <a:cxnLst/>
              <a:rect l="l" t="t" r="r" b="b"/>
              <a:pathLst>
                <a:path w="6737" h="3505" extrusionOk="0">
                  <a:moveTo>
                    <a:pt x="1" y="0"/>
                  </a:moveTo>
                  <a:cubicBezTo>
                    <a:pt x="204" y="163"/>
                    <a:pt x="404" y="330"/>
                    <a:pt x="600" y="503"/>
                  </a:cubicBezTo>
                  <a:cubicBezTo>
                    <a:pt x="911" y="776"/>
                    <a:pt x="1217" y="1049"/>
                    <a:pt x="1549" y="1299"/>
                  </a:cubicBezTo>
                  <a:cubicBezTo>
                    <a:pt x="2205" y="1794"/>
                    <a:pt x="2909" y="2223"/>
                    <a:pt x="3590" y="2679"/>
                  </a:cubicBezTo>
                  <a:cubicBezTo>
                    <a:pt x="4066" y="2997"/>
                    <a:pt x="4563" y="3355"/>
                    <a:pt x="5133" y="3471"/>
                  </a:cubicBezTo>
                  <a:cubicBezTo>
                    <a:pt x="5240" y="3493"/>
                    <a:pt x="5348" y="3505"/>
                    <a:pt x="5456" y="3505"/>
                  </a:cubicBezTo>
                  <a:cubicBezTo>
                    <a:pt x="5633" y="3505"/>
                    <a:pt x="5809" y="3474"/>
                    <a:pt x="5976" y="3407"/>
                  </a:cubicBezTo>
                  <a:cubicBezTo>
                    <a:pt x="6244" y="3299"/>
                    <a:pt x="6532" y="3107"/>
                    <a:pt x="6644" y="2829"/>
                  </a:cubicBezTo>
                  <a:cubicBezTo>
                    <a:pt x="6737" y="2603"/>
                    <a:pt x="6680" y="2358"/>
                    <a:pt x="6579" y="2145"/>
                  </a:cubicBezTo>
                  <a:cubicBezTo>
                    <a:pt x="6517" y="2015"/>
                    <a:pt x="6439" y="1894"/>
                    <a:pt x="6353" y="1778"/>
                  </a:cubicBezTo>
                  <a:lnTo>
                    <a:pt x="6353" y="1778"/>
                  </a:lnTo>
                  <a:cubicBezTo>
                    <a:pt x="6533" y="2068"/>
                    <a:pt x="6583" y="2419"/>
                    <a:pt x="6337" y="2712"/>
                  </a:cubicBezTo>
                  <a:cubicBezTo>
                    <a:pt x="6092" y="3005"/>
                    <a:pt x="5735" y="3109"/>
                    <a:pt x="5369" y="3109"/>
                  </a:cubicBezTo>
                  <a:cubicBezTo>
                    <a:pt x="5284" y="3109"/>
                    <a:pt x="5200" y="3104"/>
                    <a:pt x="5115" y="3094"/>
                  </a:cubicBezTo>
                  <a:cubicBezTo>
                    <a:pt x="4656" y="3037"/>
                    <a:pt x="4211" y="2867"/>
                    <a:pt x="3801" y="2659"/>
                  </a:cubicBezTo>
                  <a:cubicBezTo>
                    <a:pt x="3135" y="2322"/>
                    <a:pt x="2510" y="1910"/>
                    <a:pt x="1908" y="1469"/>
                  </a:cubicBezTo>
                  <a:cubicBezTo>
                    <a:pt x="1313" y="1031"/>
                    <a:pt x="740" y="565"/>
                    <a:pt x="153" y="116"/>
                  </a:cubicBezTo>
                  <a:cubicBezTo>
                    <a:pt x="103" y="78"/>
                    <a:pt x="52" y="40"/>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6" name="Google Shape;5246;p61"/>
            <p:cNvSpPr/>
            <p:nvPr/>
          </p:nvSpPr>
          <p:spPr>
            <a:xfrm>
              <a:off x="999671" y="2874820"/>
              <a:ext cx="160154" cy="189087"/>
            </a:xfrm>
            <a:custGeom>
              <a:avLst/>
              <a:gdLst/>
              <a:ahLst/>
              <a:cxnLst/>
              <a:rect l="l" t="t" r="r" b="b"/>
              <a:pathLst>
                <a:path w="3360" h="3967" extrusionOk="0">
                  <a:moveTo>
                    <a:pt x="3096" y="0"/>
                  </a:moveTo>
                  <a:cubicBezTo>
                    <a:pt x="3093" y="0"/>
                    <a:pt x="3090" y="3"/>
                    <a:pt x="3090" y="6"/>
                  </a:cubicBezTo>
                  <a:cubicBezTo>
                    <a:pt x="3154" y="717"/>
                    <a:pt x="3119" y="1411"/>
                    <a:pt x="2916" y="2098"/>
                  </a:cubicBezTo>
                  <a:cubicBezTo>
                    <a:pt x="2731" y="2727"/>
                    <a:pt x="2408" y="3251"/>
                    <a:pt x="2051" y="3790"/>
                  </a:cubicBezTo>
                  <a:cubicBezTo>
                    <a:pt x="1852" y="3749"/>
                    <a:pt x="1664" y="3690"/>
                    <a:pt x="1525" y="3643"/>
                  </a:cubicBezTo>
                  <a:cubicBezTo>
                    <a:pt x="1012" y="3469"/>
                    <a:pt x="522" y="3210"/>
                    <a:pt x="53" y="2942"/>
                  </a:cubicBezTo>
                  <a:cubicBezTo>
                    <a:pt x="49" y="2939"/>
                    <a:pt x="44" y="2938"/>
                    <a:pt x="40" y="2938"/>
                  </a:cubicBezTo>
                  <a:cubicBezTo>
                    <a:pt x="18" y="2938"/>
                    <a:pt x="1" y="2967"/>
                    <a:pt x="25" y="2984"/>
                  </a:cubicBezTo>
                  <a:cubicBezTo>
                    <a:pt x="409" y="3214"/>
                    <a:pt x="801" y="3414"/>
                    <a:pt x="1210" y="3596"/>
                  </a:cubicBezTo>
                  <a:cubicBezTo>
                    <a:pt x="1561" y="3752"/>
                    <a:pt x="1922" y="3942"/>
                    <a:pt x="2312" y="3966"/>
                  </a:cubicBezTo>
                  <a:cubicBezTo>
                    <a:pt x="2328" y="3967"/>
                    <a:pt x="2343" y="3967"/>
                    <a:pt x="2359" y="3967"/>
                  </a:cubicBezTo>
                  <a:cubicBezTo>
                    <a:pt x="2774" y="3967"/>
                    <a:pt x="3262" y="3661"/>
                    <a:pt x="3129" y="3191"/>
                  </a:cubicBezTo>
                  <a:cubicBezTo>
                    <a:pt x="3127" y="3183"/>
                    <a:pt x="3121" y="3180"/>
                    <a:pt x="3116" y="3180"/>
                  </a:cubicBezTo>
                  <a:cubicBezTo>
                    <a:pt x="3109" y="3180"/>
                    <a:pt x="3103" y="3185"/>
                    <a:pt x="3104" y="3194"/>
                  </a:cubicBezTo>
                  <a:cubicBezTo>
                    <a:pt x="3151" y="3695"/>
                    <a:pt x="2848" y="3840"/>
                    <a:pt x="2478" y="3840"/>
                  </a:cubicBezTo>
                  <a:cubicBezTo>
                    <a:pt x="2377" y="3840"/>
                    <a:pt x="2272" y="3829"/>
                    <a:pt x="2167" y="3812"/>
                  </a:cubicBezTo>
                  <a:cubicBezTo>
                    <a:pt x="3041" y="2820"/>
                    <a:pt x="3359" y="1275"/>
                    <a:pt x="3103" y="5"/>
                  </a:cubicBezTo>
                  <a:cubicBezTo>
                    <a:pt x="3102" y="2"/>
                    <a:pt x="3099" y="0"/>
                    <a:pt x="30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7" name="Google Shape;5247;p61"/>
            <p:cNvSpPr/>
            <p:nvPr/>
          </p:nvSpPr>
          <p:spPr>
            <a:xfrm>
              <a:off x="590324" y="2659565"/>
              <a:ext cx="157533" cy="395381"/>
            </a:xfrm>
            <a:custGeom>
              <a:avLst/>
              <a:gdLst/>
              <a:ahLst/>
              <a:cxnLst/>
              <a:rect l="l" t="t" r="r" b="b"/>
              <a:pathLst>
                <a:path w="3305" h="8295" extrusionOk="0">
                  <a:moveTo>
                    <a:pt x="1447" y="1"/>
                  </a:moveTo>
                  <a:cubicBezTo>
                    <a:pt x="1443" y="1"/>
                    <a:pt x="1439" y="2"/>
                    <a:pt x="1435" y="4"/>
                  </a:cubicBezTo>
                  <a:cubicBezTo>
                    <a:pt x="482" y="524"/>
                    <a:pt x="1" y="1674"/>
                    <a:pt x="406" y="2702"/>
                  </a:cubicBezTo>
                  <a:cubicBezTo>
                    <a:pt x="662" y="3358"/>
                    <a:pt x="1156" y="3927"/>
                    <a:pt x="1618" y="4447"/>
                  </a:cubicBezTo>
                  <a:cubicBezTo>
                    <a:pt x="1679" y="4513"/>
                    <a:pt x="1738" y="4579"/>
                    <a:pt x="1799" y="4644"/>
                  </a:cubicBezTo>
                  <a:cubicBezTo>
                    <a:pt x="1779" y="4651"/>
                    <a:pt x="1764" y="4665"/>
                    <a:pt x="1762" y="4691"/>
                  </a:cubicBezTo>
                  <a:cubicBezTo>
                    <a:pt x="1658" y="5914"/>
                    <a:pt x="1812" y="7416"/>
                    <a:pt x="2783" y="8294"/>
                  </a:cubicBezTo>
                  <a:cubicBezTo>
                    <a:pt x="2783" y="8295"/>
                    <a:pt x="2784" y="8295"/>
                    <a:pt x="2784" y="8295"/>
                  </a:cubicBezTo>
                  <a:cubicBezTo>
                    <a:pt x="2785" y="8295"/>
                    <a:pt x="2786" y="8292"/>
                    <a:pt x="2785" y="8291"/>
                  </a:cubicBezTo>
                  <a:cubicBezTo>
                    <a:pt x="2405" y="7756"/>
                    <a:pt x="2109" y="7247"/>
                    <a:pt x="1967" y="6598"/>
                  </a:cubicBezTo>
                  <a:cubicBezTo>
                    <a:pt x="1830" y="5983"/>
                    <a:pt x="1823" y="5354"/>
                    <a:pt x="1875" y="4728"/>
                  </a:cubicBezTo>
                  <a:lnTo>
                    <a:pt x="1875" y="4728"/>
                  </a:lnTo>
                  <a:cubicBezTo>
                    <a:pt x="2309" y="5185"/>
                    <a:pt x="2778" y="5605"/>
                    <a:pt x="3281" y="5984"/>
                  </a:cubicBezTo>
                  <a:cubicBezTo>
                    <a:pt x="3284" y="5986"/>
                    <a:pt x="3287" y="5987"/>
                    <a:pt x="3289" y="5987"/>
                  </a:cubicBezTo>
                  <a:cubicBezTo>
                    <a:pt x="3299" y="5987"/>
                    <a:pt x="3304" y="5974"/>
                    <a:pt x="3296" y="5966"/>
                  </a:cubicBezTo>
                  <a:cubicBezTo>
                    <a:pt x="2406" y="5158"/>
                    <a:pt x="1517" y="4274"/>
                    <a:pt x="854" y="3264"/>
                  </a:cubicBezTo>
                  <a:cubicBezTo>
                    <a:pt x="515" y="2748"/>
                    <a:pt x="281" y="2143"/>
                    <a:pt x="401" y="1518"/>
                  </a:cubicBezTo>
                  <a:cubicBezTo>
                    <a:pt x="521" y="902"/>
                    <a:pt x="909" y="358"/>
                    <a:pt x="1456" y="55"/>
                  </a:cubicBezTo>
                  <a:cubicBezTo>
                    <a:pt x="1482" y="39"/>
                    <a:pt x="1470" y="1"/>
                    <a:pt x="14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8" name="Google Shape;5248;p61"/>
            <p:cNvSpPr/>
            <p:nvPr/>
          </p:nvSpPr>
          <p:spPr>
            <a:xfrm>
              <a:off x="1059110" y="2859424"/>
              <a:ext cx="35224" cy="31078"/>
            </a:xfrm>
            <a:custGeom>
              <a:avLst/>
              <a:gdLst/>
              <a:ahLst/>
              <a:cxnLst/>
              <a:rect l="l" t="t" r="r" b="b"/>
              <a:pathLst>
                <a:path w="739" h="652" extrusionOk="0">
                  <a:moveTo>
                    <a:pt x="370" y="0"/>
                  </a:moveTo>
                  <a:cubicBezTo>
                    <a:pt x="241" y="0"/>
                    <a:pt x="119" y="78"/>
                    <a:pt x="68" y="206"/>
                  </a:cubicBezTo>
                  <a:cubicBezTo>
                    <a:pt x="1" y="373"/>
                    <a:pt x="82" y="562"/>
                    <a:pt x="250" y="628"/>
                  </a:cubicBezTo>
                  <a:cubicBezTo>
                    <a:pt x="290" y="644"/>
                    <a:pt x="331" y="651"/>
                    <a:pt x="371" y="651"/>
                  </a:cubicBezTo>
                  <a:cubicBezTo>
                    <a:pt x="500" y="651"/>
                    <a:pt x="622" y="574"/>
                    <a:pt x="673" y="447"/>
                  </a:cubicBezTo>
                  <a:cubicBezTo>
                    <a:pt x="739" y="279"/>
                    <a:pt x="658" y="91"/>
                    <a:pt x="491" y="24"/>
                  </a:cubicBezTo>
                  <a:cubicBezTo>
                    <a:pt x="451" y="8"/>
                    <a:pt x="410" y="0"/>
                    <a:pt x="3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9" name="Google Shape;5249;p61"/>
            <p:cNvSpPr/>
            <p:nvPr/>
          </p:nvSpPr>
          <p:spPr>
            <a:xfrm>
              <a:off x="1048862" y="2908471"/>
              <a:ext cx="59534" cy="52574"/>
            </a:xfrm>
            <a:custGeom>
              <a:avLst/>
              <a:gdLst/>
              <a:ahLst/>
              <a:cxnLst/>
              <a:rect l="l" t="t" r="r" b="b"/>
              <a:pathLst>
                <a:path w="1249" h="1103" extrusionOk="0">
                  <a:moveTo>
                    <a:pt x="623" y="1"/>
                  </a:moveTo>
                  <a:cubicBezTo>
                    <a:pt x="405" y="1"/>
                    <a:pt x="198" y="132"/>
                    <a:pt x="113" y="347"/>
                  </a:cubicBezTo>
                  <a:cubicBezTo>
                    <a:pt x="0" y="630"/>
                    <a:pt x="137" y="951"/>
                    <a:pt x="420" y="1063"/>
                  </a:cubicBezTo>
                  <a:cubicBezTo>
                    <a:pt x="487" y="1090"/>
                    <a:pt x="556" y="1103"/>
                    <a:pt x="624" y="1103"/>
                  </a:cubicBezTo>
                  <a:cubicBezTo>
                    <a:pt x="843" y="1103"/>
                    <a:pt x="1050" y="971"/>
                    <a:pt x="1136" y="756"/>
                  </a:cubicBezTo>
                  <a:cubicBezTo>
                    <a:pt x="1249" y="473"/>
                    <a:pt x="1111" y="153"/>
                    <a:pt x="828" y="41"/>
                  </a:cubicBezTo>
                  <a:cubicBezTo>
                    <a:pt x="761" y="14"/>
                    <a:pt x="692" y="1"/>
                    <a:pt x="6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0" name="Google Shape;5250;p61"/>
            <p:cNvSpPr/>
            <p:nvPr/>
          </p:nvSpPr>
          <p:spPr>
            <a:xfrm>
              <a:off x="961635" y="2820530"/>
              <a:ext cx="35272" cy="31125"/>
            </a:xfrm>
            <a:custGeom>
              <a:avLst/>
              <a:gdLst/>
              <a:ahLst/>
              <a:cxnLst/>
              <a:rect l="l" t="t" r="r" b="b"/>
              <a:pathLst>
                <a:path w="740" h="653" extrusionOk="0">
                  <a:moveTo>
                    <a:pt x="369" y="1"/>
                  </a:moveTo>
                  <a:cubicBezTo>
                    <a:pt x="240" y="1"/>
                    <a:pt x="118" y="79"/>
                    <a:pt x="67" y="206"/>
                  </a:cubicBezTo>
                  <a:cubicBezTo>
                    <a:pt x="0" y="374"/>
                    <a:pt x="82" y="562"/>
                    <a:pt x="249" y="629"/>
                  </a:cubicBezTo>
                  <a:cubicBezTo>
                    <a:pt x="289" y="645"/>
                    <a:pt x="329" y="652"/>
                    <a:pt x="369" y="652"/>
                  </a:cubicBezTo>
                  <a:cubicBezTo>
                    <a:pt x="498" y="652"/>
                    <a:pt x="621" y="575"/>
                    <a:pt x="672" y="447"/>
                  </a:cubicBezTo>
                  <a:cubicBezTo>
                    <a:pt x="739" y="280"/>
                    <a:pt x="658" y="91"/>
                    <a:pt x="490" y="24"/>
                  </a:cubicBezTo>
                  <a:cubicBezTo>
                    <a:pt x="450" y="8"/>
                    <a:pt x="409" y="1"/>
                    <a:pt x="3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1" name="Google Shape;5251;p61"/>
            <p:cNvSpPr/>
            <p:nvPr/>
          </p:nvSpPr>
          <p:spPr>
            <a:xfrm>
              <a:off x="907011" y="2851988"/>
              <a:ext cx="59534" cy="52574"/>
            </a:xfrm>
            <a:custGeom>
              <a:avLst/>
              <a:gdLst/>
              <a:ahLst/>
              <a:cxnLst/>
              <a:rect l="l" t="t" r="r" b="b"/>
              <a:pathLst>
                <a:path w="1249" h="1103" extrusionOk="0">
                  <a:moveTo>
                    <a:pt x="625" y="0"/>
                  </a:moveTo>
                  <a:cubicBezTo>
                    <a:pt x="406" y="0"/>
                    <a:pt x="199" y="131"/>
                    <a:pt x="113" y="347"/>
                  </a:cubicBezTo>
                  <a:cubicBezTo>
                    <a:pt x="1" y="630"/>
                    <a:pt x="138" y="950"/>
                    <a:pt x="421" y="1063"/>
                  </a:cubicBezTo>
                  <a:cubicBezTo>
                    <a:pt x="487" y="1090"/>
                    <a:pt x="556" y="1102"/>
                    <a:pt x="624" y="1102"/>
                  </a:cubicBezTo>
                  <a:cubicBezTo>
                    <a:pt x="843" y="1102"/>
                    <a:pt x="1050" y="971"/>
                    <a:pt x="1137" y="756"/>
                  </a:cubicBezTo>
                  <a:cubicBezTo>
                    <a:pt x="1249" y="473"/>
                    <a:pt x="1112" y="153"/>
                    <a:pt x="829" y="40"/>
                  </a:cubicBezTo>
                  <a:cubicBezTo>
                    <a:pt x="762" y="13"/>
                    <a:pt x="693" y="0"/>
                    <a:pt x="6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2" name="Google Shape;5252;p61"/>
            <p:cNvSpPr/>
            <p:nvPr/>
          </p:nvSpPr>
          <p:spPr>
            <a:xfrm>
              <a:off x="998480" y="2862141"/>
              <a:ext cx="43470" cy="35177"/>
            </a:xfrm>
            <a:custGeom>
              <a:avLst/>
              <a:gdLst/>
              <a:ahLst/>
              <a:cxnLst/>
              <a:rect l="l" t="t" r="r" b="b"/>
              <a:pathLst>
                <a:path w="912" h="738" extrusionOk="0">
                  <a:moveTo>
                    <a:pt x="125" y="1"/>
                  </a:moveTo>
                  <a:cubicBezTo>
                    <a:pt x="91" y="1"/>
                    <a:pt x="59" y="22"/>
                    <a:pt x="47" y="55"/>
                  </a:cubicBezTo>
                  <a:cubicBezTo>
                    <a:pt x="46" y="58"/>
                    <a:pt x="1" y="172"/>
                    <a:pt x="1" y="304"/>
                  </a:cubicBezTo>
                  <a:cubicBezTo>
                    <a:pt x="1" y="492"/>
                    <a:pt x="93" y="634"/>
                    <a:pt x="259" y="700"/>
                  </a:cubicBezTo>
                  <a:cubicBezTo>
                    <a:pt x="327" y="726"/>
                    <a:pt x="391" y="737"/>
                    <a:pt x="451" y="737"/>
                  </a:cubicBezTo>
                  <a:cubicBezTo>
                    <a:pt x="663" y="737"/>
                    <a:pt x="821" y="595"/>
                    <a:pt x="885" y="502"/>
                  </a:cubicBezTo>
                  <a:cubicBezTo>
                    <a:pt x="912" y="463"/>
                    <a:pt x="901" y="411"/>
                    <a:pt x="862" y="385"/>
                  </a:cubicBezTo>
                  <a:cubicBezTo>
                    <a:pt x="848" y="374"/>
                    <a:pt x="831" y="369"/>
                    <a:pt x="814" y="369"/>
                  </a:cubicBezTo>
                  <a:cubicBezTo>
                    <a:pt x="787" y="369"/>
                    <a:pt x="760" y="382"/>
                    <a:pt x="744" y="406"/>
                  </a:cubicBezTo>
                  <a:cubicBezTo>
                    <a:pt x="739" y="414"/>
                    <a:pt x="630" y="569"/>
                    <a:pt x="451" y="569"/>
                  </a:cubicBezTo>
                  <a:cubicBezTo>
                    <a:pt x="411" y="569"/>
                    <a:pt x="368" y="561"/>
                    <a:pt x="322" y="543"/>
                  </a:cubicBezTo>
                  <a:cubicBezTo>
                    <a:pt x="79" y="445"/>
                    <a:pt x="200" y="131"/>
                    <a:pt x="205" y="119"/>
                  </a:cubicBezTo>
                  <a:cubicBezTo>
                    <a:pt x="224" y="74"/>
                    <a:pt x="202" y="24"/>
                    <a:pt x="158" y="8"/>
                  </a:cubicBezTo>
                  <a:cubicBezTo>
                    <a:pt x="147" y="3"/>
                    <a:pt x="136" y="1"/>
                    <a:pt x="12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53" name="Google Shape;5253;p61"/>
          <p:cNvGrpSpPr/>
          <p:nvPr/>
        </p:nvGrpSpPr>
        <p:grpSpPr>
          <a:xfrm flipH="1">
            <a:off x="-262328" y="397130"/>
            <a:ext cx="929359" cy="850044"/>
            <a:chOff x="7078965" y="5331432"/>
            <a:chExt cx="404914" cy="370357"/>
          </a:xfrm>
        </p:grpSpPr>
        <p:sp>
          <p:nvSpPr>
            <p:cNvPr id="5254" name="Google Shape;5254;p61"/>
            <p:cNvSpPr/>
            <p:nvPr/>
          </p:nvSpPr>
          <p:spPr>
            <a:xfrm>
              <a:off x="7078965" y="5331432"/>
              <a:ext cx="383417" cy="365495"/>
            </a:xfrm>
            <a:custGeom>
              <a:avLst/>
              <a:gdLst/>
              <a:ahLst/>
              <a:cxnLst/>
              <a:rect l="l" t="t" r="r" b="b"/>
              <a:pathLst>
                <a:path w="8044" h="7668" extrusionOk="0">
                  <a:moveTo>
                    <a:pt x="4210" y="0"/>
                  </a:moveTo>
                  <a:cubicBezTo>
                    <a:pt x="3228" y="0"/>
                    <a:pt x="2247" y="374"/>
                    <a:pt x="1498" y="1123"/>
                  </a:cubicBezTo>
                  <a:cubicBezTo>
                    <a:pt x="1" y="2620"/>
                    <a:pt x="1" y="5048"/>
                    <a:pt x="1498" y="6546"/>
                  </a:cubicBezTo>
                  <a:cubicBezTo>
                    <a:pt x="2217" y="7264"/>
                    <a:pt x="3193" y="7668"/>
                    <a:pt x="4209" y="7668"/>
                  </a:cubicBezTo>
                  <a:cubicBezTo>
                    <a:pt x="5226" y="7668"/>
                    <a:pt x="6201" y="7264"/>
                    <a:pt x="6921" y="6546"/>
                  </a:cubicBezTo>
                  <a:cubicBezTo>
                    <a:pt x="7640" y="5826"/>
                    <a:pt x="8044" y="4851"/>
                    <a:pt x="8044" y="3834"/>
                  </a:cubicBezTo>
                  <a:cubicBezTo>
                    <a:pt x="8044" y="2818"/>
                    <a:pt x="7640" y="1842"/>
                    <a:pt x="6921" y="1123"/>
                  </a:cubicBezTo>
                  <a:cubicBezTo>
                    <a:pt x="6172" y="374"/>
                    <a:pt x="5191" y="0"/>
                    <a:pt x="421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5" name="Google Shape;5255;p61"/>
            <p:cNvSpPr/>
            <p:nvPr/>
          </p:nvSpPr>
          <p:spPr>
            <a:xfrm>
              <a:off x="7099032" y="5460747"/>
              <a:ext cx="145235" cy="229459"/>
            </a:xfrm>
            <a:custGeom>
              <a:avLst/>
              <a:gdLst/>
              <a:ahLst/>
              <a:cxnLst/>
              <a:rect l="l" t="t" r="r" b="b"/>
              <a:pathLst>
                <a:path w="3047" h="4814" extrusionOk="0">
                  <a:moveTo>
                    <a:pt x="124" y="0"/>
                  </a:moveTo>
                  <a:cubicBezTo>
                    <a:pt x="69" y="179"/>
                    <a:pt x="28" y="360"/>
                    <a:pt x="1" y="542"/>
                  </a:cubicBezTo>
                  <a:cubicBezTo>
                    <a:pt x="28" y="543"/>
                    <a:pt x="54" y="544"/>
                    <a:pt x="82" y="548"/>
                  </a:cubicBezTo>
                  <a:cubicBezTo>
                    <a:pt x="618" y="595"/>
                    <a:pt x="1115" y="833"/>
                    <a:pt x="1449" y="1260"/>
                  </a:cubicBezTo>
                  <a:cubicBezTo>
                    <a:pt x="1771" y="1674"/>
                    <a:pt x="1925" y="2196"/>
                    <a:pt x="1970" y="2712"/>
                  </a:cubicBezTo>
                  <a:cubicBezTo>
                    <a:pt x="2017" y="3259"/>
                    <a:pt x="1948" y="3820"/>
                    <a:pt x="1771" y="4338"/>
                  </a:cubicBezTo>
                  <a:cubicBezTo>
                    <a:pt x="1768" y="4350"/>
                    <a:pt x="1763" y="4361"/>
                    <a:pt x="1758" y="4374"/>
                  </a:cubicBezTo>
                  <a:lnTo>
                    <a:pt x="1770" y="4381"/>
                  </a:lnTo>
                  <a:cubicBezTo>
                    <a:pt x="2083" y="4575"/>
                    <a:pt x="2414" y="4717"/>
                    <a:pt x="2752" y="4813"/>
                  </a:cubicBezTo>
                  <a:cubicBezTo>
                    <a:pt x="2818" y="4622"/>
                    <a:pt x="2880" y="4431"/>
                    <a:pt x="2930" y="4238"/>
                  </a:cubicBezTo>
                  <a:cubicBezTo>
                    <a:pt x="2973" y="4067"/>
                    <a:pt x="3008" y="3893"/>
                    <a:pt x="3027" y="3717"/>
                  </a:cubicBezTo>
                  <a:cubicBezTo>
                    <a:pt x="3046" y="3555"/>
                    <a:pt x="3036" y="3388"/>
                    <a:pt x="3022" y="3225"/>
                  </a:cubicBezTo>
                  <a:cubicBezTo>
                    <a:pt x="2993" y="2877"/>
                    <a:pt x="2917" y="2529"/>
                    <a:pt x="2806" y="2198"/>
                  </a:cubicBezTo>
                  <a:cubicBezTo>
                    <a:pt x="2590" y="1550"/>
                    <a:pt x="2224" y="937"/>
                    <a:pt x="1656" y="540"/>
                  </a:cubicBezTo>
                  <a:cubicBezTo>
                    <a:pt x="1205" y="224"/>
                    <a:pt x="670" y="50"/>
                    <a:pt x="1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6" name="Google Shape;5256;p61"/>
            <p:cNvSpPr/>
            <p:nvPr/>
          </p:nvSpPr>
          <p:spPr>
            <a:xfrm>
              <a:off x="7192408" y="5331623"/>
              <a:ext cx="158629" cy="80506"/>
            </a:xfrm>
            <a:custGeom>
              <a:avLst/>
              <a:gdLst/>
              <a:ahLst/>
              <a:cxnLst/>
              <a:rect l="l" t="t" r="r" b="b"/>
              <a:pathLst>
                <a:path w="3328" h="1689" extrusionOk="0">
                  <a:moveTo>
                    <a:pt x="1955" y="1"/>
                  </a:moveTo>
                  <a:cubicBezTo>
                    <a:pt x="1867" y="400"/>
                    <a:pt x="1599" y="826"/>
                    <a:pt x="1183" y="919"/>
                  </a:cubicBezTo>
                  <a:cubicBezTo>
                    <a:pt x="1134" y="930"/>
                    <a:pt x="1086" y="935"/>
                    <a:pt x="1041" y="935"/>
                  </a:cubicBezTo>
                  <a:cubicBezTo>
                    <a:pt x="694" y="935"/>
                    <a:pt x="462" y="633"/>
                    <a:pt x="319" y="310"/>
                  </a:cubicBezTo>
                  <a:cubicBezTo>
                    <a:pt x="210" y="355"/>
                    <a:pt x="104" y="407"/>
                    <a:pt x="0" y="464"/>
                  </a:cubicBezTo>
                  <a:cubicBezTo>
                    <a:pt x="147" y="762"/>
                    <a:pt x="343" y="1039"/>
                    <a:pt x="586" y="1264"/>
                  </a:cubicBezTo>
                  <a:cubicBezTo>
                    <a:pt x="860" y="1517"/>
                    <a:pt x="1209" y="1689"/>
                    <a:pt x="1582" y="1689"/>
                  </a:cubicBezTo>
                  <a:cubicBezTo>
                    <a:pt x="1635" y="1689"/>
                    <a:pt x="1689" y="1685"/>
                    <a:pt x="1743" y="1678"/>
                  </a:cubicBezTo>
                  <a:cubicBezTo>
                    <a:pt x="2136" y="1624"/>
                    <a:pt x="2473" y="1421"/>
                    <a:pt x="2746" y="1142"/>
                  </a:cubicBezTo>
                  <a:cubicBezTo>
                    <a:pt x="2984" y="898"/>
                    <a:pt x="3175" y="608"/>
                    <a:pt x="3327" y="302"/>
                  </a:cubicBezTo>
                  <a:cubicBezTo>
                    <a:pt x="2884" y="114"/>
                    <a:pt x="2418" y="14"/>
                    <a:pt x="19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7" name="Google Shape;5257;p61"/>
            <p:cNvSpPr/>
            <p:nvPr/>
          </p:nvSpPr>
          <p:spPr>
            <a:xfrm>
              <a:off x="7146316" y="5364655"/>
              <a:ext cx="288612" cy="120020"/>
            </a:xfrm>
            <a:custGeom>
              <a:avLst/>
              <a:gdLst/>
              <a:ahLst/>
              <a:cxnLst/>
              <a:rect l="l" t="t" r="r" b="b"/>
              <a:pathLst>
                <a:path w="6055" h="2518" extrusionOk="0">
                  <a:moveTo>
                    <a:pt x="594" y="1"/>
                  </a:moveTo>
                  <a:cubicBezTo>
                    <a:pt x="381" y="149"/>
                    <a:pt x="182" y="321"/>
                    <a:pt x="0" y="515"/>
                  </a:cubicBezTo>
                  <a:cubicBezTo>
                    <a:pt x="368" y="1099"/>
                    <a:pt x="862" y="1616"/>
                    <a:pt x="1431" y="1993"/>
                  </a:cubicBezTo>
                  <a:cubicBezTo>
                    <a:pt x="1747" y="2202"/>
                    <a:pt x="2092" y="2365"/>
                    <a:pt x="2463" y="2448"/>
                  </a:cubicBezTo>
                  <a:cubicBezTo>
                    <a:pt x="2669" y="2495"/>
                    <a:pt x="2880" y="2517"/>
                    <a:pt x="3091" y="2517"/>
                  </a:cubicBezTo>
                  <a:cubicBezTo>
                    <a:pt x="3195" y="2517"/>
                    <a:pt x="3299" y="2512"/>
                    <a:pt x="3402" y="2501"/>
                  </a:cubicBezTo>
                  <a:cubicBezTo>
                    <a:pt x="4034" y="2433"/>
                    <a:pt x="4625" y="2168"/>
                    <a:pt x="5151" y="1823"/>
                  </a:cubicBezTo>
                  <a:cubicBezTo>
                    <a:pt x="5472" y="1614"/>
                    <a:pt x="5771" y="1373"/>
                    <a:pt x="6054" y="1115"/>
                  </a:cubicBezTo>
                  <a:cubicBezTo>
                    <a:pt x="5853" y="788"/>
                    <a:pt x="5600" y="490"/>
                    <a:pt x="5299" y="231"/>
                  </a:cubicBezTo>
                  <a:cubicBezTo>
                    <a:pt x="5274" y="260"/>
                    <a:pt x="5250" y="289"/>
                    <a:pt x="5226" y="316"/>
                  </a:cubicBezTo>
                  <a:cubicBezTo>
                    <a:pt x="4893" y="692"/>
                    <a:pt x="4507" y="1026"/>
                    <a:pt x="4080" y="1289"/>
                  </a:cubicBezTo>
                  <a:cubicBezTo>
                    <a:pt x="3705" y="1521"/>
                    <a:pt x="3280" y="1712"/>
                    <a:pt x="2835" y="1739"/>
                  </a:cubicBezTo>
                  <a:cubicBezTo>
                    <a:pt x="2803" y="1740"/>
                    <a:pt x="2772" y="1741"/>
                    <a:pt x="2740" y="1741"/>
                  </a:cubicBezTo>
                  <a:cubicBezTo>
                    <a:pt x="2185" y="1741"/>
                    <a:pt x="1695" y="1448"/>
                    <a:pt x="1319" y="1049"/>
                  </a:cubicBezTo>
                  <a:cubicBezTo>
                    <a:pt x="1028" y="738"/>
                    <a:pt x="796" y="377"/>
                    <a:pt x="5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8" name="Google Shape;5258;p61"/>
            <p:cNvSpPr/>
            <p:nvPr/>
          </p:nvSpPr>
          <p:spPr>
            <a:xfrm>
              <a:off x="7277442" y="5449260"/>
              <a:ext cx="179983" cy="247667"/>
            </a:xfrm>
            <a:custGeom>
              <a:avLst/>
              <a:gdLst/>
              <a:ahLst/>
              <a:cxnLst/>
              <a:rect l="l" t="t" r="r" b="b"/>
              <a:pathLst>
                <a:path w="3776" h="5196" extrusionOk="0">
                  <a:moveTo>
                    <a:pt x="3628" y="0"/>
                  </a:moveTo>
                  <a:cubicBezTo>
                    <a:pt x="3178" y="211"/>
                    <a:pt x="2739" y="449"/>
                    <a:pt x="2346" y="755"/>
                  </a:cubicBezTo>
                  <a:cubicBezTo>
                    <a:pt x="1873" y="1125"/>
                    <a:pt x="1497" y="1586"/>
                    <a:pt x="1165" y="2085"/>
                  </a:cubicBezTo>
                  <a:cubicBezTo>
                    <a:pt x="816" y="2610"/>
                    <a:pt x="528" y="3175"/>
                    <a:pt x="324" y="3770"/>
                  </a:cubicBezTo>
                  <a:cubicBezTo>
                    <a:pt x="166" y="4234"/>
                    <a:pt x="58" y="4711"/>
                    <a:pt x="0" y="5196"/>
                  </a:cubicBezTo>
                  <a:cubicBezTo>
                    <a:pt x="9" y="5196"/>
                    <a:pt x="17" y="5196"/>
                    <a:pt x="26" y="5196"/>
                  </a:cubicBezTo>
                  <a:cubicBezTo>
                    <a:pt x="188" y="5196"/>
                    <a:pt x="348" y="5186"/>
                    <a:pt x="507" y="5168"/>
                  </a:cubicBezTo>
                  <a:cubicBezTo>
                    <a:pt x="694" y="4346"/>
                    <a:pt x="1051" y="3563"/>
                    <a:pt x="1469" y="2835"/>
                  </a:cubicBezTo>
                  <a:cubicBezTo>
                    <a:pt x="1592" y="2622"/>
                    <a:pt x="1721" y="2411"/>
                    <a:pt x="1856" y="2204"/>
                  </a:cubicBezTo>
                  <a:cubicBezTo>
                    <a:pt x="1912" y="2119"/>
                    <a:pt x="1968" y="2037"/>
                    <a:pt x="2037" y="1962"/>
                  </a:cubicBezTo>
                  <a:cubicBezTo>
                    <a:pt x="2173" y="1814"/>
                    <a:pt x="2322" y="1678"/>
                    <a:pt x="2471" y="1544"/>
                  </a:cubicBezTo>
                  <a:cubicBezTo>
                    <a:pt x="2890" y="1171"/>
                    <a:pt x="3328" y="820"/>
                    <a:pt x="3775" y="482"/>
                  </a:cubicBezTo>
                  <a:cubicBezTo>
                    <a:pt x="3738" y="318"/>
                    <a:pt x="3688" y="157"/>
                    <a:pt x="362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9" name="Google Shape;5259;p61"/>
            <p:cNvSpPr/>
            <p:nvPr/>
          </p:nvSpPr>
          <p:spPr>
            <a:xfrm>
              <a:off x="7347605" y="5514132"/>
              <a:ext cx="114777" cy="169687"/>
            </a:xfrm>
            <a:custGeom>
              <a:avLst/>
              <a:gdLst/>
              <a:ahLst/>
              <a:cxnLst/>
              <a:rect l="l" t="t" r="r" b="b"/>
              <a:pathLst>
                <a:path w="2408" h="3560" extrusionOk="0">
                  <a:moveTo>
                    <a:pt x="2408" y="0"/>
                  </a:moveTo>
                  <a:cubicBezTo>
                    <a:pt x="1766" y="422"/>
                    <a:pt x="1180" y="940"/>
                    <a:pt x="737" y="1568"/>
                  </a:cubicBezTo>
                  <a:cubicBezTo>
                    <a:pt x="479" y="1936"/>
                    <a:pt x="271" y="2341"/>
                    <a:pt x="142" y="2773"/>
                  </a:cubicBezTo>
                  <a:cubicBezTo>
                    <a:pt x="66" y="3030"/>
                    <a:pt x="19" y="3294"/>
                    <a:pt x="0" y="3559"/>
                  </a:cubicBezTo>
                  <a:cubicBezTo>
                    <a:pt x="180" y="3487"/>
                    <a:pt x="354" y="3403"/>
                    <a:pt x="522" y="3304"/>
                  </a:cubicBezTo>
                  <a:cubicBezTo>
                    <a:pt x="522" y="3214"/>
                    <a:pt x="527" y="3124"/>
                    <a:pt x="538" y="3035"/>
                  </a:cubicBezTo>
                  <a:cubicBezTo>
                    <a:pt x="614" y="2464"/>
                    <a:pt x="909" y="1947"/>
                    <a:pt x="1282" y="1518"/>
                  </a:cubicBezTo>
                  <a:cubicBezTo>
                    <a:pt x="1586" y="1168"/>
                    <a:pt x="1954" y="867"/>
                    <a:pt x="2358" y="632"/>
                  </a:cubicBezTo>
                  <a:cubicBezTo>
                    <a:pt x="2392" y="422"/>
                    <a:pt x="2408" y="211"/>
                    <a:pt x="24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0" name="Google Shape;5260;p61"/>
            <p:cNvSpPr/>
            <p:nvPr/>
          </p:nvSpPr>
          <p:spPr>
            <a:xfrm>
              <a:off x="7096840" y="5502835"/>
              <a:ext cx="70354" cy="135512"/>
            </a:xfrm>
            <a:custGeom>
              <a:avLst/>
              <a:gdLst/>
              <a:ahLst/>
              <a:cxnLst/>
              <a:rect l="l" t="t" r="r" b="b"/>
              <a:pathLst>
                <a:path w="1476" h="2843" extrusionOk="0">
                  <a:moveTo>
                    <a:pt x="11" y="1"/>
                  </a:moveTo>
                  <a:lnTo>
                    <a:pt x="11" y="1"/>
                  </a:lnTo>
                  <a:cubicBezTo>
                    <a:pt x="1" y="164"/>
                    <a:pt x="1" y="326"/>
                    <a:pt x="12" y="488"/>
                  </a:cubicBezTo>
                  <a:cubicBezTo>
                    <a:pt x="53" y="481"/>
                    <a:pt x="94" y="477"/>
                    <a:pt x="136" y="477"/>
                  </a:cubicBezTo>
                  <a:cubicBezTo>
                    <a:pt x="271" y="477"/>
                    <a:pt x="407" y="518"/>
                    <a:pt x="529" y="599"/>
                  </a:cubicBezTo>
                  <a:cubicBezTo>
                    <a:pt x="739" y="739"/>
                    <a:pt x="893" y="961"/>
                    <a:pt x="950" y="1205"/>
                  </a:cubicBezTo>
                  <a:cubicBezTo>
                    <a:pt x="1011" y="1470"/>
                    <a:pt x="950" y="1737"/>
                    <a:pt x="837" y="1978"/>
                  </a:cubicBezTo>
                  <a:cubicBezTo>
                    <a:pt x="779" y="2105"/>
                    <a:pt x="707" y="2222"/>
                    <a:pt x="631" y="2336"/>
                  </a:cubicBezTo>
                  <a:cubicBezTo>
                    <a:pt x="744" y="2515"/>
                    <a:pt x="877" y="2685"/>
                    <a:pt x="1024" y="2843"/>
                  </a:cubicBezTo>
                  <a:cubicBezTo>
                    <a:pt x="1077" y="2740"/>
                    <a:pt x="1130" y="2635"/>
                    <a:pt x="1177" y="2530"/>
                  </a:cubicBezTo>
                  <a:cubicBezTo>
                    <a:pt x="1252" y="2360"/>
                    <a:pt x="1307" y="2179"/>
                    <a:pt x="1355" y="2000"/>
                  </a:cubicBezTo>
                  <a:cubicBezTo>
                    <a:pt x="1424" y="1748"/>
                    <a:pt x="1476" y="1481"/>
                    <a:pt x="1445" y="1217"/>
                  </a:cubicBezTo>
                  <a:cubicBezTo>
                    <a:pt x="1416" y="953"/>
                    <a:pt x="1294" y="694"/>
                    <a:pt x="1111" y="500"/>
                  </a:cubicBezTo>
                  <a:cubicBezTo>
                    <a:pt x="828" y="198"/>
                    <a:pt x="423" y="48"/>
                    <a:pt x="1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1" name="Google Shape;5261;p61"/>
            <p:cNvSpPr/>
            <p:nvPr/>
          </p:nvSpPr>
          <p:spPr>
            <a:xfrm>
              <a:off x="7090548" y="5331432"/>
              <a:ext cx="173739" cy="370357"/>
            </a:xfrm>
            <a:custGeom>
              <a:avLst/>
              <a:gdLst/>
              <a:ahLst/>
              <a:cxnLst/>
              <a:rect l="l" t="t" r="r" b="b"/>
              <a:pathLst>
                <a:path w="3645" h="7770" extrusionOk="0">
                  <a:moveTo>
                    <a:pt x="3303" y="0"/>
                  </a:moveTo>
                  <a:cubicBezTo>
                    <a:pt x="3302" y="0"/>
                    <a:pt x="3301" y="0"/>
                    <a:pt x="3299" y="1"/>
                  </a:cubicBezTo>
                  <a:cubicBezTo>
                    <a:pt x="1384" y="298"/>
                    <a:pt x="1" y="2094"/>
                    <a:pt x="78" y="4005"/>
                  </a:cubicBezTo>
                  <a:cubicBezTo>
                    <a:pt x="158" y="5942"/>
                    <a:pt x="1665" y="7576"/>
                    <a:pt x="3605" y="7769"/>
                  </a:cubicBezTo>
                  <a:cubicBezTo>
                    <a:pt x="3606" y="7769"/>
                    <a:pt x="3607" y="7769"/>
                    <a:pt x="3608" y="7769"/>
                  </a:cubicBezTo>
                  <a:cubicBezTo>
                    <a:pt x="3637" y="7769"/>
                    <a:pt x="3644" y="7720"/>
                    <a:pt x="3614" y="7715"/>
                  </a:cubicBezTo>
                  <a:cubicBezTo>
                    <a:pt x="1733" y="7408"/>
                    <a:pt x="245" y="5890"/>
                    <a:pt x="203" y="3944"/>
                  </a:cubicBezTo>
                  <a:cubicBezTo>
                    <a:pt x="161" y="2027"/>
                    <a:pt x="1504" y="507"/>
                    <a:pt x="3305" y="22"/>
                  </a:cubicBezTo>
                  <a:cubicBezTo>
                    <a:pt x="3317" y="18"/>
                    <a:pt x="3315" y="0"/>
                    <a:pt x="33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2" name="Google Shape;5262;p61"/>
            <p:cNvSpPr/>
            <p:nvPr/>
          </p:nvSpPr>
          <p:spPr>
            <a:xfrm>
              <a:off x="7370866" y="5355312"/>
              <a:ext cx="113014" cy="211537"/>
            </a:xfrm>
            <a:custGeom>
              <a:avLst/>
              <a:gdLst/>
              <a:ahLst/>
              <a:cxnLst/>
              <a:rect l="l" t="t" r="r" b="b"/>
              <a:pathLst>
                <a:path w="2371" h="4438" extrusionOk="0">
                  <a:moveTo>
                    <a:pt x="26" y="1"/>
                  </a:moveTo>
                  <a:cubicBezTo>
                    <a:pt x="10" y="1"/>
                    <a:pt x="1" y="22"/>
                    <a:pt x="17" y="34"/>
                  </a:cubicBezTo>
                  <a:cubicBezTo>
                    <a:pt x="744" y="572"/>
                    <a:pt x="1326" y="1202"/>
                    <a:pt x="1647" y="2063"/>
                  </a:cubicBezTo>
                  <a:cubicBezTo>
                    <a:pt x="1935" y="2839"/>
                    <a:pt x="1934" y="3604"/>
                    <a:pt x="1814" y="4411"/>
                  </a:cubicBezTo>
                  <a:cubicBezTo>
                    <a:pt x="1812" y="4428"/>
                    <a:pt x="1825" y="4438"/>
                    <a:pt x="1839" y="4438"/>
                  </a:cubicBezTo>
                  <a:cubicBezTo>
                    <a:pt x="1850" y="4438"/>
                    <a:pt x="1861" y="4432"/>
                    <a:pt x="1866" y="4420"/>
                  </a:cubicBezTo>
                  <a:cubicBezTo>
                    <a:pt x="2370" y="2783"/>
                    <a:pt x="1533" y="812"/>
                    <a:pt x="35" y="3"/>
                  </a:cubicBezTo>
                  <a:cubicBezTo>
                    <a:pt x="31" y="2"/>
                    <a:pt x="28" y="1"/>
                    <a:pt x="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3" name="Google Shape;5263;p61"/>
            <p:cNvSpPr/>
            <p:nvPr/>
          </p:nvSpPr>
          <p:spPr>
            <a:xfrm>
              <a:off x="7181350" y="5521711"/>
              <a:ext cx="35272" cy="30935"/>
            </a:xfrm>
            <a:custGeom>
              <a:avLst/>
              <a:gdLst/>
              <a:ahLst/>
              <a:cxnLst/>
              <a:rect l="l" t="t" r="r" b="b"/>
              <a:pathLst>
                <a:path w="740" h="649" extrusionOk="0">
                  <a:moveTo>
                    <a:pt x="370" y="1"/>
                  </a:moveTo>
                  <a:cubicBezTo>
                    <a:pt x="262" y="1"/>
                    <a:pt x="156" y="55"/>
                    <a:pt x="94" y="154"/>
                  </a:cubicBezTo>
                  <a:cubicBezTo>
                    <a:pt x="0" y="306"/>
                    <a:pt x="47" y="506"/>
                    <a:pt x="199" y="600"/>
                  </a:cubicBezTo>
                  <a:cubicBezTo>
                    <a:pt x="252" y="633"/>
                    <a:pt x="311" y="648"/>
                    <a:pt x="369" y="648"/>
                  </a:cubicBezTo>
                  <a:cubicBezTo>
                    <a:pt x="478" y="648"/>
                    <a:pt x="584" y="594"/>
                    <a:pt x="645" y="495"/>
                  </a:cubicBezTo>
                  <a:cubicBezTo>
                    <a:pt x="739" y="344"/>
                    <a:pt x="692" y="144"/>
                    <a:pt x="540" y="49"/>
                  </a:cubicBezTo>
                  <a:cubicBezTo>
                    <a:pt x="487" y="17"/>
                    <a:pt x="428" y="1"/>
                    <a:pt x="3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4" name="Google Shape;5264;p61"/>
            <p:cNvSpPr/>
            <p:nvPr/>
          </p:nvSpPr>
          <p:spPr>
            <a:xfrm>
              <a:off x="7120243" y="5544924"/>
              <a:ext cx="59629" cy="52289"/>
            </a:xfrm>
            <a:custGeom>
              <a:avLst/>
              <a:gdLst/>
              <a:ahLst/>
              <a:cxnLst/>
              <a:rect l="l" t="t" r="r" b="b"/>
              <a:pathLst>
                <a:path w="1251" h="1097" extrusionOk="0">
                  <a:moveTo>
                    <a:pt x="626" y="1"/>
                  </a:moveTo>
                  <a:cubicBezTo>
                    <a:pt x="443" y="1"/>
                    <a:pt x="264" y="93"/>
                    <a:pt x="161" y="260"/>
                  </a:cubicBezTo>
                  <a:cubicBezTo>
                    <a:pt x="1" y="517"/>
                    <a:pt x="80" y="855"/>
                    <a:pt x="337" y="1014"/>
                  </a:cubicBezTo>
                  <a:cubicBezTo>
                    <a:pt x="426" y="1070"/>
                    <a:pt x="526" y="1097"/>
                    <a:pt x="625" y="1097"/>
                  </a:cubicBezTo>
                  <a:cubicBezTo>
                    <a:pt x="808" y="1097"/>
                    <a:pt x="987" y="1005"/>
                    <a:pt x="1091" y="836"/>
                  </a:cubicBezTo>
                  <a:cubicBezTo>
                    <a:pt x="1251" y="579"/>
                    <a:pt x="1171" y="242"/>
                    <a:pt x="915" y="83"/>
                  </a:cubicBezTo>
                  <a:cubicBezTo>
                    <a:pt x="824" y="27"/>
                    <a:pt x="725" y="1"/>
                    <a:pt x="62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5" name="Google Shape;5265;p61"/>
            <p:cNvSpPr/>
            <p:nvPr/>
          </p:nvSpPr>
          <p:spPr>
            <a:xfrm>
              <a:off x="7270150" y="5576716"/>
              <a:ext cx="35272" cy="30982"/>
            </a:xfrm>
            <a:custGeom>
              <a:avLst/>
              <a:gdLst/>
              <a:ahLst/>
              <a:cxnLst/>
              <a:rect l="l" t="t" r="r" b="b"/>
              <a:pathLst>
                <a:path w="740" h="650" extrusionOk="0">
                  <a:moveTo>
                    <a:pt x="371" y="1"/>
                  </a:moveTo>
                  <a:cubicBezTo>
                    <a:pt x="262" y="1"/>
                    <a:pt x="156" y="55"/>
                    <a:pt x="95" y="154"/>
                  </a:cubicBezTo>
                  <a:cubicBezTo>
                    <a:pt x="0" y="306"/>
                    <a:pt x="48" y="507"/>
                    <a:pt x="199" y="601"/>
                  </a:cubicBezTo>
                  <a:cubicBezTo>
                    <a:pt x="252" y="634"/>
                    <a:pt x="311" y="649"/>
                    <a:pt x="369" y="649"/>
                  </a:cubicBezTo>
                  <a:cubicBezTo>
                    <a:pt x="478" y="649"/>
                    <a:pt x="584" y="595"/>
                    <a:pt x="645" y="496"/>
                  </a:cubicBezTo>
                  <a:cubicBezTo>
                    <a:pt x="740" y="344"/>
                    <a:pt x="692" y="143"/>
                    <a:pt x="541" y="49"/>
                  </a:cubicBezTo>
                  <a:cubicBezTo>
                    <a:pt x="488" y="16"/>
                    <a:pt x="429" y="1"/>
                    <a:pt x="37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6" name="Google Shape;5266;p61"/>
            <p:cNvSpPr/>
            <p:nvPr/>
          </p:nvSpPr>
          <p:spPr>
            <a:xfrm>
              <a:off x="7249368" y="5625001"/>
              <a:ext cx="59581" cy="52289"/>
            </a:xfrm>
            <a:custGeom>
              <a:avLst/>
              <a:gdLst/>
              <a:ahLst/>
              <a:cxnLst/>
              <a:rect l="l" t="t" r="r" b="b"/>
              <a:pathLst>
                <a:path w="1250" h="1097" extrusionOk="0">
                  <a:moveTo>
                    <a:pt x="625" y="1"/>
                  </a:moveTo>
                  <a:cubicBezTo>
                    <a:pt x="442" y="1"/>
                    <a:pt x="263" y="92"/>
                    <a:pt x="159" y="260"/>
                  </a:cubicBezTo>
                  <a:cubicBezTo>
                    <a:pt x="1" y="516"/>
                    <a:pt x="80" y="854"/>
                    <a:pt x="336" y="1014"/>
                  </a:cubicBezTo>
                  <a:cubicBezTo>
                    <a:pt x="426" y="1070"/>
                    <a:pt x="526" y="1097"/>
                    <a:pt x="625" y="1097"/>
                  </a:cubicBezTo>
                  <a:cubicBezTo>
                    <a:pt x="808" y="1097"/>
                    <a:pt x="987" y="1005"/>
                    <a:pt x="1091" y="837"/>
                  </a:cubicBezTo>
                  <a:cubicBezTo>
                    <a:pt x="1250" y="580"/>
                    <a:pt x="1171" y="243"/>
                    <a:pt x="914" y="83"/>
                  </a:cubicBezTo>
                  <a:cubicBezTo>
                    <a:pt x="824" y="27"/>
                    <a:pt x="724" y="1"/>
                    <a:pt x="62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7" name="Google Shape;5267;p61"/>
            <p:cNvSpPr/>
            <p:nvPr/>
          </p:nvSpPr>
          <p:spPr>
            <a:xfrm>
              <a:off x="7199510" y="5571378"/>
              <a:ext cx="33937" cy="26549"/>
            </a:xfrm>
            <a:custGeom>
              <a:avLst/>
              <a:gdLst/>
              <a:ahLst/>
              <a:cxnLst/>
              <a:rect l="l" t="t" r="r" b="b"/>
              <a:pathLst>
                <a:path w="712" h="557" extrusionOk="0">
                  <a:moveTo>
                    <a:pt x="112" y="0"/>
                  </a:moveTo>
                  <a:cubicBezTo>
                    <a:pt x="86" y="0"/>
                    <a:pt x="62" y="16"/>
                    <a:pt x="52" y="42"/>
                  </a:cubicBezTo>
                  <a:cubicBezTo>
                    <a:pt x="14" y="146"/>
                    <a:pt x="0" y="377"/>
                    <a:pt x="211" y="508"/>
                  </a:cubicBezTo>
                  <a:cubicBezTo>
                    <a:pt x="265" y="542"/>
                    <a:pt x="319" y="557"/>
                    <a:pt x="370" y="557"/>
                  </a:cubicBezTo>
                  <a:cubicBezTo>
                    <a:pt x="518" y="557"/>
                    <a:pt x="639" y="435"/>
                    <a:pt x="693" y="348"/>
                  </a:cubicBezTo>
                  <a:cubicBezTo>
                    <a:pt x="712" y="318"/>
                    <a:pt x="703" y="279"/>
                    <a:pt x="672" y="261"/>
                  </a:cubicBezTo>
                  <a:cubicBezTo>
                    <a:pt x="662" y="254"/>
                    <a:pt x="650" y="252"/>
                    <a:pt x="639" y="252"/>
                  </a:cubicBezTo>
                  <a:cubicBezTo>
                    <a:pt x="618" y="252"/>
                    <a:pt x="597" y="262"/>
                    <a:pt x="584" y="281"/>
                  </a:cubicBezTo>
                  <a:cubicBezTo>
                    <a:pt x="579" y="289"/>
                    <a:pt x="492" y="428"/>
                    <a:pt x="372" y="428"/>
                  </a:cubicBezTo>
                  <a:cubicBezTo>
                    <a:pt x="342" y="428"/>
                    <a:pt x="311" y="420"/>
                    <a:pt x="279" y="400"/>
                  </a:cubicBezTo>
                  <a:cubicBezTo>
                    <a:pt x="103" y="291"/>
                    <a:pt x="170" y="93"/>
                    <a:pt x="173" y="86"/>
                  </a:cubicBezTo>
                  <a:cubicBezTo>
                    <a:pt x="183" y="53"/>
                    <a:pt x="166" y="16"/>
                    <a:pt x="133" y="4"/>
                  </a:cubicBezTo>
                  <a:cubicBezTo>
                    <a:pt x="126" y="2"/>
                    <a:pt x="119" y="0"/>
                    <a:pt x="11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8" name="Google Shape;5268;p61"/>
            <p:cNvSpPr/>
            <p:nvPr/>
          </p:nvSpPr>
          <p:spPr>
            <a:xfrm>
              <a:off x="7222961" y="5586011"/>
              <a:ext cx="33842" cy="26454"/>
            </a:xfrm>
            <a:custGeom>
              <a:avLst/>
              <a:gdLst/>
              <a:ahLst/>
              <a:cxnLst/>
              <a:rect l="l" t="t" r="r" b="b"/>
              <a:pathLst>
                <a:path w="710" h="555" extrusionOk="0">
                  <a:moveTo>
                    <a:pt x="112" y="0"/>
                  </a:moveTo>
                  <a:cubicBezTo>
                    <a:pt x="86" y="0"/>
                    <a:pt x="62" y="16"/>
                    <a:pt x="53" y="41"/>
                  </a:cubicBezTo>
                  <a:cubicBezTo>
                    <a:pt x="14" y="145"/>
                    <a:pt x="0" y="375"/>
                    <a:pt x="211" y="506"/>
                  </a:cubicBezTo>
                  <a:cubicBezTo>
                    <a:pt x="262" y="539"/>
                    <a:pt x="316" y="554"/>
                    <a:pt x="370" y="554"/>
                  </a:cubicBezTo>
                  <a:cubicBezTo>
                    <a:pt x="435" y="554"/>
                    <a:pt x="500" y="532"/>
                    <a:pt x="562" y="487"/>
                  </a:cubicBezTo>
                  <a:cubicBezTo>
                    <a:pt x="642" y="429"/>
                    <a:pt x="689" y="351"/>
                    <a:pt x="692" y="349"/>
                  </a:cubicBezTo>
                  <a:cubicBezTo>
                    <a:pt x="710" y="319"/>
                    <a:pt x="702" y="280"/>
                    <a:pt x="671" y="261"/>
                  </a:cubicBezTo>
                  <a:cubicBezTo>
                    <a:pt x="660" y="254"/>
                    <a:pt x="648" y="251"/>
                    <a:pt x="637" y="251"/>
                  </a:cubicBezTo>
                  <a:cubicBezTo>
                    <a:pt x="616" y="251"/>
                    <a:pt x="595" y="262"/>
                    <a:pt x="583" y="281"/>
                  </a:cubicBezTo>
                  <a:cubicBezTo>
                    <a:pt x="579" y="289"/>
                    <a:pt x="490" y="427"/>
                    <a:pt x="370" y="427"/>
                  </a:cubicBezTo>
                  <a:cubicBezTo>
                    <a:pt x="341" y="427"/>
                    <a:pt x="310" y="418"/>
                    <a:pt x="278" y="398"/>
                  </a:cubicBezTo>
                  <a:cubicBezTo>
                    <a:pt x="103" y="292"/>
                    <a:pt x="168" y="95"/>
                    <a:pt x="171" y="84"/>
                  </a:cubicBezTo>
                  <a:cubicBezTo>
                    <a:pt x="183" y="52"/>
                    <a:pt x="166" y="15"/>
                    <a:pt x="133" y="4"/>
                  </a:cubicBezTo>
                  <a:cubicBezTo>
                    <a:pt x="126" y="1"/>
                    <a:pt x="119" y="0"/>
                    <a:pt x="11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69" name="Google Shape;5269;p61"/>
          <p:cNvGrpSpPr/>
          <p:nvPr/>
        </p:nvGrpSpPr>
        <p:grpSpPr>
          <a:xfrm flipH="1">
            <a:off x="5868484" y="397125"/>
            <a:ext cx="581028" cy="581052"/>
            <a:chOff x="2787299" y="187324"/>
            <a:chExt cx="1165552" cy="1165600"/>
          </a:xfrm>
        </p:grpSpPr>
        <p:sp>
          <p:nvSpPr>
            <p:cNvPr id="5270" name="Google Shape;5270;p61"/>
            <p:cNvSpPr/>
            <p:nvPr/>
          </p:nvSpPr>
          <p:spPr>
            <a:xfrm>
              <a:off x="2787299" y="187324"/>
              <a:ext cx="1165552" cy="1165600"/>
            </a:xfrm>
            <a:custGeom>
              <a:avLst/>
              <a:gdLst/>
              <a:ahLst/>
              <a:cxnLst/>
              <a:rect l="l" t="t" r="r" b="b"/>
              <a:pathLst>
                <a:path w="24453" h="24454" extrusionOk="0">
                  <a:moveTo>
                    <a:pt x="12226" y="1"/>
                  </a:moveTo>
                  <a:cubicBezTo>
                    <a:pt x="8983" y="1"/>
                    <a:pt x="5874" y="1289"/>
                    <a:pt x="3582" y="3582"/>
                  </a:cubicBezTo>
                  <a:cubicBezTo>
                    <a:pt x="1288" y="5875"/>
                    <a:pt x="0" y="8985"/>
                    <a:pt x="0" y="12227"/>
                  </a:cubicBezTo>
                  <a:cubicBezTo>
                    <a:pt x="0" y="15469"/>
                    <a:pt x="1288" y="18579"/>
                    <a:pt x="3582" y="20872"/>
                  </a:cubicBezTo>
                  <a:cubicBezTo>
                    <a:pt x="5874" y="23164"/>
                    <a:pt x="8983" y="24453"/>
                    <a:pt x="12226" y="24453"/>
                  </a:cubicBezTo>
                  <a:cubicBezTo>
                    <a:pt x="15469" y="24453"/>
                    <a:pt x="18579" y="23164"/>
                    <a:pt x="20871" y="20872"/>
                  </a:cubicBezTo>
                  <a:cubicBezTo>
                    <a:pt x="23164" y="18579"/>
                    <a:pt x="24453" y="15469"/>
                    <a:pt x="24453" y="12227"/>
                  </a:cubicBezTo>
                  <a:cubicBezTo>
                    <a:pt x="24453" y="8985"/>
                    <a:pt x="23164" y="5875"/>
                    <a:pt x="20871" y="3582"/>
                  </a:cubicBezTo>
                  <a:cubicBezTo>
                    <a:pt x="18579" y="1289"/>
                    <a:pt x="15469" y="1"/>
                    <a:pt x="12226" y="1"/>
                  </a:cubicBezTo>
                  <a:close/>
                </a:path>
              </a:pathLst>
            </a:custGeom>
            <a:solidFill>
              <a:srgbClr val="F39C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1" name="Google Shape;5271;p61"/>
            <p:cNvSpPr/>
            <p:nvPr/>
          </p:nvSpPr>
          <p:spPr>
            <a:xfrm>
              <a:off x="3426916" y="190089"/>
              <a:ext cx="398575" cy="216971"/>
            </a:xfrm>
            <a:custGeom>
              <a:avLst/>
              <a:gdLst/>
              <a:ahLst/>
              <a:cxnLst/>
              <a:rect l="l" t="t" r="r" b="b"/>
              <a:pathLst>
                <a:path w="8362" h="4552" extrusionOk="0">
                  <a:moveTo>
                    <a:pt x="1" y="0"/>
                  </a:moveTo>
                  <a:lnTo>
                    <a:pt x="1" y="0"/>
                  </a:lnTo>
                  <a:cubicBezTo>
                    <a:pt x="207" y="303"/>
                    <a:pt x="434" y="591"/>
                    <a:pt x="675" y="859"/>
                  </a:cubicBezTo>
                  <a:cubicBezTo>
                    <a:pt x="1389" y="1658"/>
                    <a:pt x="2226" y="2348"/>
                    <a:pt x="3120" y="2939"/>
                  </a:cubicBezTo>
                  <a:cubicBezTo>
                    <a:pt x="3544" y="3218"/>
                    <a:pt x="3982" y="3489"/>
                    <a:pt x="4444" y="3705"/>
                  </a:cubicBezTo>
                  <a:cubicBezTo>
                    <a:pt x="5041" y="3986"/>
                    <a:pt x="5675" y="4187"/>
                    <a:pt x="6321" y="4318"/>
                  </a:cubicBezTo>
                  <a:cubicBezTo>
                    <a:pt x="6995" y="4458"/>
                    <a:pt x="7676" y="4519"/>
                    <a:pt x="8361" y="4552"/>
                  </a:cubicBezTo>
                  <a:cubicBezTo>
                    <a:pt x="6356" y="2035"/>
                    <a:pt x="3382" y="329"/>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2" name="Google Shape;5272;p61"/>
            <p:cNvSpPr/>
            <p:nvPr/>
          </p:nvSpPr>
          <p:spPr>
            <a:xfrm>
              <a:off x="3177771" y="196476"/>
              <a:ext cx="739570" cy="373837"/>
            </a:xfrm>
            <a:custGeom>
              <a:avLst/>
              <a:gdLst/>
              <a:ahLst/>
              <a:cxnLst/>
              <a:rect l="l" t="t" r="r" b="b"/>
              <a:pathLst>
                <a:path w="15516" h="7843" extrusionOk="0">
                  <a:moveTo>
                    <a:pt x="1888" y="0"/>
                  </a:moveTo>
                  <a:cubicBezTo>
                    <a:pt x="1240" y="116"/>
                    <a:pt x="610" y="282"/>
                    <a:pt x="1" y="494"/>
                  </a:cubicBezTo>
                  <a:cubicBezTo>
                    <a:pt x="1003" y="1837"/>
                    <a:pt x="2199" y="3036"/>
                    <a:pt x="3537" y="4042"/>
                  </a:cubicBezTo>
                  <a:cubicBezTo>
                    <a:pt x="5003" y="5144"/>
                    <a:pt x="6638" y="6026"/>
                    <a:pt x="8379" y="6606"/>
                  </a:cubicBezTo>
                  <a:cubicBezTo>
                    <a:pt x="10102" y="7181"/>
                    <a:pt x="11912" y="7432"/>
                    <a:pt x="13712" y="7641"/>
                  </a:cubicBezTo>
                  <a:cubicBezTo>
                    <a:pt x="14311" y="7710"/>
                    <a:pt x="14915" y="7775"/>
                    <a:pt x="15515" y="7842"/>
                  </a:cubicBezTo>
                  <a:cubicBezTo>
                    <a:pt x="15356" y="7406"/>
                    <a:pt x="15172" y="6979"/>
                    <a:pt x="14966" y="6566"/>
                  </a:cubicBezTo>
                  <a:cubicBezTo>
                    <a:pt x="14857" y="6580"/>
                    <a:pt x="14749" y="6592"/>
                    <a:pt x="14640" y="6603"/>
                  </a:cubicBezTo>
                  <a:cubicBezTo>
                    <a:pt x="14129" y="6653"/>
                    <a:pt x="13616" y="6680"/>
                    <a:pt x="13105" y="6680"/>
                  </a:cubicBezTo>
                  <a:cubicBezTo>
                    <a:pt x="11998" y="6680"/>
                    <a:pt x="10897" y="6555"/>
                    <a:pt x="9819" y="6272"/>
                  </a:cubicBezTo>
                  <a:cubicBezTo>
                    <a:pt x="9095" y="6082"/>
                    <a:pt x="8374" y="5844"/>
                    <a:pt x="7721" y="5469"/>
                  </a:cubicBezTo>
                  <a:cubicBezTo>
                    <a:pt x="7191" y="5163"/>
                    <a:pt x="6705" y="4781"/>
                    <a:pt x="6256" y="4366"/>
                  </a:cubicBezTo>
                  <a:cubicBezTo>
                    <a:pt x="5345" y="3520"/>
                    <a:pt x="4584" y="2534"/>
                    <a:pt x="3742" y="1624"/>
                  </a:cubicBezTo>
                  <a:cubicBezTo>
                    <a:pt x="3183" y="1020"/>
                    <a:pt x="2576" y="447"/>
                    <a:pt x="1888"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3" name="Google Shape;5273;p61"/>
            <p:cNvSpPr/>
            <p:nvPr/>
          </p:nvSpPr>
          <p:spPr>
            <a:xfrm>
              <a:off x="2938254" y="302340"/>
              <a:ext cx="1014502" cy="504200"/>
            </a:xfrm>
            <a:custGeom>
              <a:avLst/>
              <a:gdLst/>
              <a:ahLst/>
              <a:cxnLst/>
              <a:rect l="l" t="t" r="r" b="b"/>
              <a:pathLst>
                <a:path w="21284" h="10578" extrusionOk="0">
                  <a:moveTo>
                    <a:pt x="1772" y="1"/>
                  </a:moveTo>
                  <a:cubicBezTo>
                    <a:pt x="1131" y="479"/>
                    <a:pt x="535" y="1016"/>
                    <a:pt x="0" y="1610"/>
                  </a:cubicBezTo>
                  <a:cubicBezTo>
                    <a:pt x="1921" y="2134"/>
                    <a:pt x="3936" y="2330"/>
                    <a:pt x="5774" y="3131"/>
                  </a:cubicBezTo>
                  <a:cubicBezTo>
                    <a:pt x="6648" y="3512"/>
                    <a:pt x="7479" y="4026"/>
                    <a:pt x="8221" y="4621"/>
                  </a:cubicBezTo>
                  <a:cubicBezTo>
                    <a:pt x="8945" y="5202"/>
                    <a:pt x="9600" y="5860"/>
                    <a:pt x="10268" y="6501"/>
                  </a:cubicBezTo>
                  <a:cubicBezTo>
                    <a:pt x="10940" y="7145"/>
                    <a:pt x="11631" y="7783"/>
                    <a:pt x="12414" y="8295"/>
                  </a:cubicBezTo>
                  <a:cubicBezTo>
                    <a:pt x="13236" y="8833"/>
                    <a:pt x="14136" y="9263"/>
                    <a:pt x="15062" y="9590"/>
                  </a:cubicBezTo>
                  <a:cubicBezTo>
                    <a:pt x="16932" y="10251"/>
                    <a:pt x="18918" y="10490"/>
                    <a:pt x="20890" y="10567"/>
                  </a:cubicBezTo>
                  <a:cubicBezTo>
                    <a:pt x="21012" y="10572"/>
                    <a:pt x="21137" y="10574"/>
                    <a:pt x="21261" y="10577"/>
                  </a:cubicBezTo>
                  <a:cubicBezTo>
                    <a:pt x="21276" y="10325"/>
                    <a:pt x="21284" y="10070"/>
                    <a:pt x="21284" y="9813"/>
                  </a:cubicBezTo>
                  <a:cubicBezTo>
                    <a:pt x="21284" y="9585"/>
                    <a:pt x="21276" y="9358"/>
                    <a:pt x="21264" y="9133"/>
                  </a:cubicBezTo>
                  <a:cubicBezTo>
                    <a:pt x="20770" y="9239"/>
                    <a:pt x="20265" y="9310"/>
                    <a:pt x="19757" y="9335"/>
                  </a:cubicBezTo>
                  <a:cubicBezTo>
                    <a:pt x="19582" y="9344"/>
                    <a:pt x="19407" y="9349"/>
                    <a:pt x="19232" y="9349"/>
                  </a:cubicBezTo>
                  <a:cubicBezTo>
                    <a:pt x="17727" y="9349"/>
                    <a:pt x="16222" y="9027"/>
                    <a:pt x="14832" y="8461"/>
                  </a:cubicBezTo>
                  <a:cubicBezTo>
                    <a:pt x="14055" y="8145"/>
                    <a:pt x="13310" y="7755"/>
                    <a:pt x="12614" y="7290"/>
                  </a:cubicBezTo>
                  <a:cubicBezTo>
                    <a:pt x="11912" y="6821"/>
                    <a:pt x="11280" y="6274"/>
                    <a:pt x="10678" y="5684"/>
                  </a:cubicBezTo>
                  <a:cubicBezTo>
                    <a:pt x="9300" y="4333"/>
                    <a:pt x="8114" y="2767"/>
                    <a:pt x="6507" y="1665"/>
                  </a:cubicBezTo>
                  <a:cubicBezTo>
                    <a:pt x="5626" y="1061"/>
                    <a:pt x="4647" y="675"/>
                    <a:pt x="3615" y="411"/>
                  </a:cubicBezTo>
                  <a:cubicBezTo>
                    <a:pt x="3004" y="255"/>
                    <a:pt x="2388" y="132"/>
                    <a:pt x="1772"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4" name="Google Shape;5274;p61"/>
            <p:cNvSpPr/>
            <p:nvPr/>
          </p:nvSpPr>
          <p:spPr>
            <a:xfrm>
              <a:off x="2852553" y="470454"/>
              <a:ext cx="1079803" cy="509301"/>
            </a:xfrm>
            <a:custGeom>
              <a:avLst/>
              <a:gdLst/>
              <a:ahLst/>
              <a:cxnLst/>
              <a:rect l="l" t="t" r="r" b="b"/>
              <a:pathLst>
                <a:path w="22654" h="10685" extrusionOk="0">
                  <a:moveTo>
                    <a:pt x="374" y="0"/>
                  </a:moveTo>
                  <a:cubicBezTo>
                    <a:pt x="243" y="219"/>
                    <a:pt x="118" y="441"/>
                    <a:pt x="1" y="668"/>
                  </a:cubicBezTo>
                  <a:cubicBezTo>
                    <a:pt x="844" y="2434"/>
                    <a:pt x="2218" y="3935"/>
                    <a:pt x="3788" y="5098"/>
                  </a:cubicBezTo>
                  <a:cubicBezTo>
                    <a:pt x="5787" y="6578"/>
                    <a:pt x="8151" y="7623"/>
                    <a:pt x="10600" y="8075"/>
                  </a:cubicBezTo>
                  <a:cubicBezTo>
                    <a:pt x="11843" y="8303"/>
                    <a:pt x="13105" y="8437"/>
                    <a:pt x="14355" y="8622"/>
                  </a:cubicBezTo>
                  <a:cubicBezTo>
                    <a:pt x="15554" y="8800"/>
                    <a:pt x="16750" y="8997"/>
                    <a:pt x="17933" y="9259"/>
                  </a:cubicBezTo>
                  <a:cubicBezTo>
                    <a:pt x="19420" y="9588"/>
                    <a:pt x="20890" y="10033"/>
                    <a:pt x="22264" y="10685"/>
                  </a:cubicBezTo>
                  <a:cubicBezTo>
                    <a:pt x="22415" y="10295"/>
                    <a:pt x="22543" y="9893"/>
                    <a:pt x="22653" y="9485"/>
                  </a:cubicBezTo>
                  <a:cubicBezTo>
                    <a:pt x="22368" y="9302"/>
                    <a:pt x="22074" y="9125"/>
                    <a:pt x="21776" y="8957"/>
                  </a:cubicBezTo>
                  <a:cubicBezTo>
                    <a:pt x="20658" y="8329"/>
                    <a:pt x="19463" y="7814"/>
                    <a:pt x="18207" y="7537"/>
                  </a:cubicBezTo>
                  <a:cubicBezTo>
                    <a:pt x="17243" y="7323"/>
                    <a:pt x="16265" y="7171"/>
                    <a:pt x="15286" y="7047"/>
                  </a:cubicBezTo>
                  <a:cubicBezTo>
                    <a:pt x="13262" y="6789"/>
                    <a:pt x="11224" y="6627"/>
                    <a:pt x="9216" y="6253"/>
                  </a:cubicBezTo>
                  <a:cubicBezTo>
                    <a:pt x="7308" y="5898"/>
                    <a:pt x="5383" y="5343"/>
                    <a:pt x="3754" y="4254"/>
                  </a:cubicBezTo>
                  <a:cubicBezTo>
                    <a:pt x="2942" y="3712"/>
                    <a:pt x="2225" y="3043"/>
                    <a:pt x="1634" y="2267"/>
                  </a:cubicBezTo>
                  <a:cubicBezTo>
                    <a:pt x="1107" y="1575"/>
                    <a:pt x="695" y="807"/>
                    <a:pt x="37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5" name="Google Shape;5275;p61"/>
            <p:cNvSpPr/>
            <p:nvPr/>
          </p:nvSpPr>
          <p:spPr>
            <a:xfrm>
              <a:off x="2790970" y="661925"/>
              <a:ext cx="1029421" cy="585994"/>
            </a:xfrm>
            <a:custGeom>
              <a:avLst/>
              <a:gdLst/>
              <a:ahLst/>
              <a:cxnLst/>
              <a:rect l="l" t="t" r="r" b="b"/>
              <a:pathLst>
                <a:path w="21597" h="12294" extrusionOk="0">
                  <a:moveTo>
                    <a:pt x="137" y="0"/>
                  </a:moveTo>
                  <a:cubicBezTo>
                    <a:pt x="79" y="304"/>
                    <a:pt x="36" y="613"/>
                    <a:pt x="1" y="925"/>
                  </a:cubicBezTo>
                  <a:cubicBezTo>
                    <a:pt x="861" y="1109"/>
                    <a:pt x="1680" y="1459"/>
                    <a:pt x="2418" y="1936"/>
                  </a:cubicBezTo>
                  <a:cubicBezTo>
                    <a:pt x="3199" y="2442"/>
                    <a:pt x="3891" y="3073"/>
                    <a:pt x="4529" y="3747"/>
                  </a:cubicBezTo>
                  <a:cubicBezTo>
                    <a:pt x="5876" y="5169"/>
                    <a:pt x="7007" y="6787"/>
                    <a:pt x="8430" y="8137"/>
                  </a:cubicBezTo>
                  <a:cubicBezTo>
                    <a:pt x="9911" y="9542"/>
                    <a:pt x="11747" y="10561"/>
                    <a:pt x="13663" y="11240"/>
                  </a:cubicBezTo>
                  <a:cubicBezTo>
                    <a:pt x="15423" y="11864"/>
                    <a:pt x="17280" y="12215"/>
                    <a:pt x="19147" y="12294"/>
                  </a:cubicBezTo>
                  <a:cubicBezTo>
                    <a:pt x="20063" y="11653"/>
                    <a:pt x="20888" y="10889"/>
                    <a:pt x="21596" y="10026"/>
                  </a:cubicBezTo>
                  <a:lnTo>
                    <a:pt x="21596" y="10026"/>
                  </a:lnTo>
                  <a:cubicBezTo>
                    <a:pt x="21399" y="10063"/>
                    <a:pt x="21204" y="10095"/>
                    <a:pt x="21006" y="10122"/>
                  </a:cubicBezTo>
                  <a:cubicBezTo>
                    <a:pt x="20555" y="10184"/>
                    <a:pt x="20106" y="10215"/>
                    <a:pt x="19658" y="10215"/>
                  </a:cubicBezTo>
                  <a:cubicBezTo>
                    <a:pt x="19022" y="10215"/>
                    <a:pt x="18389" y="10153"/>
                    <a:pt x="17755" y="10026"/>
                  </a:cubicBezTo>
                  <a:cubicBezTo>
                    <a:pt x="16674" y="9809"/>
                    <a:pt x="15615" y="9498"/>
                    <a:pt x="14579" y="9120"/>
                  </a:cubicBezTo>
                  <a:cubicBezTo>
                    <a:pt x="12484" y="8355"/>
                    <a:pt x="10461" y="7322"/>
                    <a:pt x="8663" y="5997"/>
                  </a:cubicBezTo>
                  <a:cubicBezTo>
                    <a:pt x="7114" y="4855"/>
                    <a:pt x="5806" y="3438"/>
                    <a:pt x="4336" y="2205"/>
                  </a:cubicBezTo>
                  <a:cubicBezTo>
                    <a:pt x="3641" y="1621"/>
                    <a:pt x="2902" y="1086"/>
                    <a:pt x="2089" y="676"/>
                  </a:cubicBezTo>
                  <a:cubicBezTo>
                    <a:pt x="1471" y="365"/>
                    <a:pt x="813" y="140"/>
                    <a:pt x="137"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6" name="Google Shape;5276;p61"/>
            <p:cNvSpPr/>
            <p:nvPr/>
          </p:nvSpPr>
          <p:spPr>
            <a:xfrm>
              <a:off x="2831676" y="993339"/>
              <a:ext cx="686710" cy="359442"/>
            </a:xfrm>
            <a:custGeom>
              <a:avLst/>
              <a:gdLst/>
              <a:ahLst/>
              <a:cxnLst/>
              <a:rect l="l" t="t" r="r" b="b"/>
              <a:pathLst>
                <a:path w="14407" h="7541" extrusionOk="0">
                  <a:moveTo>
                    <a:pt x="1" y="0"/>
                  </a:moveTo>
                  <a:lnTo>
                    <a:pt x="1" y="0"/>
                  </a:lnTo>
                  <a:cubicBezTo>
                    <a:pt x="348" y="834"/>
                    <a:pt x="784" y="1620"/>
                    <a:pt x="1297" y="2349"/>
                  </a:cubicBezTo>
                  <a:cubicBezTo>
                    <a:pt x="2205" y="2658"/>
                    <a:pt x="3126" y="2923"/>
                    <a:pt x="4038" y="3221"/>
                  </a:cubicBezTo>
                  <a:cubicBezTo>
                    <a:pt x="5220" y="3605"/>
                    <a:pt x="6376" y="4066"/>
                    <a:pt x="7443" y="4708"/>
                  </a:cubicBezTo>
                  <a:cubicBezTo>
                    <a:pt x="7971" y="5026"/>
                    <a:pt x="8453" y="5409"/>
                    <a:pt x="8931" y="5797"/>
                  </a:cubicBezTo>
                  <a:cubicBezTo>
                    <a:pt x="9405" y="6183"/>
                    <a:pt x="9865" y="6587"/>
                    <a:pt x="10297" y="7021"/>
                  </a:cubicBezTo>
                  <a:cubicBezTo>
                    <a:pt x="10462" y="7186"/>
                    <a:pt x="10620" y="7356"/>
                    <a:pt x="10774" y="7529"/>
                  </a:cubicBezTo>
                  <a:cubicBezTo>
                    <a:pt x="10947" y="7538"/>
                    <a:pt x="11122" y="7541"/>
                    <a:pt x="11295" y="7541"/>
                  </a:cubicBezTo>
                  <a:cubicBezTo>
                    <a:pt x="12371" y="7541"/>
                    <a:pt x="13414" y="7402"/>
                    <a:pt x="14407" y="7140"/>
                  </a:cubicBezTo>
                  <a:cubicBezTo>
                    <a:pt x="13669" y="6379"/>
                    <a:pt x="12866" y="5686"/>
                    <a:pt x="11981" y="5100"/>
                  </a:cubicBezTo>
                  <a:cubicBezTo>
                    <a:pt x="11243" y="4612"/>
                    <a:pt x="10453" y="4195"/>
                    <a:pt x="9623" y="3886"/>
                  </a:cubicBezTo>
                  <a:cubicBezTo>
                    <a:pt x="8803" y="3583"/>
                    <a:pt x="7966" y="3325"/>
                    <a:pt x="7128" y="3080"/>
                  </a:cubicBezTo>
                  <a:cubicBezTo>
                    <a:pt x="5519" y="2609"/>
                    <a:pt x="3890" y="2176"/>
                    <a:pt x="2367" y="1467"/>
                  </a:cubicBezTo>
                  <a:cubicBezTo>
                    <a:pt x="1517" y="1070"/>
                    <a:pt x="723" y="579"/>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7" name="Google Shape;5277;p61"/>
            <p:cNvSpPr/>
            <p:nvPr/>
          </p:nvSpPr>
          <p:spPr>
            <a:xfrm>
              <a:off x="3351033" y="438519"/>
              <a:ext cx="61726" cy="54147"/>
            </a:xfrm>
            <a:custGeom>
              <a:avLst/>
              <a:gdLst/>
              <a:ahLst/>
              <a:cxnLst/>
              <a:rect l="l" t="t" r="r" b="b"/>
              <a:pathLst>
                <a:path w="1295" h="1136" extrusionOk="0">
                  <a:moveTo>
                    <a:pt x="648" y="0"/>
                  </a:moveTo>
                  <a:cubicBezTo>
                    <a:pt x="565" y="0"/>
                    <a:pt x="480" y="19"/>
                    <a:pt x="401" y="57"/>
                  </a:cubicBezTo>
                  <a:cubicBezTo>
                    <a:pt x="118" y="193"/>
                    <a:pt x="1" y="532"/>
                    <a:pt x="137" y="815"/>
                  </a:cubicBezTo>
                  <a:cubicBezTo>
                    <a:pt x="234" y="1018"/>
                    <a:pt x="436" y="1135"/>
                    <a:pt x="647" y="1135"/>
                  </a:cubicBezTo>
                  <a:cubicBezTo>
                    <a:pt x="729" y="1135"/>
                    <a:pt x="814" y="1117"/>
                    <a:pt x="894" y="1079"/>
                  </a:cubicBezTo>
                  <a:cubicBezTo>
                    <a:pt x="1175" y="943"/>
                    <a:pt x="1295" y="602"/>
                    <a:pt x="1158" y="321"/>
                  </a:cubicBezTo>
                  <a:cubicBezTo>
                    <a:pt x="1061" y="118"/>
                    <a:pt x="859" y="0"/>
                    <a:pt x="6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8" name="Google Shape;5278;p61"/>
            <p:cNvSpPr/>
            <p:nvPr/>
          </p:nvSpPr>
          <p:spPr>
            <a:xfrm>
              <a:off x="3333683" y="524077"/>
              <a:ext cx="104529" cy="91660"/>
            </a:xfrm>
            <a:custGeom>
              <a:avLst/>
              <a:gdLst/>
              <a:ahLst/>
              <a:cxnLst/>
              <a:rect l="l" t="t" r="r" b="b"/>
              <a:pathLst>
                <a:path w="2193" h="1923" extrusionOk="0">
                  <a:moveTo>
                    <a:pt x="1096" y="0"/>
                  </a:moveTo>
                  <a:cubicBezTo>
                    <a:pt x="956" y="0"/>
                    <a:pt x="814" y="31"/>
                    <a:pt x="680" y="96"/>
                  </a:cubicBezTo>
                  <a:cubicBezTo>
                    <a:pt x="202" y="326"/>
                    <a:pt x="0" y="901"/>
                    <a:pt x="232" y="1379"/>
                  </a:cubicBezTo>
                  <a:cubicBezTo>
                    <a:pt x="397" y="1722"/>
                    <a:pt x="740" y="1923"/>
                    <a:pt x="1097" y="1923"/>
                  </a:cubicBezTo>
                  <a:cubicBezTo>
                    <a:pt x="1237" y="1923"/>
                    <a:pt x="1380" y="1892"/>
                    <a:pt x="1514" y="1827"/>
                  </a:cubicBezTo>
                  <a:cubicBezTo>
                    <a:pt x="1992" y="1596"/>
                    <a:pt x="2192" y="1022"/>
                    <a:pt x="1962" y="544"/>
                  </a:cubicBezTo>
                  <a:cubicBezTo>
                    <a:pt x="1797" y="201"/>
                    <a:pt x="1453" y="0"/>
                    <a:pt x="109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9" name="Google Shape;5279;p61"/>
            <p:cNvSpPr/>
            <p:nvPr/>
          </p:nvSpPr>
          <p:spPr>
            <a:xfrm>
              <a:off x="3516002" y="358918"/>
              <a:ext cx="61726" cy="54147"/>
            </a:xfrm>
            <a:custGeom>
              <a:avLst/>
              <a:gdLst/>
              <a:ahLst/>
              <a:cxnLst/>
              <a:rect l="l" t="t" r="r" b="b"/>
              <a:pathLst>
                <a:path w="1295" h="1136" extrusionOk="0">
                  <a:moveTo>
                    <a:pt x="647" y="1"/>
                  </a:moveTo>
                  <a:cubicBezTo>
                    <a:pt x="564" y="1"/>
                    <a:pt x="480" y="19"/>
                    <a:pt x="400" y="57"/>
                  </a:cubicBezTo>
                  <a:cubicBezTo>
                    <a:pt x="120" y="193"/>
                    <a:pt x="0" y="533"/>
                    <a:pt x="137" y="815"/>
                  </a:cubicBezTo>
                  <a:cubicBezTo>
                    <a:pt x="234" y="1018"/>
                    <a:pt x="436" y="1136"/>
                    <a:pt x="647" y="1136"/>
                  </a:cubicBezTo>
                  <a:cubicBezTo>
                    <a:pt x="730" y="1136"/>
                    <a:pt x="815" y="1117"/>
                    <a:pt x="895" y="1079"/>
                  </a:cubicBezTo>
                  <a:cubicBezTo>
                    <a:pt x="1175" y="943"/>
                    <a:pt x="1294" y="604"/>
                    <a:pt x="1158" y="321"/>
                  </a:cubicBezTo>
                  <a:cubicBezTo>
                    <a:pt x="1061" y="119"/>
                    <a:pt x="858" y="1"/>
                    <a:pt x="6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0" name="Google Shape;5280;p61"/>
            <p:cNvSpPr/>
            <p:nvPr/>
          </p:nvSpPr>
          <p:spPr>
            <a:xfrm>
              <a:off x="3573677" y="408347"/>
              <a:ext cx="104482" cy="91660"/>
            </a:xfrm>
            <a:custGeom>
              <a:avLst/>
              <a:gdLst/>
              <a:ahLst/>
              <a:cxnLst/>
              <a:rect l="l" t="t" r="r" b="b"/>
              <a:pathLst>
                <a:path w="2192" h="1923" extrusionOk="0">
                  <a:moveTo>
                    <a:pt x="1095" y="0"/>
                  </a:moveTo>
                  <a:cubicBezTo>
                    <a:pt x="955" y="0"/>
                    <a:pt x="813" y="31"/>
                    <a:pt x="679" y="95"/>
                  </a:cubicBezTo>
                  <a:cubicBezTo>
                    <a:pt x="201" y="326"/>
                    <a:pt x="1" y="900"/>
                    <a:pt x="231" y="1378"/>
                  </a:cubicBezTo>
                  <a:cubicBezTo>
                    <a:pt x="396" y="1722"/>
                    <a:pt x="739" y="1922"/>
                    <a:pt x="1096" y="1922"/>
                  </a:cubicBezTo>
                  <a:cubicBezTo>
                    <a:pt x="1236" y="1922"/>
                    <a:pt x="1379" y="1891"/>
                    <a:pt x="1513" y="1826"/>
                  </a:cubicBezTo>
                  <a:cubicBezTo>
                    <a:pt x="1991" y="1596"/>
                    <a:pt x="2192" y="1021"/>
                    <a:pt x="1961" y="543"/>
                  </a:cubicBezTo>
                  <a:cubicBezTo>
                    <a:pt x="1796" y="200"/>
                    <a:pt x="1452" y="0"/>
                    <a:pt x="109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1" name="Google Shape;5281;p61"/>
            <p:cNvSpPr/>
            <p:nvPr/>
          </p:nvSpPr>
          <p:spPr>
            <a:xfrm>
              <a:off x="3443456" y="428271"/>
              <a:ext cx="98333" cy="77122"/>
            </a:xfrm>
            <a:custGeom>
              <a:avLst/>
              <a:gdLst/>
              <a:ahLst/>
              <a:cxnLst/>
              <a:rect l="l" t="t" r="r" b="b"/>
              <a:pathLst>
                <a:path w="2063" h="1618" extrusionOk="0">
                  <a:moveTo>
                    <a:pt x="1720" y="0"/>
                  </a:moveTo>
                  <a:cubicBezTo>
                    <a:pt x="1696" y="0"/>
                    <a:pt x="1670" y="6"/>
                    <a:pt x="1647" y="20"/>
                  </a:cubicBezTo>
                  <a:cubicBezTo>
                    <a:pt x="1575" y="60"/>
                    <a:pt x="1550" y="151"/>
                    <a:pt x="1591" y="222"/>
                  </a:cubicBezTo>
                  <a:cubicBezTo>
                    <a:pt x="1592" y="225"/>
                    <a:pt x="1741" y="502"/>
                    <a:pt x="1664" y="780"/>
                  </a:cubicBezTo>
                  <a:cubicBezTo>
                    <a:pt x="1617" y="946"/>
                    <a:pt x="1493" y="1085"/>
                    <a:pt x="1300" y="1194"/>
                  </a:cubicBezTo>
                  <a:cubicBezTo>
                    <a:pt x="1150" y="1278"/>
                    <a:pt x="1009" y="1320"/>
                    <a:pt x="880" y="1320"/>
                  </a:cubicBezTo>
                  <a:cubicBezTo>
                    <a:pt x="822" y="1320"/>
                    <a:pt x="766" y="1312"/>
                    <a:pt x="713" y="1295"/>
                  </a:cubicBezTo>
                  <a:cubicBezTo>
                    <a:pt x="444" y="1211"/>
                    <a:pt x="307" y="939"/>
                    <a:pt x="304" y="934"/>
                  </a:cubicBezTo>
                  <a:cubicBezTo>
                    <a:pt x="278" y="880"/>
                    <a:pt x="225" y="850"/>
                    <a:pt x="170" y="850"/>
                  </a:cubicBezTo>
                  <a:cubicBezTo>
                    <a:pt x="148" y="850"/>
                    <a:pt x="126" y="854"/>
                    <a:pt x="105" y="865"/>
                  </a:cubicBezTo>
                  <a:cubicBezTo>
                    <a:pt x="31" y="900"/>
                    <a:pt x="0" y="989"/>
                    <a:pt x="36" y="1063"/>
                  </a:cubicBezTo>
                  <a:cubicBezTo>
                    <a:pt x="42" y="1079"/>
                    <a:pt x="226" y="1454"/>
                    <a:pt x="621" y="1577"/>
                  </a:cubicBezTo>
                  <a:cubicBezTo>
                    <a:pt x="705" y="1604"/>
                    <a:pt x="791" y="1617"/>
                    <a:pt x="880" y="1617"/>
                  </a:cubicBezTo>
                  <a:cubicBezTo>
                    <a:pt x="1061" y="1617"/>
                    <a:pt x="1249" y="1562"/>
                    <a:pt x="1445" y="1455"/>
                  </a:cubicBezTo>
                  <a:cubicBezTo>
                    <a:pt x="1712" y="1305"/>
                    <a:pt x="1881" y="1105"/>
                    <a:pt x="1951" y="859"/>
                  </a:cubicBezTo>
                  <a:cubicBezTo>
                    <a:pt x="2063" y="459"/>
                    <a:pt x="1859" y="91"/>
                    <a:pt x="1849" y="75"/>
                  </a:cubicBezTo>
                  <a:cubicBezTo>
                    <a:pt x="1822" y="27"/>
                    <a:pt x="1772" y="0"/>
                    <a:pt x="17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82" name="Google Shape;5282;p61"/>
          <p:cNvGrpSpPr/>
          <p:nvPr/>
        </p:nvGrpSpPr>
        <p:grpSpPr>
          <a:xfrm rot="-369687" flipH="1">
            <a:off x="-19147" y="2739648"/>
            <a:ext cx="1023952" cy="1251372"/>
            <a:chOff x="1562309" y="2509229"/>
            <a:chExt cx="347240" cy="424361"/>
          </a:xfrm>
        </p:grpSpPr>
        <p:sp>
          <p:nvSpPr>
            <p:cNvPr id="5283" name="Google Shape;5283;p61"/>
            <p:cNvSpPr/>
            <p:nvPr/>
          </p:nvSpPr>
          <p:spPr>
            <a:xfrm>
              <a:off x="1571270" y="2673626"/>
              <a:ext cx="92232" cy="113300"/>
            </a:xfrm>
            <a:custGeom>
              <a:avLst/>
              <a:gdLst/>
              <a:ahLst/>
              <a:cxnLst/>
              <a:rect l="l" t="t" r="r" b="b"/>
              <a:pathLst>
                <a:path w="1935" h="2377" extrusionOk="0">
                  <a:moveTo>
                    <a:pt x="1890" y="63"/>
                  </a:moveTo>
                  <a:lnTo>
                    <a:pt x="1890" y="1332"/>
                  </a:lnTo>
                  <a:lnTo>
                    <a:pt x="828" y="2300"/>
                  </a:lnTo>
                  <a:lnTo>
                    <a:pt x="64" y="630"/>
                  </a:lnTo>
                  <a:lnTo>
                    <a:pt x="1890" y="63"/>
                  </a:lnTo>
                  <a:close/>
                  <a:moveTo>
                    <a:pt x="1934" y="0"/>
                  </a:moveTo>
                  <a:lnTo>
                    <a:pt x="26" y="594"/>
                  </a:lnTo>
                  <a:lnTo>
                    <a:pt x="1" y="602"/>
                  </a:lnTo>
                  <a:lnTo>
                    <a:pt x="812" y="2377"/>
                  </a:lnTo>
                  <a:lnTo>
                    <a:pt x="1927" y="1358"/>
                  </a:lnTo>
                  <a:lnTo>
                    <a:pt x="1934" y="1352"/>
                  </a:lnTo>
                  <a:lnTo>
                    <a:pt x="1934" y="0"/>
                  </a:ln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4" name="Google Shape;5284;p61"/>
            <p:cNvSpPr/>
            <p:nvPr/>
          </p:nvSpPr>
          <p:spPr>
            <a:xfrm>
              <a:off x="1661643" y="2520335"/>
              <a:ext cx="238802" cy="403580"/>
            </a:xfrm>
            <a:custGeom>
              <a:avLst/>
              <a:gdLst/>
              <a:ahLst/>
              <a:cxnLst/>
              <a:rect l="l" t="t" r="r" b="b"/>
              <a:pathLst>
                <a:path w="5010" h="8467" extrusionOk="0">
                  <a:moveTo>
                    <a:pt x="3577" y="0"/>
                  </a:moveTo>
                  <a:lnTo>
                    <a:pt x="2130" y="1243"/>
                  </a:lnTo>
                  <a:lnTo>
                    <a:pt x="0" y="3230"/>
                  </a:lnTo>
                  <a:lnTo>
                    <a:pt x="32" y="3264"/>
                  </a:lnTo>
                  <a:lnTo>
                    <a:pt x="2161" y="1276"/>
                  </a:lnTo>
                  <a:lnTo>
                    <a:pt x="3567" y="70"/>
                  </a:lnTo>
                  <a:lnTo>
                    <a:pt x="4946" y="2277"/>
                  </a:lnTo>
                  <a:lnTo>
                    <a:pt x="3239" y="3234"/>
                  </a:lnTo>
                  <a:lnTo>
                    <a:pt x="3327" y="5553"/>
                  </a:lnTo>
                  <a:lnTo>
                    <a:pt x="3239" y="7123"/>
                  </a:lnTo>
                  <a:lnTo>
                    <a:pt x="4965" y="8466"/>
                  </a:lnTo>
                  <a:lnTo>
                    <a:pt x="4992" y="8431"/>
                  </a:lnTo>
                  <a:lnTo>
                    <a:pt x="3286" y="7102"/>
                  </a:lnTo>
                  <a:lnTo>
                    <a:pt x="3372" y="5553"/>
                  </a:lnTo>
                  <a:lnTo>
                    <a:pt x="3286" y="3260"/>
                  </a:lnTo>
                  <a:lnTo>
                    <a:pt x="4989" y="2307"/>
                  </a:lnTo>
                  <a:lnTo>
                    <a:pt x="5010" y="2295"/>
                  </a:lnTo>
                  <a:lnTo>
                    <a:pt x="3577" y="0"/>
                  </a:ln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5" name="Google Shape;5285;p61"/>
            <p:cNvSpPr/>
            <p:nvPr/>
          </p:nvSpPr>
          <p:spPr>
            <a:xfrm>
              <a:off x="1562309" y="2692406"/>
              <a:ext cx="21068" cy="21163"/>
            </a:xfrm>
            <a:custGeom>
              <a:avLst/>
              <a:gdLst/>
              <a:ahLst/>
              <a:cxnLst/>
              <a:rect l="l" t="t" r="r" b="b"/>
              <a:pathLst>
                <a:path w="442" h="444" extrusionOk="0">
                  <a:moveTo>
                    <a:pt x="221" y="1"/>
                  </a:moveTo>
                  <a:cubicBezTo>
                    <a:pt x="100" y="1"/>
                    <a:pt x="0" y="100"/>
                    <a:pt x="0" y="222"/>
                  </a:cubicBezTo>
                  <a:cubicBezTo>
                    <a:pt x="0" y="344"/>
                    <a:pt x="100" y="444"/>
                    <a:pt x="221" y="444"/>
                  </a:cubicBezTo>
                  <a:cubicBezTo>
                    <a:pt x="343" y="444"/>
                    <a:pt x="442" y="344"/>
                    <a:pt x="442" y="222"/>
                  </a:cubicBezTo>
                  <a:cubicBezTo>
                    <a:pt x="442" y="100"/>
                    <a:pt x="343" y="1"/>
                    <a:pt x="2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6" name="Google Shape;5286;p61"/>
            <p:cNvSpPr/>
            <p:nvPr/>
          </p:nvSpPr>
          <p:spPr>
            <a:xfrm>
              <a:off x="1753350" y="2569716"/>
              <a:ext cx="21116" cy="21163"/>
            </a:xfrm>
            <a:custGeom>
              <a:avLst/>
              <a:gdLst/>
              <a:ahLst/>
              <a:cxnLst/>
              <a:rect l="l" t="t" r="r" b="b"/>
              <a:pathLst>
                <a:path w="443" h="444" extrusionOk="0">
                  <a:moveTo>
                    <a:pt x="221" y="1"/>
                  </a:moveTo>
                  <a:cubicBezTo>
                    <a:pt x="99" y="1"/>
                    <a:pt x="1" y="100"/>
                    <a:pt x="1" y="222"/>
                  </a:cubicBezTo>
                  <a:cubicBezTo>
                    <a:pt x="1" y="344"/>
                    <a:pt x="99" y="444"/>
                    <a:pt x="221" y="444"/>
                  </a:cubicBezTo>
                  <a:cubicBezTo>
                    <a:pt x="344" y="444"/>
                    <a:pt x="442" y="344"/>
                    <a:pt x="442" y="222"/>
                  </a:cubicBezTo>
                  <a:cubicBezTo>
                    <a:pt x="442" y="100"/>
                    <a:pt x="344" y="1"/>
                    <a:pt x="2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7" name="Google Shape;5287;p61"/>
            <p:cNvSpPr/>
            <p:nvPr/>
          </p:nvSpPr>
          <p:spPr>
            <a:xfrm>
              <a:off x="1888099" y="2618811"/>
              <a:ext cx="21211" cy="21116"/>
            </a:xfrm>
            <a:custGeom>
              <a:avLst/>
              <a:gdLst/>
              <a:ahLst/>
              <a:cxnLst/>
              <a:rect l="l" t="t" r="r" b="b"/>
              <a:pathLst>
                <a:path w="445" h="443" extrusionOk="0">
                  <a:moveTo>
                    <a:pt x="223" y="1"/>
                  </a:moveTo>
                  <a:cubicBezTo>
                    <a:pt x="102" y="1"/>
                    <a:pt x="2" y="98"/>
                    <a:pt x="1" y="220"/>
                  </a:cubicBezTo>
                  <a:cubicBezTo>
                    <a:pt x="0" y="342"/>
                    <a:pt x="97" y="442"/>
                    <a:pt x="220" y="443"/>
                  </a:cubicBezTo>
                  <a:cubicBezTo>
                    <a:pt x="221" y="443"/>
                    <a:pt x="222" y="443"/>
                    <a:pt x="224" y="443"/>
                  </a:cubicBezTo>
                  <a:cubicBezTo>
                    <a:pt x="344" y="443"/>
                    <a:pt x="442" y="345"/>
                    <a:pt x="444" y="224"/>
                  </a:cubicBezTo>
                  <a:cubicBezTo>
                    <a:pt x="445" y="102"/>
                    <a:pt x="347" y="2"/>
                    <a:pt x="225" y="1"/>
                  </a:cubicBezTo>
                  <a:cubicBezTo>
                    <a:pt x="224" y="1"/>
                    <a:pt x="224" y="1"/>
                    <a:pt x="2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8" name="Google Shape;5288;p61"/>
            <p:cNvSpPr/>
            <p:nvPr/>
          </p:nvSpPr>
          <p:spPr>
            <a:xfrm>
              <a:off x="1810787" y="2774533"/>
              <a:ext cx="21163" cy="21116"/>
            </a:xfrm>
            <a:custGeom>
              <a:avLst/>
              <a:gdLst/>
              <a:ahLst/>
              <a:cxnLst/>
              <a:rect l="l" t="t" r="r" b="b"/>
              <a:pathLst>
                <a:path w="444" h="443" extrusionOk="0">
                  <a:moveTo>
                    <a:pt x="221" y="0"/>
                  </a:moveTo>
                  <a:cubicBezTo>
                    <a:pt x="100" y="0"/>
                    <a:pt x="0" y="99"/>
                    <a:pt x="0" y="221"/>
                  </a:cubicBezTo>
                  <a:cubicBezTo>
                    <a:pt x="0" y="343"/>
                    <a:pt x="100" y="443"/>
                    <a:pt x="221" y="443"/>
                  </a:cubicBezTo>
                  <a:cubicBezTo>
                    <a:pt x="344" y="443"/>
                    <a:pt x="443" y="343"/>
                    <a:pt x="443" y="221"/>
                  </a:cubicBezTo>
                  <a:cubicBezTo>
                    <a:pt x="443" y="99"/>
                    <a:pt x="344" y="0"/>
                    <a:pt x="22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9" name="Google Shape;5289;p61"/>
            <p:cNvSpPr/>
            <p:nvPr/>
          </p:nvSpPr>
          <p:spPr>
            <a:xfrm>
              <a:off x="1888385" y="2912475"/>
              <a:ext cx="21163" cy="21116"/>
            </a:xfrm>
            <a:custGeom>
              <a:avLst/>
              <a:gdLst/>
              <a:ahLst/>
              <a:cxnLst/>
              <a:rect l="l" t="t" r="r" b="b"/>
              <a:pathLst>
                <a:path w="444" h="443" extrusionOk="0">
                  <a:moveTo>
                    <a:pt x="221" y="1"/>
                  </a:moveTo>
                  <a:cubicBezTo>
                    <a:pt x="100" y="1"/>
                    <a:pt x="0" y="100"/>
                    <a:pt x="0" y="221"/>
                  </a:cubicBezTo>
                  <a:cubicBezTo>
                    <a:pt x="0" y="344"/>
                    <a:pt x="100" y="442"/>
                    <a:pt x="221" y="442"/>
                  </a:cubicBezTo>
                  <a:cubicBezTo>
                    <a:pt x="343" y="442"/>
                    <a:pt x="443" y="344"/>
                    <a:pt x="443" y="221"/>
                  </a:cubicBezTo>
                  <a:cubicBezTo>
                    <a:pt x="443" y="100"/>
                    <a:pt x="343" y="1"/>
                    <a:pt x="2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0" name="Google Shape;5290;p61"/>
            <p:cNvSpPr/>
            <p:nvPr/>
          </p:nvSpPr>
          <p:spPr>
            <a:xfrm>
              <a:off x="1597772" y="2772531"/>
              <a:ext cx="25119" cy="25119"/>
            </a:xfrm>
            <a:custGeom>
              <a:avLst/>
              <a:gdLst/>
              <a:ahLst/>
              <a:cxnLst/>
              <a:rect l="l" t="t" r="r" b="b"/>
              <a:pathLst>
                <a:path w="527" h="527" extrusionOk="0">
                  <a:moveTo>
                    <a:pt x="263" y="0"/>
                  </a:moveTo>
                  <a:cubicBezTo>
                    <a:pt x="119" y="0"/>
                    <a:pt x="0" y="117"/>
                    <a:pt x="0" y="263"/>
                  </a:cubicBezTo>
                  <a:cubicBezTo>
                    <a:pt x="0" y="408"/>
                    <a:pt x="119" y="527"/>
                    <a:pt x="263" y="527"/>
                  </a:cubicBezTo>
                  <a:cubicBezTo>
                    <a:pt x="409" y="527"/>
                    <a:pt x="527" y="408"/>
                    <a:pt x="527" y="263"/>
                  </a:cubicBezTo>
                  <a:cubicBezTo>
                    <a:pt x="527" y="117"/>
                    <a:pt x="409" y="0"/>
                    <a:pt x="26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1" name="Google Shape;5291;p61"/>
            <p:cNvSpPr/>
            <p:nvPr/>
          </p:nvSpPr>
          <p:spPr>
            <a:xfrm>
              <a:off x="1656114" y="2731158"/>
              <a:ext cx="12774" cy="12774"/>
            </a:xfrm>
            <a:custGeom>
              <a:avLst/>
              <a:gdLst/>
              <a:ahLst/>
              <a:cxnLst/>
              <a:rect l="l" t="t" r="r" b="b"/>
              <a:pathLst>
                <a:path w="268" h="268" extrusionOk="0">
                  <a:moveTo>
                    <a:pt x="134" y="0"/>
                  </a:moveTo>
                  <a:cubicBezTo>
                    <a:pt x="59" y="0"/>
                    <a:pt x="0" y="61"/>
                    <a:pt x="0" y="134"/>
                  </a:cubicBezTo>
                  <a:cubicBezTo>
                    <a:pt x="0" y="209"/>
                    <a:pt x="61" y="267"/>
                    <a:pt x="134" y="267"/>
                  </a:cubicBezTo>
                  <a:cubicBezTo>
                    <a:pt x="135" y="267"/>
                    <a:pt x="137" y="267"/>
                    <a:pt x="138" y="267"/>
                  </a:cubicBezTo>
                  <a:cubicBezTo>
                    <a:pt x="209" y="267"/>
                    <a:pt x="267" y="207"/>
                    <a:pt x="267" y="134"/>
                  </a:cubicBezTo>
                  <a:cubicBezTo>
                    <a:pt x="267" y="60"/>
                    <a:pt x="206" y="0"/>
                    <a:pt x="1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2" name="Google Shape;5292;p61"/>
            <p:cNvSpPr/>
            <p:nvPr/>
          </p:nvSpPr>
          <p:spPr>
            <a:xfrm>
              <a:off x="1656114" y="2668716"/>
              <a:ext cx="12774" cy="12774"/>
            </a:xfrm>
            <a:custGeom>
              <a:avLst/>
              <a:gdLst/>
              <a:ahLst/>
              <a:cxnLst/>
              <a:rect l="l" t="t" r="r" b="b"/>
              <a:pathLst>
                <a:path w="268" h="268" extrusionOk="0">
                  <a:moveTo>
                    <a:pt x="134" y="1"/>
                  </a:moveTo>
                  <a:cubicBezTo>
                    <a:pt x="59" y="1"/>
                    <a:pt x="0" y="61"/>
                    <a:pt x="0" y="135"/>
                  </a:cubicBezTo>
                  <a:cubicBezTo>
                    <a:pt x="0" y="209"/>
                    <a:pt x="61" y="268"/>
                    <a:pt x="134" y="268"/>
                  </a:cubicBezTo>
                  <a:cubicBezTo>
                    <a:pt x="207" y="268"/>
                    <a:pt x="267" y="209"/>
                    <a:pt x="267" y="135"/>
                  </a:cubicBezTo>
                  <a:cubicBezTo>
                    <a:pt x="267" y="59"/>
                    <a:pt x="206" y="1"/>
                    <a:pt x="1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3" name="Google Shape;5293;p61"/>
            <p:cNvSpPr/>
            <p:nvPr/>
          </p:nvSpPr>
          <p:spPr>
            <a:xfrm>
              <a:off x="1825515" y="2509229"/>
              <a:ext cx="12774" cy="12774"/>
            </a:xfrm>
            <a:custGeom>
              <a:avLst/>
              <a:gdLst/>
              <a:ahLst/>
              <a:cxnLst/>
              <a:rect l="l" t="t" r="r" b="b"/>
              <a:pathLst>
                <a:path w="268" h="268" extrusionOk="0">
                  <a:moveTo>
                    <a:pt x="134" y="1"/>
                  </a:moveTo>
                  <a:cubicBezTo>
                    <a:pt x="60" y="1"/>
                    <a:pt x="0" y="61"/>
                    <a:pt x="0" y="134"/>
                  </a:cubicBezTo>
                  <a:cubicBezTo>
                    <a:pt x="0" y="208"/>
                    <a:pt x="60" y="268"/>
                    <a:pt x="134" y="268"/>
                  </a:cubicBezTo>
                  <a:cubicBezTo>
                    <a:pt x="208" y="268"/>
                    <a:pt x="267" y="208"/>
                    <a:pt x="267" y="134"/>
                  </a:cubicBezTo>
                  <a:cubicBezTo>
                    <a:pt x="267" y="61"/>
                    <a:pt x="208" y="1"/>
                    <a:pt x="1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4" name="Google Shape;5294;p61"/>
            <p:cNvSpPr/>
            <p:nvPr/>
          </p:nvSpPr>
          <p:spPr>
            <a:xfrm>
              <a:off x="1810787" y="2668716"/>
              <a:ext cx="12774" cy="12774"/>
            </a:xfrm>
            <a:custGeom>
              <a:avLst/>
              <a:gdLst/>
              <a:ahLst/>
              <a:cxnLst/>
              <a:rect l="l" t="t" r="r" b="b"/>
              <a:pathLst>
                <a:path w="268" h="268" extrusionOk="0">
                  <a:moveTo>
                    <a:pt x="134" y="1"/>
                  </a:moveTo>
                  <a:cubicBezTo>
                    <a:pt x="59" y="1"/>
                    <a:pt x="0" y="61"/>
                    <a:pt x="0" y="135"/>
                  </a:cubicBezTo>
                  <a:cubicBezTo>
                    <a:pt x="0" y="209"/>
                    <a:pt x="61" y="268"/>
                    <a:pt x="134" y="268"/>
                  </a:cubicBezTo>
                  <a:cubicBezTo>
                    <a:pt x="209" y="268"/>
                    <a:pt x="267" y="209"/>
                    <a:pt x="267" y="135"/>
                  </a:cubicBezTo>
                  <a:cubicBezTo>
                    <a:pt x="267" y="59"/>
                    <a:pt x="207" y="1"/>
                    <a:pt x="1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5" name="Google Shape;5295;p61"/>
            <p:cNvSpPr/>
            <p:nvPr/>
          </p:nvSpPr>
          <p:spPr>
            <a:xfrm>
              <a:off x="1810787" y="2852989"/>
              <a:ext cx="12774" cy="12774"/>
            </a:xfrm>
            <a:custGeom>
              <a:avLst/>
              <a:gdLst/>
              <a:ahLst/>
              <a:cxnLst/>
              <a:rect l="l" t="t" r="r" b="b"/>
              <a:pathLst>
                <a:path w="268" h="268" extrusionOk="0">
                  <a:moveTo>
                    <a:pt x="134" y="1"/>
                  </a:moveTo>
                  <a:cubicBezTo>
                    <a:pt x="59" y="1"/>
                    <a:pt x="0" y="60"/>
                    <a:pt x="0" y="134"/>
                  </a:cubicBezTo>
                  <a:cubicBezTo>
                    <a:pt x="0" y="208"/>
                    <a:pt x="61" y="268"/>
                    <a:pt x="134" y="268"/>
                  </a:cubicBezTo>
                  <a:cubicBezTo>
                    <a:pt x="209" y="268"/>
                    <a:pt x="267" y="207"/>
                    <a:pt x="267" y="134"/>
                  </a:cubicBezTo>
                  <a:cubicBezTo>
                    <a:pt x="267" y="59"/>
                    <a:pt x="207" y="1"/>
                    <a:pt x="1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96" name="Google Shape;5296;p61"/>
          <p:cNvGrpSpPr/>
          <p:nvPr/>
        </p:nvGrpSpPr>
        <p:grpSpPr>
          <a:xfrm rot="586813">
            <a:off x="4687942" y="1882778"/>
            <a:ext cx="1020672" cy="970119"/>
            <a:chOff x="5626143" y="-593747"/>
            <a:chExt cx="318949" cy="303152"/>
          </a:xfrm>
        </p:grpSpPr>
        <p:sp>
          <p:nvSpPr>
            <p:cNvPr id="5297" name="Google Shape;5297;p61"/>
            <p:cNvSpPr/>
            <p:nvPr/>
          </p:nvSpPr>
          <p:spPr>
            <a:xfrm>
              <a:off x="5626143" y="-593747"/>
              <a:ext cx="318949" cy="302337"/>
            </a:xfrm>
            <a:custGeom>
              <a:avLst/>
              <a:gdLst/>
              <a:ahLst/>
              <a:cxnLst/>
              <a:rect l="l" t="t" r="r" b="b"/>
              <a:pathLst>
                <a:path w="5472" h="5187" extrusionOk="0">
                  <a:moveTo>
                    <a:pt x="5451" y="1"/>
                  </a:moveTo>
                  <a:cubicBezTo>
                    <a:pt x="5274" y="1"/>
                    <a:pt x="3933" y="64"/>
                    <a:pt x="2037" y="1893"/>
                  </a:cubicBezTo>
                  <a:cubicBezTo>
                    <a:pt x="0" y="3858"/>
                    <a:pt x="1169" y="4799"/>
                    <a:pt x="1581" y="5058"/>
                  </a:cubicBezTo>
                  <a:cubicBezTo>
                    <a:pt x="1711" y="5139"/>
                    <a:pt x="1924" y="5187"/>
                    <a:pt x="2161" y="5187"/>
                  </a:cubicBezTo>
                  <a:cubicBezTo>
                    <a:pt x="2672" y="5187"/>
                    <a:pt x="3293" y="4963"/>
                    <a:pt x="3435" y="4362"/>
                  </a:cubicBezTo>
                  <a:cubicBezTo>
                    <a:pt x="3641" y="3484"/>
                    <a:pt x="3717" y="3038"/>
                    <a:pt x="4069" y="2684"/>
                  </a:cubicBezTo>
                  <a:cubicBezTo>
                    <a:pt x="4423" y="2332"/>
                    <a:pt x="4618" y="2218"/>
                    <a:pt x="4618" y="2218"/>
                  </a:cubicBezTo>
                  <a:lnTo>
                    <a:pt x="3858" y="2148"/>
                  </a:lnTo>
                  <a:cubicBezTo>
                    <a:pt x="3858" y="2148"/>
                    <a:pt x="4308" y="1713"/>
                    <a:pt x="4618" y="1589"/>
                  </a:cubicBezTo>
                  <a:cubicBezTo>
                    <a:pt x="4928" y="1467"/>
                    <a:pt x="5356" y="1342"/>
                    <a:pt x="5356" y="1342"/>
                  </a:cubicBezTo>
                  <a:cubicBezTo>
                    <a:pt x="5356" y="1342"/>
                    <a:pt x="5076" y="1280"/>
                    <a:pt x="4742" y="1280"/>
                  </a:cubicBezTo>
                  <a:cubicBezTo>
                    <a:pt x="4602" y="1280"/>
                    <a:pt x="4452" y="1291"/>
                    <a:pt x="4310" y="1322"/>
                  </a:cubicBezTo>
                  <a:cubicBezTo>
                    <a:pt x="3830" y="1427"/>
                    <a:pt x="3645" y="1640"/>
                    <a:pt x="3645" y="1640"/>
                  </a:cubicBezTo>
                  <a:cubicBezTo>
                    <a:pt x="3645" y="1640"/>
                    <a:pt x="3875" y="1301"/>
                    <a:pt x="4174" y="1116"/>
                  </a:cubicBezTo>
                  <a:cubicBezTo>
                    <a:pt x="4488" y="920"/>
                    <a:pt x="5002" y="889"/>
                    <a:pt x="5002" y="889"/>
                  </a:cubicBezTo>
                  <a:cubicBezTo>
                    <a:pt x="5002" y="889"/>
                    <a:pt x="4694" y="855"/>
                    <a:pt x="4370" y="855"/>
                  </a:cubicBezTo>
                  <a:cubicBezTo>
                    <a:pt x="4156" y="855"/>
                    <a:pt x="3934" y="870"/>
                    <a:pt x="3793" y="920"/>
                  </a:cubicBezTo>
                  <a:cubicBezTo>
                    <a:pt x="4174" y="448"/>
                    <a:pt x="4837" y="88"/>
                    <a:pt x="5471" y="1"/>
                  </a:cubicBezTo>
                  <a:cubicBezTo>
                    <a:pt x="5471" y="1"/>
                    <a:pt x="5464" y="1"/>
                    <a:pt x="5451" y="1"/>
                  </a:cubicBezTo>
                  <a:close/>
                </a:path>
              </a:pathLst>
            </a:custGeom>
            <a:solidFill>
              <a:srgbClr val="F8D5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8" name="Google Shape;5298;p61"/>
            <p:cNvSpPr/>
            <p:nvPr/>
          </p:nvSpPr>
          <p:spPr>
            <a:xfrm>
              <a:off x="5736367" y="-464700"/>
              <a:ext cx="159475" cy="174105"/>
            </a:xfrm>
            <a:custGeom>
              <a:avLst/>
              <a:gdLst/>
              <a:ahLst/>
              <a:cxnLst/>
              <a:rect l="l" t="t" r="r" b="b"/>
              <a:pathLst>
                <a:path w="2736" h="2987" extrusionOk="0">
                  <a:moveTo>
                    <a:pt x="2699" y="0"/>
                  </a:moveTo>
                  <a:cubicBezTo>
                    <a:pt x="2695" y="0"/>
                    <a:pt x="2690" y="1"/>
                    <a:pt x="2686" y="3"/>
                  </a:cubicBezTo>
                  <a:cubicBezTo>
                    <a:pt x="2156" y="292"/>
                    <a:pt x="1843" y="802"/>
                    <a:pt x="1682" y="1373"/>
                  </a:cubicBezTo>
                  <a:cubicBezTo>
                    <a:pt x="1570" y="1772"/>
                    <a:pt x="1597" y="2213"/>
                    <a:pt x="1288" y="2531"/>
                  </a:cubicBezTo>
                  <a:cubicBezTo>
                    <a:pt x="942" y="2885"/>
                    <a:pt x="471" y="2919"/>
                    <a:pt x="7" y="2964"/>
                  </a:cubicBezTo>
                  <a:cubicBezTo>
                    <a:pt x="1" y="2965"/>
                    <a:pt x="1" y="2974"/>
                    <a:pt x="7" y="2974"/>
                  </a:cubicBezTo>
                  <a:cubicBezTo>
                    <a:pt x="81" y="2982"/>
                    <a:pt x="156" y="2987"/>
                    <a:pt x="232" y="2987"/>
                  </a:cubicBezTo>
                  <a:cubicBezTo>
                    <a:pt x="796" y="2987"/>
                    <a:pt x="1406" y="2756"/>
                    <a:pt x="1602" y="2187"/>
                  </a:cubicBezTo>
                  <a:cubicBezTo>
                    <a:pt x="1729" y="1814"/>
                    <a:pt x="1715" y="1411"/>
                    <a:pt x="1864" y="1040"/>
                  </a:cubicBezTo>
                  <a:cubicBezTo>
                    <a:pt x="2032" y="622"/>
                    <a:pt x="2310" y="263"/>
                    <a:pt x="2711" y="46"/>
                  </a:cubicBezTo>
                  <a:cubicBezTo>
                    <a:pt x="2735" y="34"/>
                    <a:pt x="2721" y="0"/>
                    <a:pt x="26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9" name="Google Shape;5299;p61"/>
            <p:cNvSpPr/>
            <p:nvPr/>
          </p:nvSpPr>
          <p:spPr>
            <a:xfrm>
              <a:off x="5699645" y="-423258"/>
              <a:ext cx="110338" cy="109872"/>
            </a:xfrm>
            <a:custGeom>
              <a:avLst/>
              <a:gdLst/>
              <a:ahLst/>
              <a:cxnLst/>
              <a:rect l="l" t="t" r="r" b="b"/>
              <a:pathLst>
                <a:path w="1893" h="1885" extrusionOk="0">
                  <a:moveTo>
                    <a:pt x="947" y="0"/>
                  </a:moveTo>
                  <a:cubicBezTo>
                    <a:pt x="945" y="0"/>
                    <a:pt x="943" y="0"/>
                    <a:pt x="941" y="0"/>
                  </a:cubicBezTo>
                  <a:cubicBezTo>
                    <a:pt x="421" y="3"/>
                    <a:pt x="1" y="427"/>
                    <a:pt x="4" y="947"/>
                  </a:cubicBezTo>
                  <a:cubicBezTo>
                    <a:pt x="8" y="1466"/>
                    <a:pt x="429" y="1884"/>
                    <a:pt x="947" y="1884"/>
                  </a:cubicBezTo>
                  <a:cubicBezTo>
                    <a:pt x="948" y="1884"/>
                    <a:pt x="950" y="1884"/>
                    <a:pt x="952" y="1884"/>
                  </a:cubicBezTo>
                  <a:cubicBezTo>
                    <a:pt x="1473" y="1881"/>
                    <a:pt x="1892" y="1456"/>
                    <a:pt x="1888" y="936"/>
                  </a:cubicBezTo>
                  <a:cubicBezTo>
                    <a:pt x="1885" y="418"/>
                    <a:pt x="1464" y="0"/>
                    <a:pt x="947" y="0"/>
                  </a:cubicBezTo>
                  <a:close/>
                </a:path>
              </a:pathLst>
            </a:custGeom>
            <a:solidFill>
              <a:srgbClr val="F37D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0" name="Google Shape;5300;p61"/>
            <p:cNvSpPr/>
            <p:nvPr/>
          </p:nvSpPr>
          <p:spPr>
            <a:xfrm>
              <a:off x="5692592" y="-389219"/>
              <a:ext cx="25064" cy="36488"/>
            </a:xfrm>
            <a:custGeom>
              <a:avLst/>
              <a:gdLst/>
              <a:ahLst/>
              <a:cxnLst/>
              <a:rect l="l" t="t" r="r" b="b"/>
              <a:pathLst>
                <a:path w="430" h="626" extrusionOk="0">
                  <a:moveTo>
                    <a:pt x="215" y="0"/>
                  </a:moveTo>
                  <a:cubicBezTo>
                    <a:pt x="97" y="0"/>
                    <a:pt x="0" y="141"/>
                    <a:pt x="0" y="313"/>
                  </a:cubicBezTo>
                  <a:cubicBezTo>
                    <a:pt x="0" y="485"/>
                    <a:pt x="97" y="625"/>
                    <a:pt x="215" y="625"/>
                  </a:cubicBezTo>
                  <a:cubicBezTo>
                    <a:pt x="334" y="625"/>
                    <a:pt x="430" y="485"/>
                    <a:pt x="430" y="313"/>
                  </a:cubicBezTo>
                  <a:cubicBezTo>
                    <a:pt x="430" y="141"/>
                    <a:pt x="334" y="0"/>
                    <a:pt x="2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1" name="Google Shape;5301;p61"/>
            <p:cNvSpPr/>
            <p:nvPr/>
          </p:nvSpPr>
          <p:spPr>
            <a:xfrm>
              <a:off x="5772098" y="-421743"/>
              <a:ext cx="34623" cy="34681"/>
            </a:xfrm>
            <a:custGeom>
              <a:avLst/>
              <a:gdLst/>
              <a:ahLst/>
              <a:cxnLst/>
              <a:rect l="l" t="t" r="r" b="b"/>
              <a:pathLst>
                <a:path w="594" h="595" extrusionOk="0">
                  <a:moveTo>
                    <a:pt x="298" y="0"/>
                  </a:moveTo>
                  <a:cubicBezTo>
                    <a:pt x="133" y="0"/>
                    <a:pt x="0" y="133"/>
                    <a:pt x="0" y="298"/>
                  </a:cubicBezTo>
                  <a:cubicBezTo>
                    <a:pt x="0" y="462"/>
                    <a:pt x="133" y="595"/>
                    <a:pt x="298" y="595"/>
                  </a:cubicBezTo>
                  <a:cubicBezTo>
                    <a:pt x="461" y="595"/>
                    <a:pt x="594" y="462"/>
                    <a:pt x="594" y="298"/>
                  </a:cubicBezTo>
                  <a:cubicBezTo>
                    <a:pt x="594" y="133"/>
                    <a:pt x="461" y="0"/>
                    <a:pt x="2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2" name="Google Shape;5302;p61"/>
            <p:cNvSpPr/>
            <p:nvPr/>
          </p:nvSpPr>
          <p:spPr>
            <a:xfrm>
              <a:off x="5696789" y="-383157"/>
              <a:ext cx="16729" cy="24306"/>
            </a:xfrm>
            <a:custGeom>
              <a:avLst/>
              <a:gdLst/>
              <a:ahLst/>
              <a:cxnLst/>
              <a:rect l="l" t="t" r="r" b="b"/>
              <a:pathLst>
                <a:path w="287" h="417" extrusionOk="0">
                  <a:moveTo>
                    <a:pt x="144" y="1"/>
                  </a:moveTo>
                  <a:cubicBezTo>
                    <a:pt x="65" y="1"/>
                    <a:pt x="1" y="94"/>
                    <a:pt x="1" y="209"/>
                  </a:cubicBezTo>
                  <a:cubicBezTo>
                    <a:pt x="1" y="324"/>
                    <a:pt x="65" y="417"/>
                    <a:pt x="144" y="417"/>
                  </a:cubicBezTo>
                  <a:cubicBezTo>
                    <a:pt x="223" y="417"/>
                    <a:pt x="286" y="324"/>
                    <a:pt x="286" y="209"/>
                  </a:cubicBezTo>
                  <a:cubicBezTo>
                    <a:pt x="286" y="94"/>
                    <a:pt x="223" y="1"/>
                    <a:pt x="144"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3" name="Google Shape;5303;p61"/>
            <p:cNvSpPr/>
            <p:nvPr/>
          </p:nvSpPr>
          <p:spPr>
            <a:xfrm>
              <a:off x="5777111" y="-416672"/>
              <a:ext cx="24656" cy="24539"/>
            </a:xfrm>
            <a:custGeom>
              <a:avLst/>
              <a:gdLst/>
              <a:ahLst/>
              <a:cxnLst/>
              <a:rect l="l" t="t" r="r" b="b"/>
              <a:pathLst>
                <a:path w="423" h="421" extrusionOk="0">
                  <a:moveTo>
                    <a:pt x="212" y="0"/>
                  </a:moveTo>
                  <a:cubicBezTo>
                    <a:pt x="95" y="0"/>
                    <a:pt x="0" y="94"/>
                    <a:pt x="0" y="211"/>
                  </a:cubicBezTo>
                  <a:cubicBezTo>
                    <a:pt x="0" y="327"/>
                    <a:pt x="95" y="421"/>
                    <a:pt x="212" y="421"/>
                  </a:cubicBezTo>
                  <a:cubicBezTo>
                    <a:pt x="328" y="421"/>
                    <a:pt x="422" y="327"/>
                    <a:pt x="422" y="211"/>
                  </a:cubicBezTo>
                  <a:cubicBezTo>
                    <a:pt x="422" y="94"/>
                    <a:pt x="328" y="0"/>
                    <a:pt x="212"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4" name="Google Shape;5304;p61"/>
            <p:cNvSpPr/>
            <p:nvPr/>
          </p:nvSpPr>
          <p:spPr>
            <a:xfrm>
              <a:off x="5752630" y="-358502"/>
              <a:ext cx="41209" cy="29435"/>
            </a:xfrm>
            <a:custGeom>
              <a:avLst/>
              <a:gdLst/>
              <a:ahLst/>
              <a:cxnLst/>
              <a:rect l="l" t="t" r="r" b="b"/>
              <a:pathLst>
                <a:path w="707" h="505" extrusionOk="0">
                  <a:moveTo>
                    <a:pt x="440" y="1"/>
                  </a:moveTo>
                  <a:cubicBezTo>
                    <a:pt x="381" y="1"/>
                    <a:pt x="316" y="15"/>
                    <a:pt x="254" y="45"/>
                  </a:cubicBezTo>
                  <a:cubicBezTo>
                    <a:pt x="88" y="123"/>
                    <a:pt x="0" y="280"/>
                    <a:pt x="56" y="396"/>
                  </a:cubicBezTo>
                  <a:cubicBezTo>
                    <a:pt x="90" y="467"/>
                    <a:pt x="170" y="505"/>
                    <a:pt x="266" y="505"/>
                  </a:cubicBezTo>
                  <a:cubicBezTo>
                    <a:pt x="325" y="505"/>
                    <a:pt x="390" y="490"/>
                    <a:pt x="454" y="459"/>
                  </a:cubicBezTo>
                  <a:cubicBezTo>
                    <a:pt x="618" y="381"/>
                    <a:pt x="706" y="224"/>
                    <a:pt x="652" y="109"/>
                  </a:cubicBezTo>
                  <a:cubicBezTo>
                    <a:pt x="617" y="39"/>
                    <a:pt x="536" y="1"/>
                    <a:pt x="440"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5" name="Google Shape;5305;p61"/>
            <p:cNvSpPr/>
            <p:nvPr/>
          </p:nvSpPr>
          <p:spPr>
            <a:xfrm>
              <a:off x="5687813" y="-387004"/>
              <a:ext cx="28444" cy="57005"/>
            </a:xfrm>
            <a:custGeom>
              <a:avLst/>
              <a:gdLst/>
              <a:ahLst/>
              <a:cxnLst/>
              <a:rect l="l" t="t" r="r" b="b"/>
              <a:pathLst>
                <a:path w="488" h="978" extrusionOk="0">
                  <a:moveTo>
                    <a:pt x="173" y="0"/>
                  </a:moveTo>
                  <a:cubicBezTo>
                    <a:pt x="172" y="0"/>
                    <a:pt x="171" y="0"/>
                    <a:pt x="169" y="1"/>
                  </a:cubicBezTo>
                  <a:cubicBezTo>
                    <a:pt x="1" y="84"/>
                    <a:pt x="15" y="322"/>
                    <a:pt x="74" y="471"/>
                  </a:cubicBezTo>
                  <a:cubicBezTo>
                    <a:pt x="102" y="544"/>
                    <a:pt x="173" y="589"/>
                    <a:pt x="249" y="601"/>
                  </a:cubicBezTo>
                  <a:cubicBezTo>
                    <a:pt x="270" y="758"/>
                    <a:pt x="346" y="888"/>
                    <a:pt x="478" y="977"/>
                  </a:cubicBezTo>
                  <a:cubicBezTo>
                    <a:pt x="479" y="977"/>
                    <a:pt x="480" y="977"/>
                    <a:pt x="481" y="977"/>
                  </a:cubicBezTo>
                  <a:cubicBezTo>
                    <a:pt x="485" y="977"/>
                    <a:pt x="488" y="973"/>
                    <a:pt x="484" y="969"/>
                  </a:cubicBezTo>
                  <a:cubicBezTo>
                    <a:pt x="384" y="873"/>
                    <a:pt x="316" y="744"/>
                    <a:pt x="298" y="605"/>
                  </a:cubicBezTo>
                  <a:cubicBezTo>
                    <a:pt x="333" y="605"/>
                    <a:pt x="368" y="597"/>
                    <a:pt x="400" y="582"/>
                  </a:cubicBezTo>
                  <a:cubicBezTo>
                    <a:pt x="404" y="581"/>
                    <a:pt x="403" y="575"/>
                    <a:pt x="398" y="575"/>
                  </a:cubicBezTo>
                  <a:cubicBezTo>
                    <a:pt x="279" y="545"/>
                    <a:pt x="163" y="582"/>
                    <a:pt x="125" y="427"/>
                  </a:cubicBezTo>
                  <a:cubicBezTo>
                    <a:pt x="91" y="289"/>
                    <a:pt x="70" y="121"/>
                    <a:pt x="180" y="15"/>
                  </a:cubicBezTo>
                  <a:cubicBezTo>
                    <a:pt x="185" y="9"/>
                    <a:pt x="181" y="0"/>
                    <a:pt x="173" y="0"/>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6" name="Google Shape;5306;p61"/>
            <p:cNvSpPr/>
            <p:nvPr/>
          </p:nvSpPr>
          <p:spPr>
            <a:xfrm>
              <a:off x="5696090" y="-383040"/>
              <a:ext cx="15621" cy="16670"/>
            </a:xfrm>
            <a:custGeom>
              <a:avLst/>
              <a:gdLst/>
              <a:ahLst/>
              <a:cxnLst/>
              <a:rect l="l" t="t" r="r" b="b"/>
              <a:pathLst>
                <a:path w="268" h="286" extrusionOk="0">
                  <a:moveTo>
                    <a:pt x="170" y="1"/>
                  </a:moveTo>
                  <a:cubicBezTo>
                    <a:pt x="137" y="1"/>
                    <a:pt x="103" y="12"/>
                    <a:pt x="77" y="32"/>
                  </a:cubicBezTo>
                  <a:cubicBezTo>
                    <a:pt x="0" y="93"/>
                    <a:pt x="9" y="202"/>
                    <a:pt x="43" y="283"/>
                  </a:cubicBezTo>
                  <a:cubicBezTo>
                    <a:pt x="44" y="285"/>
                    <a:pt x="47" y="286"/>
                    <a:pt x="49" y="286"/>
                  </a:cubicBezTo>
                  <a:cubicBezTo>
                    <a:pt x="51" y="286"/>
                    <a:pt x="54" y="284"/>
                    <a:pt x="52" y="281"/>
                  </a:cubicBezTo>
                  <a:cubicBezTo>
                    <a:pt x="38" y="215"/>
                    <a:pt x="30" y="123"/>
                    <a:pt x="79" y="69"/>
                  </a:cubicBezTo>
                  <a:cubicBezTo>
                    <a:pt x="102" y="43"/>
                    <a:pt x="135" y="29"/>
                    <a:pt x="167" y="29"/>
                  </a:cubicBezTo>
                  <a:cubicBezTo>
                    <a:pt x="194" y="29"/>
                    <a:pt x="222" y="39"/>
                    <a:pt x="243" y="62"/>
                  </a:cubicBezTo>
                  <a:cubicBezTo>
                    <a:pt x="245" y="64"/>
                    <a:pt x="248" y="65"/>
                    <a:pt x="251" y="65"/>
                  </a:cubicBezTo>
                  <a:cubicBezTo>
                    <a:pt x="259" y="65"/>
                    <a:pt x="267" y="56"/>
                    <a:pt x="262" y="47"/>
                  </a:cubicBezTo>
                  <a:cubicBezTo>
                    <a:pt x="240" y="15"/>
                    <a:pt x="206" y="1"/>
                    <a:pt x="170" y="1"/>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7" name="Google Shape;5307;p61"/>
            <p:cNvSpPr/>
            <p:nvPr/>
          </p:nvSpPr>
          <p:spPr>
            <a:xfrm>
              <a:off x="5744702" y="-343405"/>
              <a:ext cx="12240" cy="20692"/>
            </a:xfrm>
            <a:custGeom>
              <a:avLst/>
              <a:gdLst/>
              <a:ahLst/>
              <a:cxnLst/>
              <a:rect l="l" t="t" r="r" b="b"/>
              <a:pathLst>
                <a:path w="210" h="355" extrusionOk="0">
                  <a:moveTo>
                    <a:pt x="66" y="0"/>
                  </a:moveTo>
                  <a:cubicBezTo>
                    <a:pt x="62" y="0"/>
                    <a:pt x="59" y="2"/>
                    <a:pt x="57" y="7"/>
                  </a:cubicBezTo>
                  <a:cubicBezTo>
                    <a:pt x="0" y="138"/>
                    <a:pt x="76" y="295"/>
                    <a:pt x="199" y="354"/>
                  </a:cubicBezTo>
                  <a:cubicBezTo>
                    <a:pt x="200" y="354"/>
                    <a:pt x="200" y="355"/>
                    <a:pt x="201" y="355"/>
                  </a:cubicBezTo>
                  <a:cubicBezTo>
                    <a:pt x="205" y="355"/>
                    <a:pt x="209" y="347"/>
                    <a:pt x="204" y="344"/>
                  </a:cubicBezTo>
                  <a:cubicBezTo>
                    <a:pt x="91" y="271"/>
                    <a:pt x="55" y="145"/>
                    <a:pt x="79" y="16"/>
                  </a:cubicBezTo>
                  <a:cubicBezTo>
                    <a:pt x="81" y="8"/>
                    <a:pt x="73" y="0"/>
                    <a:pt x="66" y="0"/>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8" name="Google Shape;5308;p61"/>
            <p:cNvSpPr/>
            <p:nvPr/>
          </p:nvSpPr>
          <p:spPr>
            <a:xfrm>
              <a:off x="5788594" y="-369401"/>
              <a:ext cx="11541" cy="22557"/>
            </a:xfrm>
            <a:custGeom>
              <a:avLst/>
              <a:gdLst/>
              <a:ahLst/>
              <a:cxnLst/>
              <a:rect l="l" t="t" r="r" b="b"/>
              <a:pathLst>
                <a:path w="198" h="387" extrusionOk="0">
                  <a:moveTo>
                    <a:pt x="18" y="1"/>
                  </a:moveTo>
                  <a:cubicBezTo>
                    <a:pt x="7" y="1"/>
                    <a:pt x="1" y="17"/>
                    <a:pt x="8" y="26"/>
                  </a:cubicBezTo>
                  <a:cubicBezTo>
                    <a:pt x="51" y="78"/>
                    <a:pt x="99" y="115"/>
                    <a:pt x="126" y="181"/>
                  </a:cubicBezTo>
                  <a:cubicBezTo>
                    <a:pt x="151" y="243"/>
                    <a:pt x="155" y="311"/>
                    <a:pt x="141" y="377"/>
                  </a:cubicBezTo>
                  <a:cubicBezTo>
                    <a:pt x="141" y="383"/>
                    <a:pt x="145" y="386"/>
                    <a:pt x="149" y="386"/>
                  </a:cubicBezTo>
                  <a:cubicBezTo>
                    <a:pt x="151" y="386"/>
                    <a:pt x="154" y="385"/>
                    <a:pt x="156" y="382"/>
                  </a:cubicBezTo>
                  <a:cubicBezTo>
                    <a:pt x="198" y="258"/>
                    <a:pt x="162" y="54"/>
                    <a:pt x="22" y="2"/>
                  </a:cubicBezTo>
                  <a:cubicBezTo>
                    <a:pt x="20" y="1"/>
                    <a:pt x="19" y="1"/>
                    <a:pt x="18" y="1"/>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9" name="Google Shape;5309;p61"/>
            <p:cNvSpPr/>
            <p:nvPr/>
          </p:nvSpPr>
          <p:spPr>
            <a:xfrm>
              <a:off x="5772506" y="-423958"/>
              <a:ext cx="38411" cy="38819"/>
            </a:xfrm>
            <a:custGeom>
              <a:avLst/>
              <a:gdLst/>
              <a:ahLst/>
              <a:cxnLst/>
              <a:rect l="l" t="t" r="r" b="b"/>
              <a:pathLst>
                <a:path w="659" h="666" extrusionOk="0">
                  <a:moveTo>
                    <a:pt x="284" y="0"/>
                  </a:moveTo>
                  <a:cubicBezTo>
                    <a:pt x="187" y="0"/>
                    <a:pt x="87" y="41"/>
                    <a:pt x="14" y="117"/>
                  </a:cubicBezTo>
                  <a:cubicBezTo>
                    <a:pt x="0" y="132"/>
                    <a:pt x="13" y="151"/>
                    <a:pt x="29" y="151"/>
                  </a:cubicBezTo>
                  <a:cubicBezTo>
                    <a:pt x="32" y="151"/>
                    <a:pt x="36" y="150"/>
                    <a:pt x="39" y="148"/>
                  </a:cubicBezTo>
                  <a:cubicBezTo>
                    <a:pt x="110" y="116"/>
                    <a:pt x="169" y="72"/>
                    <a:pt x="248" y="57"/>
                  </a:cubicBezTo>
                  <a:cubicBezTo>
                    <a:pt x="264" y="54"/>
                    <a:pt x="280" y="53"/>
                    <a:pt x="296" y="53"/>
                  </a:cubicBezTo>
                  <a:cubicBezTo>
                    <a:pt x="393" y="53"/>
                    <a:pt x="467" y="110"/>
                    <a:pt x="518" y="195"/>
                  </a:cubicBezTo>
                  <a:cubicBezTo>
                    <a:pt x="616" y="361"/>
                    <a:pt x="547" y="551"/>
                    <a:pt x="394" y="653"/>
                  </a:cubicBezTo>
                  <a:cubicBezTo>
                    <a:pt x="387" y="657"/>
                    <a:pt x="391" y="665"/>
                    <a:pt x="397" y="665"/>
                  </a:cubicBezTo>
                  <a:cubicBezTo>
                    <a:pt x="398" y="665"/>
                    <a:pt x="399" y="665"/>
                    <a:pt x="401" y="664"/>
                  </a:cubicBezTo>
                  <a:cubicBezTo>
                    <a:pt x="589" y="567"/>
                    <a:pt x="658" y="340"/>
                    <a:pt x="552" y="153"/>
                  </a:cubicBezTo>
                  <a:cubicBezTo>
                    <a:pt x="492" y="49"/>
                    <a:pt x="389" y="0"/>
                    <a:pt x="284" y="0"/>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0" name="Google Shape;5310;p61"/>
            <p:cNvSpPr/>
            <p:nvPr/>
          </p:nvSpPr>
          <p:spPr>
            <a:xfrm>
              <a:off x="5773905" y="-416730"/>
              <a:ext cx="12182" cy="17661"/>
            </a:xfrm>
            <a:custGeom>
              <a:avLst/>
              <a:gdLst/>
              <a:ahLst/>
              <a:cxnLst/>
              <a:rect l="l" t="t" r="r" b="b"/>
              <a:pathLst>
                <a:path w="209" h="303" extrusionOk="0">
                  <a:moveTo>
                    <a:pt x="200" y="1"/>
                  </a:moveTo>
                  <a:cubicBezTo>
                    <a:pt x="199" y="1"/>
                    <a:pt x="199" y="1"/>
                    <a:pt x="198" y="1"/>
                  </a:cubicBezTo>
                  <a:cubicBezTo>
                    <a:pt x="79" y="33"/>
                    <a:pt x="1" y="179"/>
                    <a:pt x="52" y="294"/>
                  </a:cubicBezTo>
                  <a:cubicBezTo>
                    <a:pt x="55" y="300"/>
                    <a:pt x="59" y="302"/>
                    <a:pt x="63" y="302"/>
                  </a:cubicBezTo>
                  <a:cubicBezTo>
                    <a:pt x="71" y="302"/>
                    <a:pt x="81" y="293"/>
                    <a:pt x="79" y="283"/>
                  </a:cubicBezTo>
                  <a:cubicBezTo>
                    <a:pt x="63" y="171"/>
                    <a:pt x="100" y="71"/>
                    <a:pt x="203" y="13"/>
                  </a:cubicBezTo>
                  <a:cubicBezTo>
                    <a:pt x="208" y="9"/>
                    <a:pt x="206" y="1"/>
                    <a:pt x="200" y="1"/>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1" name="Google Shape;5311;p61"/>
            <p:cNvSpPr/>
            <p:nvPr/>
          </p:nvSpPr>
          <p:spPr>
            <a:xfrm>
              <a:off x="5756535" y="-424249"/>
              <a:ext cx="19235" cy="5829"/>
            </a:xfrm>
            <a:custGeom>
              <a:avLst/>
              <a:gdLst/>
              <a:ahLst/>
              <a:cxnLst/>
              <a:rect l="l" t="t" r="r" b="b"/>
              <a:pathLst>
                <a:path w="330" h="100" extrusionOk="0">
                  <a:moveTo>
                    <a:pt x="85" y="0"/>
                  </a:moveTo>
                  <a:cubicBezTo>
                    <a:pt x="60" y="0"/>
                    <a:pt x="35" y="3"/>
                    <a:pt x="10" y="9"/>
                  </a:cubicBezTo>
                  <a:cubicBezTo>
                    <a:pt x="0" y="11"/>
                    <a:pt x="4" y="24"/>
                    <a:pt x="12" y="24"/>
                  </a:cubicBezTo>
                  <a:cubicBezTo>
                    <a:pt x="23" y="24"/>
                    <a:pt x="34" y="24"/>
                    <a:pt x="45" y="24"/>
                  </a:cubicBezTo>
                  <a:cubicBezTo>
                    <a:pt x="134" y="24"/>
                    <a:pt x="220" y="40"/>
                    <a:pt x="293" y="96"/>
                  </a:cubicBezTo>
                  <a:cubicBezTo>
                    <a:pt x="296" y="98"/>
                    <a:pt x="300" y="100"/>
                    <a:pt x="304" y="100"/>
                  </a:cubicBezTo>
                  <a:cubicBezTo>
                    <a:pt x="319" y="100"/>
                    <a:pt x="329" y="78"/>
                    <a:pt x="312" y="68"/>
                  </a:cubicBezTo>
                  <a:cubicBezTo>
                    <a:pt x="241" y="28"/>
                    <a:pt x="165" y="0"/>
                    <a:pt x="85" y="0"/>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12" name="Google Shape;5312;p61"/>
          <p:cNvGrpSpPr/>
          <p:nvPr/>
        </p:nvGrpSpPr>
        <p:grpSpPr>
          <a:xfrm rot="881175" flipH="1">
            <a:off x="7443728" y="2201050"/>
            <a:ext cx="1994571" cy="442619"/>
            <a:chOff x="4339891" y="1046343"/>
            <a:chExt cx="651056" cy="144473"/>
          </a:xfrm>
        </p:grpSpPr>
        <p:sp>
          <p:nvSpPr>
            <p:cNvPr id="5313" name="Google Shape;5313;p61"/>
            <p:cNvSpPr/>
            <p:nvPr/>
          </p:nvSpPr>
          <p:spPr>
            <a:xfrm>
              <a:off x="4351093" y="1055399"/>
              <a:ext cx="633325" cy="130411"/>
            </a:xfrm>
            <a:custGeom>
              <a:avLst/>
              <a:gdLst/>
              <a:ahLst/>
              <a:cxnLst/>
              <a:rect l="l" t="t" r="r" b="b"/>
              <a:pathLst>
                <a:path w="13287" h="2736" extrusionOk="0">
                  <a:moveTo>
                    <a:pt x="9261" y="1"/>
                  </a:moveTo>
                  <a:lnTo>
                    <a:pt x="5089" y="458"/>
                  </a:lnTo>
                  <a:lnTo>
                    <a:pt x="5083" y="458"/>
                  </a:lnTo>
                  <a:lnTo>
                    <a:pt x="2126" y="2687"/>
                  </a:lnTo>
                  <a:lnTo>
                    <a:pt x="11" y="2142"/>
                  </a:lnTo>
                  <a:lnTo>
                    <a:pt x="1" y="2182"/>
                  </a:lnTo>
                  <a:lnTo>
                    <a:pt x="2125" y="2733"/>
                  </a:lnTo>
                  <a:lnTo>
                    <a:pt x="2135" y="2735"/>
                  </a:lnTo>
                  <a:lnTo>
                    <a:pt x="5100" y="501"/>
                  </a:lnTo>
                  <a:lnTo>
                    <a:pt x="9250" y="46"/>
                  </a:lnTo>
                  <a:lnTo>
                    <a:pt x="11584" y="1573"/>
                  </a:lnTo>
                  <a:lnTo>
                    <a:pt x="11593" y="1579"/>
                  </a:lnTo>
                  <a:lnTo>
                    <a:pt x="13286" y="972"/>
                  </a:lnTo>
                  <a:lnTo>
                    <a:pt x="13272" y="930"/>
                  </a:lnTo>
                  <a:lnTo>
                    <a:pt x="11600" y="1531"/>
                  </a:lnTo>
                  <a:lnTo>
                    <a:pt x="9267" y="6"/>
                  </a:lnTo>
                  <a:lnTo>
                    <a:pt x="926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4" name="Google Shape;5314;p61"/>
            <p:cNvSpPr/>
            <p:nvPr/>
          </p:nvSpPr>
          <p:spPr>
            <a:xfrm>
              <a:off x="4780793" y="1046343"/>
              <a:ext cx="22927" cy="20305"/>
            </a:xfrm>
            <a:custGeom>
              <a:avLst/>
              <a:gdLst/>
              <a:ahLst/>
              <a:cxnLst/>
              <a:rect l="l" t="t" r="r" b="b"/>
              <a:pathLst>
                <a:path w="481" h="426" extrusionOk="0">
                  <a:moveTo>
                    <a:pt x="240" y="1"/>
                  </a:moveTo>
                  <a:cubicBezTo>
                    <a:pt x="177" y="1"/>
                    <a:pt x="114" y="30"/>
                    <a:pt x="72" y="84"/>
                  </a:cubicBezTo>
                  <a:cubicBezTo>
                    <a:pt x="0" y="177"/>
                    <a:pt x="19" y="311"/>
                    <a:pt x="112" y="381"/>
                  </a:cubicBezTo>
                  <a:cubicBezTo>
                    <a:pt x="150" y="411"/>
                    <a:pt x="195" y="425"/>
                    <a:pt x="240" y="425"/>
                  </a:cubicBezTo>
                  <a:cubicBezTo>
                    <a:pt x="304" y="425"/>
                    <a:pt x="367" y="397"/>
                    <a:pt x="408" y="343"/>
                  </a:cubicBezTo>
                  <a:cubicBezTo>
                    <a:pt x="481" y="249"/>
                    <a:pt x="463" y="115"/>
                    <a:pt x="370" y="45"/>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5" name="Google Shape;5315;p61"/>
            <p:cNvSpPr/>
            <p:nvPr/>
          </p:nvSpPr>
          <p:spPr>
            <a:xfrm>
              <a:off x="4339891" y="1148298"/>
              <a:ext cx="22927" cy="20258"/>
            </a:xfrm>
            <a:custGeom>
              <a:avLst/>
              <a:gdLst/>
              <a:ahLst/>
              <a:cxnLst/>
              <a:rect l="l" t="t" r="r" b="b"/>
              <a:pathLst>
                <a:path w="481" h="425" extrusionOk="0">
                  <a:moveTo>
                    <a:pt x="241" y="1"/>
                  </a:moveTo>
                  <a:cubicBezTo>
                    <a:pt x="178" y="1"/>
                    <a:pt x="115" y="29"/>
                    <a:pt x="72" y="84"/>
                  </a:cubicBezTo>
                  <a:cubicBezTo>
                    <a:pt x="0" y="177"/>
                    <a:pt x="19" y="310"/>
                    <a:pt x="111" y="380"/>
                  </a:cubicBezTo>
                  <a:cubicBezTo>
                    <a:pt x="150" y="410"/>
                    <a:pt x="195" y="424"/>
                    <a:pt x="241" y="424"/>
                  </a:cubicBezTo>
                  <a:cubicBezTo>
                    <a:pt x="304" y="424"/>
                    <a:pt x="367" y="396"/>
                    <a:pt x="408" y="341"/>
                  </a:cubicBezTo>
                  <a:cubicBezTo>
                    <a:pt x="481" y="248"/>
                    <a:pt x="462" y="115"/>
                    <a:pt x="370" y="44"/>
                  </a:cubicBezTo>
                  <a:cubicBezTo>
                    <a:pt x="331" y="15"/>
                    <a:pt x="286" y="1"/>
                    <a:pt x="2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6" name="Google Shape;5316;p61"/>
            <p:cNvSpPr/>
            <p:nvPr/>
          </p:nvSpPr>
          <p:spPr>
            <a:xfrm>
              <a:off x="4582316" y="1068173"/>
              <a:ext cx="22879" cy="20258"/>
            </a:xfrm>
            <a:custGeom>
              <a:avLst/>
              <a:gdLst/>
              <a:ahLst/>
              <a:cxnLst/>
              <a:rect l="l" t="t" r="r" b="b"/>
              <a:pathLst>
                <a:path w="480" h="425" extrusionOk="0">
                  <a:moveTo>
                    <a:pt x="240" y="0"/>
                  </a:moveTo>
                  <a:cubicBezTo>
                    <a:pt x="177" y="0"/>
                    <a:pt x="114" y="29"/>
                    <a:pt x="72" y="82"/>
                  </a:cubicBezTo>
                  <a:cubicBezTo>
                    <a:pt x="1" y="176"/>
                    <a:pt x="18" y="310"/>
                    <a:pt x="112" y="380"/>
                  </a:cubicBezTo>
                  <a:cubicBezTo>
                    <a:pt x="150" y="410"/>
                    <a:pt x="196" y="424"/>
                    <a:pt x="241" y="424"/>
                  </a:cubicBezTo>
                  <a:cubicBezTo>
                    <a:pt x="305" y="424"/>
                    <a:pt x="367" y="395"/>
                    <a:pt x="409" y="341"/>
                  </a:cubicBezTo>
                  <a:cubicBezTo>
                    <a:pt x="479" y="248"/>
                    <a:pt x="462" y="114"/>
                    <a:pt x="369" y="44"/>
                  </a:cubicBezTo>
                  <a:cubicBezTo>
                    <a:pt x="331" y="15"/>
                    <a:pt x="285" y="0"/>
                    <a:pt x="2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7" name="Google Shape;5317;p61"/>
            <p:cNvSpPr/>
            <p:nvPr/>
          </p:nvSpPr>
          <p:spPr>
            <a:xfrm>
              <a:off x="4892376" y="1119366"/>
              <a:ext cx="22927" cy="20258"/>
            </a:xfrm>
            <a:custGeom>
              <a:avLst/>
              <a:gdLst/>
              <a:ahLst/>
              <a:cxnLst/>
              <a:rect l="l" t="t" r="r" b="b"/>
              <a:pathLst>
                <a:path w="481" h="425" extrusionOk="0">
                  <a:moveTo>
                    <a:pt x="240" y="1"/>
                  </a:moveTo>
                  <a:cubicBezTo>
                    <a:pt x="177" y="1"/>
                    <a:pt x="114" y="29"/>
                    <a:pt x="72" y="84"/>
                  </a:cubicBezTo>
                  <a:cubicBezTo>
                    <a:pt x="1" y="177"/>
                    <a:pt x="19" y="310"/>
                    <a:pt x="112" y="381"/>
                  </a:cubicBezTo>
                  <a:cubicBezTo>
                    <a:pt x="150" y="410"/>
                    <a:pt x="196" y="424"/>
                    <a:pt x="241" y="424"/>
                  </a:cubicBezTo>
                  <a:cubicBezTo>
                    <a:pt x="304" y="424"/>
                    <a:pt x="367" y="396"/>
                    <a:pt x="409" y="341"/>
                  </a:cubicBezTo>
                  <a:cubicBezTo>
                    <a:pt x="480" y="248"/>
                    <a:pt x="462" y="115"/>
                    <a:pt x="369" y="44"/>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8" name="Google Shape;5318;p61"/>
            <p:cNvSpPr/>
            <p:nvPr/>
          </p:nvSpPr>
          <p:spPr>
            <a:xfrm>
              <a:off x="4445660" y="1178518"/>
              <a:ext cx="13871" cy="12298"/>
            </a:xfrm>
            <a:custGeom>
              <a:avLst/>
              <a:gdLst/>
              <a:ahLst/>
              <a:cxnLst/>
              <a:rect l="l" t="t" r="r" b="b"/>
              <a:pathLst>
                <a:path w="291" h="258" extrusionOk="0">
                  <a:moveTo>
                    <a:pt x="146" y="0"/>
                  </a:moveTo>
                  <a:cubicBezTo>
                    <a:pt x="107" y="0"/>
                    <a:pt x="68" y="17"/>
                    <a:pt x="43" y="51"/>
                  </a:cubicBezTo>
                  <a:cubicBezTo>
                    <a:pt x="0" y="106"/>
                    <a:pt x="11" y="188"/>
                    <a:pt x="67" y="231"/>
                  </a:cubicBezTo>
                  <a:cubicBezTo>
                    <a:pt x="90" y="249"/>
                    <a:pt x="118" y="257"/>
                    <a:pt x="145" y="257"/>
                  </a:cubicBezTo>
                  <a:cubicBezTo>
                    <a:pt x="184" y="257"/>
                    <a:pt x="222" y="240"/>
                    <a:pt x="247" y="208"/>
                  </a:cubicBezTo>
                  <a:cubicBezTo>
                    <a:pt x="290" y="151"/>
                    <a:pt x="280" y="69"/>
                    <a:pt x="224" y="27"/>
                  </a:cubicBezTo>
                  <a:cubicBezTo>
                    <a:pt x="201" y="9"/>
                    <a:pt x="173" y="0"/>
                    <a:pt x="1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9" name="Google Shape;5319;p61"/>
            <p:cNvSpPr/>
            <p:nvPr/>
          </p:nvSpPr>
          <p:spPr>
            <a:xfrm>
              <a:off x="4977077" y="1094628"/>
              <a:ext cx="13871" cy="12298"/>
            </a:xfrm>
            <a:custGeom>
              <a:avLst/>
              <a:gdLst/>
              <a:ahLst/>
              <a:cxnLst/>
              <a:rect l="l" t="t" r="r" b="b"/>
              <a:pathLst>
                <a:path w="291" h="258" extrusionOk="0">
                  <a:moveTo>
                    <a:pt x="145" y="0"/>
                  </a:moveTo>
                  <a:cubicBezTo>
                    <a:pt x="107" y="0"/>
                    <a:pt x="68" y="17"/>
                    <a:pt x="43" y="50"/>
                  </a:cubicBezTo>
                  <a:cubicBezTo>
                    <a:pt x="0" y="106"/>
                    <a:pt x="11" y="188"/>
                    <a:pt x="67" y="231"/>
                  </a:cubicBezTo>
                  <a:cubicBezTo>
                    <a:pt x="90" y="249"/>
                    <a:pt x="118" y="257"/>
                    <a:pt x="145" y="257"/>
                  </a:cubicBezTo>
                  <a:cubicBezTo>
                    <a:pt x="184" y="257"/>
                    <a:pt x="222" y="240"/>
                    <a:pt x="247" y="207"/>
                  </a:cubicBezTo>
                  <a:cubicBezTo>
                    <a:pt x="290" y="151"/>
                    <a:pt x="280" y="70"/>
                    <a:pt x="224" y="27"/>
                  </a:cubicBezTo>
                  <a:cubicBezTo>
                    <a:pt x="201" y="9"/>
                    <a:pt x="173" y="0"/>
                    <a:pt x="1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Rectangle 3">
            <a:extLst>
              <a:ext uri="{FF2B5EF4-FFF2-40B4-BE49-F238E27FC236}">
                <a16:creationId xmlns:a16="http://schemas.microsoft.com/office/drawing/2014/main" id="{3AB87A51-95E1-EF53-23D8-9362DF6E432F}"/>
              </a:ext>
            </a:extLst>
          </p:cNvPr>
          <p:cNvSpPr/>
          <p:nvPr/>
        </p:nvSpPr>
        <p:spPr>
          <a:xfrm>
            <a:off x="840413" y="3624599"/>
            <a:ext cx="3781668" cy="6602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253F"/>
              </a:solidFill>
              <a:effectLst/>
              <a:uLnTx/>
              <a:uFillTx/>
              <a:latin typeface="Arial"/>
              <a:ea typeface="+mn-ea"/>
              <a:cs typeface="+mn-cs"/>
              <a:sym typeface="Arial"/>
            </a:endParaRPr>
          </a:p>
        </p:txBody>
      </p:sp>
    </p:spTree>
    <p:extLst>
      <p:ext uri="{BB962C8B-B14F-4D97-AF65-F5344CB8AC3E}">
        <p14:creationId xmlns:p14="http://schemas.microsoft.com/office/powerpoint/2010/main" val="857891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B10308-AAEB-38DF-6DD8-84F746619816}"/>
              </a:ext>
            </a:extLst>
          </p:cNvPr>
          <p:cNvSpPr>
            <a:spLocks noGrp="1"/>
          </p:cNvSpPr>
          <p:nvPr>
            <p:ph type="title"/>
          </p:nvPr>
        </p:nvSpPr>
        <p:spPr>
          <a:xfrm>
            <a:off x="719999" y="38745"/>
            <a:ext cx="7704000" cy="564300"/>
          </a:xfrm>
        </p:spPr>
        <p:txBody>
          <a:bodyPr/>
          <a:lstStyle/>
          <a:p>
            <a:pPr algn="ctr"/>
            <a:r>
              <a:rPr lang="en-US" sz="2800" b="1" dirty="0">
                <a:solidFill>
                  <a:schemeClr val="accent4">
                    <a:lumMod val="50000"/>
                  </a:schemeClr>
                </a:solidFill>
                <a:latin typeface="Patrick Hand" panose="00000500000000000000" pitchFamily="2" charset="0"/>
              </a:rPr>
              <a:t>Watch and remember the order.</a:t>
            </a:r>
          </a:p>
        </p:txBody>
      </p:sp>
      <p:pic>
        <p:nvPicPr>
          <p:cNvPr id="6" name="Planets Song - Trim">
            <a:hlinkClick r:id="" action="ppaction://media"/>
            <a:extLst>
              <a:ext uri="{FF2B5EF4-FFF2-40B4-BE49-F238E27FC236}">
                <a16:creationId xmlns:a16="http://schemas.microsoft.com/office/drawing/2014/main" id="{2A7850AE-0338-8A96-7BE2-F08F8DEF81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3985" y="564300"/>
            <a:ext cx="7936027" cy="4464015"/>
          </a:xfrm>
          <a:prstGeom prst="rect">
            <a:avLst/>
          </a:prstGeom>
        </p:spPr>
      </p:pic>
    </p:spTree>
    <p:extLst>
      <p:ext uri="{BB962C8B-B14F-4D97-AF65-F5344CB8AC3E}">
        <p14:creationId xmlns:p14="http://schemas.microsoft.com/office/powerpoint/2010/main" val="423373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7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D76262-1D19-51D1-C9C2-B82DF8FD3DB5}"/>
              </a:ext>
            </a:extLst>
          </p:cNvPr>
          <p:cNvSpPr txBox="1"/>
          <p:nvPr/>
        </p:nvSpPr>
        <p:spPr>
          <a:xfrm>
            <a:off x="92989" y="92990"/>
            <a:ext cx="8648055" cy="461665"/>
          </a:xfrm>
          <a:prstGeom prst="rect">
            <a:avLst/>
          </a:prstGeom>
          <a:noFill/>
        </p:spPr>
        <p:txBody>
          <a:bodyPr wrap="square" rtlCol="0">
            <a:spAutoFit/>
          </a:bodyPr>
          <a:lstStyle/>
          <a:p>
            <a:r>
              <a:rPr lang="en-US" sz="2400" b="1" dirty="0">
                <a:solidFill>
                  <a:schemeClr val="accent1">
                    <a:lumMod val="75000"/>
                  </a:schemeClr>
                </a:solidFill>
                <a:latin typeface="Patrick Hand" panose="00000500000000000000" pitchFamily="2" charset="0"/>
              </a:rPr>
              <a:t>Ex 1. </a:t>
            </a:r>
            <a:r>
              <a:rPr lang="en-US" sz="2400" b="1" dirty="0">
                <a:solidFill>
                  <a:schemeClr val="bg1"/>
                </a:solidFill>
                <a:latin typeface="Patrick Hand" panose="00000500000000000000" pitchFamily="2" charset="0"/>
              </a:rPr>
              <a:t>Put the planets in order from the closest to the farthest from the sun.</a:t>
            </a:r>
          </a:p>
        </p:txBody>
      </p:sp>
      <p:sp>
        <p:nvSpPr>
          <p:cNvPr id="2" name="Text Box 6">
            <a:extLst>
              <a:ext uri="{FF2B5EF4-FFF2-40B4-BE49-F238E27FC236}">
                <a16:creationId xmlns:a16="http://schemas.microsoft.com/office/drawing/2014/main" id="{A472219E-E831-844D-CE2B-5F53C90672E8}"/>
              </a:ext>
            </a:extLst>
          </p:cNvPr>
          <p:cNvSpPr txBox="1"/>
          <p:nvPr/>
        </p:nvSpPr>
        <p:spPr>
          <a:xfrm>
            <a:off x="1183348" y="730848"/>
            <a:ext cx="6763678"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000" dirty="0">
                <a:solidFill>
                  <a:schemeClr val="accent2">
                    <a:lumMod val="75000"/>
                  </a:schemeClr>
                </a:solidFill>
                <a:latin typeface="Patrick Hand" panose="00000500000000000000" pitchFamily="2" charset="0"/>
              </a:rPr>
              <a:t>Earth		Jupiter		Mars	  	</a:t>
            </a:r>
            <a:r>
              <a:rPr lang="en-US" sz="2000" dirty="0">
                <a:solidFill>
                  <a:schemeClr val="accent2">
                    <a:lumMod val="75000"/>
                  </a:schemeClr>
                </a:solidFill>
                <a:latin typeface="Patrick Hand" panose="00000500000000000000" pitchFamily="2" charset="0"/>
                <a:sym typeface="+mn-ea"/>
              </a:rPr>
              <a:t>Venus</a:t>
            </a:r>
            <a:r>
              <a:rPr lang="en-US" sz="2000" dirty="0">
                <a:solidFill>
                  <a:schemeClr val="accent2">
                    <a:lumMod val="75000"/>
                  </a:schemeClr>
                </a:solidFill>
                <a:latin typeface="Patrick Hand" panose="00000500000000000000" pitchFamily="2" charset="0"/>
              </a:rPr>
              <a:t>	</a:t>
            </a:r>
          </a:p>
          <a:p>
            <a:r>
              <a:rPr lang="en-US" sz="2000" dirty="0">
                <a:solidFill>
                  <a:schemeClr val="accent2">
                    <a:lumMod val="75000"/>
                  </a:schemeClr>
                </a:solidFill>
                <a:latin typeface="Patrick Hand" panose="00000500000000000000" pitchFamily="2" charset="0"/>
              </a:rPr>
              <a:t>Mercury		Neptune		Saturn   	 	Uranus	</a:t>
            </a:r>
          </a:p>
        </p:txBody>
      </p:sp>
      <p:sp>
        <p:nvSpPr>
          <p:cNvPr id="5" name="TextBox 4">
            <a:extLst>
              <a:ext uri="{FF2B5EF4-FFF2-40B4-BE49-F238E27FC236}">
                <a16:creationId xmlns:a16="http://schemas.microsoft.com/office/drawing/2014/main" id="{981AC710-DACE-CDE3-3709-64056872C322}"/>
              </a:ext>
            </a:extLst>
          </p:cNvPr>
          <p:cNvSpPr txBox="1"/>
          <p:nvPr/>
        </p:nvSpPr>
        <p:spPr>
          <a:xfrm>
            <a:off x="265068" y="1839883"/>
            <a:ext cx="1850186" cy="400110"/>
          </a:xfrm>
          <a:prstGeom prst="rect">
            <a:avLst/>
          </a:prstGeom>
          <a:noFill/>
        </p:spPr>
        <p:txBody>
          <a:bodyPr wrap="none" rtlCol="0">
            <a:spAutoFit/>
          </a:bodyPr>
          <a:lstStyle/>
          <a:p>
            <a:r>
              <a:rPr lang="en-US" sz="2000" dirty="0">
                <a:latin typeface="Patrick Hand" panose="00000500000000000000" pitchFamily="2" charset="0"/>
              </a:rPr>
              <a:t>1. __________</a:t>
            </a:r>
          </a:p>
        </p:txBody>
      </p:sp>
      <p:sp>
        <p:nvSpPr>
          <p:cNvPr id="6" name="TextBox 5">
            <a:extLst>
              <a:ext uri="{FF2B5EF4-FFF2-40B4-BE49-F238E27FC236}">
                <a16:creationId xmlns:a16="http://schemas.microsoft.com/office/drawing/2014/main" id="{AB52E2D7-BC65-951E-F426-D2081C567AB7}"/>
              </a:ext>
            </a:extLst>
          </p:cNvPr>
          <p:cNvSpPr txBox="1"/>
          <p:nvPr/>
        </p:nvSpPr>
        <p:spPr>
          <a:xfrm>
            <a:off x="265068" y="2592451"/>
            <a:ext cx="1877437" cy="400110"/>
          </a:xfrm>
          <a:prstGeom prst="rect">
            <a:avLst/>
          </a:prstGeom>
          <a:noFill/>
        </p:spPr>
        <p:txBody>
          <a:bodyPr wrap="none" rtlCol="0">
            <a:spAutoFit/>
          </a:bodyPr>
          <a:lstStyle/>
          <a:p>
            <a:r>
              <a:rPr lang="en-US" sz="2000" dirty="0">
                <a:latin typeface="Patrick Hand" panose="00000500000000000000" pitchFamily="2" charset="0"/>
              </a:rPr>
              <a:t>2. __________</a:t>
            </a:r>
          </a:p>
        </p:txBody>
      </p:sp>
      <p:sp>
        <p:nvSpPr>
          <p:cNvPr id="7" name="TextBox 6">
            <a:extLst>
              <a:ext uri="{FF2B5EF4-FFF2-40B4-BE49-F238E27FC236}">
                <a16:creationId xmlns:a16="http://schemas.microsoft.com/office/drawing/2014/main" id="{73CBA11E-12CA-6649-067A-169544D5289B}"/>
              </a:ext>
            </a:extLst>
          </p:cNvPr>
          <p:cNvSpPr txBox="1"/>
          <p:nvPr/>
        </p:nvSpPr>
        <p:spPr>
          <a:xfrm>
            <a:off x="241556" y="3345019"/>
            <a:ext cx="1872629" cy="400110"/>
          </a:xfrm>
          <a:prstGeom prst="rect">
            <a:avLst/>
          </a:prstGeom>
          <a:noFill/>
        </p:spPr>
        <p:txBody>
          <a:bodyPr wrap="none" rtlCol="0">
            <a:spAutoFit/>
          </a:bodyPr>
          <a:lstStyle/>
          <a:p>
            <a:r>
              <a:rPr lang="en-US" sz="2000" dirty="0">
                <a:latin typeface="Patrick Hand" panose="00000500000000000000" pitchFamily="2" charset="0"/>
              </a:rPr>
              <a:t>3. __________</a:t>
            </a:r>
          </a:p>
        </p:txBody>
      </p:sp>
      <p:sp>
        <p:nvSpPr>
          <p:cNvPr id="8" name="TextBox 7">
            <a:extLst>
              <a:ext uri="{FF2B5EF4-FFF2-40B4-BE49-F238E27FC236}">
                <a16:creationId xmlns:a16="http://schemas.microsoft.com/office/drawing/2014/main" id="{52E4707C-8571-4262-BA5A-66ABA255151E}"/>
              </a:ext>
            </a:extLst>
          </p:cNvPr>
          <p:cNvSpPr txBox="1"/>
          <p:nvPr/>
        </p:nvSpPr>
        <p:spPr>
          <a:xfrm>
            <a:off x="265068" y="4097587"/>
            <a:ext cx="1853392" cy="400110"/>
          </a:xfrm>
          <a:prstGeom prst="rect">
            <a:avLst/>
          </a:prstGeom>
          <a:noFill/>
        </p:spPr>
        <p:txBody>
          <a:bodyPr wrap="none" rtlCol="0">
            <a:spAutoFit/>
          </a:bodyPr>
          <a:lstStyle/>
          <a:p>
            <a:r>
              <a:rPr lang="en-US" sz="2000" dirty="0">
                <a:latin typeface="Patrick Hand" panose="00000500000000000000" pitchFamily="2" charset="0"/>
              </a:rPr>
              <a:t>4. __________</a:t>
            </a:r>
          </a:p>
        </p:txBody>
      </p:sp>
      <p:sp>
        <p:nvSpPr>
          <p:cNvPr id="9" name="TextBox 8">
            <a:extLst>
              <a:ext uri="{FF2B5EF4-FFF2-40B4-BE49-F238E27FC236}">
                <a16:creationId xmlns:a16="http://schemas.microsoft.com/office/drawing/2014/main" id="{99F2F318-24E0-CD47-DC0E-35BEE227EADB}"/>
              </a:ext>
            </a:extLst>
          </p:cNvPr>
          <p:cNvSpPr txBox="1"/>
          <p:nvPr/>
        </p:nvSpPr>
        <p:spPr>
          <a:xfrm>
            <a:off x="2460002" y="1839883"/>
            <a:ext cx="1866217" cy="400110"/>
          </a:xfrm>
          <a:prstGeom prst="rect">
            <a:avLst/>
          </a:prstGeom>
          <a:noFill/>
        </p:spPr>
        <p:txBody>
          <a:bodyPr wrap="none" rtlCol="0">
            <a:spAutoFit/>
          </a:bodyPr>
          <a:lstStyle/>
          <a:p>
            <a:r>
              <a:rPr lang="en-US" sz="2000" dirty="0">
                <a:latin typeface="Patrick Hand" panose="00000500000000000000" pitchFamily="2" charset="0"/>
              </a:rPr>
              <a:t>5. __________</a:t>
            </a:r>
          </a:p>
        </p:txBody>
      </p:sp>
      <p:sp>
        <p:nvSpPr>
          <p:cNvPr id="10" name="TextBox 9">
            <a:extLst>
              <a:ext uri="{FF2B5EF4-FFF2-40B4-BE49-F238E27FC236}">
                <a16:creationId xmlns:a16="http://schemas.microsoft.com/office/drawing/2014/main" id="{46BB4C0E-5F59-0F2D-7E39-6AE39DCFBB9D}"/>
              </a:ext>
            </a:extLst>
          </p:cNvPr>
          <p:cNvSpPr txBox="1"/>
          <p:nvPr/>
        </p:nvSpPr>
        <p:spPr>
          <a:xfrm>
            <a:off x="2460002" y="2592451"/>
            <a:ext cx="1859805" cy="400110"/>
          </a:xfrm>
          <a:prstGeom prst="rect">
            <a:avLst/>
          </a:prstGeom>
          <a:noFill/>
        </p:spPr>
        <p:txBody>
          <a:bodyPr wrap="none" rtlCol="0">
            <a:spAutoFit/>
          </a:bodyPr>
          <a:lstStyle/>
          <a:p>
            <a:r>
              <a:rPr lang="en-US" sz="2000" dirty="0">
                <a:latin typeface="Patrick Hand" panose="00000500000000000000" pitchFamily="2" charset="0"/>
              </a:rPr>
              <a:t>6. __________</a:t>
            </a:r>
          </a:p>
        </p:txBody>
      </p:sp>
      <p:sp>
        <p:nvSpPr>
          <p:cNvPr id="11" name="TextBox 10">
            <a:extLst>
              <a:ext uri="{FF2B5EF4-FFF2-40B4-BE49-F238E27FC236}">
                <a16:creationId xmlns:a16="http://schemas.microsoft.com/office/drawing/2014/main" id="{D6523336-2E6C-CB77-71A1-650AA5AFFEEC}"/>
              </a:ext>
            </a:extLst>
          </p:cNvPr>
          <p:cNvSpPr txBox="1"/>
          <p:nvPr/>
        </p:nvSpPr>
        <p:spPr>
          <a:xfrm>
            <a:off x="2436490" y="3345019"/>
            <a:ext cx="1883849" cy="400110"/>
          </a:xfrm>
          <a:prstGeom prst="rect">
            <a:avLst/>
          </a:prstGeom>
          <a:noFill/>
        </p:spPr>
        <p:txBody>
          <a:bodyPr wrap="none" rtlCol="0">
            <a:spAutoFit/>
          </a:bodyPr>
          <a:lstStyle/>
          <a:p>
            <a:r>
              <a:rPr lang="en-US" sz="2000" dirty="0">
                <a:latin typeface="Patrick Hand" panose="00000500000000000000" pitchFamily="2" charset="0"/>
              </a:rPr>
              <a:t>7. __________</a:t>
            </a:r>
          </a:p>
        </p:txBody>
      </p:sp>
      <p:sp>
        <p:nvSpPr>
          <p:cNvPr id="12" name="TextBox 11">
            <a:extLst>
              <a:ext uri="{FF2B5EF4-FFF2-40B4-BE49-F238E27FC236}">
                <a16:creationId xmlns:a16="http://schemas.microsoft.com/office/drawing/2014/main" id="{B7E8C92F-4185-3737-D3EC-ADC485F9ADFA}"/>
              </a:ext>
            </a:extLst>
          </p:cNvPr>
          <p:cNvSpPr txBox="1"/>
          <p:nvPr/>
        </p:nvSpPr>
        <p:spPr>
          <a:xfrm>
            <a:off x="2460002" y="4097587"/>
            <a:ext cx="1867819" cy="400110"/>
          </a:xfrm>
          <a:prstGeom prst="rect">
            <a:avLst/>
          </a:prstGeom>
          <a:noFill/>
        </p:spPr>
        <p:txBody>
          <a:bodyPr wrap="none" rtlCol="0">
            <a:spAutoFit/>
          </a:bodyPr>
          <a:lstStyle/>
          <a:p>
            <a:r>
              <a:rPr lang="en-US" sz="2000" dirty="0">
                <a:latin typeface="Patrick Hand" panose="00000500000000000000" pitchFamily="2" charset="0"/>
              </a:rPr>
              <a:t>8. __________</a:t>
            </a:r>
          </a:p>
        </p:txBody>
      </p:sp>
      <p:pic>
        <p:nvPicPr>
          <p:cNvPr id="1026" name="Picture 2" descr="Planets in Order: Simple Trick To Remember - Parade">
            <a:extLst>
              <a:ext uri="{FF2B5EF4-FFF2-40B4-BE49-F238E27FC236}">
                <a16:creationId xmlns:a16="http://schemas.microsoft.com/office/drawing/2014/main" id="{06D9DD4A-B566-A2D4-97FA-4A169B7F2A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1261" y="1711041"/>
            <a:ext cx="4518980" cy="254192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4CBFBA5-AE63-4C08-AE8E-A91419538620}"/>
              </a:ext>
            </a:extLst>
          </p:cNvPr>
          <p:cNvSpPr txBox="1"/>
          <p:nvPr/>
        </p:nvSpPr>
        <p:spPr>
          <a:xfrm>
            <a:off x="654597" y="1689564"/>
            <a:ext cx="1098378" cy="461665"/>
          </a:xfrm>
          <a:prstGeom prst="rect">
            <a:avLst/>
          </a:prstGeom>
          <a:noFill/>
        </p:spPr>
        <p:txBody>
          <a:bodyPr wrap="none" rtlCol="0">
            <a:spAutoFit/>
          </a:bodyPr>
          <a:lstStyle/>
          <a:p>
            <a:r>
              <a:rPr lang="en-US" sz="2400" b="1" dirty="0">
                <a:solidFill>
                  <a:srgbClr val="C00000"/>
                </a:solidFill>
                <a:latin typeface="Patrick Hand" panose="00000500000000000000" pitchFamily="2" charset="0"/>
              </a:rPr>
              <a:t>M</a:t>
            </a:r>
            <a:r>
              <a:rPr lang="en-US" sz="2400" b="1" dirty="0">
                <a:latin typeface="Patrick Hand" panose="00000500000000000000" pitchFamily="2" charset="0"/>
              </a:rPr>
              <a:t>ercury</a:t>
            </a:r>
          </a:p>
        </p:txBody>
      </p:sp>
      <p:sp>
        <p:nvSpPr>
          <p:cNvPr id="14" name="TextBox 13">
            <a:extLst>
              <a:ext uri="{FF2B5EF4-FFF2-40B4-BE49-F238E27FC236}">
                <a16:creationId xmlns:a16="http://schemas.microsoft.com/office/drawing/2014/main" id="{3BCC1698-51BC-12D4-2E50-996BF1558729}"/>
              </a:ext>
            </a:extLst>
          </p:cNvPr>
          <p:cNvSpPr txBox="1"/>
          <p:nvPr/>
        </p:nvSpPr>
        <p:spPr>
          <a:xfrm>
            <a:off x="640972" y="2465161"/>
            <a:ext cx="862737" cy="461665"/>
          </a:xfrm>
          <a:prstGeom prst="rect">
            <a:avLst/>
          </a:prstGeom>
          <a:noFill/>
        </p:spPr>
        <p:txBody>
          <a:bodyPr wrap="none" rtlCol="0">
            <a:spAutoFit/>
          </a:bodyPr>
          <a:lstStyle/>
          <a:p>
            <a:r>
              <a:rPr lang="en-US" sz="2400" b="1" dirty="0">
                <a:solidFill>
                  <a:srgbClr val="C00000"/>
                </a:solidFill>
                <a:latin typeface="Patrick Hand" panose="00000500000000000000" pitchFamily="2" charset="0"/>
              </a:rPr>
              <a:t>V</a:t>
            </a:r>
            <a:r>
              <a:rPr lang="en-US" sz="2400" b="1" dirty="0">
                <a:latin typeface="Patrick Hand" panose="00000500000000000000" pitchFamily="2" charset="0"/>
              </a:rPr>
              <a:t>enus</a:t>
            </a:r>
          </a:p>
        </p:txBody>
      </p:sp>
      <p:sp>
        <p:nvSpPr>
          <p:cNvPr id="15" name="TextBox 14">
            <a:extLst>
              <a:ext uri="{FF2B5EF4-FFF2-40B4-BE49-F238E27FC236}">
                <a16:creationId xmlns:a16="http://schemas.microsoft.com/office/drawing/2014/main" id="{790A961D-E1EA-4ACF-1C5D-C1FC14E7E6EB}"/>
              </a:ext>
            </a:extLst>
          </p:cNvPr>
          <p:cNvSpPr txBox="1"/>
          <p:nvPr/>
        </p:nvSpPr>
        <p:spPr>
          <a:xfrm>
            <a:off x="654597" y="3241658"/>
            <a:ext cx="795411" cy="461665"/>
          </a:xfrm>
          <a:prstGeom prst="rect">
            <a:avLst/>
          </a:prstGeom>
          <a:noFill/>
        </p:spPr>
        <p:txBody>
          <a:bodyPr wrap="none" rtlCol="0">
            <a:spAutoFit/>
          </a:bodyPr>
          <a:lstStyle/>
          <a:p>
            <a:r>
              <a:rPr lang="en-US" sz="2400" b="1" dirty="0">
                <a:solidFill>
                  <a:srgbClr val="C00000"/>
                </a:solidFill>
                <a:latin typeface="Patrick Hand" panose="00000500000000000000" pitchFamily="2" charset="0"/>
              </a:rPr>
              <a:t>E</a:t>
            </a:r>
            <a:r>
              <a:rPr lang="en-US" sz="2400" b="1" dirty="0">
                <a:latin typeface="Patrick Hand" panose="00000500000000000000" pitchFamily="2" charset="0"/>
              </a:rPr>
              <a:t>arth</a:t>
            </a:r>
          </a:p>
        </p:txBody>
      </p:sp>
      <p:sp>
        <p:nvSpPr>
          <p:cNvPr id="16" name="TextBox 15">
            <a:extLst>
              <a:ext uri="{FF2B5EF4-FFF2-40B4-BE49-F238E27FC236}">
                <a16:creationId xmlns:a16="http://schemas.microsoft.com/office/drawing/2014/main" id="{9B758678-6EC8-4843-072D-7826599AE4AE}"/>
              </a:ext>
            </a:extLst>
          </p:cNvPr>
          <p:cNvSpPr txBox="1"/>
          <p:nvPr/>
        </p:nvSpPr>
        <p:spPr>
          <a:xfrm>
            <a:off x="647221" y="3968297"/>
            <a:ext cx="724878" cy="461665"/>
          </a:xfrm>
          <a:prstGeom prst="rect">
            <a:avLst/>
          </a:prstGeom>
          <a:noFill/>
        </p:spPr>
        <p:txBody>
          <a:bodyPr wrap="none" rtlCol="0">
            <a:spAutoFit/>
          </a:bodyPr>
          <a:lstStyle/>
          <a:p>
            <a:r>
              <a:rPr lang="en-US" sz="2400" b="1" dirty="0">
                <a:solidFill>
                  <a:srgbClr val="C00000"/>
                </a:solidFill>
                <a:latin typeface="Patrick Hand" panose="00000500000000000000" pitchFamily="2" charset="0"/>
              </a:rPr>
              <a:t>M</a:t>
            </a:r>
            <a:r>
              <a:rPr lang="en-US" sz="2400" b="1" dirty="0">
                <a:latin typeface="Patrick Hand" panose="00000500000000000000" pitchFamily="2" charset="0"/>
              </a:rPr>
              <a:t>ars</a:t>
            </a:r>
          </a:p>
        </p:txBody>
      </p:sp>
      <p:sp>
        <p:nvSpPr>
          <p:cNvPr id="17" name="TextBox 16">
            <a:extLst>
              <a:ext uri="{FF2B5EF4-FFF2-40B4-BE49-F238E27FC236}">
                <a16:creationId xmlns:a16="http://schemas.microsoft.com/office/drawing/2014/main" id="{A3803F96-3E38-C789-D357-27CB7F69AA78}"/>
              </a:ext>
            </a:extLst>
          </p:cNvPr>
          <p:cNvSpPr txBox="1"/>
          <p:nvPr/>
        </p:nvSpPr>
        <p:spPr>
          <a:xfrm>
            <a:off x="2840715" y="1711041"/>
            <a:ext cx="970137" cy="461665"/>
          </a:xfrm>
          <a:prstGeom prst="rect">
            <a:avLst/>
          </a:prstGeom>
          <a:noFill/>
        </p:spPr>
        <p:txBody>
          <a:bodyPr wrap="none" rtlCol="0">
            <a:spAutoFit/>
          </a:bodyPr>
          <a:lstStyle/>
          <a:p>
            <a:r>
              <a:rPr lang="en-US" sz="2400" b="1" dirty="0">
                <a:solidFill>
                  <a:srgbClr val="C00000"/>
                </a:solidFill>
                <a:latin typeface="Patrick Hand" panose="00000500000000000000" pitchFamily="2" charset="0"/>
              </a:rPr>
              <a:t>J</a:t>
            </a:r>
            <a:r>
              <a:rPr lang="en-US" sz="2400" b="1" dirty="0">
                <a:latin typeface="Patrick Hand" panose="00000500000000000000" pitchFamily="2" charset="0"/>
              </a:rPr>
              <a:t>upiter</a:t>
            </a:r>
          </a:p>
        </p:txBody>
      </p:sp>
      <p:sp>
        <p:nvSpPr>
          <p:cNvPr id="18" name="TextBox 17">
            <a:extLst>
              <a:ext uri="{FF2B5EF4-FFF2-40B4-BE49-F238E27FC236}">
                <a16:creationId xmlns:a16="http://schemas.microsoft.com/office/drawing/2014/main" id="{F9B14CD6-0ECB-4EED-1E36-36B0C72E03AA}"/>
              </a:ext>
            </a:extLst>
          </p:cNvPr>
          <p:cNvSpPr txBox="1"/>
          <p:nvPr/>
        </p:nvSpPr>
        <p:spPr>
          <a:xfrm>
            <a:off x="2839929" y="2434165"/>
            <a:ext cx="933269" cy="461665"/>
          </a:xfrm>
          <a:prstGeom prst="rect">
            <a:avLst/>
          </a:prstGeom>
          <a:noFill/>
        </p:spPr>
        <p:txBody>
          <a:bodyPr wrap="none" rtlCol="0">
            <a:spAutoFit/>
          </a:bodyPr>
          <a:lstStyle/>
          <a:p>
            <a:r>
              <a:rPr lang="en-US" sz="2400" b="1" dirty="0">
                <a:solidFill>
                  <a:srgbClr val="C00000"/>
                </a:solidFill>
                <a:latin typeface="Patrick Hand" panose="00000500000000000000" pitchFamily="2" charset="0"/>
              </a:rPr>
              <a:t>S</a:t>
            </a:r>
            <a:r>
              <a:rPr lang="en-US" sz="2400" b="1" dirty="0">
                <a:latin typeface="Patrick Hand" panose="00000500000000000000" pitchFamily="2" charset="0"/>
              </a:rPr>
              <a:t>aturn</a:t>
            </a:r>
          </a:p>
        </p:txBody>
      </p:sp>
      <p:sp>
        <p:nvSpPr>
          <p:cNvPr id="19" name="TextBox 18">
            <a:extLst>
              <a:ext uri="{FF2B5EF4-FFF2-40B4-BE49-F238E27FC236}">
                <a16:creationId xmlns:a16="http://schemas.microsoft.com/office/drawing/2014/main" id="{057956E3-5D56-8C75-459C-3BBAB768BCCB}"/>
              </a:ext>
            </a:extLst>
          </p:cNvPr>
          <p:cNvSpPr txBox="1"/>
          <p:nvPr/>
        </p:nvSpPr>
        <p:spPr>
          <a:xfrm>
            <a:off x="2839928" y="3222013"/>
            <a:ext cx="974947" cy="461665"/>
          </a:xfrm>
          <a:prstGeom prst="rect">
            <a:avLst/>
          </a:prstGeom>
          <a:noFill/>
        </p:spPr>
        <p:txBody>
          <a:bodyPr wrap="none" rtlCol="0">
            <a:spAutoFit/>
          </a:bodyPr>
          <a:lstStyle/>
          <a:p>
            <a:r>
              <a:rPr lang="en-US" sz="2400" b="1" dirty="0">
                <a:solidFill>
                  <a:srgbClr val="C00000"/>
                </a:solidFill>
                <a:latin typeface="Patrick Hand" panose="00000500000000000000" pitchFamily="2" charset="0"/>
              </a:rPr>
              <a:t>U</a:t>
            </a:r>
            <a:r>
              <a:rPr lang="en-US" sz="2400" b="1" dirty="0">
                <a:latin typeface="Patrick Hand" panose="00000500000000000000" pitchFamily="2" charset="0"/>
              </a:rPr>
              <a:t>ranus</a:t>
            </a:r>
          </a:p>
        </p:txBody>
      </p:sp>
      <p:sp>
        <p:nvSpPr>
          <p:cNvPr id="20" name="TextBox 19">
            <a:extLst>
              <a:ext uri="{FF2B5EF4-FFF2-40B4-BE49-F238E27FC236}">
                <a16:creationId xmlns:a16="http://schemas.microsoft.com/office/drawing/2014/main" id="{4D9DD2BB-B58B-F916-CF43-0610E33E3DF9}"/>
              </a:ext>
            </a:extLst>
          </p:cNvPr>
          <p:cNvSpPr txBox="1"/>
          <p:nvPr/>
        </p:nvSpPr>
        <p:spPr>
          <a:xfrm>
            <a:off x="2835905" y="3968297"/>
            <a:ext cx="1095172" cy="461665"/>
          </a:xfrm>
          <a:prstGeom prst="rect">
            <a:avLst/>
          </a:prstGeom>
          <a:noFill/>
        </p:spPr>
        <p:txBody>
          <a:bodyPr wrap="none" rtlCol="0">
            <a:spAutoFit/>
          </a:bodyPr>
          <a:lstStyle/>
          <a:p>
            <a:r>
              <a:rPr lang="en-US" sz="2400" b="1" dirty="0">
                <a:solidFill>
                  <a:srgbClr val="C00000"/>
                </a:solidFill>
                <a:latin typeface="Patrick Hand" panose="00000500000000000000" pitchFamily="2" charset="0"/>
              </a:rPr>
              <a:t>N</a:t>
            </a:r>
            <a:r>
              <a:rPr lang="en-US" sz="2400" b="1" dirty="0">
                <a:latin typeface="Patrick Hand" panose="00000500000000000000" pitchFamily="2" charset="0"/>
              </a:rPr>
              <a:t>eptune</a:t>
            </a:r>
          </a:p>
        </p:txBody>
      </p:sp>
      <p:sp>
        <p:nvSpPr>
          <p:cNvPr id="21" name="Rectangle: Rounded Corners 20">
            <a:extLst>
              <a:ext uri="{FF2B5EF4-FFF2-40B4-BE49-F238E27FC236}">
                <a16:creationId xmlns:a16="http://schemas.microsoft.com/office/drawing/2014/main" id="{6EBA4DD5-2C83-7EC3-2EAC-E57DAE291498}"/>
              </a:ext>
            </a:extLst>
          </p:cNvPr>
          <p:cNvSpPr/>
          <p:nvPr/>
        </p:nvSpPr>
        <p:spPr>
          <a:xfrm>
            <a:off x="1196973" y="730848"/>
            <a:ext cx="6750053" cy="729248"/>
          </a:xfrm>
          <a:prstGeom prst="roundRect">
            <a:avLst/>
          </a:prstGeom>
          <a:solidFill>
            <a:schemeClr val="accent5">
              <a:lumMod val="20000"/>
              <a:lumOff val="8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i="1" u="sng" dirty="0">
                <a:solidFill>
                  <a:srgbClr val="C00000"/>
                </a:solidFill>
                <a:latin typeface="Patrick Hand" panose="00000500000000000000" pitchFamily="2" charset="0"/>
              </a:rPr>
              <a:t>M</a:t>
            </a:r>
            <a:r>
              <a:rPr lang="en-US" sz="2800" b="1" i="1" dirty="0">
                <a:solidFill>
                  <a:srgbClr val="000000"/>
                </a:solidFill>
                <a:latin typeface="Patrick Hand" panose="00000500000000000000" pitchFamily="2" charset="0"/>
              </a:rPr>
              <a:t>y </a:t>
            </a:r>
            <a:r>
              <a:rPr lang="en-US" sz="2800" b="1" i="1" u="sng" dirty="0">
                <a:solidFill>
                  <a:srgbClr val="C00000"/>
                </a:solidFill>
                <a:latin typeface="Patrick Hand" panose="00000500000000000000" pitchFamily="2" charset="0"/>
              </a:rPr>
              <a:t>V</a:t>
            </a:r>
            <a:r>
              <a:rPr lang="en-US" sz="2800" b="1" i="1" dirty="0">
                <a:solidFill>
                  <a:srgbClr val="000000"/>
                </a:solidFill>
                <a:latin typeface="Patrick Hand" panose="00000500000000000000" pitchFamily="2" charset="0"/>
              </a:rPr>
              <a:t>ery </a:t>
            </a:r>
            <a:r>
              <a:rPr lang="en-US" sz="2800" b="1" i="1" u="sng" dirty="0">
                <a:solidFill>
                  <a:srgbClr val="C00000"/>
                </a:solidFill>
                <a:latin typeface="Patrick Hand" panose="00000500000000000000" pitchFamily="2" charset="0"/>
              </a:rPr>
              <a:t>E</a:t>
            </a:r>
            <a:r>
              <a:rPr lang="en-US" sz="2800" b="1" i="1" dirty="0">
                <a:solidFill>
                  <a:srgbClr val="000000"/>
                </a:solidFill>
                <a:latin typeface="Patrick Hand" panose="00000500000000000000" pitchFamily="2" charset="0"/>
              </a:rPr>
              <a:t>xcellent </a:t>
            </a:r>
            <a:r>
              <a:rPr lang="en-US" sz="2800" b="1" i="1" u="sng" dirty="0">
                <a:solidFill>
                  <a:srgbClr val="C00000"/>
                </a:solidFill>
                <a:latin typeface="Patrick Hand" panose="00000500000000000000" pitchFamily="2" charset="0"/>
              </a:rPr>
              <a:t>M</a:t>
            </a:r>
            <a:r>
              <a:rPr lang="en-US" sz="2800" b="1" i="1" dirty="0">
                <a:solidFill>
                  <a:srgbClr val="000000"/>
                </a:solidFill>
                <a:latin typeface="Patrick Hand" panose="00000500000000000000" pitchFamily="2" charset="0"/>
              </a:rPr>
              <a:t>other </a:t>
            </a:r>
            <a:r>
              <a:rPr lang="en-US" sz="2800" b="1" i="1" u="sng" dirty="0">
                <a:solidFill>
                  <a:srgbClr val="C00000"/>
                </a:solidFill>
                <a:latin typeface="Patrick Hand" panose="00000500000000000000" pitchFamily="2" charset="0"/>
              </a:rPr>
              <a:t>J</a:t>
            </a:r>
            <a:r>
              <a:rPr lang="en-US" sz="2800" b="1" i="1" dirty="0">
                <a:solidFill>
                  <a:srgbClr val="000000"/>
                </a:solidFill>
                <a:latin typeface="Patrick Hand" panose="00000500000000000000" pitchFamily="2" charset="0"/>
              </a:rPr>
              <a:t>ust </a:t>
            </a:r>
            <a:r>
              <a:rPr lang="en-US" sz="2800" b="1" i="1" u="sng" dirty="0">
                <a:solidFill>
                  <a:srgbClr val="C00000"/>
                </a:solidFill>
                <a:latin typeface="Patrick Hand" panose="00000500000000000000" pitchFamily="2" charset="0"/>
              </a:rPr>
              <a:t>S</a:t>
            </a:r>
            <a:r>
              <a:rPr lang="en-US" sz="2800" b="1" i="1" dirty="0">
                <a:solidFill>
                  <a:srgbClr val="000000"/>
                </a:solidFill>
                <a:latin typeface="Patrick Hand" panose="00000500000000000000" pitchFamily="2" charset="0"/>
              </a:rPr>
              <a:t>erved </a:t>
            </a:r>
            <a:r>
              <a:rPr lang="en-US" sz="2800" b="1" i="1" u="sng" dirty="0">
                <a:solidFill>
                  <a:srgbClr val="C00000"/>
                </a:solidFill>
                <a:latin typeface="Patrick Hand" panose="00000500000000000000" pitchFamily="2" charset="0"/>
              </a:rPr>
              <a:t>U</a:t>
            </a:r>
            <a:r>
              <a:rPr lang="en-US" sz="2800" b="1" i="1" dirty="0">
                <a:solidFill>
                  <a:srgbClr val="000000"/>
                </a:solidFill>
                <a:latin typeface="Patrick Hand" panose="00000500000000000000" pitchFamily="2" charset="0"/>
              </a:rPr>
              <a:t>s </a:t>
            </a:r>
            <a:r>
              <a:rPr lang="en-US" sz="2800" b="1" i="1" u="sng" dirty="0">
                <a:solidFill>
                  <a:srgbClr val="C00000"/>
                </a:solidFill>
                <a:latin typeface="Patrick Hand" panose="00000500000000000000" pitchFamily="2" charset="0"/>
              </a:rPr>
              <a:t>N</a:t>
            </a:r>
            <a:r>
              <a:rPr lang="en-US" sz="2800" b="1" i="1" dirty="0">
                <a:solidFill>
                  <a:srgbClr val="000000"/>
                </a:solidFill>
                <a:latin typeface="Patrick Hand" panose="00000500000000000000" pitchFamily="2" charset="0"/>
              </a:rPr>
              <a:t>oodles.</a:t>
            </a:r>
          </a:p>
        </p:txBody>
      </p:sp>
    </p:spTree>
    <p:extLst>
      <p:ext uri="{BB962C8B-B14F-4D97-AF65-F5344CB8AC3E}">
        <p14:creationId xmlns:p14="http://schemas.microsoft.com/office/powerpoint/2010/main" val="348940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26" presetClass="emph" presetSubtype="0" fill="hold" grpId="1" nodeType="withEffect">
                                  <p:stCondLst>
                                    <p:cond delay="0"/>
                                  </p:stCondLst>
                                  <p:childTnLst>
                                    <p:animEffect transition="out" filter="fade">
                                      <p:cBhvr>
                                        <p:cTn id="17" dur="500" tmFilter="0, 0; .2, .5; .8, .5; 1, 0"/>
                                        <p:tgtEl>
                                          <p:spTgt spid="14"/>
                                        </p:tgtEl>
                                      </p:cBhvr>
                                    </p:animEffect>
                                    <p:animScale>
                                      <p:cBhvr>
                                        <p:cTn id="18" dur="250" autoRev="1" fill="hold"/>
                                        <p:tgtEl>
                                          <p:spTgt spid="14"/>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15"/>
                                        </p:tgtEl>
                                      </p:cBhvr>
                                    </p:animEffect>
                                    <p:animScale>
                                      <p:cBhvr>
                                        <p:cTn id="26" dur="250" autoRev="1" fill="hold"/>
                                        <p:tgtEl>
                                          <p:spTgt spid="15"/>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26" presetClass="emph" presetSubtype="0" fill="hold" grpId="1" nodeType="withEffect">
                                  <p:stCondLst>
                                    <p:cond delay="0"/>
                                  </p:stCondLst>
                                  <p:childTnLst>
                                    <p:animEffect transition="out" filter="fade">
                                      <p:cBhvr>
                                        <p:cTn id="33" dur="500" tmFilter="0, 0; .2, .5; .8, .5; 1, 0"/>
                                        <p:tgtEl>
                                          <p:spTgt spid="16"/>
                                        </p:tgtEl>
                                      </p:cBhvr>
                                    </p:animEffect>
                                    <p:animScale>
                                      <p:cBhvr>
                                        <p:cTn id="34" dur="250" autoRev="1" fill="hold"/>
                                        <p:tgtEl>
                                          <p:spTgt spid="16"/>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26" presetClass="emph" presetSubtype="0" fill="hold" grpId="1" nodeType="withEffect">
                                  <p:stCondLst>
                                    <p:cond delay="0"/>
                                  </p:stCondLst>
                                  <p:childTnLst>
                                    <p:animEffect transition="out" filter="fade">
                                      <p:cBhvr>
                                        <p:cTn id="41" dur="500" tmFilter="0, 0; .2, .5; .8, .5; 1, 0"/>
                                        <p:tgtEl>
                                          <p:spTgt spid="17"/>
                                        </p:tgtEl>
                                      </p:cBhvr>
                                    </p:animEffect>
                                    <p:animScale>
                                      <p:cBhvr>
                                        <p:cTn id="42" dur="250" autoRev="1" fill="hold"/>
                                        <p:tgtEl>
                                          <p:spTgt spid="17"/>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26" presetClass="emph" presetSubtype="0" fill="hold" grpId="1" nodeType="with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26" presetClass="emph" presetSubtype="0" fill="hold" grpId="1" nodeType="withEffect">
                                  <p:stCondLst>
                                    <p:cond delay="0"/>
                                  </p:stCondLst>
                                  <p:childTnLst>
                                    <p:animEffect transition="out" filter="fade">
                                      <p:cBhvr>
                                        <p:cTn id="57" dur="500" tmFilter="0, 0; .2, .5; .8, .5; 1, 0"/>
                                        <p:tgtEl>
                                          <p:spTgt spid="19"/>
                                        </p:tgtEl>
                                      </p:cBhvr>
                                    </p:animEffect>
                                    <p:animScale>
                                      <p:cBhvr>
                                        <p:cTn id="58" dur="250" autoRev="1" fill="hold"/>
                                        <p:tgtEl>
                                          <p:spTgt spid="19"/>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par>
                                <p:cTn id="64" presetID="26" presetClass="emph" presetSubtype="0" fill="hold" grpId="1" nodeType="withEffect">
                                  <p:stCondLst>
                                    <p:cond delay="0"/>
                                  </p:stCondLst>
                                  <p:childTnLst>
                                    <p:animEffect transition="out" filter="fade">
                                      <p:cBhvr>
                                        <p:cTn id="65" dur="500" tmFilter="0, 0; .2, .5; .8, .5; 1, 0"/>
                                        <p:tgtEl>
                                          <p:spTgt spid="20"/>
                                        </p:tgtEl>
                                      </p:cBhvr>
                                    </p:animEffect>
                                    <p:animScale>
                                      <p:cBhvr>
                                        <p:cTn id="66" dur="250" autoRev="1" fill="hold"/>
                                        <p:tgtEl>
                                          <p:spTgt spid="20"/>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barn(inVertical)">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78"/>
        <p:cNvGrpSpPr/>
        <p:nvPr/>
      </p:nvGrpSpPr>
      <p:grpSpPr>
        <a:xfrm>
          <a:off x="0" y="0"/>
          <a:ext cx="0" cy="0"/>
          <a:chOff x="0" y="0"/>
          <a:chExt cx="0" cy="0"/>
        </a:xfrm>
      </p:grpSpPr>
      <p:grpSp>
        <p:nvGrpSpPr>
          <p:cNvPr id="3279" name="Google Shape;3279;p41"/>
          <p:cNvGrpSpPr/>
          <p:nvPr/>
        </p:nvGrpSpPr>
        <p:grpSpPr>
          <a:xfrm>
            <a:off x="1375456" y="1796713"/>
            <a:ext cx="1550072" cy="1550072"/>
            <a:chOff x="530505" y="2179769"/>
            <a:chExt cx="2442212" cy="2442212"/>
          </a:xfrm>
        </p:grpSpPr>
        <p:sp>
          <p:nvSpPr>
            <p:cNvPr id="3280" name="Google Shape;3280;p41"/>
            <p:cNvSpPr/>
            <p:nvPr/>
          </p:nvSpPr>
          <p:spPr>
            <a:xfrm>
              <a:off x="1110349" y="2759709"/>
              <a:ext cx="1282522" cy="1282474"/>
            </a:xfrm>
            <a:custGeom>
              <a:avLst/>
              <a:gdLst/>
              <a:ahLst/>
              <a:cxnLst/>
              <a:rect l="l" t="t" r="r" b="b"/>
              <a:pathLst>
                <a:path w="26907" h="26906" extrusionOk="0">
                  <a:moveTo>
                    <a:pt x="13454" y="68"/>
                  </a:moveTo>
                  <a:cubicBezTo>
                    <a:pt x="20833" y="68"/>
                    <a:pt x="26838" y="6073"/>
                    <a:pt x="26838" y="13453"/>
                  </a:cubicBezTo>
                  <a:cubicBezTo>
                    <a:pt x="26838" y="20833"/>
                    <a:pt x="20834" y="26835"/>
                    <a:pt x="13454" y="26835"/>
                  </a:cubicBezTo>
                  <a:cubicBezTo>
                    <a:pt x="6074" y="26835"/>
                    <a:pt x="70" y="20833"/>
                    <a:pt x="70" y="13452"/>
                  </a:cubicBezTo>
                  <a:cubicBezTo>
                    <a:pt x="70" y="6072"/>
                    <a:pt x="6074" y="68"/>
                    <a:pt x="13454" y="68"/>
                  </a:cubicBezTo>
                  <a:close/>
                  <a:moveTo>
                    <a:pt x="13454" y="0"/>
                  </a:moveTo>
                  <a:cubicBezTo>
                    <a:pt x="6036" y="0"/>
                    <a:pt x="1" y="6033"/>
                    <a:pt x="1" y="13452"/>
                  </a:cubicBezTo>
                  <a:cubicBezTo>
                    <a:pt x="1" y="20870"/>
                    <a:pt x="6036" y="26905"/>
                    <a:pt x="13454" y="26905"/>
                  </a:cubicBezTo>
                  <a:cubicBezTo>
                    <a:pt x="20871" y="26905"/>
                    <a:pt x="26906" y="20870"/>
                    <a:pt x="26907" y="13453"/>
                  </a:cubicBezTo>
                  <a:cubicBezTo>
                    <a:pt x="26907" y="6035"/>
                    <a:pt x="20872" y="0"/>
                    <a:pt x="13454" y="0"/>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1"/>
            <p:cNvSpPr/>
            <p:nvPr/>
          </p:nvSpPr>
          <p:spPr>
            <a:xfrm>
              <a:off x="1049624" y="2698984"/>
              <a:ext cx="1403925" cy="1403925"/>
            </a:xfrm>
            <a:custGeom>
              <a:avLst/>
              <a:gdLst/>
              <a:ahLst/>
              <a:cxnLst/>
              <a:rect l="l" t="t" r="r" b="b"/>
              <a:pathLst>
                <a:path w="29454" h="29454" extrusionOk="0">
                  <a:moveTo>
                    <a:pt x="14728" y="75"/>
                  </a:moveTo>
                  <a:cubicBezTo>
                    <a:pt x="22805" y="75"/>
                    <a:pt x="29379" y="6648"/>
                    <a:pt x="29380" y="14727"/>
                  </a:cubicBezTo>
                  <a:cubicBezTo>
                    <a:pt x="29380" y="22806"/>
                    <a:pt x="22806" y="29379"/>
                    <a:pt x="14728" y="29379"/>
                  </a:cubicBezTo>
                  <a:cubicBezTo>
                    <a:pt x="6648" y="29379"/>
                    <a:pt x="76" y="22806"/>
                    <a:pt x="76" y="14727"/>
                  </a:cubicBezTo>
                  <a:cubicBezTo>
                    <a:pt x="76" y="6648"/>
                    <a:pt x="6648" y="75"/>
                    <a:pt x="14728" y="75"/>
                  </a:cubicBezTo>
                  <a:close/>
                  <a:moveTo>
                    <a:pt x="14728" y="0"/>
                  </a:moveTo>
                  <a:cubicBezTo>
                    <a:pt x="6607" y="0"/>
                    <a:pt x="1" y="6608"/>
                    <a:pt x="1" y="14727"/>
                  </a:cubicBezTo>
                  <a:cubicBezTo>
                    <a:pt x="1" y="22847"/>
                    <a:pt x="6606" y="29453"/>
                    <a:pt x="14728" y="29453"/>
                  </a:cubicBezTo>
                  <a:cubicBezTo>
                    <a:pt x="22847" y="29453"/>
                    <a:pt x="29454" y="22847"/>
                    <a:pt x="29454" y="14727"/>
                  </a:cubicBezTo>
                  <a:cubicBezTo>
                    <a:pt x="29454" y="6608"/>
                    <a:pt x="22847" y="0"/>
                    <a:pt x="14728" y="0"/>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1"/>
            <p:cNvSpPr/>
            <p:nvPr/>
          </p:nvSpPr>
          <p:spPr>
            <a:xfrm>
              <a:off x="778410" y="2427722"/>
              <a:ext cx="1946448" cy="1946496"/>
            </a:xfrm>
            <a:custGeom>
              <a:avLst/>
              <a:gdLst/>
              <a:ahLst/>
              <a:cxnLst/>
              <a:rect l="l" t="t" r="r" b="b"/>
              <a:pathLst>
                <a:path w="40836" h="40837" extrusionOk="0">
                  <a:moveTo>
                    <a:pt x="20418" y="104"/>
                  </a:moveTo>
                  <a:cubicBezTo>
                    <a:pt x="25843" y="104"/>
                    <a:pt x="30944" y="2218"/>
                    <a:pt x="34782" y="6054"/>
                  </a:cubicBezTo>
                  <a:cubicBezTo>
                    <a:pt x="38618" y="9891"/>
                    <a:pt x="40732" y="14991"/>
                    <a:pt x="40732" y="20418"/>
                  </a:cubicBezTo>
                  <a:cubicBezTo>
                    <a:pt x="40732" y="25845"/>
                    <a:pt x="38618" y="30945"/>
                    <a:pt x="34782" y="34782"/>
                  </a:cubicBezTo>
                  <a:cubicBezTo>
                    <a:pt x="30945" y="38619"/>
                    <a:pt x="25845" y="40732"/>
                    <a:pt x="20418" y="40732"/>
                  </a:cubicBezTo>
                  <a:cubicBezTo>
                    <a:pt x="14991" y="40732"/>
                    <a:pt x="9890" y="38619"/>
                    <a:pt x="6054" y="34782"/>
                  </a:cubicBezTo>
                  <a:cubicBezTo>
                    <a:pt x="2217" y="30945"/>
                    <a:pt x="104" y="25845"/>
                    <a:pt x="104" y="20418"/>
                  </a:cubicBezTo>
                  <a:cubicBezTo>
                    <a:pt x="104" y="14991"/>
                    <a:pt x="2217" y="9891"/>
                    <a:pt x="6054" y="6054"/>
                  </a:cubicBezTo>
                  <a:cubicBezTo>
                    <a:pt x="9890" y="2218"/>
                    <a:pt x="14991" y="104"/>
                    <a:pt x="20418" y="104"/>
                  </a:cubicBezTo>
                  <a:close/>
                  <a:moveTo>
                    <a:pt x="20418" y="0"/>
                  </a:moveTo>
                  <a:cubicBezTo>
                    <a:pt x="14964" y="0"/>
                    <a:pt x="9836" y="2124"/>
                    <a:pt x="5980" y="5981"/>
                  </a:cubicBezTo>
                  <a:cubicBezTo>
                    <a:pt x="2124" y="9837"/>
                    <a:pt x="0" y="14964"/>
                    <a:pt x="0" y="20418"/>
                  </a:cubicBezTo>
                  <a:cubicBezTo>
                    <a:pt x="0" y="25872"/>
                    <a:pt x="2124" y="30999"/>
                    <a:pt x="5980" y="34855"/>
                  </a:cubicBezTo>
                  <a:cubicBezTo>
                    <a:pt x="9836" y="38712"/>
                    <a:pt x="14964" y="40836"/>
                    <a:pt x="20418" y="40836"/>
                  </a:cubicBezTo>
                  <a:cubicBezTo>
                    <a:pt x="25871" y="40836"/>
                    <a:pt x="30998" y="38712"/>
                    <a:pt x="34855" y="34855"/>
                  </a:cubicBezTo>
                  <a:cubicBezTo>
                    <a:pt x="38712" y="30999"/>
                    <a:pt x="40836" y="25872"/>
                    <a:pt x="40836" y="20418"/>
                  </a:cubicBezTo>
                  <a:cubicBezTo>
                    <a:pt x="40836" y="14965"/>
                    <a:pt x="38712" y="9837"/>
                    <a:pt x="34855" y="5981"/>
                  </a:cubicBezTo>
                  <a:cubicBezTo>
                    <a:pt x="30998" y="2124"/>
                    <a:pt x="25872" y="0"/>
                    <a:pt x="20418" y="0"/>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1"/>
            <p:cNvSpPr/>
            <p:nvPr/>
          </p:nvSpPr>
          <p:spPr>
            <a:xfrm>
              <a:off x="530505" y="2179769"/>
              <a:ext cx="2442212" cy="2442212"/>
            </a:xfrm>
            <a:custGeom>
              <a:avLst/>
              <a:gdLst/>
              <a:ahLst/>
              <a:cxnLst/>
              <a:rect l="l" t="t" r="r" b="b"/>
              <a:pathLst>
                <a:path w="51237" h="51237" extrusionOk="0">
                  <a:moveTo>
                    <a:pt x="25619" y="134"/>
                  </a:moveTo>
                  <a:cubicBezTo>
                    <a:pt x="32425" y="134"/>
                    <a:pt x="38826" y="2784"/>
                    <a:pt x="43640" y="7598"/>
                  </a:cubicBezTo>
                  <a:cubicBezTo>
                    <a:pt x="48453" y="12411"/>
                    <a:pt x="51104" y="18812"/>
                    <a:pt x="51104" y="25619"/>
                  </a:cubicBezTo>
                  <a:cubicBezTo>
                    <a:pt x="51104" y="32426"/>
                    <a:pt x="48453" y="38826"/>
                    <a:pt x="43639" y="43641"/>
                  </a:cubicBezTo>
                  <a:cubicBezTo>
                    <a:pt x="38825" y="48454"/>
                    <a:pt x="32424" y="51106"/>
                    <a:pt x="25618" y="51106"/>
                  </a:cubicBezTo>
                  <a:cubicBezTo>
                    <a:pt x="18810" y="51106"/>
                    <a:pt x="12410" y="48454"/>
                    <a:pt x="7596" y="43641"/>
                  </a:cubicBezTo>
                  <a:cubicBezTo>
                    <a:pt x="2783" y="38826"/>
                    <a:pt x="132" y="32426"/>
                    <a:pt x="132" y="25619"/>
                  </a:cubicBezTo>
                  <a:cubicBezTo>
                    <a:pt x="132" y="18812"/>
                    <a:pt x="2783" y="12411"/>
                    <a:pt x="7597" y="7597"/>
                  </a:cubicBezTo>
                  <a:cubicBezTo>
                    <a:pt x="12411" y="2784"/>
                    <a:pt x="18811" y="134"/>
                    <a:pt x="25619" y="134"/>
                  </a:cubicBezTo>
                  <a:close/>
                  <a:moveTo>
                    <a:pt x="25619" y="1"/>
                  </a:moveTo>
                  <a:cubicBezTo>
                    <a:pt x="18776" y="1"/>
                    <a:pt x="12343" y="2665"/>
                    <a:pt x="7504" y="7504"/>
                  </a:cubicBezTo>
                  <a:cubicBezTo>
                    <a:pt x="2665" y="12343"/>
                    <a:pt x="0" y="18776"/>
                    <a:pt x="0" y="25619"/>
                  </a:cubicBezTo>
                  <a:cubicBezTo>
                    <a:pt x="0" y="32461"/>
                    <a:pt x="2667" y="38895"/>
                    <a:pt x="7504" y="43733"/>
                  </a:cubicBezTo>
                  <a:cubicBezTo>
                    <a:pt x="12343" y="48573"/>
                    <a:pt x="18777" y="51237"/>
                    <a:pt x="25619" y="51237"/>
                  </a:cubicBezTo>
                  <a:cubicBezTo>
                    <a:pt x="32461" y="51237"/>
                    <a:pt x="38894" y="48573"/>
                    <a:pt x="43734" y="43733"/>
                  </a:cubicBezTo>
                  <a:cubicBezTo>
                    <a:pt x="48572" y="38894"/>
                    <a:pt x="51236" y="32461"/>
                    <a:pt x="51236" y="25619"/>
                  </a:cubicBezTo>
                  <a:cubicBezTo>
                    <a:pt x="51236" y="18775"/>
                    <a:pt x="48571" y="12342"/>
                    <a:pt x="43734" y="7504"/>
                  </a:cubicBezTo>
                  <a:cubicBezTo>
                    <a:pt x="38894" y="2665"/>
                    <a:pt x="32461" y="1"/>
                    <a:pt x="25619" y="1"/>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84" name="Google Shape;3284;p41"/>
          <p:cNvSpPr txBox="1">
            <a:spLocks noGrp="1"/>
          </p:cNvSpPr>
          <p:nvPr>
            <p:ph type="title"/>
          </p:nvPr>
        </p:nvSpPr>
        <p:spPr>
          <a:xfrm>
            <a:off x="3087840" y="2028890"/>
            <a:ext cx="5223528" cy="109593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b="1" dirty="0"/>
              <a:t>VOCABULARY</a:t>
            </a:r>
            <a:endParaRPr sz="5400" b="1" dirty="0"/>
          </a:p>
        </p:txBody>
      </p:sp>
      <p:sp>
        <p:nvSpPr>
          <p:cNvPr id="3285" name="Google Shape;3285;p41"/>
          <p:cNvSpPr txBox="1">
            <a:spLocks noGrp="1"/>
          </p:cNvSpPr>
          <p:nvPr>
            <p:ph type="title" idx="2"/>
          </p:nvPr>
        </p:nvSpPr>
        <p:spPr>
          <a:xfrm>
            <a:off x="1512425" y="2106474"/>
            <a:ext cx="1276200" cy="93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grpSp>
        <p:nvGrpSpPr>
          <p:cNvPr id="3287" name="Google Shape;3287;p41"/>
          <p:cNvGrpSpPr/>
          <p:nvPr/>
        </p:nvGrpSpPr>
        <p:grpSpPr>
          <a:xfrm rot="-1319439">
            <a:off x="3635463" y="-416053"/>
            <a:ext cx="1996481" cy="1826244"/>
            <a:chOff x="7078965" y="5331432"/>
            <a:chExt cx="404914" cy="370357"/>
          </a:xfrm>
        </p:grpSpPr>
        <p:sp>
          <p:nvSpPr>
            <p:cNvPr id="3288" name="Google Shape;3288;p41"/>
            <p:cNvSpPr/>
            <p:nvPr/>
          </p:nvSpPr>
          <p:spPr>
            <a:xfrm>
              <a:off x="7078965" y="5331432"/>
              <a:ext cx="383417" cy="365495"/>
            </a:xfrm>
            <a:custGeom>
              <a:avLst/>
              <a:gdLst/>
              <a:ahLst/>
              <a:cxnLst/>
              <a:rect l="l" t="t" r="r" b="b"/>
              <a:pathLst>
                <a:path w="8044" h="7668" extrusionOk="0">
                  <a:moveTo>
                    <a:pt x="4210" y="0"/>
                  </a:moveTo>
                  <a:cubicBezTo>
                    <a:pt x="3228" y="0"/>
                    <a:pt x="2247" y="374"/>
                    <a:pt x="1498" y="1123"/>
                  </a:cubicBezTo>
                  <a:cubicBezTo>
                    <a:pt x="1" y="2620"/>
                    <a:pt x="1" y="5048"/>
                    <a:pt x="1498" y="6546"/>
                  </a:cubicBezTo>
                  <a:cubicBezTo>
                    <a:pt x="2217" y="7264"/>
                    <a:pt x="3193" y="7668"/>
                    <a:pt x="4209" y="7668"/>
                  </a:cubicBezTo>
                  <a:cubicBezTo>
                    <a:pt x="5226" y="7668"/>
                    <a:pt x="6201" y="7264"/>
                    <a:pt x="6921" y="6546"/>
                  </a:cubicBezTo>
                  <a:cubicBezTo>
                    <a:pt x="7640" y="5826"/>
                    <a:pt x="8044" y="4851"/>
                    <a:pt x="8044" y="3834"/>
                  </a:cubicBezTo>
                  <a:cubicBezTo>
                    <a:pt x="8044" y="2818"/>
                    <a:pt x="7640" y="1842"/>
                    <a:pt x="6921" y="1123"/>
                  </a:cubicBezTo>
                  <a:cubicBezTo>
                    <a:pt x="6172" y="374"/>
                    <a:pt x="5191" y="0"/>
                    <a:pt x="4210" y="0"/>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1"/>
            <p:cNvSpPr/>
            <p:nvPr/>
          </p:nvSpPr>
          <p:spPr>
            <a:xfrm>
              <a:off x="7099032" y="5460747"/>
              <a:ext cx="145235" cy="229459"/>
            </a:xfrm>
            <a:custGeom>
              <a:avLst/>
              <a:gdLst/>
              <a:ahLst/>
              <a:cxnLst/>
              <a:rect l="l" t="t" r="r" b="b"/>
              <a:pathLst>
                <a:path w="3047" h="4814" extrusionOk="0">
                  <a:moveTo>
                    <a:pt x="124" y="0"/>
                  </a:moveTo>
                  <a:cubicBezTo>
                    <a:pt x="69" y="179"/>
                    <a:pt x="28" y="360"/>
                    <a:pt x="1" y="542"/>
                  </a:cubicBezTo>
                  <a:cubicBezTo>
                    <a:pt x="28" y="543"/>
                    <a:pt x="54" y="544"/>
                    <a:pt x="82" y="548"/>
                  </a:cubicBezTo>
                  <a:cubicBezTo>
                    <a:pt x="618" y="595"/>
                    <a:pt x="1115" y="833"/>
                    <a:pt x="1449" y="1260"/>
                  </a:cubicBezTo>
                  <a:cubicBezTo>
                    <a:pt x="1771" y="1674"/>
                    <a:pt x="1925" y="2196"/>
                    <a:pt x="1970" y="2712"/>
                  </a:cubicBezTo>
                  <a:cubicBezTo>
                    <a:pt x="2017" y="3259"/>
                    <a:pt x="1948" y="3820"/>
                    <a:pt x="1771" y="4338"/>
                  </a:cubicBezTo>
                  <a:cubicBezTo>
                    <a:pt x="1768" y="4350"/>
                    <a:pt x="1763" y="4361"/>
                    <a:pt x="1758" y="4374"/>
                  </a:cubicBezTo>
                  <a:lnTo>
                    <a:pt x="1770" y="4381"/>
                  </a:lnTo>
                  <a:cubicBezTo>
                    <a:pt x="2083" y="4575"/>
                    <a:pt x="2414" y="4717"/>
                    <a:pt x="2752" y="4813"/>
                  </a:cubicBezTo>
                  <a:cubicBezTo>
                    <a:pt x="2818" y="4622"/>
                    <a:pt x="2880" y="4431"/>
                    <a:pt x="2930" y="4238"/>
                  </a:cubicBezTo>
                  <a:cubicBezTo>
                    <a:pt x="2973" y="4067"/>
                    <a:pt x="3008" y="3893"/>
                    <a:pt x="3027" y="3717"/>
                  </a:cubicBezTo>
                  <a:cubicBezTo>
                    <a:pt x="3046" y="3555"/>
                    <a:pt x="3036" y="3388"/>
                    <a:pt x="3022" y="3225"/>
                  </a:cubicBezTo>
                  <a:cubicBezTo>
                    <a:pt x="2993" y="2877"/>
                    <a:pt x="2917" y="2529"/>
                    <a:pt x="2806" y="2198"/>
                  </a:cubicBezTo>
                  <a:cubicBezTo>
                    <a:pt x="2590" y="1550"/>
                    <a:pt x="2224" y="937"/>
                    <a:pt x="1656" y="540"/>
                  </a:cubicBezTo>
                  <a:cubicBezTo>
                    <a:pt x="1205" y="224"/>
                    <a:pt x="670" y="50"/>
                    <a:pt x="12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1"/>
            <p:cNvSpPr/>
            <p:nvPr/>
          </p:nvSpPr>
          <p:spPr>
            <a:xfrm>
              <a:off x="7192408" y="5331623"/>
              <a:ext cx="158629" cy="80506"/>
            </a:xfrm>
            <a:custGeom>
              <a:avLst/>
              <a:gdLst/>
              <a:ahLst/>
              <a:cxnLst/>
              <a:rect l="l" t="t" r="r" b="b"/>
              <a:pathLst>
                <a:path w="3328" h="1689" extrusionOk="0">
                  <a:moveTo>
                    <a:pt x="1955" y="1"/>
                  </a:moveTo>
                  <a:cubicBezTo>
                    <a:pt x="1867" y="400"/>
                    <a:pt x="1599" y="826"/>
                    <a:pt x="1183" y="919"/>
                  </a:cubicBezTo>
                  <a:cubicBezTo>
                    <a:pt x="1134" y="930"/>
                    <a:pt x="1086" y="935"/>
                    <a:pt x="1041" y="935"/>
                  </a:cubicBezTo>
                  <a:cubicBezTo>
                    <a:pt x="694" y="935"/>
                    <a:pt x="462" y="633"/>
                    <a:pt x="319" y="310"/>
                  </a:cubicBezTo>
                  <a:cubicBezTo>
                    <a:pt x="210" y="355"/>
                    <a:pt x="104" y="407"/>
                    <a:pt x="0" y="464"/>
                  </a:cubicBezTo>
                  <a:cubicBezTo>
                    <a:pt x="147" y="762"/>
                    <a:pt x="343" y="1039"/>
                    <a:pt x="586" y="1264"/>
                  </a:cubicBezTo>
                  <a:cubicBezTo>
                    <a:pt x="860" y="1517"/>
                    <a:pt x="1209" y="1689"/>
                    <a:pt x="1582" y="1689"/>
                  </a:cubicBezTo>
                  <a:cubicBezTo>
                    <a:pt x="1635" y="1689"/>
                    <a:pt x="1689" y="1685"/>
                    <a:pt x="1743" y="1678"/>
                  </a:cubicBezTo>
                  <a:cubicBezTo>
                    <a:pt x="2136" y="1624"/>
                    <a:pt x="2473" y="1421"/>
                    <a:pt x="2746" y="1142"/>
                  </a:cubicBezTo>
                  <a:cubicBezTo>
                    <a:pt x="2984" y="898"/>
                    <a:pt x="3175" y="608"/>
                    <a:pt x="3327" y="302"/>
                  </a:cubicBezTo>
                  <a:cubicBezTo>
                    <a:pt x="2884" y="114"/>
                    <a:pt x="2418" y="14"/>
                    <a:pt x="1955"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1"/>
            <p:cNvSpPr/>
            <p:nvPr/>
          </p:nvSpPr>
          <p:spPr>
            <a:xfrm>
              <a:off x="7146316" y="5364655"/>
              <a:ext cx="288612" cy="120020"/>
            </a:xfrm>
            <a:custGeom>
              <a:avLst/>
              <a:gdLst/>
              <a:ahLst/>
              <a:cxnLst/>
              <a:rect l="l" t="t" r="r" b="b"/>
              <a:pathLst>
                <a:path w="6055" h="2518" extrusionOk="0">
                  <a:moveTo>
                    <a:pt x="594" y="1"/>
                  </a:moveTo>
                  <a:cubicBezTo>
                    <a:pt x="381" y="149"/>
                    <a:pt x="182" y="321"/>
                    <a:pt x="0" y="515"/>
                  </a:cubicBezTo>
                  <a:cubicBezTo>
                    <a:pt x="368" y="1099"/>
                    <a:pt x="862" y="1616"/>
                    <a:pt x="1431" y="1993"/>
                  </a:cubicBezTo>
                  <a:cubicBezTo>
                    <a:pt x="1747" y="2202"/>
                    <a:pt x="2092" y="2365"/>
                    <a:pt x="2463" y="2448"/>
                  </a:cubicBezTo>
                  <a:cubicBezTo>
                    <a:pt x="2669" y="2495"/>
                    <a:pt x="2880" y="2517"/>
                    <a:pt x="3091" y="2517"/>
                  </a:cubicBezTo>
                  <a:cubicBezTo>
                    <a:pt x="3195" y="2517"/>
                    <a:pt x="3299" y="2512"/>
                    <a:pt x="3402" y="2501"/>
                  </a:cubicBezTo>
                  <a:cubicBezTo>
                    <a:pt x="4034" y="2433"/>
                    <a:pt x="4625" y="2168"/>
                    <a:pt x="5151" y="1823"/>
                  </a:cubicBezTo>
                  <a:cubicBezTo>
                    <a:pt x="5472" y="1614"/>
                    <a:pt x="5771" y="1373"/>
                    <a:pt x="6054" y="1115"/>
                  </a:cubicBezTo>
                  <a:cubicBezTo>
                    <a:pt x="5853" y="788"/>
                    <a:pt x="5600" y="490"/>
                    <a:pt x="5299" y="231"/>
                  </a:cubicBezTo>
                  <a:cubicBezTo>
                    <a:pt x="5274" y="260"/>
                    <a:pt x="5250" y="289"/>
                    <a:pt x="5226" y="316"/>
                  </a:cubicBezTo>
                  <a:cubicBezTo>
                    <a:pt x="4893" y="692"/>
                    <a:pt x="4507" y="1026"/>
                    <a:pt x="4080" y="1289"/>
                  </a:cubicBezTo>
                  <a:cubicBezTo>
                    <a:pt x="3705" y="1521"/>
                    <a:pt x="3280" y="1712"/>
                    <a:pt x="2835" y="1739"/>
                  </a:cubicBezTo>
                  <a:cubicBezTo>
                    <a:pt x="2803" y="1740"/>
                    <a:pt x="2772" y="1741"/>
                    <a:pt x="2740" y="1741"/>
                  </a:cubicBezTo>
                  <a:cubicBezTo>
                    <a:pt x="2185" y="1741"/>
                    <a:pt x="1695" y="1448"/>
                    <a:pt x="1319" y="1049"/>
                  </a:cubicBezTo>
                  <a:cubicBezTo>
                    <a:pt x="1028" y="738"/>
                    <a:pt x="796" y="377"/>
                    <a:pt x="594"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1"/>
            <p:cNvSpPr/>
            <p:nvPr/>
          </p:nvSpPr>
          <p:spPr>
            <a:xfrm>
              <a:off x="7277442" y="5449260"/>
              <a:ext cx="179983" cy="247667"/>
            </a:xfrm>
            <a:custGeom>
              <a:avLst/>
              <a:gdLst/>
              <a:ahLst/>
              <a:cxnLst/>
              <a:rect l="l" t="t" r="r" b="b"/>
              <a:pathLst>
                <a:path w="3776" h="5196" extrusionOk="0">
                  <a:moveTo>
                    <a:pt x="3628" y="0"/>
                  </a:moveTo>
                  <a:cubicBezTo>
                    <a:pt x="3178" y="211"/>
                    <a:pt x="2739" y="449"/>
                    <a:pt x="2346" y="755"/>
                  </a:cubicBezTo>
                  <a:cubicBezTo>
                    <a:pt x="1873" y="1125"/>
                    <a:pt x="1497" y="1586"/>
                    <a:pt x="1165" y="2085"/>
                  </a:cubicBezTo>
                  <a:cubicBezTo>
                    <a:pt x="816" y="2610"/>
                    <a:pt x="528" y="3175"/>
                    <a:pt x="324" y="3770"/>
                  </a:cubicBezTo>
                  <a:cubicBezTo>
                    <a:pt x="166" y="4234"/>
                    <a:pt x="58" y="4711"/>
                    <a:pt x="0" y="5196"/>
                  </a:cubicBezTo>
                  <a:cubicBezTo>
                    <a:pt x="9" y="5196"/>
                    <a:pt x="17" y="5196"/>
                    <a:pt x="26" y="5196"/>
                  </a:cubicBezTo>
                  <a:cubicBezTo>
                    <a:pt x="188" y="5196"/>
                    <a:pt x="348" y="5186"/>
                    <a:pt x="507" y="5168"/>
                  </a:cubicBezTo>
                  <a:cubicBezTo>
                    <a:pt x="694" y="4346"/>
                    <a:pt x="1051" y="3563"/>
                    <a:pt x="1469" y="2835"/>
                  </a:cubicBezTo>
                  <a:cubicBezTo>
                    <a:pt x="1592" y="2622"/>
                    <a:pt x="1721" y="2411"/>
                    <a:pt x="1856" y="2204"/>
                  </a:cubicBezTo>
                  <a:cubicBezTo>
                    <a:pt x="1912" y="2119"/>
                    <a:pt x="1968" y="2037"/>
                    <a:pt x="2037" y="1962"/>
                  </a:cubicBezTo>
                  <a:cubicBezTo>
                    <a:pt x="2173" y="1814"/>
                    <a:pt x="2322" y="1678"/>
                    <a:pt x="2471" y="1544"/>
                  </a:cubicBezTo>
                  <a:cubicBezTo>
                    <a:pt x="2890" y="1171"/>
                    <a:pt x="3328" y="820"/>
                    <a:pt x="3775" y="482"/>
                  </a:cubicBezTo>
                  <a:cubicBezTo>
                    <a:pt x="3738" y="318"/>
                    <a:pt x="3688" y="157"/>
                    <a:pt x="3628"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1"/>
            <p:cNvSpPr/>
            <p:nvPr/>
          </p:nvSpPr>
          <p:spPr>
            <a:xfrm>
              <a:off x="7347605" y="5514132"/>
              <a:ext cx="114777" cy="169687"/>
            </a:xfrm>
            <a:custGeom>
              <a:avLst/>
              <a:gdLst/>
              <a:ahLst/>
              <a:cxnLst/>
              <a:rect l="l" t="t" r="r" b="b"/>
              <a:pathLst>
                <a:path w="2408" h="3560" extrusionOk="0">
                  <a:moveTo>
                    <a:pt x="2408" y="0"/>
                  </a:moveTo>
                  <a:cubicBezTo>
                    <a:pt x="1766" y="422"/>
                    <a:pt x="1180" y="940"/>
                    <a:pt x="737" y="1568"/>
                  </a:cubicBezTo>
                  <a:cubicBezTo>
                    <a:pt x="479" y="1936"/>
                    <a:pt x="271" y="2341"/>
                    <a:pt x="142" y="2773"/>
                  </a:cubicBezTo>
                  <a:cubicBezTo>
                    <a:pt x="66" y="3030"/>
                    <a:pt x="19" y="3294"/>
                    <a:pt x="0" y="3559"/>
                  </a:cubicBezTo>
                  <a:cubicBezTo>
                    <a:pt x="180" y="3487"/>
                    <a:pt x="354" y="3403"/>
                    <a:pt x="522" y="3304"/>
                  </a:cubicBezTo>
                  <a:cubicBezTo>
                    <a:pt x="522" y="3214"/>
                    <a:pt x="527" y="3124"/>
                    <a:pt x="538" y="3035"/>
                  </a:cubicBezTo>
                  <a:cubicBezTo>
                    <a:pt x="614" y="2464"/>
                    <a:pt x="909" y="1947"/>
                    <a:pt x="1282" y="1518"/>
                  </a:cubicBezTo>
                  <a:cubicBezTo>
                    <a:pt x="1586" y="1168"/>
                    <a:pt x="1954" y="867"/>
                    <a:pt x="2358" y="632"/>
                  </a:cubicBezTo>
                  <a:cubicBezTo>
                    <a:pt x="2392" y="422"/>
                    <a:pt x="2408" y="211"/>
                    <a:pt x="2408"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1"/>
            <p:cNvSpPr/>
            <p:nvPr/>
          </p:nvSpPr>
          <p:spPr>
            <a:xfrm>
              <a:off x="7096840" y="5502835"/>
              <a:ext cx="70354" cy="135512"/>
            </a:xfrm>
            <a:custGeom>
              <a:avLst/>
              <a:gdLst/>
              <a:ahLst/>
              <a:cxnLst/>
              <a:rect l="l" t="t" r="r" b="b"/>
              <a:pathLst>
                <a:path w="1476" h="2843" extrusionOk="0">
                  <a:moveTo>
                    <a:pt x="11" y="1"/>
                  </a:moveTo>
                  <a:lnTo>
                    <a:pt x="11" y="1"/>
                  </a:lnTo>
                  <a:cubicBezTo>
                    <a:pt x="1" y="164"/>
                    <a:pt x="1" y="326"/>
                    <a:pt x="12" y="488"/>
                  </a:cubicBezTo>
                  <a:cubicBezTo>
                    <a:pt x="53" y="481"/>
                    <a:pt x="94" y="477"/>
                    <a:pt x="136" y="477"/>
                  </a:cubicBezTo>
                  <a:cubicBezTo>
                    <a:pt x="271" y="477"/>
                    <a:pt x="407" y="518"/>
                    <a:pt x="529" y="599"/>
                  </a:cubicBezTo>
                  <a:cubicBezTo>
                    <a:pt x="739" y="739"/>
                    <a:pt x="893" y="961"/>
                    <a:pt x="950" y="1205"/>
                  </a:cubicBezTo>
                  <a:cubicBezTo>
                    <a:pt x="1011" y="1470"/>
                    <a:pt x="950" y="1737"/>
                    <a:pt x="837" y="1978"/>
                  </a:cubicBezTo>
                  <a:cubicBezTo>
                    <a:pt x="779" y="2105"/>
                    <a:pt x="707" y="2222"/>
                    <a:pt x="631" y="2336"/>
                  </a:cubicBezTo>
                  <a:cubicBezTo>
                    <a:pt x="744" y="2515"/>
                    <a:pt x="877" y="2685"/>
                    <a:pt x="1024" y="2843"/>
                  </a:cubicBezTo>
                  <a:cubicBezTo>
                    <a:pt x="1077" y="2740"/>
                    <a:pt x="1130" y="2635"/>
                    <a:pt x="1177" y="2530"/>
                  </a:cubicBezTo>
                  <a:cubicBezTo>
                    <a:pt x="1252" y="2360"/>
                    <a:pt x="1307" y="2179"/>
                    <a:pt x="1355" y="2000"/>
                  </a:cubicBezTo>
                  <a:cubicBezTo>
                    <a:pt x="1424" y="1748"/>
                    <a:pt x="1476" y="1481"/>
                    <a:pt x="1445" y="1217"/>
                  </a:cubicBezTo>
                  <a:cubicBezTo>
                    <a:pt x="1416" y="953"/>
                    <a:pt x="1294" y="694"/>
                    <a:pt x="1111" y="500"/>
                  </a:cubicBezTo>
                  <a:cubicBezTo>
                    <a:pt x="828" y="198"/>
                    <a:pt x="423" y="48"/>
                    <a:pt x="11"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1"/>
            <p:cNvSpPr/>
            <p:nvPr/>
          </p:nvSpPr>
          <p:spPr>
            <a:xfrm>
              <a:off x="7090548" y="5331432"/>
              <a:ext cx="173739" cy="370357"/>
            </a:xfrm>
            <a:custGeom>
              <a:avLst/>
              <a:gdLst/>
              <a:ahLst/>
              <a:cxnLst/>
              <a:rect l="l" t="t" r="r" b="b"/>
              <a:pathLst>
                <a:path w="3645" h="7770" extrusionOk="0">
                  <a:moveTo>
                    <a:pt x="3303" y="0"/>
                  </a:moveTo>
                  <a:cubicBezTo>
                    <a:pt x="3302" y="0"/>
                    <a:pt x="3301" y="0"/>
                    <a:pt x="3299" y="1"/>
                  </a:cubicBezTo>
                  <a:cubicBezTo>
                    <a:pt x="1384" y="298"/>
                    <a:pt x="1" y="2094"/>
                    <a:pt x="78" y="4005"/>
                  </a:cubicBezTo>
                  <a:cubicBezTo>
                    <a:pt x="158" y="5942"/>
                    <a:pt x="1665" y="7576"/>
                    <a:pt x="3605" y="7769"/>
                  </a:cubicBezTo>
                  <a:cubicBezTo>
                    <a:pt x="3606" y="7769"/>
                    <a:pt x="3607" y="7769"/>
                    <a:pt x="3608" y="7769"/>
                  </a:cubicBezTo>
                  <a:cubicBezTo>
                    <a:pt x="3637" y="7769"/>
                    <a:pt x="3644" y="7720"/>
                    <a:pt x="3614" y="7715"/>
                  </a:cubicBezTo>
                  <a:cubicBezTo>
                    <a:pt x="1733" y="7408"/>
                    <a:pt x="245" y="5890"/>
                    <a:pt x="203" y="3944"/>
                  </a:cubicBezTo>
                  <a:cubicBezTo>
                    <a:pt x="161" y="2027"/>
                    <a:pt x="1504" y="507"/>
                    <a:pt x="3305" y="22"/>
                  </a:cubicBezTo>
                  <a:cubicBezTo>
                    <a:pt x="3317" y="18"/>
                    <a:pt x="3315" y="0"/>
                    <a:pt x="3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1"/>
            <p:cNvSpPr/>
            <p:nvPr/>
          </p:nvSpPr>
          <p:spPr>
            <a:xfrm>
              <a:off x="7370866" y="5355312"/>
              <a:ext cx="113014" cy="211537"/>
            </a:xfrm>
            <a:custGeom>
              <a:avLst/>
              <a:gdLst/>
              <a:ahLst/>
              <a:cxnLst/>
              <a:rect l="l" t="t" r="r" b="b"/>
              <a:pathLst>
                <a:path w="2371" h="4438" extrusionOk="0">
                  <a:moveTo>
                    <a:pt x="26" y="1"/>
                  </a:moveTo>
                  <a:cubicBezTo>
                    <a:pt x="10" y="1"/>
                    <a:pt x="1" y="22"/>
                    <a:pt x="17" y="34"/>
                  </a:cubicBezTo>
                  <a:cubicBezTo>
                    <a:pt x="744" y="572"/>
                    <a:pt x="1326" y="1202"/>
                    <a:pt x="1647" y="2063"/>
                  </a:cubicBezTo>
                  <a:cubicBezTo>
                    <a:pt x="1935" y="2839"/>
                    <a:pt x="1934" y="3604"/>
                    <a:pt x="1814" y="4411"/>
                  </a:cubicBezTo>
                  <a:cubicBezTo>
                    <a:pt x="1812" y="4428"/>
                    <a:pt x="1825" y="4438"/>
                    <a:pt x="1839" y="4438"/>
                  </a:cubicBezTo>
                  <a:cubicBezTo>
                    <a:pt x="1850" y="4438"/>
                    <a:pt x="1861" y="4432"/>
                    <a:pt x="1866" y="4420"/>
                  </a:cubicBezTo>
                  <a:cubicBezTo>
                    <a:pt x="2370" y="2783"/>
                    <a:pt x="1533" y="812"/>
                    <a:pt x="35" y="3"/>
                  </a:cubicBezTo>
                  <a:cubicBezTo>
                    <a:pt x="31" y="2"/>
                    <a:pt x="28" y="1"/>
                    <a:pt x="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1"/>
            <p:cNvSpPr/>
            <p:nvPr/>
          </p:nvSpPr>
          <p:spPr>
            <a:xfrm>
              <a:off x="7181350" y="5521711"/>
              <a:ext cx="35272" cy="30935"/>
            </a:xfrm>
            <a:custGeom>
              <a:avLst/>
              <a:gdLst/>
              <a:ahLst/>
              <a:cxnLst/>
              <a:rect l="l" t="t" r="r" b="b"/>
              <a:pathLst>
                <a:path w="740" h="649" extrusionOk="0">
                  <a:moveTo>
                    <a:pt x="370" y="1"/>
                  </a:moveTo>
                  <a:cubicBezTo>
                    <a:pt x="262" y="1"/>
                    <a:pt x="156" y="55"/>
                    <a:pt x="94" y="154"/>
                  </a:cubicBezTo>
                  <a:cubicBezTo>
                    <a:pt x="0" y="306"/>
                    <a:pt x="47" y="506"/>
                    <a:pt x="199" y="600"/>
                  </a:cubicBezTo>
                  <a:cubicBezTo>
                    <a:pt x="252" y="633"/>
                    <a:pt x="311" y="648"/>
                    <a:pt x="369" y="648"/>
                  </a:cubicBezTo>
                  <a:cubicBezTo>
                    <a:pt x="478" y="648"/>
                    <a:pt x="584" y="594"/>
                    <a:pt x="645" y="495"/>
                  </a:cubicBezTo>
                  <a:cubicBezTo>
                    <a:pt x="739" y="344"/>
                    <a:pt x="692" y="144"/>
                    <a:pt x="540" y="49"/>
                  </a:cubicBezTo>
                  <a:cubicBezTo>
                    <a:pt x="487" y="17"/>
                    <a:pt x="42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1"/>
            <p:cNvSpPr/>
            <p:nvPr/>
          </p:nvSpPr>
          <p:spPr>
            <a:xfrm>
              <a:off x="7120243" y="5544924"/>
              <a:ext cx="59629" cy="52289"/>
            </a:xfrm>
            <a:custGeom>
              <a:avLst/>
              <a:gdLst/>
              <a:ahLst/>
              <a:cxnLst/>
              <a:rect l="l" t="t" r="r" b="b"/>
              <a:pathLst>
                <a:path w="1251" h="1097" extrusionOk="0">
                  <a:moveTo>
                    <a:pt x="626" y="1"/>
                  </a:moveTo>
                  <a:cubicBezTo>
                    <a:pt x="443" y="1"/>
                    <a:pt x="264" y="93"/>
                    <a:pt x="161" y="260"/>
                  </a:cubicBezTo>
                  <a:cubicBezTo>
                    <a:pt x="1" y="517"/>
                    <a:pt x="80" y="855"/>
                    <a:pt x="337" y="1014"/>
                  </a:cubicBezTo>
                  <a:cubicBezTo>
                    <a:pt x="426" y="1070"/>
                    <a:pt x="526" y="1097"/>
                    <a:pt x="625" y="1097"/>
                  </a:cubicBezTo>
                  <a:cubicBezTo>
                    <a:pt x="808" y="1097"/>
                    <a:pt x="987" y="1005"/>
                    <a:pt x="1091" y="836"/>
                  </a:cubicBezTo>
                  <a:cubicBezTo>
                    <a:pt x="1251" y="579"/>
                    <a:pt x="1171" y="242"/>
                    <a:pt x="915" y="83"/>
                  </a:cubicBezTo>
                  <a:cubicBezTo>
                    <a:pt x="824" y="27"/>
                    <a:pt x="725" y="1"/>
                    <a:pt x="6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1"/>
            <p:cNvSpPr/>
            <p:nvPr/>
          </p:nvSpPr>
          <p:spPr>
            <a:xfrm>
              <a:off x="7270150" y="5576716"/>
              <a:ext cx="35272" cy="30982"/>
            </a:xfrm>
            <a:custGeom>
              <a:avLst/>
              <a:gdLst/>
              <a:ahLst/>
              <a:cxnLst/>
              <a:rect l="l" t="t" r="r" b="b"/>
              <a:pathLst>
                <a:path w="740" h="650" extrusionOk="0">
                  <a:moveTo>
                    <a:pt x="371" y="1"/>
                  </a:moveTo>
                  <a:cubicBezTo>
                    <a:pt x="262" y="1"/>
                    <a:pt x="156" y="55"/>
                    <a:pt x="95" y="154"/>
                  </a:cubicBezTo>
                  <a:cubicBezTo>
                    <a:pt x="0" y="306"/>
                    <a:pt x="48" y="507"/>
                    <a:pt x="199" y="601"/>
                  </a:cubicBezTo>
                  <a:cubicBezTo>
                    <a:pt x="252" y="634"/>
                    <a:pt x="311" y="649"/>
                    <a:pt x="369" y="649"/>
                  </a:cubicBezTo>
                  <a:cubicBezTo>
                    <a:pt x="478" y="649"/>
                    <a:pt x="584" y="595"/>
                    <a:pt x="645" y="496"/>
                  </a:cubicBezTo>
                  <a:cubicBezTo>
                    <a:pt x="740" y="344"/>
                    <a:pt x="692" y="143"/>
                    <a:pt x="541" y="49"/>
                  </a:cubicBezTo>
                  <a:cubicBezTo>
                    <a:pt x="488" y="16"/>
                    <a:pt x="429"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1"/>
            <p:cNvSpPr/>
            <p:nvPr/>
          </p:nvSpPr>
          <p:spPr>
            <a:xfrm>
              <a:off x="7249368" y="5625001"/>
              <a:ext cx="59581" cy="52289"/>
            </a:xfrm>
            <a:custGeom>
              <a:avLst/>
              <a:gdLst/>
              <a:ahLst/>
              <a:cxnLst/>
              <a:rect l="l" t="t" r="r" b="b"/>
              <a:pathLst>
                <a:path w="1250" h="1097" extrusionOk="0">
                  <a:moveTo>
                    <a:pt x="625" y="1"/>
                  </a:moveTo>
                  <a:cubicBezTo>
                    <a:pt x="442" y="1"/>
                    <a:pt x="263" y="92"/>
                    <a:pt x="159" y="260"/>
                  </a:cubicBezTo>
                  <a:cubicBezTo>
                    <a:pt x="1" y="516"/>
                    <a:pt x="80" y="854"/>
                    <a:pt x="336" y="1014"/>
                  </a:cubicBezTo>
                  <a:cubicBezTo>
                    <a:pt x="426" y="1070"/>
                    <a:pt x="526" y="1097"/>
                    <a:pt x="625" y="1097"/>
                  </a:cubicBezTo>
                  <a:cubicBezTo>
                    <a:pt x="808" y="1097"/>
                    <a:pt x="987" y="1005"/>
                    <a:pt x="1091" y="837"/>
                  </a:cubicBezTo>
                  <a:cubicBezTo>
                    <a:pt x="1250" y="580"/>
                    <a:pt x="1171" y="243"/>
                    <a:pt x="914" y="83"/>
                  </a:cubicBezTo>
                  <a:cubicBezTo>
                    <a:pt x="824" y="27"/>
                    <a:pt x="724" y="1"/>
                    <a:pt x="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1"/>
            <p:cNvSpPr/>
            <p:nvPr/>
          </p:nvSpPr>
          <p:spPr>
            <a:xfrm>
              <a:off x="7199510" y="5571378"/>
              <a:ext cx="33937" cy="26549"/>
            </a:xfrm>
            <a:custGeom>
              <a:avLst/>
              <a:gdLst/>
              <a:ahLst/>
              <a:cxnLst/>
              <a:rect l="l" t="t" r="r" b="b"/>
              <a:pathLst>
                <a:path w="712" h="557" extrusionOk="0">
                  <a:moveTo>
                    <a:pt x="112" y="0"/>
                  </a:moveTo>
                  <a:cubicBezTo>
                    <a:pt x="86" y="0"/>
                    <a:pt x="62" y="16"/>
                    <a:pt x="52" y="42"/>
                  </a:cubicBezTo>
                  <a:cubicBezTo>
                    <a:pt x="14" y="146"/>
                    <a:pt x="0" y="377"/>
                    <a:pt x="211" y="508"/>
                  </a:cubicBezTo>
                  <a:cubicBezTo>
                    <a:pt x="265" y="542"/>
                    <a:pt x="319" y="557"/>
                    <a:pt x="370" y="557"/>
                  </a:cubicBezTo>
                  <a:cubicBezTo>
                    <a:pt x="518" y="557"/>
                    <a:pt x="639" y="435"/>
                    <a:pt x="693" y="348"/>
                  </a:cubicBezTo>
                  <a:cubicBezTo>
                    <a:pt x="712" y="318"/>
                    <a:pt x="703" y="279"/>
                    <a:pt x="672" y="261"/>
                  </a:cubicBezTo>
                  <a:cubicBezTo>
                    <a:pt x="662" y="254"/>
                    <a:pt x="650" y="252"/>
                    <a:pt x="639" y="252"/>
                  </a:cubicBezTo>
                  <a:cubicBezTo>
                    <a:pt x="618" y="252"/>
                    <a:pt x="597" y="262"/>
                    <a:pt x="584" y="281"/>
                  </a:cubicBezTo>
                  <a:cubicBezTo>
                    <a:pt x="579" y="289"/>
                    <a:pt x="492" y="428"/>
                    <a:pt x="372" y="428"/>
                  </a:cubicBezTo>
                  <a:cubicBezTo>
                    <a:pt x="342" y="428"/>
                    <a:pt x="311" y="420"/>
                    <a:pt x="279" y="400"/>
                  </a:cubicBezTo>
                  <a:cubicBezTo>
                    <a:pt x="103" y="291"/>
                    <a:pt x="170" y="93"/>
                    <a:pt x="173" y="86"/>
                  </a:cubicBezTo>
                  <a:cubicBezTo>
                    <a:pt x="183" y="53"/>
                    <a:pt x="166" y="16"/>
                    <a:pt x="133" y="4"/>
                  </a:cubicBezTo>
                  <a:cubicBezTo>
                    <a:pt x="126" y="2"/>
                    <a:pt x="119"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1"/>
            <p:cNvSpPr/>
            <p:nvPr/>
          </p:nvSpPr>
          <p:spPr>
            <a:xfrm>
              <a:off x="7222961" y="5586011"/>
              <a:ext cx="33842" cy="26454"/>
            </a:xfrm>
            <a:custGeom>
              <a:avLst/>
              <a:gdLst/>
              <a:ahLst/>
              <a:cxnLst/>
              <a:rect l="l" t="t" r="r" b="b"/>
              <a:pathLst>
                <a:path w="710" h="555" extrusionOk="0">
                  <a:moveTo>
                    <a:pt x="112" y="0"/>
                  </a:moveTo>
                  <a:cubicBezTo>
                    <a:pt x="86" y="0"/>
                    <a:pt x="62" y="16"/>
                    <a:pt x="53" y="41"/>
                  </a:cubicBezTo>
                  <a:cubicBezTo>
                    <a:pt x="14" y="145"/>
                    <a:pt x="0" y="375"/>
                    <a:pt x="211" y="506"/>
                  </a:cubicBezTo>
                  <a:cubicBezTo>
                    <a:pt x="262" y="539"/>
                    <a:pt x="316" y="554"/>
                    <a:pt x="370" y="554"/>
                  </a:cubicBezTo>
                  <a:cubicBezTo>
                    <a:pt x="435" y="554"/>
                    <a:pt x="500" y="532"/>
                    <a:pt x="562" y="487"/>
                  </a:cubicBezTo>
                  <a:cubicBezTo>
                    <a:pt x="642" y="429"/>
                    <a:pt x="689" y="351"/>
                    <a:pt x="692" y="349"/>
                  </a:cubicBezTo>
                  <a:cubicBezTo>
                    <a:pt x="710" y="319"/>
                    <a:pt x="702" y="280"/>
                    <a:pt x="671" y="261"/>
                  </a:cubicBezTo>
                  <a:cubicBezTo>
                    <a:pt x="660" y="254"/>
                    <a:pt x="648" y="251"/>
                    <a:pt x="637" y="251"/>
                  </a:cubicBezTo>
                  <a:cubicBezTo>
                    <a:pt x="616" y="251"/>
                    <a:pt x="595" y="262"/>
                    <a:pt x="583" y="281"/>
                  </a:cubicBezTo>
                  <a:cubicBezTo>
                    <a:pt x="579" y="289"/>
                    <a:pt x="490" y="427"/>
                    <a:pt x="370" y="427"/>
                  </a:cubicBezTo>
                  <a:cubicBezTo>
                    <a:pt x="341" y="427"/>
                    <a:pt x="310" y="418"/>
                    <a:pt x="278" y="398"/>
                  </a:cubicBezTo>
                  <a:cubicBezTo>
                    <a:pt x="103" y="292"/>
                    <a:pt x="168" y="95"/>
                    <a:pt x="171" y="84"/>
                  </a:cubicBezTo>
                  <a:cubicBezTo>
                    <a:pt x="183" y="52"/>
                    <a:pt x="166" y="15"/>
                    <a:pt x="133" y="4"/>
                  </a:cubicBezTo>
                  <a:cubicBezTo>
                    <a:pt x="126" y="1"/>
                    <a:pt x="119"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3" name="Google Shape;3303;p41"/>
          <p:cNvGrpSpPr/>
          <p:nvPr/>
        </p:nvGrpSpPr>
        <p:grpSpPr>
          <a:xfrm rot="-545041">
            <a:off x="5463947" y="3904225"/>
            <a:ext cx="906977" cy="853220"/>
            <a:chOff x="4849812" y="4937475"/>
            <a:chExt cx="398098" cy="374552"/>
          </a:xfrm>
        </p:grpSpPr>
        <p:sp>
          <p:nvSpPr>
            <p:cNvPr id="3304" name="Google Shape;3304;p41"/>
            <p:cNvSpPr/>
            <p:nvPr/>
          </p:nvSpPr>
          <p:spPr>
            <a:xfrm>
              <a:off x="4880651" y="4941860"/>
              <a:ext cx="367259" cy="367306"/>
            </a:xfrm>
            <a:custGeom>
              <a:avLst/>
              <a:gdLst/>
              <a:ahLst/>
              <a:cxnLst/>
              <a:rect l="l" t="t" r="r" b="b"/>
              <a:pathLst>
                <a:path w="7705" h="7706" extrusionOk="0">
                  <a:moveTo>
                    <a:pt x="3853" y="0"/>
                  </a:moveTo>
                  <a:cubicBezTo>
                    <a:pt x="1725" y="0"/>
                    <a:pt x="1" y="1725"/>
                    <a:pt x="1" y="3853"/>
                  </a:cubicBezTo>
                  <a:cubicBezTo>
                    <a:pt x="1" y="5980"/>
                    <a:pt x="1725" y="7705"/>
                    <a:pt x="3853" y="7705"/>
                  </a:cubicBezTo>
                  <a:cubicBezTo>
                    <a:pt x="5980" y="7705"/>
                    <a:pt x="7705" y="5980"/>
                    <a:pt x="7705" y="3853"/>
                  </a:cubicBezTo>
                  <a:cubicBezTo>
                    <a:pt x="7705" y="1725"/>
                    <a:pt x="5980" y="0"/>
                    <a:pt x="3853" y="0"/>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1"/>
            <p:cNvSpPr/>
            <p:nvPr/>
          </p:nvSpPr>
          <p:spPr>
            <a:xfrm>
              <a:off x="4880556" y="5098059"/>
              <a:ext cx="367259" cy="73595"/>
            </a:xfrm>
            <a:custGeom>
              <a:avLst/>
              <a:gdLst/>
              <a:ahLst/>
              <a:cxnLst/>
              <a:rect l="l" t="t" r="r" b="b"/>
              <a:pathLst>
                <a:path w="7705" h="1544" extrusionOk="0">
                  <a:moveTo>
                    <a:pt x="45" y="1"/>
                  </a:moveTo>
                  <a:cubicBezTo>
                    <a:pt x="16" y="188"/>
                    <a:pt x="1" y="379"/>
                    <a:pt x="1" y="575"/>
                  </a:cubicBezTo>
                  <a:cubicBezTo>
                    <a:pt x="1" y="622"/>
                    <a:pt x="4" y="667"/>
                    <a:pt x="6" y="714"/>
                  </a:cubicBezTo>
                  <a:cubicBezTo>
                    <a:pt x="620" y="747"/>
                    <a:pt x="1219" y="862"/>
                    <a:pt x="1809" y="1040"/>
                  </a:cubicBezTo>
                  <a:cubicBezTo>
                    <a:pt x="2150" y="1143"/>
                    <a:pt x="2484" y="1271"/>
                    <a:pt x="2824" y="1377"/>
                  </a:cubicBezTo>
                  <a:cubicBezTo>
                    <a:pt x="3161" y="1484"/>
                    <a:pt x="3511" y="1544"/>
                    <a:pt x="3865" y="1544"/>
                  </a:cubicBezTo>
                  <a:cubicBezTo>
                    <a:pt x="3868" y="1544"/>
                    <a:pt x="3871" y="1544"/>
                    <a:pt x="3874" y="1544"/>
                  </a:cubicBezTo>
                  <a:cubicBezTo>
                    <a:pt x="4517" y="1543"/>
                    <a:pt x="5130" y="1345"/>
                    <a:pt x="5747" y="1188"/>
                  </a:cubicBezTo>
                  <a:cubicBezTo>
                    <a:pt x="6083" y="1101"/>
                    <a:pt x="6426" y="1021"/>
                    <a:pt x="6772" y="990"/>
                  </a:cubicBezTo>
                  <a:cubicBezTo>
                    <a:pt x="6883" y="980"/>
                    <a:pt x="6995" y="975"/>
                    <a:pt x="7106" y="975"/>
                  </a:cubicBezTo>
                  <a:cubicBezTo>
                    <a:pt x="7298" y="975"/>
                    <a:pt x="7489" y="989"/>
                    <a:pt x="7678" y="1015"/>
                  </a:cubicBezTo>
                  <a:cubicBezTo>
                    <a:pt x="7695" y="870"/>
                    <a:pt x="7704" y="723"/>
                    <a:pt x="7704" y="575"/>
                  </a:cubicBezTo>
                  <a:cubicBezTo>
                    <a:pt x="7704" y="531"/>
                    <a:pt x="7703" y="487"/>
                    <a:pt x="7700" y="444"/>
                  </a:cubicBezTo>
                  <a:cubicBezTo>
                    <a:pt x="7098" y="235"/>
                    <a:pt x="6456" y="162"/>
                    <a:pt x="5818" y="152"/>
                  </a:cubicBezTo>
                  <a:cubicBezTo>
                    <a:pt x="5768" y="151"/>
                    <a:pt x="5717" y="150"/>
                    <a:pt x="5667" y="150"/>
                  </a:cubicBezTo>
                  <a:cubicBezTo>
                    <a:pt x="5039" y="150"/>
                    <a:pt x="4415" y="208"/>
                    <a:pt x="3790" y="262"/>
                  </a:cubicBezTo>
                  <a:cubicBezTo>
                    <a:pt x="3282" y="304"/>
                    <a:pt x="2772" y="344"/>
                    <a:pt x="2263" y="344"/>
                  </a:cubicBezTo>
                  <a:cubicBezTo>
                    <a:pt x="2099" y="344"/>
                    <a:pt x="1935" y="340"/>
                    <a:pt x="1772" y="331"/>
                  </a:cubicBezTo>
                  <a:cubicBezTo>
                    <a:pt x="1183" y="298"/>
                    <a:pt x="601" y="194"/>
                    <a:pt x="45" y="1"/>
                  </a:cubicBezTo>
                  <a:close/>
                </a:path>
              </a:pathLst>
            </a:custGeom>
            <a:solidFill>
              <a:srgbClr val="79B6F9">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1"/>
            <p:cNvSpPr/>
            <p:nvPr/>
          </p:nvSpPr>
          <p:spPr>
            <a:xfrm>
              <a:off x="4934703" y="4963691"/>
              <a:ext cx="255961" cy="44185"/>
            </a:xfrm>
            <a:custGeom>
              <a:avLst/>
              <a:gdLst/>
              <a:ahLst/>
              <a:cxnLst/>
              <a:rect l="l" t="t" r="r" b="b"/>
              <a:pathLst>
                <a:path w="5370" h="927" extrusionOk="0">
                  <a:moveTo>
                    <a:pt x="4542" y="1"/>
                  </a:moveTo>
                  <a:cubicBezTo>
                    <a:pt x="4481" y="24"/>
                    <a:pt x="4423" y="48"/>
                    <a:pt x="4364" y="70"/>
                  </a:cubicBezTo>
                  <a:cubicBezTo>
                    <a:pt x="3726" y="301"/>
                    <a:pt x="3056" y="410"/>
                    <a:pt x="2380" y="419"/>
                  </a:cubicBezTo>
                  <a:cubicBezTo>
                    <a:pt x="2344" y="420"/>
                    <a:pt x="2308" y="420"/>
                    <a:pt x="2272" y="420"/>
                  </a:cubicBezTo>
                  <a:cubicBezTo>
                    <a:pt x="1667" y="420"/>
                    <a:pt x="1062" y="355"/>
                    <a:pt x="463" y="274"/>
                  </a:cubicBezTo>
                  <a:cubicBezTo>
                    <a:pt x="299" y="393"/>
                    <a:pt x="144" y="524"/>
                    <a:pt x="1" y="666"/>
                  </a:cubicBezTo>
                  <a:cubicBezTo>
                    <a:pt x="548" y="834"/>
                    <a:pt x="1124" y="902"/>
                    <a:pt x="1695" y="920"/>
                  </a:cubicBezTo>
                  <a:cubicBezTo>
                    <a:pt x="1843" y="924"/>
                    <a:pt x="1992" y="927"/>
                    <a:pt x="2141" y="927"/>
                  </a:cubicBezTo>
                  <a:cubicBezTo>
                    <a:pt x="2530" y="927"/>
                    <a:pt x="2921" y="909"/>
                    <a:pt x="3305" y="855"/>
                  </a:cubicBezTo>
                  <a:cubicBezTo>
                    <a:pt x="3767" y="789"/>
                    <a:pt x="4227" y="702"/>
                    <a:pt x="4690" y="647"/>
                  </a:cubicBezTo>
                  <a:cubicBezTo>
                    <a:pt x="4912" y="620"/>
                    <a:pt x="5141" y="603"/>
                    <a:pt x="5370" y="600"/>
                  </a:cubicBezTo>
                  <a:cubicBezTo>
                    <a:pt x="5123" y="365"/>
                    <a:pt x="4844" y="164"/>
                    <a:pt x="4542" y="1"/>
                  </a:cubicBezTo>
                  <a:close/>
                </a:path>
              </a:pathLst>
            </a:custGeom>
            <a:solidFill>
              <a:srgbClr val="79B6F9">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1"/>
            <p:cNvSpPr/>
            <p:nvPr/>
          </p:nvSpPr>
          <p:spPr>
            <a:xfrm>
              <a:off x="4889803" y="5034807"/>
              <a:ext cx="352101" cy="60964"/>
            </a:xfrm>
            <a:custGeom>
              <a:avLst/>
              <a:gdLst/>
              <a:ahLst/>
              <a:cxnLst/>
              <a:rect l="l" t="t" r="r" b="b"/>
              <a:pathLst>
                <a:path w="7387" h="1279" extrusionOk="0">
                  <a:moveTo>
                    <a:pt x="2295" y="0"/>
                  </a:moveTo>
                  <a:cubicBezTo>
                    <a:pt x="2259" y="0"/>
                    <a:pt x="2222" y="1"/>
                    <a:pt x="2185" y="2"/>
                  </a:cubicBezTo>
                  <a:cubicBezTo>
                    <a:pt x="1522" y="17"/>
                    <a:pt x="871" y="152"/>
                    <a:pt x="212" y="191"/>
                  </a:cubicBezTo>
                  <a:cubicBezTo>
                    <a:pt x="129" y="356"/>
                    <a:pt x="58" y="527"/>
                    <a:pt x="0" y="705"/>
                  </a:cubicBezTo>
                  <a:cubicBezTo>
                    <a:pt x="538" y="883"/>
                    <a:pt x="1079" y="1054"/>
                    <a:pt x="1636" y="1160"/>
                  </a:cubicBezTo>
                  <a:cubicBezTo>
                    <a:pt x="2042" y="1239"/>
                    <a:pt x="2453" y="1279"/>
                    <a:pt x="2864" y="1279"/>
                  </a:cubicBezTo>
                  <a:cubicBezTo>
                    <a:pt x="3101" y="1279"/>
                    <a:pt x="3338" y="1266"/>
                    <a:pt x="3574" y="1239"/>
                  </a:cubicBezTo>
                  <a:cubicBezTo>
                    <a:pt x="4258" y="1162"/>
                    <a:pt x="4926" y="993"/>
                    <a:pt x="5606" y="896"/>
                  </a:cubicBezTo>
                  <a:cubicBezTo>
                    <a:pt x="5923" y="849"/>
                    <a:pt x="6239" y="818"/>
                    <a:pt x="6559" y="818"/>
                  </a:cubicBezTo>
                  <a:cubicBezTo>
                    <a:pt x="6574" y="818"/>
                    <a:pt x="6590" y="818"/>
                    <a:pt x="6605" y="818"/>
                  </a:cubicBezTo>
                  <a:cubicBezTo>
                    <a:pt x="6870" y="820"/>
                    <a:pt x="7132" y="860"/>
                    <a:pt x="7387" y="925"/>
                  </a:cubicBezTo>
                  <a:cubicBezTo>
                    <a:pt x="7358" y="812"/>
                    <a:pt x="7322" y="699"/>
                    <a:pt x="7282" y="590"/>
                  </a:cubicBezTo>
                  <a:cubicBezTo>
                    <a:pt x="6991" y="648"/>
                    <a:pt x="6692" y="674"/>
                    <a:pt x="6394" y="674"/>
                  </a:cubicBezTo>
                  <a:cubicBezTo>
                    <a:pt x="6212" y="674"/>
                    <a:pt x="6031" y="664"/>
                    <a:pt x="5851" y="647"/>
                  </a:cubicBezTo>
                  <a:cubicBezTo>
                    <a:pt x="5646" y="629"/>
                    <a:pt x="5442" y="598"/>
                    <a:pt x="5239" y="556"/>
                  </a:cubicBezTo>
                  <a:cubicBezTo>
                    <a:pt x="5076" y="522"/>
                    <a:pt x="4910" y="500"/>
                    <a:pt x="4748" y="463"/>
                  </a:cubicBezTo>
                  <a:cubicBezTo>
                    <a:pt x="4580" y="427"/>
                    <a:pt x="4413" y="384"/>
                    <a:pt x="4247" y="341"/>
                  </a:cubicBezTo>
                  <a:cubicBezTo>
                    <a:pt x="3919" y="255"/>
                    <a:pt x="3593" y="165"/>
                    <a:pt x="3259" y="100"/>
                  </a:cubicBezTo>
                  <a:cubicBezTo>
                    <a:pt x="2940" y="37"/>
                    <a:pt x="2619" y="0"/>
                    <a:pt x="2295" y="0"/>
                  </a:cubicBezTo>
                  <a:close/>
                </a:path>
              </a:pathLst>
            </a:custGeom>
            <a:solidFill>
              <a:srgbClr val="79B6F9">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1"/>
            <p:cNvSpPr/>
            <p:nvPr/>
          </p:nvSpPr>
          <p:spPr>
            <a:xfrm>
              <a:off x="4888373" y="5176277"/>
              <a:ext cx="351243" cy="91231"/>
            </a:xfrm>
            <a:custGeom>
              <a:avLst/>
              <a:gdLst/>
              <a:ahLst/>
              <a:cxnLst/>
              <a:rect l="l" t="t" r="r" b="b"/>
              <a:pathLst>
                <a:path w="7369" h="1914" extrusionOk="0">
                  <a:moveTo>
                    <a:pt x="6350" y="1"/>
                  </a:moveTo>
                  <a:cubicBezTo>
                    <a:pt x="6273" y="1"/>
                    <a:pt x="6196" y="2"/>
                    <a:pt x="6119" y="6"/>
                  </a:cubicBezTo>
                  <a:cubicBezTo>
                    <a:pt x="5804" y="18"/>
                    <a:pt x="5491" y="55"/>
                    <a:pt x="5180" y="102"/>
                  </a:cubicBezTo>
                  <a:cubicBezTo>
                    <a:pt x="4553" y="196"/>
                    <a:pt x="3934" y="332"/>
                    <a:pt x="3308" y="430"/>
                  </a:cubicBezTo>
                  <a:cubicBezTo>
                    <a:pt x="2888" y="494"/>
                    <a:pt x="2463" y="542"/>
                    <a:pt x="2038" y="542"/>
                  </a:cubicBezTo>
                  <a:cubicBezTo>
                    <a:pt x="1846" y="542"/>
                    <a:pt x="1654" y="533"/>
                    <a:pt x="1462" y="510"/>
                  </a:cubicBezTo>
                  <a:cubicBezTo>
                    <a:pt x="945" y="448"/>
                    <a:pt x="451" y="289"/>
                    <a:pt x="0" y="35"/>
                  </a:cubicBezTo>
                  <a:lnTo>
                    <a:pt x="0" y="35"/>
                  </a:lnTo>
                  <a:cubicBezTo>
                    <a:pt x="40" y="168"/>
                    <a:pt x="86" y="297"/>
                    <a:pt x="139" y="424"/>
                  </a:cubicBezTo>
                  <a:cubicBezTo>
                    <a:pt x="562" y="658"/>
                    <a:pt x="1055" y="731"/>
                    <a:pt x="1534" y="762"/>
                  </a:cubicBezTo>
                  <a:cubicBezTo>
                    <a:pt x="2083" y="799"/>
                    <a:pt x="2636" y="791"/>
                    <a:pt x="3180" y="883"/>
                  </a:cubicBezTo>
                  <a:cubicBezTo>
                    <a:pt x="3663" y="966"/>
                    <a:pt x="4138" y="1101"/>
                    <a:pt x="4601" y="1259"/>
                  </a:cubicBezTo>
                  <a:cubicBezTo>
                    <a:pt x="5116" y="1434"/>
                    <a:pt x="5621" y="1642"/>
                    <a:pt x="6100" y="1898"/>
                  </a:cubicBezTo>
                  <a:cubicBezTo>
                    <a:pt x="6108" y="1903"/>
                    <a:pt x="6119" y="1909"/>
                    <a:pt x="6128" y="1914"/>
                  </a:cubicBezTo>
                  <a:cubicBezTo>
                    <a:pt x="6706" y="1442"/>
                    <a:pt x="7143" y="806"/>
                    <a:pt x="7369" y="76"/>
                  </a:cubicBezTo>
                  <a:cubicBezTo>
                    <a:pt x="7266" y="61"/>
                    <a:pt x="7162" y="50"/>
                    <a:pt x="7058" y="39"/>
                  </a:cubicBezTo>
                  <a:cubicBezTo>
                    <a:pt x="6822" y="15"/>
                    <a:pt x="6587" y="1"/>
                    <a:pt x="6350" y="1"/>
                  </a:cubicBezTo>
                  <a:close/>
                </a:path>
              </a:pathLst>
            </a:custGeom>
            <a:solidFill>
              <a:srgbClr val="79B6F9">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1"/>
            <p:cNvSpPr/>
            <p:nvPr/>
          </p:nvSpPr>
          <p:spPr>
            <a:xfrm>
              <a:off x="4917687" y="5229900"/>
              <a:ext cx="235513" cy="74071"/>
            </a:xfrm>
            <a:custGeom>
              <a:avLst/>
              <a:gdLst/>
              <a:ahLst/>
              <a:cxnLst/>
              <a:rect l="l" t="t" r="r" b="b"/>
              <a:pathLst>
                <a:path w="4941" h="1554" extrusionOk="0">
                  <a:moveTo>
                    <a:pt x="948" y="0"/>
                  </a:moveTo>
                  <a:cubicBezTo>
                    <a:pt x="629" y="0"/>
                    <a:pt x="311" y="47"/>
                    <a:pt x="1" y="129"/>
                  </a:cubicBezTo>
                  <a:cubicBezTo>
                    <a:pt x="117" y="283"/>
                    <a:pt x="244" y="428"/>
                    <a:pt x="382" y="562"/>
                  </a:cubicBezTo>
                  <a:cubicBezTo>
                    <a:pt x="535" y="515"/>
                    <a:pt x="693" y="496"/>
                    <a:pt x="853" y="496"/>
                  </a:cubicBezTo>
                  <a:cubicBezTo>
                    <a:pt x="1108" y="496"/>
                    <a:pt x="1366" y="545"/>
                    <a:pt x="1611" y="610"/>
                  </a:cubicBezTo>
                  <a:cubicBezTo>
                    <a:pt x="2296" y="792"/>
                    <a:pt x="2919" y="1158"/>
                    <a:pt x="3577" y="1416"/>
                  </a:cubicBezTo>
                  <a:cubicBezTo>
                    <a:pt x="3707" y="1467"/>
                    <a:pt x="3841" y="1513"/>
                    <a:pt x="3975" y="1553"/>
                  </a:cubicBezTo>
                  <a:cubicBezTo>
                    <a:pt x="4318" y="1473"/>
                    <a:pt x="4640" y="1344"/>
                    <a:pt x="4941" y="1178"/>
                  </a:cubicBezTo>
                  <a:cubicBezTo>
                    <a:pt x="4658" y="1155"/>
                    <a:pt x="4380" y="1105"/>
                    <a:pt x="4108" y="1019"/>
                  </a:cubicBezTo>
                  <a:cubicBezTo>
                    <a:pt x="3875" y="948"/>
                    <a:pt x="3647" y="871"/>
                    <a:pt x="3423" y="772"/>
                  </a:cubicBezTo>
                  <a:cubicBezTo>
                    <a:pt x="3202" y="676"/>
                    <a:pt x="2984" y="568"/>
                    <a:pt x="2764" y="468"/>
                  </a:cubicBezTo>
                  <a:cubicBezTo>
                    <a:pt x="2329" y="268"/>
                    <a:pt x="1873" y="100"/>
                    <a:pt x="1397" y="32"/>
                  </a:cubicBezTo>
                  <a:cubicBezTo>
                    <a:pt x="1247" y="11"/>
                    <a:pt x="1097" y="0"/>
                    <a:pt x="948" y="0"/>
                  </a:cubicBezTo>
                  <a:close/>
                </a:path>
              </a:pathLst>
            </a:custGeom>
            <a:solidFill>
              <a:srgbClr val="79B6F9">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1"/>
            <p:cNvSpPr/>
            <p:nvPr/>
          </p:nvSpPr>
          <p:spPr>
            <a:xfrm>
              <a:off x="4849812" y="5008877"/>
              <a:ext cx="344618" cy="303149"/>
            </a:xfrm>
            <a:custGeom>
              <a:avLst/>
              <a:gdLst/>
              <a:ahLst/>
              <a:cxnLst/>
              <a:rect l="l" t="t" r="r" b="b"/>
              <a:pathLst>
                <a:path w="7230" h="6360" extrusionOk="0">
                  <a:moveTo>
                    <a:pt x="1514" y="0"/>
                  </a:moveTo>
                  <a:cubicBezTo>
                    <a:pt x="1513" y="0"/>
                    <a:pt x="1512" y="1"/>
                    <a:pt x="1510" y="2"/>
                  </a:cubicBezTo>
                  <a:cubicBezTo>
                    <a:pt x="1" y="1463"/>
                    <a:pt x="523" y="4184"/>
                    <a:pt x="1997" y="5463"/>
                  </a:cubicBezTo>
                  <a:cubicBezTo>
                    <a:pt x="2684" y="6058"/>
                    <a:pt x="3589" y="6360"/>
                    <a:pt x="4491" y="6360"/>
                  </a:cubicBezTo>
                  <a:cubicBezTo>
                    <a:pt x="5504" y="6360"/>
                    <a:pt x="6513" y="5980"/>
                    <a:pt x="7209" y="5210"/>
                  </a:cubicBezTo>
                  <a:cubicBezTo>
                    <a:pt x="7230" y="5187"/>
                    <a:pt x="7209" y="5155"/>
                    <a:pt x="7184" y="5155"/>
                  </a:cubicBezTo>
                  <a:cubicBezTo>
                    <a:pt x="7177" y="5155"/>
                    <a:pt x="7169" y="5158"/>
                    <a:pt x="7162" y="5164"/>
                  </a:cubicBezTo>
                  <a:cubicBezTo>
                    <a:pt x="6433" y="5879"/>
                    <a:pt x="5444" y="6259"/>
                    <a:pt x="4459" y="6259"/>
                  </a:cubicBezTo>
                  <a:cubicBezTo>
                    <a:pt x="3608" y="6259"/>
                    <a:pt x="2759" y="5975"/>
                    <a:pt x="2083" y="5377"/>
                  </a:cubicBezTo>
                  <a:cubicBezTo>
                    <a:pt x="615" y="4080"/>
                    <a:pt x="190" y="1552"/>
                    <a:pt x="1519" y="11"/>
                  </a:cubicBezTo>
                  <a:cubicBezTo>
                    <a:pt x="1523" y="7"/>
                    <a:pt x="1519" y="0"/>
                    <a:pt x="15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1"/>
            <p:cNvSpPr/>
            <p:nvPr/>
          </p:nvSpPr>
          <p:spPr>
            <a:xfrm>
              <a:off x="4984132" y="4937475"/>
              <a:ext cx="246142" cy="101955"/>
            </a:xfrm>
            <a:custGeom>
              <a:avLst/>
              <a:gdLst/>
              <a:ahLst/>
              <a:cxnLst/>
              <a:rect l="l" t="t" r="r" b="b"/>
              <a:pathLst>
                <a:path w="5164" h="2139" extrusionOk="0">
                  <a:moveTo>
                    <a:pt x="1680" y="0"/>
                  </a:moveTo>
                  <a:cubicBezTo>
                    <a:pt x="1076" y="0"/>
                    <a:pt x="472" y="138"/>
                    <a:pt x="14" y="477"/>
                  </a:cubicBezTo>
                  <a:cubicBezTo>
                    <a:pt x="0" y="487"/>
                    <a:pt x="7" y="507"/>
                    <a:pt x="21" y="507"/>
                  </a:cubicBezTo>
                  <a:cubicBezTo>
                    <a:pt x="23" y="507"/>
                    <a:pt x="26" y="506"/>
                    <a:pt x="29" y="505"/>
                  </a:cubicBezTo>
                  <a:cubicBezTo>
                    <a:pt x="498" y="234"/>
                    <a:pt x="1063" y="117"/>
                    <a:pt x="1629" y="117"/>
                  </a:cubicBezTo>
                  <a:cubicBezTo>
                    <a:pt x="2096" y="117"/>
                    <a:pt x="2563" y="197"/>
                    <a:pt x="2977" y="337"/>
                  </a:cubicBezTo>
                  <a:cubicBezTo>
                    <a:pt x="3909" y="652"/>
                    <a:pt x="4610" y="1279"/>
                    <a:pt x="5100" y="2124"/>
                  </a:cubicBezTo>
                  <a:cubicBezTo>
                    <a:pt x="5106" y="2135"/>
                    <a:pt x="5115" y="2139"/>
                    <a:pt x="5124" y="2139"/>
                  </a:cubicBezTo>
                  <a:cubicBezTo>
                    <a:pt x="5144" y="2139"/>
                    <a:pt x="5163" y="2118"/>
                    <a:pt x="5153" y="2095"/>
                  </a:cubicBezTo>
                  <a:cubicBezTo>
                    <a:pt x="4736" y="1224"/>
                    <a:pt x="3925" y="525"/>
                    <a:pt x="3012" y="217"/>
                  </a:cubicBezTo>
                  <a:cubicBezTo>
                    <a:pt x="2612" y="82"/>
                    <a:pt x="2146" y="0"/>
                    <a:pt x="1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1"/>
            <p:cNvSpPr/>
            <p:nvPr/>
          </p:nvSpPr>
          <p:spPr>
            <a:xfrm>
              <a:off x="4959822" y="5024130"/>
              <a:ext cx="27074" cy="27074"/>
            </a:xfrm>
            <a:custGeom>
              <a:avLst/>
              <a:gdLst/>
              <a:ahLst/>
              <a:cxnLst/>
              <a:rect l="l" t="t" r="r" b="b"/>
              <a:pathLst>
                <a:path w="568" h="568" extrusionOk="0">
                  <a:moveTo>
                    <a:pt x="284" y="0"/>
                  </a:moveTo>
                  <a:cubicBezTo>
                    <a:pt x="127" y="0"/>
                    <a:pt x="0" y="127"/>
                    <a:pt x="0" y="284"/>
                  </a:cubicBezTo>
                  <a:cubicBezTo>
                    <a:pt x="0" y="441"/>
                    <a:pt x="127" y="568"/>
                    <a:pt x="284" y="568"/>
                  </a:cubicBezTo>
                  <a:cubicBezTo>
                    <a:pt x="441" y="568"/>
                    <a:pt x="567" y="441"/>
                    <a:pt x="567" y="284"/>
                  </a:cubicBezTo>
                  <a:cubicBezTo>
                    <a:pt x="567" y="127"/>
                    <a:pt x="441" y="0"/>
                    <a:pt x="284"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1"/>
            <p:cNvSpPr/>
            <p:nvPr/>
          </p:nvSpPr>
          <p:spPr>
            <a:xfrm>
              <a:off x="4929651" y="5062596"/>
              <a:ext cx="45854" cy="45854"/>
            </a:xfrm>
            <a:custGeom>
              <a:avLst/>
              <a:gdLst/>
              <a:ahLst/>
              <a:cxnLst/>
              <a:rect l="l" t="t" r="r" b="b"/>
              <a:pathLst>
                <a:path w="962" h="962" extrusionOk="0">
                  <a:moveTo>
                    <a:pt x="481" y="1"/>
                  </a:moveTo>
                  <a:cubicBezTo>
                    <a:pt x="215" y="1"/>
                    <a:pt x="1" y="215"/>
                    <a:pt x="1" y="481"/>
                  </a:cubicBezTo>
                  <a:cubicBezTo>
                    <a:pt x="1" y="747"/>
                    <a:pt x="215" y="962"/>
                    <a:pt x="481" y="962"/>
                  </a:cubicBezTo>
                  <a:cubicBezTo>
                    <a:pt x="747" y="962"/>
                    <a:pt x="962" y="747"/>
                    <a:pt x="962" y="481"/>
                  </a:cubicBezTo>
                  <a:cubicBezTo>
                    <a:pt x="962" y="215"/>
                    <a:pt x="747" y="1"/>
                    <a:pt x="481"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1"/>
            <p:cNvSpPr/>
            <p:nvPr/>
          </p:nvSpPr>
          <p:spPr>
            <a:xfrm>
              <a:off x="5051387" y="5024130"/>
              <a:ext cx="27074" cy="27074"/>
            </a:xfrm>
            <a:custGeom>
              <a:avLst/>
              <a:gdLst/>
              <a:ahLst/>
              <a:cxnLst/>
              <a:rect l="l" t="t" r="r" b="b"/>
              <a:pathLst>
                <a:path w="568" h="568" extrusionOk="0">
                  <a:moveTo>
                    <a:pt x="284" y="0"/>
                  </a:moveTo>
                  <a:cubicBezTo>
                    <a:pt x="127" y="0"/>
                    <a:pt x="0" y="127"/>
                    <a:pt x="0" y="284"/>
                  </a:cubicBezTo>
                  <a:cubicBezTo>
                    <a:pt x="0" y="441"/>
                    <a:pt x="127" y="568"/>
                    <a:pt x="284" y="568"/>
                  </a:cubicBezTo>
                  <a:cubicBezTo>
                    <a:pt x="441" y="568"/>
                    <a:pt x="567" y="441"/>
                    <a:pt x="567" y="284"/>
                  </a:cubicBezTo>
                  <a:cubicBezTo>
                    <a:pt x="567" y="127"/>
                    <a:pt x="441" y="0"/>
                    <a:pt x="284"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1"/>
            <p:cNvSpPr/>
            <p:nvPr/>
          </p:nvSpPr>
          <p:spPr>
            <a:xfrm>
              <a:off x="5062827" y="5062596"/>
              <a:ext cx="45806" cy="45854"/>
            </a:xfrm>
            <a:custGeom>
              <a:avLst/>
              <a:gdLst/>
              <a:ahLst/>
              <a:cxnLst/>
              <a:rect l="l" t="t" r="r" b="b"/>
              <a:pathLst>
                <a:path w="961" h="962" extrusionOk="0">
                  <a:moveTo>
                    <a:pt x="481" y="1"/>
                  </a:moveTo>
                  <a:cubicBezTo>
                    <a:pt x="215" y="1"/>
                    <a:pt x="1" y="215"/>
                    <a:pt x="1" y="481"/>
                  </a:cubicBezTo>
                  <a:cubicBezTo>
                    <a:pt x="1" y="747"/>
                    <a:pt x="215" y="962"/>
                    <a:pt x="481" y="962"/>
                  </a:cubicBezTo>
                  <a:cubicBezTo>
                    <a:pt x="746" y="962"/>
                    <a:pt x="961" y="747"/>
                    <a:pt x="961" y="481"/>
                  </a:cubicBezTo>
                  <a:cubicBezTo>
                    <a:pt x="961" y="215"/>
                    <a:pt x="746" y="1"/>
                    <a:pt x="481"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1"/>
            <p:cNvSpPr/>
            <p:nvPr/>
          </p:nvSpPr>
          <p:spPr>
            <a:xfrm>
              <a:off x="4998860" y="5051585"/>
              <a:ext cx="49810" cy="28933"/>
            </a:xfrm>
            <a:custGeom>
              <a:avLst/>
              <a:gdLst/>
              <a:ahLst/>
              <a:cxnLst/>
              <a:rect l="l" t="t" r="r" b="b"/>
              <a:pathLst>
                <a:path w="1045" h="607" extrusionOk="0">
                  <a:moveTo>
                    <a:pt x="959" y="1"/>
                  </a:moveTo>
                  <a:cubicBezTo>
                    <a:pt x="957" y="1"/>
                    <a:pt x="955" y="1"/>
                    <a:pt x="952" y="1"/>
                  </a:cubicBezTo>
                  <a:cubicBezTo>
                    <a:pt x="913" y="4"/>
                    <a:pt x="881" y="39"/>
                    <a:pt x="883" y="80"/>
                  </a:cubicBezTo>
                  <a:cubicBezTo>
                    <a:pt x="884" y="116"/>
                    <a:pt x="894" y="435"/>
                    <a:pt x="542" y="456"/>
                  </a:cubicBezTo>
                  <a:cubicBezTo>
                    <a:pt x="529" y="456"/>
                    <a:pt x="516" y="457"/>
                    <a:pt x="504" y="457"/>
                  </a:cubicBezTo>
                  <a:cubicBezTo>
                    <a:pt x="399" y="457"/>
                    <a:pt x="316" y="429"/>
                    <a:pt x="256" y="374"/>
                  </a:cubicBezTo>
                  <a:cubicBezTo>
                    <a:pt x="154" y="278"/>
                    <a:pt x="150" y="126"/>
                    <a:pt x="150" y="123"/>
                  </a:cubicBezTo>
                  <a:cubicBezTo>
                    <a:pt x="150" y="81"/>
                    <a:pt x="117" y="48"/>
                    <a:pt x="76" y="48"/>
                  </a:cubicBezTo>
                  <a:cubicBezTo>
                    <a:pt x="34" y="48"/>
                    <a:pt x="1" y="83"/>
                    <a:pt x="1" y="123"/>
                  </a:cubicBezTo>
                  <a:cubicBezTo>
                    <a:pt x="1" y="132"/>
                    <a:pt x="3" y="340"/>
                    <a:pt x="153" y="482"/>
                  </a:cubicBezTo>
                  <a:cubicBezTo>
                    <a:pt x="241" y="563"/>
                    <a:pt x="359" y="606"/>
                    <a:pt x="502" y="606"/>
                  </a:cubicBezTo>
                  <a:cubicBezTo>
                    <a:pt x="519" y="606"/>
                    <a:pt x="536" y="604"/>
                    <a:pt x="550" y="603"/>
                  </a:cubicBezTo>
                  <a:cubicBezTo>
                    <a:pt x="702" y="594"/>
                    <a:pt x="822" y="540"/>
                    <a:pt x="907" y="445"/>
                  </a:cubicBezTo>
                  <a:cubicBezTo>
                    <a:pt x="1045" y="289"/>
                    <a:pt x="1031" y="80"/>
                    <a:pt x="1031" y="70"/>
                  </a:cubicBezTo>
                  <a:cubicBezTo>
                    <a:pt x="1029" y="33"/>
                    <a:pt x="997" y="1"/>
                    <a:pt x="959"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7" name="Google Shape;3317;p41"/>
          <p:cNvGrpSpPr/>
          <p:nvPr/>
        </p:nvGrpSpPr>
        <p:grpSpPr>
          <a:xfrm>
            <a:off x="310809" y="-109565"/>
            <a:ext cx="1127479" cy="1509825"/>
            <a:chOff x="343086" y="2700509"/>
            <a:chExt cx="453294" cy="607014"/>
          </a:xfrm>
        </p:grpSpPr>
        <p:sp>
          <p:nvSpPr>
            <p:cNvPr id="3318" name="Google Shape;3318;p41"/>
            <p:cNvSpPr/>
            <p:nvPr/>
          </p:nvSpPr>
          <p:spPr>
            <a:xfrm>
              <a:off x="354430" y="2713093"/>
              <a:ext cx="248001" cy="308679"/>
            </a:xfrm>
            <a:custGeom>
              <a:avLst/>
              <a:gdLst/>
              <a:ahLst/>
              <a:cxnLst/>
              <a:rect l="l" t="t" r="r" b="b"/>
              <a:pathLst>
                <a:path w="5203" h="6476" extrusionOk="0">
                  <a:moveTo>
                    <a:pt x="4463" y="0"/>
                  </a:moveTo>
                  <a:lnTo>
                    <a:pt x="4416" y="3026"/>
                  </a:lnTo>
                  <a:lnTo>
                    <a:pt x="4416" y="3028"/>
                  </a:lnTo>
                  <a:lnTo>
                    <a:pt x="5151" y="5943"/>
                  </a:lnTo>
                  <a:lnTo>
                    <a:pt x="4179" y="6418"/>
                  </a:lnTo>
                  <a:lnTo>
                    <a:pt x="2830" y="4769"/>
                  </a:lnTo>
                  <a:lnTo>
                    <a:pt x="29" y="2368"/>
                  </a:lnTo>
                  <a:lnTo>
                    <a:pt x="0" y="2404"/>
                  </a:lnTo>
                  <a:lnTo>
                    <a:pt x="2797" y="4800"/>
                  </a:lnTo>
                  <a:lnTo>
                    <a:pt x="4156" y="6460"/>
                  </a:lnTo>
                  <a:lnTo>
                    <a:pt x="4168" y="6475"/>
                  </a:lnTo>
                  <a:lnTo>
                    <a:pt x="5203" y="5967"/>
                  </a:lnTo>
                  <a:lnTo>
                    <a:pt x="4461" y="3023"/>
                  </a:lnTo>
                  <a:lnTo>
                    <a:pt x="4509" y="1"/>
                  </a:lnTo>
                  <a:lnTo>
                    <a:pt x="44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1"/>
            <p:cNvSpPr/>
            <p:nvPr/>
          </p:nvSpPr>
          <p:spPr>
            <a:xfrm>
              <a:off x="483650" y="2856564"/>
              <a:ext cx="83175" cy="90278"/>
            </a:xfrm>
            <a:custGeom>
              <a:avLst/>
              <a:gdLst/>
              <a:ahLst/>
              <a:cxnLst/>
              <a:rect l="l" t="t" r="r" b="b"/>
              <a:pathLst>
                <a:path w="1745" h="1894" extrusionOk="0">
                  <a:moveTo>
                    <a:pt x="1710" y="0"/>
                  </a:moveTo>
                  <a:lnTo>
                    <a:pt x="0" y="1862"/>
                  </a:lnTo>
                  <a:lnTo>
                    <a:pt x="34" y="1894"/>
                  </a:lnTo>
                  <a:lnTo>
                    <a:pt x="1744" y="31"/>
                  </a:lnTo>
                  <a:lnTo>
                    <a:pt x="17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1"/>
            <p:cNvSpPr/>
            <p:nvPr/>
          </p:nvSpPr>
          <p:spPr>
            <a:xfrm>
              <a:off x="604767" y="3000036"/>
              <a:ext cx="179316" cy="297906"/>
            </a:xfrm>
            <a:custGeom>
              <a:avLst/>
              <a:gdLst/>
              <a:ahLst/>
              <a:cxnLst/>
              <a:rect l="l" t="t" r="r" b="b"/>
              <a:pathLst>
                <a:path w="3762" h="6250" extrusionOk="0">
                  <a:moveTo>
                    <a:pt x="35" y="1"/>
                  </a:moveTo>
                  <a:lnTo>
                    <a:pt x="0" y="31"/>
                  </a:lnTo>
                  <a:lnTo>
                    <a:pt x="3691" y="4191"/>
                  </a:lnTo>
                  <a:lnTo>
                    <a:pt x="474" y="6212"/>
                  </a:lnTo>
                  <a:lnTo>
                    <a:pt x="497" y="6249"/>
                  </a:lnTo>
                  <a:lnTo>
                    <a:pt x="3761" y="4202"/>
                  </a:lnTo>
                  <a:lnTo>
                    <a:pt x="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1"/>
            <p:cNvSpPr/>
            <p:nvPr/>
          </p:nvSpPr>
          <p:spPr>
            <a:xfrm>
              <a:off x="407052" y="3025251"/>
              <a:ext cx="158963" cy="193186"/>
            </a:xfrm>
            <a:custGeom>
              <a:avLst/>
              <a:gdLst/>
              <a:ahLst/>
              <a:cxnLst/>
              <a:rect l="l" t="t" r="r" b="b"/>
              <a:pathLst>
                <a:path w="3335" h="4053" extrusionOk="0">
                  <a:moveTo>
                    <a:pt x="45" y="0"/>
                  </a:moveTo>
                  <a:lnTo>
                    <a:pt x="0" y="2"/>
                  </a:lnTo>
                  <a:lnTo>
                    <a:pt x="102" y="4053"/>
                  </a:lnTo>
                  <a:lnTo>
                    <a:pt x="3335" y="2299"/>
                  </a:lnTo>
                  <a:lnTo>
                    <a:pt x="2947" y="62"/>
                  </a:lnTo>
                  <a:lnTo>
                    <a:pt x="2902" y="70"/>
                  </a:lnTo>
                  <a:lnTo>
                    <a:pt x="3283" y="2275"/>
                  </a:lnTo>
                  <a:lnTo>
                    <a:pt x="147" y="3977"/>
                  </a:lnTo>
                  <a:lnTo>
                    <a:pt x="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1"/>
            <p:cNvSpPr/>
            <p:nvPr/>
          </p:nvSpPr>
          <p:spPr>
            <a:xfrm>
              <a:off x="554147" y="2846745"/>
              <a:ext cx="23642" cy="21116"/>
            </a:xfrm>
            <a:custGeom>
              <a:avLst/>
              <a:gdLst/>
              <a:ahLst/>
              <a:cxnLst/>
              <a:rect l="l" t="t" r="r" b="b"/>
              <a:pathLst>
                <a:path w="496" h="443" extrusionOk="0">
                  <a:moveTo>
                    <a:pt x="248" y="1"/>
                  </a:moveTo>
                  <a:cubicBezTo>
                    <a:pt x="186" y="1"/>
                    <a:pt x="124" y="27"/>
                    <a:pt x="81" y="77"/>
                  </a:cubicBezTo>
                  <a:cubicBezTo>
                    <a:pt x="1" y="170"/>
                    <a:pt x="11" y="311"/>
                    <a:pt x="104" y="389"/>
                  </a:cubicBezTo>
                  <a:cubicBezTo>
                    <a:pt x="146" y="425"/>
                    <a:pt x="198" y="443"/>
                    <a:pt x="249" y="443"/>
                  </a:cubicBezTo>
                  <a:cubicBezTo>
                    <a:pt x="311" y="443"/>
                    <a:pt x="373" y="416"/>
                    <a:pt x="416" y="365"/>
                  </a:cubicBezTo>
                  <a:cubicBezTo>
                    <a:pt x="496" y="273"/>
                    <a:pt x="485" y="133"/>
                    <a:pt x="392" y="54"/>
                  </a:cubicBezTo>
                  <a:cubicBezTo>
                    <a:pt x="350" y="18"/>
                    <a:pt x="299" y="1"/>
                    <a:pt x="2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1"/>
            <p:cNvSpPr/>
            <p:nvPr/>
          </p:nvSpPr>
          <p:spPr>
            <a:xfrm>
              <a:off x="540181" y="3011476"/>
              <a:ext cx="23594" cy="21116"/>
            </a:xfrm>
            <a:custGeom>
              <a:avLst/>
              <a:gdLst/>
              <a:ahLst/>
              <a:cxnLst/>
              <a:rect l="l" t="t" r="r" b="b"/>
              <a:pathLst>
                <a:path w="495" h="443" extrusionOk="0">
                  <a:moveTo>
                    <a:pt x="246" y="1"/>
                  </a:moveTo>
                  <a:cubicBezTo>
                    <a:pt x="184" y="1"/>
                    <a:pt x="122" y="27"/>
                    <a:pt x="79" y="78"/>
                  </a:cubicBezTo>
                  <a:cubicBezTo>
                    <a:pt x="0" y="170"/>
                    <a:pt x="10" y="310"/>
                    <a:pt x="103" y="389"/>
                  </a:cubicBezTo>
                  <a:cubicBezTo>
                    <a:pt x="144" y="425"/>
                    <a:pt x="195" y="442"/>
                    <a:pt x="246" y="442"/>
                  </a:cubicBezTo>
                  <a:cubicBezTo>
                    <a:pt x="308" y="442"/>
                    <a:pt x="370" y="416"/>
                    <a:pt x="414" y="366"/>
                  </a:cubicBezTo>
                  <a:cubicBezTo>
                    <a:pt x="495" y="273"/>
                    <a:pt x="484" y="132"/>
                    <a:pt x="391" y="54"/>
                  </a:cubicBezTo>
                  <a:cubicBezTo>
                    <a:pt x="349" y="18"/>
                    <a:pt x="298" y="1"/>
                    <a:pt x="2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1"/>
            <p:cNvSpPr/>
            <p:nvPr/>
          </p:nvSpPr>
          <p:spPr>
            <a:xfrm>
              <a:off x="616063" y="3286407"/>
              <a:ext cx="23642" cy="21116"/>
            </a:xfrm>
            <a:custGeom>
              <a:avLst/>
              <a:gdLst/>
              <a:ahLst/>
              <a:cxnLst/>
              <a:rect l="l" t="t" r="r" b="b"/>
              <a:pathLst>
                <a:path w="496" h="443" extrusionOk="0">
                  <a:moveTo>
                    <a:pt x="249" y="1"/>
                  </a:moveTo>
                  <a:cubicBezTo>
                    <a:pt x="186" y="1"/>
                    <a:pt x="124" y="27"/>
                    <a:pt x="81" y="78"/>
                  </a:cubicBezTo>
                  <a:cubicBezTo>
                    <a:pt x="1" y="170"/>
                    <a:pt x="11" y="311"/>
                    <a:pt x="104" y="389"/>
                  </a:cubicBezTo>
                  <a:cubicBezTo>
                    <a:pt x="146" y="425"/>
                    <a:pt x="198" y="443"/>
                    <a:pt x="249" y="443"/>
                  </a:cubicBezTo>
                  <a:cubicBezTo>
                    <a:pt x="312" y="443"/>
                    <a:pt x="373" y="417"/>
                    <a:pt x="416" y="366"/>
                  </a:cubicBezTo>
                  <a:cubicBezTo>
                    <a:pt x="496" y="273"/>
                    <a:pt x="485" y="133"/>
                    <a:pt x="392" y="54"/>
                  </a:cubicBezTo>
                  <a:cubicBezTo>
                    <a:pt x="351" y="18"/>
                    <a:pt x="300" y="1"/>
                    <a:pt x="2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1"/>
            <p:cNvSpPr/>
            <p:nvPr/>
          </p:nvSpPr>
          <p:spPr>
            <a:xfrm>
              <a:off x="587083" y="2984402"/>
              <a:ext cx="28122" cy="25119"/>
            </a:xfrm>
            <a:custGeom>
              <a:avLst/>
              <a:gdLst/>
              <a:ahLst/>
              <a:cxnLst/>
              <a:rect l="l" t="t" r="r" b="b"/>
              <a:pathLst>
                <a:path w="590" h="527" extrusionOk="0">
                  <a:moveTo>
                    <a:pt x="297" y="0"/>
                  </a:moveTo>
                  <a:cubicBezTo>
                    <a:pt x="222" y="0"/>
                    <a:pt x="148" y="32"/>
                    <a:pt x="95" y="92"/>
                  </a:cubicBezTo>
                  <a:cubicBezTo>
                    <a:pt x="0" y="202"/>
                    <a:pt x="14" y="369"/>
                    <a:pt x="124" y="464"/>
                  </a:cubicBezTo>
                  <a:cubicBezTo>
                    <a:pt x="173" y="506"/>
                    <a:pt x="234" y="527"/>
                    <a:pt x="294" y="527"/>
                  </a:cubicBezTo>
                  <a:cubicBezTo>
                    <a:pt x="369" y="527"/>
                    <a:pt x="443" y="495"/>
                    <a:pt x="496" y="435"/>
                  </a:cubicBezTo>
                  <a:cubicBezTo>
                    <a:pt x="590" y="325"/>
                    <a:pt x="576" y="159"/>
                    <a:pt x="466" y="63"/>
                  </a:cubicBezTo>
                  <a:cubicBezTo>
                    <a:pt x="417" y="21"/>
                    <a:pt x="357" y="0"/>
                    <a:pt x="2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1"/>
            <p:cNvSpPr/>
            <p:nvPr/>
          </p:nvSpPr>
          <p:spPr>
            <a:xfrm>
              <a:off x="398902" y="3204090"/>
              <a:ext cx="28170" cy="25119"/>
            </a:xfrm>
            <a:custGeom>
              <a:avLst/>
              <a:gdLst/>
              <a:ahLst/>
              <a:cxnLst/>
              <a:rect l="l" t="t" r="r" b="b"/>
              <a:pathLst>
                <a:path w="591" h="527" extrusionOk="0">
                  <a:moveTo>
                    <a:pt x="296" y="0"/>
                  </a:moveTo>
                  <a:cubicBezTo>
                    <a:pt x="221" y="0"/>
                    <a:pt x="147" y="31"/>
                    <a:pt x="95" y="91"/>
                  </a:cubicBezTo>
                  <a:cubicBezTo>
                    <a:pt x="1" y="201"/>
                    <a:pt x="14" y="368"/>
                    <a:pt x="124" y="463"/>
                  </a:cubicBezTo>
                  <a:cubicBezTo>
                    <a:pt x="174" y="506"/>
                    <a:pt x="235" y="526"/>
                    <a:pt x="296" y="526"/>
                  </a:cubicBezTo>
                  <a:cubicBezTo>
                    <a:pt x="371" y="526"/>
                    <a:pt x="444" y="495"/>
                    <a:pt x="496" y="435"/>
                  </a:cubicBezTo>
                  <a:cubicBezTo>
                    <a:pt x="590" y="325"/>
                    <a:pt x="577" y="158"/>
                    <a:pt x="467" y="63"/>
                  </a:cubicBezTo>
                  <a:cubicBezTo>
                    <a:pt x="417" y="21"/>
                    <a:pt x="356" y="0"/>
                    <a:pt x="2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1"/>
            <p:cNvSpPr/>
            <p:nvPr/>
          </p:nvSpPr>
          <p:spPr>
            <a:xfrm>
              <a:off x="768305" y="3187455"/>
              <a:ext cx="28075" cy="25167"/>
            </a:xfrm>
            <a:custGeom>
              <a:avLst/>
              <a:gdLst/>
              <a:ahLst/>
              <a:cxnLst/>
              <a:rect l="l" t="t" r="r" b="b"/>
              <a:pathLst>
                <a:path w="589" h="528" extrusionOk="0">
                  <a:moveTo>
                    <a:pt x="296" y="1"/>
                  </a:moveTo>
                  <a:cubicBezTo>
                    <a:pt x="222" y="1"/>
                    <a:pt x="147" y="32"/>
                    <a:pt x="95" y="93"/>
                  </a:cubicBezTo>
                  <a:cubicBezTo>
                    <a:pt x="1" y="203"/>
                    <a:pt x="13" y="369"/>
                    <a:pt x="123" y="465"/>
                  </a:cubicBezTo>
                  <a:cubicBezTo>
                    <a:pt x="173" y="507"/>
                    <a:pt x="234" y="527"/>
                    <a:pt x="294" y="527"/>
                  </a:cubicBezTo>
                  <a:cubicBezTo>
                    <a:pt x="369" y="527"/>
                    <a:pt x="443" y="496"/>
                    <a:pt x="495" y="435"/>
                  </a:cubicBezTo>
                  <a:cubicBezTo>
                    <a:pt x="589" y="325"/>
                    <a:pt x="575" y="160"/>
                    <a:pt x="466" y="64"/>
                  </a:cubicBezTo>
                  <a:cubicBezTo>
                    <a:pt x="417" y="21"/>
                    <a:pt x="357" y="1"/>
                    <a:pt x="2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1"/>
            <p:cNvSpPr/>
            <p:nvPr/>
          </p:nvSpPr>
          <p:spPr>
            <a:xfrm>
              <a:off x="554147" y="2700509"/>
              <a:ext cx="28122" cy="25215"/>
            </a:xfrm>
            <a:custGeom>
              <a:avLst/>
              <a:gdLst/>
              <a:ahLst/>
              <a:cxnLst/>
              <a:rect l="l" t="t" r="r" b="b"/>
              <a:pathLst>
                <a:path w="590" h="529" extrusionOk="0">
                  <a:moveTo>
                    <a:pt x="296" y="0"/>
                  </a:moveTo>
                  <a:cubicBezTo>
                    <a:pt x="222" y="0"/>
                    <a:pt x="148" y="32"/>
                    <a:pt x="95" y="93"/>
                  </a:cubicBezTo>
                  <a:cubicBezTo>
                    <a:pt x="1" y="203"/>
                    <a:pt x="14" y="369"/>
                    <a:pt x="124" y="464"/>
                  </a:cubicBezTo>
                  <a:cubicBezTo>
                    <a:pt x="174" y="507"/>
                    <a:pt x="235" y="528"/>
                    <a:pt x="296" y="528"/>
                  </a:cubicBezTo>
                  <a:cubicBezTo>
                    <a:pt x="370" y="528"/>
                    <a:pt x="444" y="497"/>
                    <a:pt x="496" y="436"/>
                  </a:cubicBezTo>
                  <a:cubicBezTo>
                    <a:pt x="590" y="326"/>
                    <a:pt x="576" y="160"/>
                    <a:pt x="466" y="64"/>
                  </a:cubicBezTo>
                  <a:cubicBezTo>
                    <a:pt x="417" y="21"/>
                    <a:pt x="357" y="0"/>
                    <a:pt x="2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1"/>
            <p:cNvSpPr/>
            <p:nvPr/>
          </p:nvSpPr>
          <p:spPr>
            <a:xfrm>
              <a:off x="557578" y="3127873"/>
              <a:ext cx="14347" cy="12822"/>
            </a:xfrm>
            <a:custGeom>
              <a:avLst/>
              <a:gdLst/>
              <a:ahLst/>
              <a:cxnLst/>
              <a:rect l="l" t="t" r="r" b="b"/>
              <a:pathLst>
                <a:path w="301" h="269" extrusionOk="0">
                  <a:moveTo>
                    <a:pt x="150" y="0"/>
                  </a:moveTo>
                  <a:cubicBezTo>
                    <a:pt x="112" y="0"/>
                    <a:pt x="75" y="16"/>
                    <a:pt x="49" y="47"/>
                  </a:cubicBezTo>
                  <a:cubicBezTo>
                    <a:pt x="1" y="103"/>
                    <a:pt x="7" y="188"/>
                    <a:pt x="64" y="235"/>
                  </a:cubicBezTo>
                  <a:cubicBezTo>
                    <a:pt x="89" y="258"/>
                    <a:pt x="120" y="268"/>
                    <a:pt x="151" y="268"/>
                  </a:cubicBezTo>
                  <a:cubicBezTo>
                    <a:pt x="188" y="268"/>
                    <a:pt x="226" y="252"/>
                    <a:pt x="252" y="222"/>
                  </a:cubicBezTo>
                  <a:cubicBezTo>
                    <a:pt x="300" y="165"/>
                    <a:pt x="294" y="80"/>
                    <a:pt x="237" y="33"/>
                  </a:cubicBezTo>
                  <a:cubicBezTo>
                    <a:pt x="212" y="11"/>
                    <a:pt x="181"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1"/>
            <p:cNvSpPr/>
            <p:nvPr/>
          </p:nvSpPr>
          <p:spPr>
            <a:xfrm>
              <a:off x="402095" y="3014335"/>
              <a:ext cx="14347" cy="12822"/>
            </a:xfrm>
            <a:custGeom>
              <a:avLst/>
              <a:gdLst/>
              <a:ahLst/>
              <a:cxnLst/>
              <a:rect l="l" t="t" r="r" b="b"/>
              <a:pathLst>
                <a:path w="301" h="269" extrusionOk="0">
                  <a:moveTo>
                    <a:pt x="150" y="1"/>
                  </a:moveTo>
                  <a:cubicBezTo>
                    <a:pt x="112" y="1"/>
                    <a:pt x="75" y="17"/>
                    <a:pt x="49" y="47"/>
                  </a:cubicBezTo>
                  <a:cubicBezTo>
                    <a:pt x="1" y="104"/>
                    <a:pt x="7" y="189"/>
                    <a:pt x="64" y="236"/>
                  </a:cubicBezTo>
                  <a:cubicBezTo>
                    <a:pt x="88" y="258"/>
                    <a:pt x="119" y="269"/>
                    <a:pt x="150" y="269"/>
                  </a:cubicBezTo>
                  <a:cubicBezTo>
                    <a:pt x="188" y="269"/>
                    <a:pt x="226" y="253"/>
                    <a:pt x="252" y="222"/>
                  </a:cubicBezTo>
                  <a:cubicBezTo>
                    <a:pt x="300" y="166"/>
                    <a:pt x="294" y="81"/>
                    <a:pt x="237" y="34"/>
                  </a:cubicBezTo>
                  <a:cubicBezTo>
                    <a:pt x="212" y="12"/>
                    <a:pt x="181"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1"/>
            <p:cNvSpPr/>
            <p:nvPr/>
          </p:nvSpPr>
          <p:spPr>
            <a:xfrm>
              <a:off x="481505" y="2934830"/>
              <a:ext cx="14299" cy="12822"/>
            </a:xfrm>
            <a:custGeom>
              <a:avLst/>
              <a:gdLst/>
              <a:ahLst/>
              <a:cxnLst/>
              <a:rect l="l" t="t" r="r" b="b"/>
              <a:pathLst>
                <a:path w="300" h="269" extrusionOk="0">
                  <a:moveTo>
                    <a:pt x="150" y="1"/>
                  </a:moveTo>
                  <a:cubicBezTo>
                    <a:pt x="112" y="1"/>
                    <a:pt x="74" y="17"/>
                    <a:pt x="49" y="48"/>
                  </a:cubicBezTo>
                  <a:cubicBezTo>
                    <a:pt x="0" y="103"/>
                    <a:pt x="7" y="189"/>
                    <a:pt x="63" y="236"/>
                  </a:cubicBezTo>
                  <a:cubicBezTo>
                    <a:pt x="88" y="258"/>
                    <a:pt x="119" y="268"/>
                    <a:pt x="150" y="268"/>
                  </a:cubicBezTo>
                  <a:cubicBezTo>
                    <a:pt x="188" y="268"/>
                    <a:pt x="225" y="253"/>
                    <a:pt x="252" y="221"/>
                  </a:cubicBezTo>
                  <a:cubicBezTo>
                    <a:pt x="300" y="165"/>
                    <a:pt x="293" y="80"/>
                    <a:pt x="237" y="33"/>
                  </a:cubicBezTo>
                  <a:cubicBezTo>
                    <a:pt x="212" y="11"/>
                    <a:pt x="181"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1"/>
            <p:cNvSpPr/>
            <p:nvPr/>
          </p:nvSpPr>
          <p:spPr>
            <a:xfrm>
              <a:off x="343086" y="2816240"/>
              <a:ext cx="14347" cy="12822"/>
            </a:xfrm>
            <a:custGeom>
              <a:avLst/>
              <a:gdLst/>
              <a:ahLst/>
              <a:cxnLst/>
              <a:rect l="l" t="t" r="r" b="b"/>
              <a:pathLst>
                <a:path w="301" h="269" extrusionOk="0">
                  <a:moveTo>
                    <a:pt x="151" y="1"/>
                  </a:moveTo>
                  <a:cubicBezTo>
                    <a:pt x="113" y="1"/>
                    <a:pt x="75" y="17"/>
                    <a:pt x="50" y="47"/>
                  </a:cubicBezTo>
                  <a:cubicBezTo>
                    <a:pt x="0" y="104"/>
                    <a:pt x="8" y="189"/>
                    <a:pt x="63" y="236"/>
                  </a:cubicBezTo>
                  <a:cubicBezTo>
                    <a:pt x="89" y="258"/>
                    <a:pt x="120" y="269"/>
                    <a:pt x="151" y="269"/>
                  </a:cubicBezTo>
                  <a:cubicBezTo>
                    <a:pt x="188" y="269"/>
                    <a:pt x="226" y="253"/>
                    <a:pt x="252" y="222"/>
                  </a:cubicBezTo>
                  <a:cubicBezTo>
                    <a:pt x="301" y="166"/>
                    <a:pt x="294" y="81"/>
                    <a:pt x="238" y="34"/>
                  </a:cubicBezTo>
                  <a:cubicBezTo>
                    <a:pt x="213" y="12"/>
                    <a:pt x="181"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3" name="Google Shape;3333;p41"/>
          <p:cNvGrpSpPr/>
          <p:nvPr/>
        </p:nvGrpSpPr>
        <p:grpSpPr>
          <a:xfrm rot="-626566">
            <a:off x="7127970" y="872902"/>
            <a:ext cx="779336" cy="952468"/>
            <a:chOff x="1562309" y="2509229"/>
            <a:chExt cx="347240" cy="424361"/>
          </a:xfrm>
        </p:grpSpPr>
        <p:sp>
          <p:nvSpPr>
            <p:cNvPr id="3334" name="Google Shape;3334;p41"/>
            <p:cNvSpPr/>
            <p:nvPr/>
          </p:nvSpPr>
          <p:spPr>
            <a:xfrm>
              <a:off x="1571270" y="2673626"/>
              <a:ext cx="92232" cy="113300"/>
            </a:xfrm>
            <a:custGeom>
              <a:avLst/>
              <a:gdLst/>
              <a:ahLst/>
              <a:cxnLst/>
              <a:rect l="l" t="t" r="r" b="b"/>
              <a:pathLst>
                <a:path w="1935" h="2377" extrusionOk="0">
                  <a:moveTo>
                    <a:pt x="1890" y="63"/>
                  </a:moveTo>
                  <a:lnTo>
                    <a:pt x="1890" y="1332"/>
                  </a:lnTo>
                  <a:lnTo>
                    <a:pt x="828" y="2300"/>
                  </a:lnTo>
                  <a:lnTo>
                    <a:pt x="64" y="630"/>
                  </a:lnTo>
                  <a:lnTo>
                    <a:pt x="1890" y="63"/>
                  </a:lnTo>
                  <a:close/>
                  <a:moveTo>
                    <a:pt x="1934" y="0"/>
                  </a:moveTo>
                  <a:lnTo>
                    <a:pt x="26" y="594"/>
                  </a:lnTo>
                  <a:lnTo>
                    <a:pt x="1" y="602"/>
                  </a:lnTo>
                  <a:lnTo>
                    <a:pt x="812" y="2377"/>
                  </a:lnTo>
                  <a:lnTo>
                    <a:pt x="1927" y="1358"/>
                  </a:lnTo>
                  <a:lnTo>
                    <a:pt x="1934" y="1352"/>
                  </a:lnTo>
                  <a:lnTo>
                    <a:pt x="1934" y="0"/>
                  </a:ln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41"/>
            <p:cNvSpPr/>
            <p:nvPr/>
          </p:nvSpPr>
          <p:spPr>
            <a:xfrm>
              <a:off x="1661643" y="2520335"/>
              <a:ext cx="238802" cy="403580"/>
            </a:xfrm>
            <a:custGeom>
              <a:avLst/>
              <a:gdLst/>
              <a:ahLst/>
              <a:cxnLst/>
              <a:rect l="l" t="t" r="r" b="b"/>
              <a:pathLst>
                <a:path w="5010" h="8467" extrusionOk="0">
                  <a:moveTo>
                    <a:pt x="3577" y="0"/>
                  </a:moveTo>
                  <a:lnTo>
                    <a:pt x="2130" y="1243"/>
                  </a:lnTo>
                  <a:lnTo>
                    <a:pt x="0" y="3230"/>
                  </a:lnTo>
                  <a:lnTo>
                    <a:pt x="32" y="3264"/>
                  </a:lnTo>
                  <a:lnTo>
                    <a:pt x="2161" y="1276"/>
                  </a:lnTo>
                  <a:lnTo>
                    <a:pt x="3567" y="70"/>
                  </a:lnTo>
                  <a:lnTo>
                    <a:pt x="4946" y="2277"/>
                  </a:lnTo>
                  <a:lnTo>
                    <a:pt x="3239" y="3234"/>
                  </a:lnTo>
                  <a:lnTo>
                    <a:pt x="3327" y="5553"/>
                  </a:lnTo>
                  <a:lnTo>
                    <a:pt x="3239" y="7123"/>
                  </a:lnTo>
                  <a:lnTo>
                    <a:pt x="4965" y="8466"/>
                  </a:lnTo>
                  <a:lnTo>
                    <a:pt x="4992" y="8431"/>
                  </a:lnTo>
                  <a:lnTo>
                    <a:pt x="3286" y="7102"/>
                  </a:lnTo>
                  <a:lnTo>
                    <a:pt x="3372" y="5553"/>
                  </a:lnTo>
                  <a:lnTo>
                    <a:pt x="3286" y="3260"/>
                  </a:lnTo>
                  <a:lnTo>
                    <a:pt x="4989" y="2307"/>
                  </a:lnTo>
                  <a:lnTo>
                    <a:pt x="5010" y="2295"/>
                  </a:lnTo>
                  <a:lnTo>
                    <a:pt x="3577" y="0"/>
                  </a:ln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41"/>
            <p:cNvSpPr/>
            <p:nvPr/>
          </p:nvSpPr>
          <p:spPr>
            <a:xfrm>
              <a:off x="1562309" y="2692406"/>
              <a:ext cx="21068" cy="21163"/>
            </a:xfrm>
            <a:custGeom>
              <a:avLst/>
              <a:gdLst/>
              <a:ahLst/>
              <a:cxnLst/>
              <a:rect l="l" t="t" r="r" b="b"/>
              <a:pathLst>
                <a:path w="442" h="444" extrusionOk="0">
                  <a:moveTo>
                    <a:pt x="221" y="1"/>
                  </a:moveTo>
                  <a:cubicBezTo>
                    <a:pt x="100" y="1"/>
                    <a:pt x="0" y="100"/>
                    <a:pt x="0" y="222"/>
                  </a:cubicBezTo>
                  <a:cubicBezTo>
                    <a:pt x="0" y="344"/>
                    <a:pt x="100" y="444"/>
                    <a:pt x="221" y="444"/>
                  </a:cubicBezTo>
                  <a:cubicBezTo>
                    <a:pt x="343" y="444"/>
                    <a:pt x="442" y="344"/>
                    <a:pt x="442" y="222"/>
                  </a:cubicBezTo>
                  <a:cubicBezTo>
                    <a:pt x="442" y="100"/>
                    <a:pt x="34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41"/>
            <p:cNvSpPr/>
            <p:nvPr/>
          </p:nvSpPr>
          <p:spPr>
            <a:xfrm>
              <a:off x="1753350" y="2569716"/>
              <a:ext cx="21116" cy="21163"/>
            </a:xfrm>
            <a:custGeom>
              <a:avLst/>
              <a:gdLst/>
              <a:ahLst/>
              <a:cxnLst/>
              <a:rect l="l" t="t" r="r" b="b"/>
              <a:pathLst>
                <a:path w="443" h="444" extrusionOk="0">
                  <a:moveTo>
                    <a:pt x="221" y="1"/>
                  </a:moveTo>
                  <a:cubicBezTo>
                    <a:pt x="99" y="1"/>
                    <a:pt x="1" y="100"/>
                    <a:pt x="1" y="222"/>
                  </a:cubicBezTo>
                  <a:cubicBezTo>
                    <a:pt x="1" y="344"/>
                    <a:pt x="99" y="444"/>
                    <a:pt x="221" y="444"/>
                  </a:cubicBezTo>
                  <a:cubicBezTo>
                    <a:pt x="344" y="444"/>
                    <a:pt x="442" y="344"/>
                    <a:pt x="442" y="222"/>
                  </a:cubicBezTo>
                  <a:cubicBezTo>
                    <a:pt x="442" y="100"/>
                    <a:pt x="344"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41"/>
            <p:cNvSpPr/>
            <p:nvPr/>
          </p:nvSpPr>
          <p:spPr>
            <a:xfrm>
              <a:off x="1888099" y="2618811"/>
              <a:ext cx="21211" cy="21116"/>
            </a:xfrm>
            <a:custGeom>
              <a:avLst/>
              <a:gdLst/>
              <a:ahLst/>
              <a:cxnLst/>
              <a:rect l="l" t="t" r="r" b="b"/>
              <a:pathLst>
                <a:path w="445" h="443" extrusionOk="0">
                  <a:moveTo>
                    <a:pt x="223" y="1"/>
                  </a:moveTo>
                  <a:cubicBezTo>
                    <a:pt x="102" y="1"/>
                    <a:pt x="2" y="98"/>
                    <a:pt x="1" y="220"/>
                  </a:cubicBezTo>
                  <a:cubicBezTo>
                    <a:pt x="0" y="342"/>
                    <a:pt x="97" y="442"/>
                    <a:pt x="220" y="443"/>
                  </a:cubicBezTo>
                  <a:cubicBezTo>
                    <a:pt x="221" y="443"/>
                    <a:pt x="222" y="443"/>
                    <a:pt x="224" y="443"/>
                  </a:cubicBezTo>
                  <a:cubicBezTo>
                    <a:pt x="344" y="443"/>
                    <a:pt x="442" y="345"/>
                    <a:pt x="444" y="224"/>
                  </a:cubicBezTo>
                  <a:cubicBezTo>
                    <a:pt x="445" y="102"/>
                    <a:pt x="347" y="2"/>
                    <a:pt x="225" y="1"/>
                  </a:cubicBezTo>
                  <a:cubicBezTo>
                    <a:pt x="224" y="1"/>
                    <a:pt x="224" y="1"/>
                    <a:pt x="2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41"/>
            <p:cNvSpPr/>
            <p:nvPr/>
          </p:nvSpPr>
          <p:spPr>
            <a:xfrm>
              <a:off x="1810787" y="2774533"/>
              <a:ext cx="21163" cy="21116"/>
            </a:xfrm>
            <a:custGeom>
              <a:avLst/>
              <a:gdLst/>
              <a:ahLst/>
              <a:cxnLst/>
              <a:rect l="l" t="t" r="r" b="b"/>
              <a:pathLst>
                <a:path w="444" h="443" extrusionOk="0">
                  <a:moveTo>
                    <a:pt x="221" y="0"/>
                  </a:moveTo>
                  <a:cubicBezTo>
                    <a:pt x="100" y="0"/>
                    <a:pt x="0" y="99"/>
                    <a:pt x="0" y="221"/>
                  </a:cubicBezTo>
                  <a:cubicBezTo>
                    <a:pt x="0" y="343"/>
                    <a:pt x="100" y="443"/>
                    <a:pt x="221" y="443"/>
                  </a:cubicBezTo>
                  <a:cubicBezTo>
                    <a:pt x="344" y="443"/>
                    <a:pt x="443" y="343"/>
                    <a:pt x="443" y="221"/>
                  </a:cubicBezTo>
                  <a:cubicBezTo>
                    <a:pt x="443" y="99"/>
                    <a:pt x="344" y="0"/>
                    <a:pt x="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41"/>
            <p:cNvSpPr/>
            <p:nvPr/>
          </p:nvSpPr>
          <p:spPr>
            <a:xfrm>
              <a:off x="1888385" y="2912475"/>
              <a:ext cx="21163" cy="21116"/>
            </a:xfrm>
            <a:custGeom>
              <a:avLst/>
              <a:gdLst/>
              <a:ahLst/>
              <a:cxnLst/>
              <a:rect l="l" t="t" r="r" b="b"/>
              <a:pathLst>
                <a:path w="444" h="443" extrusionOk="0">
                  <a:moveTo>
                    <a:pt x="221" y="1"/>
                  </a:moveTo>
                  <a:cubicBezTo>
                    <a:pt x="100" y="1"/>
                    <a:pt x="0" y="100"/>
                    <a:pt x="0" y="221"/>
                  </a:cubicBezTo>
                  <a:cubicBezTo>
                    <a:pt x="0" y="344"/>
                    <a:pt x="100" y="442"/>
                    <a:pt x="221" y="442"/>
                  </a:cubicBezTo>
                  <a:cubicBezTo>
                    <a:pt x="343" y="442"/>
                    <a:pt x="443" y="344"/>
                    <a:pt x="443" y="221"/>
                  </a:cubicBezTo>
                  <a:cubicBezTo>
                    <a:pt x="443" y="100"/>
                    <a:pt x="34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41"/>
            <p:cNvSpPr/>
            <p:nvPr/>
          </p:nvSpPr>
          <p:spPr>
            <a:xfrm>
              <a:off x="1597772" y="2772531"/>
              <a:ext cx="25119" cy="25119"/>
            </a:xfrm>
            <a:custGeom>
              <a:avLst/>
              <a:gdLst/>
              <a:ahLst/>
              <a:cxnLst/>
              <a:rect l="l" t="t" r="r" b="b"/>
              <a:pathLst>
                <a:path w="527" h="527" extrusionOk="0">
                  <a:moveTo>
                    <a:pt x="263" y="0"/>
                  </a:moveTo>
                  <a:cubicBezTo>
                    <a:pt x="119" y="0"/>
                    <a:pt x="0" y="117"/>
                    <a:pt x="0" y="263"/>
                  </a:cubicBezTo>
                  <a:cubicBezTo>
                    <a:pt x="0" y="408"/>
                    <a:pt x="119" y="527"/>
                    <a:pt x="263" y="527"/>
                  </a:cubicBezTo>
                  <a:cubicBezTo>
                    <a:pt x="409" y="527"/>
                    <a:pt x="527" y="408"/>
                    <a:pt x="527" y="263"/>
                  </a:cubicBezTo>
                  <a:cubicBezTo>
                    <a:pt x="527" y="117"/>
                    <a:pt x="409"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41"/>
            <p:cNvSpPr/>
            <p:nvPr/>
          </p:nvSpPr>
          <p:spPr>
            <a:xfrm>
              <a:off x="1656114" y="2731158"/>
              <a:ext cx="12774" cy="12774"/>
            </a:xfrm>
            <a:custGeom>
              <a:avLst/>
              <a:gdLst/>
              <a:ahLst/>
              <a:cxnLst/>
              <a:rect l="l" t="t" r="r" b="b"/>
              <a:pathLst>
                <a:path w="268" h="268" extrusionOk="0">
                  <a:moveTo>
                    <a:pt x="134" y="0"/>
                  </a:moveTo>
                  <a:cubicBezTo>
                    <a:pt x="59" y="0"/>
                    <a:pt x="0" y="61"/>
                    <a:pt x="0" y="134"/>
                  </a:cubicBezTo>
                  <a:cubicBezTo>
                    <a:pt x="0" y="209"/>
                    <a:pt x="61" y="267"/>
                    <a:pt x="134" y="267"/>
                  </a:cubicBezTo>
                  <a:cubicBezTo>
                    <a:pt x="135" y="267"/>
                    <a:pt x="137" y="267"/>
                    <a:pt x="138" y="267"/>
                  </a:cubicBezTo>
                  <a:cubicBezTo>
                    <a:pt x="209" y="267"/>
                    <a:pt x="267" y="207"/>
                    <a:pt x="267" y="134"/>
                  </a:cubicBezTo>
                  <a:cubicBezTo>
                    <a:pt x="267" y="60"/>
                    <a:pt x="206"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41"/>
            <p:cNvSpPr/>
            <p:nvPr/>
          </p:nvSpPr>
          <p:spPr>
            <a:xfrm>
              <a:off x="1656114" y="2668716"/>
              <a:ext cx="12774" cy="12774"/>
            </a:xfrm>
            <a:custGeom>
              <a:avLst/>
              <a:gdLst/>
              <a:ahLst/>
              <a:cxnLst/>
              <a:rect l="l" t="t" r="r" b="b"/>
              <a:pathLst>
                <a:path w="268" h="268" extrusionOk="0">
                  <a:moveTo>
                    <a:pt x="134" y="1"/>
                  </a:moveTo>
                  <a:cubicBezTo>
                    <a:pt x="59" y="1"/>
                    <a:pt x="0" y="61"/>
                    <a:pt x="0" y="135"/>
                  </a:cubicBezTo>
                  <a:cubicBezTo>
                    <a:pt x="0" y="209"/>
                    <a:pt x="61" y="268"/>
                    <a:pt x="134" y="268"/>
                  </a:cubicBezTo>
                  <a:cubicBezTo>
                    <a:pt x="207" y="268"/>
                    <a:pt x="267" y="209"/>
                    <a:pt x="267" y="135"/>
                  </a:cubicBezTo>
                  <a:cubicBezTo>
                    <a:pt x="267" y="59"/>
                    <a:pt x="206"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41"/>
            <p:cNvSpPr/>
            <p:nvPr/>
          </p:nvSpPr>
          <p:spPr>
            <a:xfrm>
              <a:off x="1825515" y="2509229"/>
              <a:ext cx="12774" cy="12774"/>
            </a:xfrm>
            <a:custGeom>
              <a:avLst/>
              <a:gdLst/>
              <a:ahLst/>
              <a:cxnLst/>
              <a:rect l="l" t="t" r="r" b="b"/>
              <a:pathLst>
                <a:path w="268" h="268" extrusionOk="0">
                  <a:moveTo>
                    <a:pt x="134" y="1"/>
                  </a:moveTo>
                  <a:cubicBezTo>
                    <a:pt x="60" y="1"/>
                    <a:pt x="0" y="61"/>
                    <a:pt x="0" y="134"/>
                  </a:cubicBezTo>
                  <a:cubicBezTo>
                    <a:pt x="0" y="208"/>
                    <a:pt x="60" y="268"/>
                    <a:pt x="134" y="268"/>
                  </a:cubicBezTo>
                  <a:cubicBezTo>
                    <a:pt x="208" y="268"/>
                    <a:pt x="267" y="208"/>
                    <a:pt x="267" y="134"/>
                  </a:cubicBezTo>
                  <a:cubicBezTo>
                    <a:pt x="267" y="61"/>
                    <a:pt x="208"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41"/>
            <p:cNvSpPr/>
            <p:nvPr/>
          </p:nvSpPr>
          <p:spPr>
            <a:xfrm>
              <a:off x="1810787" y="2668716"/>
              <a:ext cx="12774" cy="12774"/>
            </a:xfrm>
            <a:custGeom>
              <a:avLst/>
              <a:gdLst/>
              <a:ahLst/>
              <a:cxnLst/>
              <a:rect l="l" t="t" r="r" b="b"/>
              <a:pathLst>
                <a:path w="268" h="268" extrusionOk="0">
                  <a:moveTo>
                    <a:pt x="134" y="1"/>
                  </a:moveTo>
                  <a:cubicBezTo>
                    <a:pt x="59" y="1"/>
                    <a:pt x="0" y="61"/>
                    <a:pt x="0" y="135"/>
                  </a:cubicBezTo>
                  <a:cubicBezTo>
                    <a:pt x="0" y="209"/>
                    <a:pt x="61" y="268"/>
                    <a:pt x="134" y="268"/>
                  </a:cubicBezTo>
                  <a:cubicBezTo>
                    <a:pt x="209" y="268"/>
                    <a:pt x="267" y="209"/>
                    <a:pt x="267" y="135"/>
                  </a:cubicBezTo>
                  <a:cubicBezTo>
                    <a:pt x="267" y="59"/>
                    <a:pt x="207"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41"/>
            <p:cNvSpPr/>
            <p:nvPr/>
          </p:nvSpPr>
          <p:spPr>
            <a:xfrm>
              <a:off x="1810787" y="2852989"/>
              <a:ext cx="12774" cy="12774"/>
            </a:xfrm>
            <a:custGeom>
              <a:avLst/>
              <a:gdLst/>
              <a:ahLst/>
              <a:cxnLst/>
              <a:rect l="l" t="t" r="r" b="b"/>
              <a:pathLst>
                <a:path w="268" h="268" extrusionOk="0">
                  <a:moveTo>
                    <a:pt x="134" y="1"/>
                  </a:moveTo>
                  <a:cubicBezTo>
                    <a:pt x="59" y="1"/>
                    <a:pt x="0" y="60"/>
                    <a:pt x="0" y="134"/>
                  </a:cubicBezTo>
                  <a:cubicBezTo>
                    <a:pt x="0" y="208"/>
                    <a:pt x="61" y="268"/>
                    <a:pt x="134" y="268"/>
                  </a:cubicBezTo>
                  <a:cubicBezTo>
                    <a:pt x="209" y="268"/>
                    <a:pt x="267" y="207"/>
                    <a:pt x="267" y="134"/>
                  </a:cubicBezTo>
                  <a:cubicBezTo>
                    <a:pt x="267" y="59"/>
                    <a:pt x="207"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7" name="Google Shape;3347;p41"/>
          <p:cNvGrpSpPr/>
          <p:nvPr/>
        </p:nvGrpSpPr>
        <p:grpSpPr>
          <a:xfrm rot="1560014">
            <a:off x="2980198" y="3603712"/>
            <a:ext cx="1121187" cy="1132994"/>
            <a:chOff x="4040460" y="135322"/>
            <a:chExt cx="330843" cy="334322"/>
          </a:xfrm>
        </p:grpSpPr>
        <p:sp>
          <p:nvSpPr>
            <p:cNvPr id="3348" name="Google Shape;3348;p41"/>
            <p:cNvSpPr/>
            <p:nvPr/>
          </p:nvSpPr>
          <p:spPr>
            <a:xfrm>
              <a:off x="4149756" y="146809"/>
              <a:ext cx="134225" cy="232605"/>
            </a:xfrm>
            <a:custGeom>
              <a:avLst/>
              <a:gdLst/>
              <a:ahLst/>
              <a:cxnLst/>
              <a:rect l="l" t="t" r="r" b="b"/>
              <a:pathLst>
                <a:path w="2816" h="4880" extrusionOk="0">
                  <a:moveTo>
                    <a:pt x="1482" y="1"/>
                  </a:moveTo>
                  <a:lnTo>
                    <a:pt x="1444" y="23"/>
                  </a:lnTo>
                  <a:lnTo>
                    <a:pt x="2768" y="2325"/>
                  </a:lnTo>
                  <a:lnTo>
                    <a:pt x="2266" y="4583"/>
                  </a:lnTo>
                  <a:lnTo>
                    <a:pt x="700" y="4831"/>
                  </a:lnTo>
                  <a:lnTo>
                    <a:pt x="48" y="2665"/>
                  </a:lnTo>
                  <a:lnTo>
                    <a:pt x="1482" y="275"/>
                  </a:lnTo>
                  <a:lnTo>
                    <a:pt x="1444" y="253"/>
                  </a:lnTo>
                  <a:lnTo>
                    <a:pt x="5" y="2650"/>
                  </a:lnTo>
                  <a:lnTo>
                    <a:pt x="1" y="2659"/>
                  </a:lnTo>
                  <a:lnTo>
                    <a:pt x="669" y="4880"/>
                  </a:lnTo>
                  <a:lnTo>
                    <a:pt x="2302" y="4622"/>
                  </a:lnTo>
                  <a:lnTo>
                    <a:pt x="2812" y="2326"/>
                  </a:lnTo>
                  <a:lnTo>
                    <a:pt x="2816" y="2316"/>
                  </a:lnTo>
                  <a:lnTo>
                    <a:pt x="14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41"/>
            <p:cNvSpPr/>
            <p:nvPr/>
          </p:nvSpPr>
          <p:spPr>
            <a:xfrm>
              <a:off x="4258527" y="365067"/>
              <a:ext cx="102813" cy="12155"/>
            </a:xfrm>
            <a:custGeom>
              <a:avLst/>
              <a:gdLst/>
              <a:ahLst/>
              <a:cxnLst/>
              <a:rect l="l" t="t" r="r" b="b"/>
              <a:pathLst>
                <a:path w="2157" h="255" extrusionOk="0">
                  <a:moveTo>
                    <a:pt x="5" y="1"/>
                  </a:moveTo>
                  <a:lnTo>
                    <a:pt x="1" y="43"/>
                  </a:lnTo>
                  <a:lnTo>
                    <a:pt x="2152" y="255"/>
                  </a:lnTo>
                  <a:lnTo>
                    <a:pt x="2156" y="212"/>
                  </a:lnTo>
                  <a:lnTo>
                    <a:pt x="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41"/>
            <p:cNvSpPr/>
            <p:nvPr/>
          </p:nvSpPr>
          <p:spPr>
            <a:xfrm>
              <a:off x="4052138" y="390091"/>
              <a:ext cx="143567" cy="79076"/>
            </a:xfrm>
            <a:custGeom>
              <a:avLst/>
              <a:gdLst/>
              <a:ahLst/>
              <a:cxnLst/>
              <a:rect l="l" t="t" r="r" b="b"/>
              <a:pathLst>
                <a:path w="3012" h="1659" extrusionOk="0">
                  <a:moveTo>
                    <a:pt x="2754" y="0"/>
                  </a:moveTo>
                  <a:lnTo>
                    <a:pt x="2711" y="6"/>
                  </a:lnTo>
                  <a:lnTo>
                    <a:pt x="2958" y="1591"/>
                  </a:lnTo>
                  <a:lnTo>
                    <a:pt x="17" y="483"/>
                  </a:lnTo>
                  <a:lnTo>
                    <a:pt x="1" y="523"/>
                  </a:lnTo>
                  <a:lnTo>
                    <a:pt x="3012" y="165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41"/>
            <p:cNvSpPr/>
            <p:nvPr/>
          </p:nvSpPr>
          <p:spPr>
            <a:xfrm>
              <a:off x="4272684" y="247239"/>
              <a:ext cx="20258" cy="20258"/>
            </a:xfrm>
            <a:custGeom>
              <a:avLst/>
              <a:gdLst/>
              <a:ahLst/>
              <a:cxnLst/>
              <a:rect l="l" t="t" r="r" b="b"/>
              <a:pathLst>
                <a:path w="425" h="425" extrusionOk="0">
                  <a:moveTo>
                    <a:pt x="212" y="1"/>
                  </a:moveTo>
                  <a:cubicBezTo>
                    <a:pt x="95" y="1"/>
                    <a:pt x="1" y="96"/>
                    <a:pt x="1" y="213"/>
                  </a:cubicBezTo>
                  <a:cubicBezTo>
                    <a:pt x="1" y="331"/>
                    <a:pt x="95" y="425"/>
                    <a:pt x="212" y="425"/>
                  </a:cubicBezTo>
                  <a:cubicBezTo>
                    <a:pt x="330" y="425"/>
                    <a:pt x="425" y="331"/>
                    <a:pt x="425" y="213"/>
                  </a:cubicBezTo>
                  <a:cubicBezTo>
                    <a:pt x="425" y="96"/>
                    <a:pt x="330"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41"/>
            <p:cNvSpPr/>
            <p:nvPr/>
          </p:nvSpPr>
          <p:spPr>
            <a:xfrm>
              <a:off x="4351045" y="366163"/>
              <a:ext cx="20258" cy="20258"/>
            </a:xfrm>
            <a:custGeom>
              <a:avLst/>
              <a:gdLst/>
              <a:ahLst/>
              <a:cxnLst/>
              <a:rect l="l" t="t" r="r" b="b"/>
              <a:pathLst>
                <a:path w="425" h="425" extrusionOk="0">
                  <a:moveTo>
                    <a:pt x="212" y="1"/>
                  </a:moveTo>
                  <a:cubicBezTo>
                    <a:pt x="95" y="1"/>
                    <a:pt x="1" y="96"/>
                    <a:pt x="1" y="213"/>
                  </a:cubicBezTo>
                  <a:cubicBezTo>
                    <a:pt x="1" y="329"/>
                    <a:pt x="95" y="425"/>
                    <a:pt x="212" y="425"/>
                  </a:cubicBezTo>
                  <a:cubicBezTo>
                    <a:pt x="329" y="425"/>
                    <a:pt x="425" y="329"/>
                    <a:pt x="425" y="213"/>
                  </a:cubicBezTo>
                  <a:cubicBezTo>
                    <a:pt x="425" y="96"/>
                    <a:pt x="329"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41"/>
            <p:cNvSpPr/>
            <p:nvPr/>
          </p:nvSpPr>
          <p:spPr>
            <a:xfrm>
              <a:off x="4207383" y="135322"/>
              <a:ext cx="24118" cy="24118"/>
            </a:xfrm>
            <a:custGeom>
              <a:avLst/>
              <a:gdLst/>
              <a:ahLst/>
              <a:cxnLst/>
              <a:rect l="l" t="t" r="r" b="b"/>
              <a:pathLst>
                <a:path w="506" h="506" extrusionOk="0">
                  <a:moveTo>
                    <a:pt x="253" y="1"/>
                  </a:moveTo>
                  <a:cubicBezTo>
                    <a:pt x="114" y="1"/>
                    <a:pt x="1" y="113"/>
                    <a:pt x="1" y="253"/>
                  </a:cubicBezTo>
                  <a:cubicBezTo>
                    <a:pt x="1" y="393"/>
                    <a:pt x="114" y="505"/>
                    <a:pt x="253" y="505"/>
                  </a:cubicBezTo>
                  <a:cubicBezTo>
                    <a:pt x="393" y="505"/>
                    <a:pt x="505" y="392"/>
                    <a:pt x="505" y="253"/>
                  </a:cubicBezTo>
                  <a:cubicBezTo>
                    <a:pt x="505" y="115"/>
                    <a:pt x="393" y="1"/>
                    <a:pt x="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41"/>
            <p:cNvSpPr/>
            <p:nvPr/>
          </p:nvSpPr>
          <p:spPr>
            <a:xfrm>
              <a:off x="4246468" y="354009"/>
              <a:ext cx="24357" cy="24118"/>
            </a:xfrm>
            <a:custGeom>
              <a:avLst/>
              <a:gdLst/>
              <a:ahLst/>
              <a:cxnLst/>
              <a:rect l="l" t="t" r="r" b="b"/>
              <a:pathLst>
                <a:path w="511" h="506" extrusionOk="0">
                  <a:moveTo>
                    <a:pt x="255" y="0"/>
                  </a:moveTo>
                  <a:cubicBezTo>
                    <a:pt x="118" y="0"/>
                    <a:pt x="5" y="110"/>
                    <a:pt x="2" y="249"/>
                  </a:cubicBezTo>
                  <a:cubicBezTo>
                    <a:pt x="0" y="389"/>
                    <a:pt x="112" y="504"/>
                    <a:pt x="252" y="506"/>
                  </a:cubicBezTo>
                  <a:cubicBezTo>
                    <a:pt x="253" y="506"/>
                    <a:pt x="254" y="506"/>
                    <a:pt x="255" y="506"/>
                  </a:cubicBezTo>
                  <a:cubicBezTo>
                    <a:pt x="393" y="506"/>
                    <a:pt x="506" y="395"/>
                    <a:pt x="508" y="257"/>
                  </a:cubicBezTo>
                  <a:cubicBezTo>
                    <a:pt x="510" y="117"/>
                    <a:pt x="399" y="2"/>
                    <a:pt x="259" y="0"/>
                  </a:cubicBezTo>
                  <a:cubicBezTo>
                    <a:pt x="258" y="0"/>
                    <a:pt x="256"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41"/>
            <p:cNvSpPr/>
            <p:nvPr/>
          </p:nvSpPr>
          <p:spPr>
            <a:xfrm>
              <a:off x="4170252" y="366163"/>
              <a:ext cx="24166" cy="24166"/>
            </a:xfrm>
            <a:custGeom>
              <a:avLst/>
              <a:gdLst/>
              <a:ahLst/>
              <a:cxnLst/>
              <a:rect l="l" t="t" r="r" b="b"/>
              <a:pathLst>
                <a:path w="507" h="507" extrusionOk="0">
                  <a:moveTo>
                    <a:pt x="254" y="1"/>
                  </a:moveTo>
                  <a:cubicBezTo>
                    <a:pt x="114" y="1"/>
                    <a:pt x="1" y="114"/>
                    <a:pt x="1" y="253"/>
                  </a:cubicBezTo>
                  <a:cubicBezTo>
                    <a:pt x="1" y="393"/>
                    <a:pt x="114" y="506"/>
                    <a:pt x="254" y="506"/>
                  </a:cubicBezTo>
                  <a:cubicBezTo>
                    <a:pt x="393" y="506"/>
                    <a:pt x="506" y="392"/>
                    <a:pt x="506" y="253"/>
                  </a:cubicBezTo>
                  <a:cubicBezTo>
                    <a:pt x="506" y="115"/>
                    <a:pt x="393" y="1"/>
                    <a:pt x="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41"/>
            <p:cNvSpPr/>
            <p:nvPr/>
          </p:nvSpPr>
          <p:spPr>
            <a:xfrm>
              <a:off x="4040460" y="402007"/>
              <a:ext cx="24166" cy="24071"/>
            </a:xfrm>
            <a:custGeom>
              <a:avLst/>
              <a:gdLst/>
              <a:ahLst/>
              <a:cxnLst/>
              <a:rect l="l" t="t" r="r" b="b"/>
              <a:pathLst>
                <a:path w="507" h="505" extrusionOk="0">
                  <a:moveTo>
                    <a:pt x="253" y="0"/>
                  </a:moveTo>
                  <a:cubicBezTo>
                    <a:pt x="114" y="0"/>
                    <a:pt x="1" y="112"/>
                    <a:pt x="1" y="253"/>
                  </a:cubicBezTo>
                  <a:cubicBezTo>
                    <a:pt x="1" y="393"/>
                    <a:pt x="114" y="505"/>
                    <a:pt x="253" y="505"/>
                  </a:cubicBezTo>
                  <a:cubicBezTo>
                    <a:pt x="394" y="505"/>
                    <a:pt x="507" y="393"/>
                    <a:pt x="507" y="253"/>
                  </a:cubicBezTo>
                  <a:cubicBezTo>
                    <a:pt x="507" y="113"/>
                    <a:pt x="394"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41"/>
            <p:cNvSpPr/>
            <p:nvPr/>
          </p:nvSpPr>
          <p:spPr>
            <a:xfrm>
              <a:off x="4142844" y="267449"/>
              <a:ext cx="12250" cy="12345"/>
            </a:xfrm>
            <a:custGeom>
              <a:avLst/>
              <a:gdLst/>
              <a:ahLst/>
              <a:cxnLst/>
              <a:rect l="l" t="t" r="r" b="b"/>
              <a:pathLst>
                <a:path w="257" h="259" extrusionOk="0">
                  <a:moveTo>
                    <a:pt x="129" y="1"/>
                  </a:moveTo>
                  <a:cubicBezTo>
                    <a:pt x="58" y="1"/>
                    <a:pt x="0" y="60"/>
                    <a:pt x="0" y="130"/>
                  </a:cubicBezTo>
                  <a:cubicBezTo>
                    <a:pt x="0" y="201"/>
                    <a:pt x="58" y="258"/>
                    <a:pt x="129" y="258"/>
                  </a:cubicBezTo>
                  <a:cubicBezTo>
                    <a:pt x="129" y="258"/>
                    <a:pt x="130" y="258"/>
                    <a:pt x="131" y="258"/>
                  </a:cubicBezTo>
                  <a:cubicBezTo>
                    <a:pt x="200" y="258"/>
                    <a:pt x="257" y="201"/>
                    <a:pt x="257" y="130"/>
                  </a:cubicBezTo>
                  <a:cubicBezTo>
                    <a:pt x="257" y="60"/>
                    <a:pt x="199"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41"/>
            <p:cNvSpPr/>
            <p:nvPr/>
          </p:nvSpPr>
          <p:spPr>
            <a:xfrm>
              <a:off x="4186172" y="457394"/>
              <a:ext cx="12298" cy="12250"/>
            </a:xfrm>
            <a:custGeom>
              <a:avLst/>
              <a:gdLst/>
              <a:ahLst/>
              <a:cxnLst/>
              <a:rect l="l" t="t" r="r" b="b"/>
              <a:pathLst>
                <a:path w="258" h="257" extrusionOk="0">
                  <a:moveTo>
                    <a:pt x="130" y="0"/>
                  </a:moveTo>
                  <a:cubicBezTo>
                    <a:pt x="58" y="0"/>
                    <a:pt x="1" y="58"/>
                    <a:pt x="1" y="128"/>
                  </a:cubicBezTo>
                  <a:cubicBezTo>
                    <a:pt x="1" y="199"/>
                    <a:pt x="58" y="257"/>
                    <a:pt x="130" y="257"/>
                  </a:cubicBezTo>
                  <a:cubicBezTo>
                    <a:pt x="200" y="256"/>
                    <a:pt x="257" y="199"/>
                    <a:pt x="257" y="128"/>
                  </a:cubicBezTo>
                  <a:cubicBezTo>
                    <a:pt x="257" y="58"/>
                    <a:pt x="200" y="0"/>
                    <a:pt x="1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9" name="Google Shape;3359;p41"/>
          <p:cNvGrpSpPr/>
          <p:nvPr/>
        </p:nvGrpSpPr>
        <p:grpSpPr>
          <a:xfrm>
            <a:off x="2303209" y="1360160"/>
            <a:ext cx="446753" cy="307144"/>
            <a:chOff x="5807116" y="-753678"/>
            <a:chExt cx="145807" cy="100239"/>
          </a:xfrm>
        </p:grpSpPr>
        <p:sp>
          <p:nvSpPr>
            <p:cNvPr id="3360" name="Google Shape;3360;p41"/>
            <p:cNvSpPr/>
            <p:nvPr/>
          </p:nvSpPr>
          <p:spPr>
            <a:xfrm>
              <a:off x="5807116" y="-753678"/>
              <a:ext cx="84272" cy="84319"/>
            </a:xfrm>
            <a:custGeom>
              <a:avLst/>
              <a:gdLst/>
              <a:ahLst/>
              <a:cxnLst/>
              <a:rect l="l" t="t" r="r" b="b"/>
              <a:pathLst>
                <a:path w="1768" h="1769" extrusionOk="0">
                  <a:moveTo>
                    <a:pt x="904" y="0"/>
                  </a:moveTo>
                  <a:cubicBezTo>
                    <a:pt x="787" y="0"/>
                    <a:pt x="607" y="606"/>
                    <a:pt x="607" y="606"/>
                  </a:cubicBezTo>
                  <a:cubicBezTo>
                    <a:pt x="607" y="606"/>
                    <a:pt x="442" y="577"/>
                    <a:pt x="287" y="577"/>
                  </a:cubicBezTo>
                  <a:cubicBezTo>
                    <a:pt x="150" y="577"/>
                    <a:pt x="20" y="599"/>
                    <a:pt x="14" y="684"/>
                  </a:cubicBezTo>
                  <a:cubicBezTo>
                    <a:pt x="1" y="865"/>
                    <a:pt x="503" y="1032"/>
                    <a:pt x="503" y="1032"/>
                  </a:cubicBezTo>
                  <a:cubicBezTo>
                    <a:pt x="503" y="1032"/>
                    <a:pt x="219" y="1611"/>
                    <a:pt x="336" y="1701"/>
                  </a:cubicBezTo>
                  <a:cubicBezTo>
                    <a:pt x="346" y="1709"/>
                    <a:pt x="358" y="1713"/>
                    <a:pt x="373" y="1713"/>
                  </a:cubicBezTo>
                  <a:cubicBezTo>
                    <a:pt x="525" y="1713"/>
                    <a:pt x="890" y="1315"/>
                    <a:pt x="890" y="1315"/>
                  </a:cubicBezTo>
                  <a:cubicBezTo>
                    <a:pt x="890" y="1315"/>
                    <a:pt x="1144" y="1769"/>
                    <a:pt x="1307" y="1769"/>
                  </a:cubicBezTo>
                  <a:cubicBezTo>
                    <a:pt x="1324" y="1769"/>
                    <a:pt x="1340" y="1764"/>
                    <a:pt x="1355" y="1752"/>
                  </a:cubicBezTo>
                  <a:cubicBezTo>
                    <a:pt x="1509" y="1636"/>
                    <a:pt x="1291" y="1134"/>
                    <a:pt x="1291" y="1134"/>
                  </a:cubicBezTo>
                  <a:cubicBezTo>
                    <a:pt x="1291" y="1134"/>
                    <a:pt x="1743" y="940"/>
                    <a:pt x="1755" y="785"/>
                  </a:cubicBezTo>
                  <a:cubicBezTo>
                    <a:pt x="1768" y="631"/>
                    <a:pt x="1148" y="606"/>
                    <a:pt x="1148" y="606"/>
                  </a:cubicBezTo>
                  <a:cubicBezTo>
                    <a:pt x="1148" y="606"/>
                    <a:pt x="1019" y="0"/>
                    <a:pt x="904"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41"/>
            <p:cNvSpPr/>
            <p:nvPr/>
          </p:nvSpPr>
          <p:spPr>
            <a:xfrm>
              <a:off x="5875991" y="-697100"/>
              <a:ext cx="76931" cy="31507"/>
            </a:xfrm>
            <a:custGeom>
              <a:avLst/>
              <a:gdLst/>
              <a:ahLst/>
              <a:cxnLst/>
              <a:rect l="l" t="t" r="r" b="b"/>
              <a:pathLst>
                <a:path w="1614" h="661" extrusionOk="0">
                  <a:moveTo>
                    <a:pt x="177" y="1"/>
                  </a:moveTo>
                  <a:cubicBezTo>
                    <a:pt x="66" y="1"/>
                    <a:pt x="0" y="9"/>
                    <a:pt x="0" y="9"/>
                  </a:cubicBezTo>
                  <a:cubicBezTo>
                    <a:pt x="1181" y="291"/>
                    <a:pt x="1475" y="661"/>
                    <a:pt x="1476" y="661"/>
                  </a:cubicBezTo>
                  <a:cubicBezTo>
                    <a:pt x="1476" y="661"/>
                    <a:pt x="1476" y="661"/>
                    <a:pt x="1476" y="661"/>
                  </a:cubicBezTo>
                  <a:lnTo>
                    <a:pt x="1614" y="417"/>
                  </a:lnTo>
                  <a:cubicBezTo>
                    <a:pt x="1614" y="417"/>
                    <a:pt x="1380" y="230"/>
                    <a:pt x="843" y="88"/>
                  </a:cubicBezTo>
                  <a:cubicBezTo>
                    <a:pt x="571" y="16"/>
                    <a:pt x="331" y="1"/>
                    <a:pt x="177"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41"/>
            <p:cNvSpPr/>
            <p:nvPr/>
          </p:nvSpPr>
          <p:spPr>
            <a:xfrm>
              <a:off x="5881378" y="-705394"/>
              <a:ext cx="66064" cy="16492"/>
            </a:xfrm>
            <a:custGeom>
              <a:avLst/>
              <a:gdLst/>
              <a:ahLst/>
              <a:cxnLst/>
              <a:rect l="l" t="t" r="r" b="b"/>
              <a:pathLst>
                <a:path w="1386" h="346" extrusionOk="0">
                  <a:moveTo>
                    <a:pt x="643" y="1"/>
                  </a:moveTo>
                  <a:cubicBezTo>
                    <a:pt x="268" y="1"/>
                    <a:pt x="0" y="99"/>
                    <a:pt x="0" y="99"/>
                  </a:cubicBezTo>
                  <a:cubicBezTo>
                    <a:pt x="1011" y="103"/>
                    <a:pt x="1320" y="346"/>
                    <a:pt x="1320" y="346"/>
                  </a:cubicBezTo>
                  <a:cubicBezTo>
                    <a:pt x="1320" y="346"/>
                    <a:pt x="1320" y="346"/>
                    <a:pt x="1320" y="346"/>
                  </a:cubicBezTo>
                  <a:lnTo>
                    <a:pt x="1385" y="121"/>
                  </a:lnTo>
                  <a:cubicBezTo>
                    <a:pt x="1385" y="121"/>
                    <a:pt x="1160" y="15"/>
                    <a:pt x="699" y="1"/>
                  </a:cubicBezTo>
                  <a:cubicBezTo>
                    <a:pt x="680" y="1"/>
                    <a:pt x="661" y="1"/>
                    <a:pt x="643"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41"/>
            <p:cNvSpPr/>
            <p:nvPr/>
          </p:nvSpPr>
          <p:spPr>
            <a:xfrm>
              <a:off x="5875991" y="-689759"/>
              <a:ext cx="59963" cy="36321"/>
            </a:xfrm>
            <a:custGeom>
              <a:avLst/>
              <a:gdLst/>
              <a:ahLst/>
              <a:cxnLst/>
              <a:rect l="l" t="t" r="r" b="b"/>
              <a:pathLst>
                <a:path w="1258" h="762" extrusionOk="0">
                  <a:moveTo>
                    <a:pt x="0" y="0"/>
                  </a:moveTo>
                  <a:lnTo>
                    <a:pt x="0" y="0"/>
                  </a:lnTo>
                  <a:cubicBezTo>
                    <a:pt x="923" y="412"/>
                    <a:pt x="1107" y="760"/>
                    <a:pt x="1107" y="761"/>
                  </a:cubicBezTo>
                  <a:lnTo>
                    <a:pt x="1107" y="761"/>
                  </a:lnTo>
                  <a:lnTo>
                    <a:pt x="1258" y="582"/>
                  </a:lnTo>
                  <a:cubicBezTo>
                    <a:pt x="1258" y="582"/>
                    <a:pt x="1095" y="394"/>
                    <a:pt x="679" y="195"/>
                  </a:cubicBezTo>
                  <a:cubicBezTo>
                    <a:pt x="313" y="20"/>
                    <a:pt x="0" y="0"/>
                    <a:pt x="0" y="0"/>
                  </a:cubicBezTo>
                  <a:close/>
                  <a:moveTo>
                    <a:pt x="1107" y="761"/>
                  </a:moveTo>
                  <a:lnTo>
                    <a:pt x="1107" y="761"/>
                  </a:lnTo>
                  <a:cubicBezTo>
                    <a:pt x="1107" y="761"/>
                    <a:pt x="1107" y="761"/>
                    <a:pt x="1107" y="76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4" name="Google Shape;3364;p41"/>
          <p:cNvSpPr/>
          <p:nvPr/>
        </p:nvSpPr>
        <p:spPr>
          <a:xfrm>
            <a:off x="6210443" y="3552594"/>
            <a:ext cx="59654" cy="59654"/>
          </a:xfrm>
          <a:custGeom>
            <a:avLst/>
            <a:gdLst/>
            <a:ahLst/>
            <a:cxnLst/>
            <a:rect l="l" t="t" r="r" b="b"/>
            <a:pathLst>
              <a:path w="524" h="524" extrusionOk="0">
                <a:moveTo>
                  <a:pt x="254" y="0"/>
                </a:moveTo>
                <a:cubicBezTo>
                  <a:pt x="254" y="0"/>
                  <a:pt x="236" y="121"/>
                  <a:pt x="232" y="234"/>
                </a:cubicBezTo>
                <a:cubicBezTo>
                  <a:pt x="143" y="240"/>
                  <a:pt x="1" y="269"/>
                  <a:pt x="1" y="269"/>
                </a:cubicBezTo>
                <a:cubicBezTo>
                  <a:pt x="1" y="269"/>
                  <a:pt x="121" y="287"/>
                  <a:pt x="232" y="291"/>
                </a:cubicBezTo>
                <a:cubicBezTo>
                  <a:pt x="235" y="405"/>
                  <a:pt x="255" y="524"/>
                  <a:pt x="255" y="524"/>
                </a:cubicBezTo>
                <a:cubicBezTo>
                  <a:pt x="255" y="524"/>
                  <a:pt x="283" y="381"/>
                  <a:pt x="290" y="292"/>
                </a:cubicBezTo>
                <a:cubicBezTo>
                  <a:pt x="404" y="290"/>
                  <a:pt x="523" y="269"/>
                  <a:pt x="523" y="269"/>
                </a:cubicBezTo>
                <a:cubicBezTo>
                  <a:pt x="523" y="269"/>
                  <a:pt x="379" y="239"/>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41"/>
          <p:cNvSpPr/>
          <p:nvPr/>
        </p:nvSpPr>
        <p:spPr>
          <a:xfrm>
            <a:off x="7610694" y="3279175"/>
            <a:ext cx="59540" cy="59654"/>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6"/>
                  <a:pt x="232" y="290"/>
                </a:cubicBezTo>
                <a:cubicBezTo>
                  <a:pt x="235" y="405"/>
                  <a:pt x="256" y="524"/>
                  <a:pt x="256" y="524"/>
                </a:cubicBezTo>
                <a:cubicBezTo>
                  <a:pt x="256" y="524"/>
                  <a:pt x="283" y="379"/>
                  <a:pt x="290" y="293"/>
                </a:cubicBezTo>
                <a:cubicBezTo>
                  <a:pt x="403" y="289"/>
                  <a:pt x="523" y="268"/>
                  <a:pt x="523" y="268"/>
                </a:cubicBezTo>
                <a:cubicBezTo>
                  <a:pt x="523" y="268"/>
                  <a:pt x="378" y="238"/>
                  <a:pt x="290"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41"/>
          <p:cNvSpPr/>
          <p:nvPr/>
        </p:nvSpPr>
        <p:spPr>
          <a:xfrm>
            <a:off x="4881156" y="3612243"/>
            <a:ext cx="59540" cy="59654"/>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41"/>
          <p:cNvSpPr/>
          <p:nvPr/>
        </p:nvSpPr>
        <p:spPr>
          <a:xfrm>
            <a:off x="1033673" y="1956119"/>
            <a:ext cx="59654" cy="59768"/>
          </a:xfrm>
          <a:custGeom>
            <a:avLst/>
            <a:gdLst/>
            <a:ahLst/>
            <a:cxnLst/>
            <a:rect l="l" t="t" r="r" b="b"/>
            <a:pathLst>
              <a:path w="524" h="525" extrusionOk="0">
                <a:moveTo>
                  <a:pt x="255" y="1"/>
                </a:moveTo>
                <a:cubicBezTo>
                  <a:pt x="255" y="1"/>
                  <a:pt x="238" y="121"/>
                  <a:pt x="233" y="234"/>
                </a:cubicBezTo>
                <a:cubicBezTo>
                  <a:pt x="144" y="241"/>
                  <a:pt x="1" y="269"/>
                  <a:pt x="1" y="269"/>
                </a:cubicBezTo>
                <a:cubicBezTo>
                  <a:pt x="1" y="269"/>
                  <a:pt x="121" y="288"/>
                  <a:pt x="233" y="292"/>
                </a:cubicBezTo>
                <a:cubicBezTo>
                  <a:pt x="235" y="405"/>
                  <a:pt x="256" y="524"/>
                  <a:pt x="256" y="524"/>
                </a:cubicBezTo>
                <a:cubicBezTo>
                  <a:pt x="256" y="524"/>
                  <a:pt x="285" y="381"/>
                  <a:pt x="291" y="293"/>
                </a:cubicBezTo>
                <a:cubicBezTo>
                  <a:pt x="405" y="291"/>
                  <a:pt x="523" y="269"/>
                  <a:pt x="523" y="269"/>
                </a:cubicBezTo>
                <a:cubicBezTo>
                  <a:pt x="523" y="269"/>
                  <a:pt x="380" y="240"/>
                  <a:pt x="291" y="234"/>
                </a:cubicBezTo>
                <a:cubicBezTo>
                  <a:pt x="285"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41"/>
          <p:cNvSpPr/>
          <p:nvPr/>
        </p:nvSpPr>
        <p:spPr>
          <a:xfrm>
            <a:off x="7987003" y="3950596"/>
            <a:ext cx="59768" cy="59768"/>
          </a:xfrm>
          <a:custGeom>
            <a:avLst/>
            <a:gdLst/>
            <a:ahLst/>
            <a:cxnLst/>
            <a:rect l="l" t="t" r="r" b="b"/>
            <a:pathLst>
              <a:path w="525" h="525" extrusionOk="0">
                <a:moveTo>
                  <a:pt x="256" y="1"/>
                </a:moveTo>
                <a:cubicBezTo>
                  <a:pt x="256" y="1"/>
                  <a:pt x="238" y="121"/>
                  <a:pt x="234" y="234"/>
                </a:cubicBezTo>
                <a:cubicBezTo>
                  <a:pt x="145" y="241"/>
                  <a:pt x="1" y="269"/>
                  <a:pt x="1" y="269"/>
                </a:cubicBezTo>
                <a:cubicBezTo>
                  <a:pt x="1" y="269"/>
                  <a:pt x="121" y="288"/>
                  <a:pt x="233" y="292"/>
                </a:cubicBezTo>
                <a:cubicBezTo>
                  <a:pt x="235" y="405"/>
                  <a:pt x="256" y="524"/>
                  <a:pt x="256" y="524"/>
                </a:cubicBezTo>
                <a:cubicBezTo>
                  <a:pt x="256" y="524"/>
                  <a:pt x="286" y="381"/>
                  <a:pt x="292" y="293"/>
                </a:cubicBezTo>
                <a:cubicBezTo>
                  <a:pt x="406" y="291"/>
                  <a:pt x="524" y="269"/>
                  <a:pt x="524" y="269"/>
                </a:cubicBezTo>
                <a:cubicBezTo>
                  <a:pt x="524" y="269"/>
                  <a:pt x="381" y="240"/>
                  <a:pt x="292" y="234"/>
                </a:cubicBezTo>
                <a:cubicBezTo>
                  <a:pt x="286" y="145"/>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41"/>
          <p:cNvSpPr/>
          <p:nvPr/>
        </p:nvSpPr>
        <p:spPr>
          <a:xfrm>
            <a:off x="2751606" y="3740035"/>
            <a:ext cx="59540" cy="59654"/>
          </a:xfrm>
          <a:custGeom>
            <a:avLst/>
            <a:gdLst/>
            <a:ahLst/>
            <a:cxnLst/>
            <a:rect l="l" t="t" r="r" b="b"/>
            <a:pathLst>
              <a:path w="523" h="524" extrusionOk="0">
                <a:moveTo>
                  <a:pt x="255" y="0"/>
                </a:moveTo>
                <a:cubicBezTo>
                  <a:pt x="255" y="0"/>
                  <a:pt x="236" y="121"/>
                  <a:pt x="233" y="234"/>
                </a:cubicBezTo>
                <a:cubicBezTo>
                  <a:pt x="144" y="240"/>
                  <a:pt x="0" y="269"/>
                  <a:pt x="0" y="269"/>
                </a:cubicBezTo>
                <a:cubicBezTo>
                  <a:pt x="0" y="269"/>
                  <a:pt x="121" y="287"/>
                  <a:pt x="233" y="291"/>
                </a:cubicBezTo>
                <a:cubicBezTo>
                  <a:pt x="235" y="406"/>
                  <a:pt x="256" y="524"/>
                  <a:pt x="256" y="524"/>
                </a:cubicBezTo>
                <a:cubicBezTo>
                  <a:pt x="256" y="524"/>
                  <a:pt x="283" y="381"/>
                  <a:pt x="290" y="293"/>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41"/>
          <p:cNvSpPr/>
          <p:nvPr/>
        </p:nvSpPr>
        <p:spPr>
          <a:xfrm>
            <a:off x="3207648" y="1243944"/>
            <a:ext cx="59654" cy="59768"/>
          </a:xfrm>
          <a:custGeom>
            <a:avLst/>
            <a:gdLst/>
            <a:ahLst/>
            <a:cxnLst/>
            <a:rect l="l" t="t" r="r" b="b"/>
            <a:pathLst>
              <a:path w="524" h="525" extrusionOk="0">
                <a:moveTo>
                  <a:pt x="255" y="1"/>
                </a:moveTo>
                <a:cubicBezTo>
                  <a:pt x="255" y="1"/>
                  <a:pt x="237" y="121"/>
                  <a:pt x="232" y="233"/>
                </a:cubicBezTo>
                <a:cubicBezTo>
                  <a:pt x="143" y="240"/>
                  <a:pt x="0" y="269"/>
                  <a:pt x="0" y="269"/>
                </a:cubicBezTo>
                <a:cubicBezTo>
                  <a:pt x="0" y="269"/>
                  <a:pt x="120" y="288"/>
                  <a:pt x="231" y="291"/>
                </a:cubicBezTo>
                <a:cubicBezTo>
                  <a:pt x="235" y="405"/>
                  <a:pt x="255" y="524"/>
                  <a:pt x="255" y="524"/>
                </a:cubicBezTo>
                <a:cubicBezTo>
                  <a:pt x="255"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41"/>
          <p:cNvSpPr/>
          <p:nvPr/>
        </p:nvSpPr>
        <p:spPr>
          <a:xfrm>
            <a:off x="4215052" y="4153506"/>
            <a:ext cx="59540" cy="59768"/>
          </a:xfrm>
          <a:custGeom>
            <a:avLst/>
            <a:gdLst/>
            <a:ahLst/>
            <a:cxnLst/>
            <a:rect l="l" t="t" r="r" b="b"/>
            <a:pathLst>
              <a:path w="523" h="525" extrusionOk="0">
                <a:moveTo>
                  <a:pt x="255" y="1"/>
                </a:moveTo>
                <a:cubicBezTo>
                  <a:pt x="255" y="1"/>
                  <a:pt x="236" y="121"/>
                  <a:pt x="232" y="233"/>
                </a:cubicBezTo>
                <a:cubicBezTo>
                  <a:pt x="144" y="241"/>
                  <a:pt x="0" y="269"/>
                  <a:pt x="0" y="269"/>
                </a:cubicBezTo>
                <a:cubicBezTo>
                  <a:pt x="0" y="269"/>
                  <a:pt x="121" y="287"/>
                  <a:pt x="232" y="291"/>
                </a:cubicBezTo>
                <a:cubicBezTo>
                  <a:pt x="235" y="405"/>
                  <a:pt x="256" y="524"/>
                  <a:pt x="256" y="524"/>
                </a:cubicBezTo>
                <a:cubicBezTo>
                  <a:pt x="256" y="524"/>
                  <a:pt x="283" y="382"/>
                  <a:pt x="290" y="293"/>
                </a:cubicBezTo>
                <a:cubicBezTo>
                  <a:pt x="403" y="290"/>
                  <a:pt x="523" y="269"/>
                  <a:pt x="523" y="269"/>
                </a:cubicBezTo>
                <a:cubicBezTo>
                  <a:pt x="523" y="269"/>
                  <a:pt x="379" y="239"/>
                  <a:pt x="290" y="233"/>
                </a:cubicBezTo>
                <a:cubicBezTo>
                  <a:pt x="283"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41"/>
          <p:cNvSpPr/>
          <p:nvPr/>
        </p:nvSpPr>
        <p:spPr>
          <a:xfrm>
            <a:off x="7048098" y="4416539"/>
            <a:ext cx="59654" cy="59768"/>
          </a:xfrm>
          <a:custGeom>
            <a:avLst/>
            <a:gdLst/>
            <a:ahLst/>
            <a:cxnLst/>
            <a:rect l="l" t="t" r="r" b="b"/>
            <a:pathLst>
              <a:path w="524" h="525" extrusionOk="0">
                <a:moveTo>
                  <a:pt x="255" y="1"/>
                </a:moveTo>
                <a:cubicBezTo>
                  <a:pt x="255" y="1"/>
                  <a:pt x="237" y="121"/>
                  <a:pt x="232" y="234"/>
                </a:cubicBezTo>
                <a:cubicBezTo>
                  <a:pt x="143" y="241"/>
                  <a:pt x="0" y="270"/>
                  <a:pt x="0" y="270"/>
                </a:cubicBezTo>
                <a:cubicBezTo>
                  <a:pt x="0" y="270"/>
                  <a:pt x="120" y="288"/>
                  <a:pt x="231" y="292"/>
                </a:cubicBezTo>
                <a:cubicBezTo>
                  <a:pt x="235" y="405"/>
                  <a:pt x="255" y="524"/>
                  <a:pt x="255" y="524"/>
                </a:cubicBezTo>
                <a:cubicBezTo>
                  <a:pt x="255" y="524"/>
                  <a:pt x="284" y="381"/>
                  <a:pt x="290" y="293"/>
                </a:cubicBezTo>
                <a:cubicBezTo>
                  <a:pt x="404" y="291"/>
                  <a:pt x="523" y="270"/>
                  <a:pt x="523" y="270"/>
                </a:cubicBezTo>
                <a:cubicBezTo>
                  <a:pt x="523" y="270"/>
                  <a:pt x="379" y="240"/>
                  <a:pt x="290" y="234"/>
                </a:cubicBezTo>
                <a:cubicBezTo>
                  <a:pt x="284"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41"/>
          <p:cNvSpPr/>
          <p:nvPr/>
        </p:nvSpPr>
        <p:spPr>
          <a:xfrm>
            <a:off x="7829095" y="615502"/>
            <a:ext cx="59540" cy="59654"/>
          </a:xfrm>
          <a:custGeom>
            <a:avLst/>
            <a:gdLst/>
            <a:ahLst/>
            <a:cxnLst/>
            <a:rect l="l" t="t" r="r" b="b"/>
            <a:pathLst>
              <a:path w="523" h="524" extrusionOk="0">
                <a:moveTo>
                  <a:pt x="254" y="0"/>
                </a:moveTo>
                <a:cubicBezTo>
                  <a:pt x="254" y="0"/>
                  <a:pt x="236" y="121"/>
                  <a:pt x="232" y="234"/>
                </a:cubicBezTo>
                <a:cubicBezTo>
                  <a:pt x="143" y="240"/>
                  <a:pt x="0" y="269"/>
                  <a:pt x="0" y="269"/>
                </a:cubicBezTo>
                <a:cubicBezTo>
                  <a:pt x="0" y="269"/>
                  <a:pt x="121" y="287"/>
                  <a:pt x="232" y="291"/>
                </a:cubicBezTo>
                <a:cubicBezTo>
                  <a:pt x="235" y="404"/>
                  <a:pt x="256" y="524"/>
                  <a:pt x="256" y="524"/>
                </a:cubicBezTo>
                <a:cubicBezTo>
                  <a:pt x="256" y="524"/>
                  <a:pt x="283" y="381"/>
                  <a:pt x="289" y="292"/>
                </a:cubicBezTo>
                <a:cubicBezTo>
                  <a:pt x="403" y="290"/>
                  <a:pt x="523" y="269"/>
                  <a:pt x="523" y="269"/>
                </a:cubicBezTo>
                <a:cubicBezTo>
                  <a:pt x="523" y="269"/>
                  <a:pt x="378" y="239"/>
                  <a:pt x="289"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41"/>
          <p:cNvSpPr/>
          <p:nvPr/>
        </p:nvSpPr>
        <p:spPr>
          <a:xfrm>
            <a:off x="1441775" y="3707842"/>
            <a:ext cx="59654" cy="59654"/>
          </a:xfrm>
          <a:custGeom>
            <a:avLst/>
            <a:gdLst/>
            <a:ahLst/>
            <a:cxnLst/>
            <a:rect l="l" t="t" r="r" b="b"/>
            <a:pathLst>
              <a:path w="524" h="524" extrusionOk="0">
                <a:moveTo>
                  <a:pt x="255" y="0"/>
                </a:moveTo>
                <a:cubicBezTo>
                  <a:pt x="255" y="0"/>
                  <a:pt x="236" y="121"/>
                  <a:pt x="232" y="234"/>
                </a:cubicBezTo>
                <a:cubicBezTo>
                  <a:pt x="144" y="240"/>
                  <a:pt x="1" y="268"/>
                  <a:pt x="1" y="268"/>
                </a:cubicBezTo>
                <a:cubicBezTo>
                  <a:pt x="1" y="268"/>
                  <a:pt x="121" y="287"/>
                  <a:pt x="232" y="291"/>
                </a:cubicBezTo>
                <a:cubicBezTo>
                  <a:pt x="235" y="404"/>
                  <a:pt x="256" y="524"/>
                  <a:pt x="256" y="524"/>
                </a:cubicBezTo>
                <a:cubicBezTo>
                  <a:pt x="256" y="524"/>
                  <a:pt x="283" y="381"/>
                  <a:pt x="291" y="292"/>
                </a:cubicBezTo>
                <a:cubicBezTo>
                  <a:pt x="404" y="290"/>
                  <a:pt x="523" y="268"/>
                  <a:pt x="523" y="268"/>
                </a:cubicBezTo>
                <a:cubicBezTo>
                  <a:pt x="523" y="268"/>
                  <a:pt x="380" y="239"/>
                  <a:pt x="291"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41"/>
          <p:cNvSpPr/>
          <p:nvPr/>
        </p:nvSpPr>
        <p:spPr>
          <a:xfrm>
            <a:off x="5402264" y="1658748"/>
            <a:ext cx="67395" cy="67167"/>
          </a:xfrm>
          <a:custGeom>
            <a:avLst/>
            <a:gdLst/>
            <a:ahLst/>
            <a:cxnLst/>
            <a:rect l="l" t="t" r="r" b="b"/>
            <a:pathLst>
              <a:path w="592" h="590" extrusionOk="0">
                <a:moveTo>
                  <a:pt x="286" y="0"/>
                </a:moveTo>
                <a:cubicBezTo>
                  <a:pt x="286" y="0"/>
                  <a:pt x="265" y="136"/>
                  <a:pt x="262" y="263"/>
                </a:cubicBezTo>
                <a:cubicBezTo>
                  <a:pt x="163" y="269"/>
                  <a:pt x="1" y="304"/>
                  <a:pt x="1" y="304"/>
                </a:cubicBezTo>
                <a:cubicBezTo>
                  <a:pt x="1" y="304"/>
                  <a:pt x="137" y="325"/>
                  <a:pt x="262" y="328"/>
                </a:cubicBezTo>
                <a:cubicBezTo>
                  <a:pt x="264" y="456"/>
                  <a:pt x="288" y="589"/>
                  <a:pt x="288" y="589"/>
                </a:cubicBezTo>
                <a:cubicBezTo>
                  <a:pt x="288" y="589"/>
                  <a:pt x="321" y="427"/>
                  <a:pt x="328" y="328"/>
                </a:cubicBezTo>
                <a:cubicBezTo>
                  <a:pt x="458" y="326"/>
                  <a:pt x="592" y="302"/>
                  <a:pt x="592" y="302"/>
                </a:cubicBezTo>
                <a:cubicBezTo>
                  <a:pt x="592" y="302"/>
                  <a:pt x="428" y="268"/>
                  <a:pt x="328" y="262"/>
                </a:cubicBezTo>
                <a:cubicBezTo>
                  <a:pt x="320" y="163"/>
                  <a:pt x="286"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41"/>
          <p:cNvSpPr/>
          <p:nvPr/>
        </p:nvSpPr>
        <p:spPr>
          <a:xfrm>
            <a:off x="8218948" y="2446226"/>
            <a:ext cx="67395" cy="67281"/>
          </a:xfrm>
          <a:custGeom>
            <a:avLst/>
            <a:gdLst/>
            <a:ahLst/>
            <a:cxnLst/>
            <a:rect l="l" t="t" r="r" b="b"/>
            <a:pathLst>
              <a:path w="592" h="591" extrusionOk="0">
                <a:moveTo>
                  <a:pt x="287" y="1"/>
                </a:moveTo>
                <a:cubicBezTo>
                  <a:pt x="287" y="1"/>
                  <a:pt x="266" y="136"/>
                  <a:pt x="262" y="264"/>
                </a:cubicBezTo>
                <a:cubicBezTo>
                  <a:pt x="163" y="270"/>
                  <a:pt x="0" y="305"/>
                  <a:pt x="0" y="305"/>
                </a:cubicBezTo>
                <a:cubicBezTo>
                  <a:pt x="0" y="305"/>
                  <a:pt x="136" y="326"/>
                  <a:pt x="262" y="329"/>
                </a:cubicBezTo>
                <a:cubicBezTo>
                  <a:pt x="264" y="457"/>
                  <a:pt x="288" y="590"/>
                  <a:pt x="288" y="590"/>
                </a:cubicBezTo>
                <a:cubicBezTo>
                  <a:pt x="288" y="590"/>
                  <a:pt x="321" y="428"/>
                  <a:pt x="329" y="329"/>
                </a:cubicBezTo>
                <a:cubicBezTo>
                  <a:pt x="458" y="327"/>
                  <a:pt x="592" y="302"/>
                  <a:pt x="592" y="302"/>
                </a:cubicBezTo>
                <a:cubicBezTo>
                  <a:pt x="592" y="302"/>
                  <a:pt x="428" y="269"/>
                  <a:pt x="329" y="263"/>
                </a:cubicBezTo>
                <a:cubicBezTo>
                  <a:pt x="321"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41"/>
          <p:cNvSpPr/>
          <p:nvPr/>
        </p:nvSpPr>
        <p:spPr>
          <a:xfrm>
            <a:off x="1874979" y="706805"/>
            <a:ext cx="134790" cy="134790"/>
          </a:xfrm>
          <a:custGeom>
            <a:avLst/>
            <a:gdLst/>
            <a:ahLst/>
            <a:cxnLst/>
            <a:rect l="l" t="t" r="r" b="b"/>
            <a:pathLst>
              <a:path w="1184" h="1184" extrusionOk="0">
                <a:moveTo>
                  <a:pt x="577" y="1"/>
                </a:moveTo>
                <a:cubicBezTo>
                  <a:pt x="577" y="1"/>
                  <a:pt x="534" y="273"/>
                  <a:pt x="526" y="527"/>
                </a:cubicBezTo>
                <a:cubicBezTo>
                  <a:pt x="325" y="542"/>
                  <a:pt x="1" y="608"/>
                  <a:pt x="1" y="608"/>
                </a:cubicBezTo>
                <a:cubicBezTo>
                  <a:pt x="1" y="608"/>
                  <a:pt x="272" y="650"/>
                  <a:pt x="524" y="659"/>
                </a:cubicBezTo>
                <a:cubicBezTo>
                  <a:pt x="530" y="917"/>
                  <a:pt x="577" y="1183"/>
                  <a:pt x="577" y="1183"/>
                </a:cubicBezTo>
                <a:cubicBezTo>
                  <a:pt x="577" y="1183"/>
                  <a:pt x="644" y="861"/>
                  <a:pt x="658" y="660"/>
                </a:cubicBezTo>
                <a:cubicBezTo>
                  <a:pt x="916" y="655"/>
                  <a:pt x="1184" y="608"/>
                  <a:pt x="1184" y="608"/>
                </a:cubicBezTo>
                <a:cubicBezTo>
                  <a:pt x="1184" y="608"/>
                  <a:pt x="858" y="541"/>
                  <a:pt x="658" y="527"/>
                </a:cubicBezTo>
                <a:cubicBezTo>
                  <a:pt x="644" y="327"/>
                  <a:pt x="577"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41"/>
          <p:cNvSpPr/>
          <p:nvPr/>
        </p:nvSpPr>
        <p:spPr>
          <a:xfrm>
            <a:off x="4881153" y="4247082"/>
            <a:ext cx="269125" cy="269239"/>
          </a:xfrm>
          <a:custGeom>
            <a:avLst/>
            <a:gdLst/>
            <a:ahLst/>
            <a:cxnLst/>
            <a:rect l="l" t="t" r="r" b="b"/>
            <a:pathLst>
              <a:path w="2364" h="2365" extrusionOk="0">
                <a:moveTo>
                  <a:pt x="1150" y="1"/>
                </a:moveTo>
                <a:cubicBezTo>
                  <a:pt x="1150" y="1"/>
                  <a:pt x="1065" y="546"/>
                  <a:pt x="1048" y="1052"/>
                </a:cubicBezTo>
                <a:cubicBezTo>
                  <a:pt x="647" y="1080"/>
                  <a:pt x="0" y="1214"/>
                  <a:pt x="0" y="1214"/>
                </a:cubicBezTo>
                <a:cubicBezTo>
                  <a:pt x="0" y="1214"/>
                  <a:pt x="541" y="1299"/>
                  <a:pt x="1047" y="1316"/>
                </a:cubicBezTo>
                <a:cubicBezTo>
                  <a:pt x="1058" y="1832"/>
                  <a:pt x="1150" y="2365"/>
                  <a:pt x="1150" y="2365"/>
                </a:cubicBezTo>
                <a:cubicBezTo>
                  <a:pt x="1150" y="2365"/>
                  <a:pt x="1283" y="1718"/>
                  <a:pt x="1312" y="1318"/>
                </a:cubicBezTo>
                <a:cubicBezTo>
                  <a:pt x="1828" y="1305"/>
                  <a:pt x="2364" y="1214"/>
                  <a:pt x="2364" y="1214"/>
                </a:cubicBezTo>
                <a:cubicBezTo>
                  <a:pt x="2364"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41"/>
          <p:cNvSpPr/>
          <p:nvPr/>
        </p:nvSpPr>
        <p:spPr>
          <a:xfrm>
            <a:off x="5996476" y="1040106"/>
            <a:ext cx="67395" cy="67395"/>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41"/>
          <p:cNvSpPr/>
          <p:nvPr/>
        </p:nvSpPr>
        <p:spPr>
          <a:xfrm>
            <a:off x="3957025" y="1690656"/>
            <a:ext cx="134790" cy="134790"/>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41"/>
          <p:cNvSpPr/>
          <p:nvPr/>
        </p:nvSpPr>
        <p:spPr>
          <a:xfrm>
            <a:off x="6626397" y="1555866"/>
            <a:ext cx="134790" cy="134790"/>
          </a:xfrm>
          <a:custGeom>
            <a:avLst/>
            <a:gdLst/>
            <a:ahLst/>
            <a:cxnLst/>
            <a:rect l="l" t="t" r="r" b="b"/>
            <a:pathLst>
              <a:path w="1184" h="1184" extrusionOk="0">
                <a:moveTo>
                  <a:pt x="576" y="1"/>
                </a:moveTo>
                <a:cubicBezTo>
                  <a:pt x="576" y="1"/>
                  <a:pt x="533" y="273"/>
                  <a:pt x="525" y="527"/>
                </a:cubicBezTo>
                <a:cubicBezTo>
                  <a:pt x="325" y="541"/>
                  <a:pt x="0" y="608"/>
                  <a:pt x="0" y="608"/>
                </a:cubicBezTo>
                <a:cubicBezTo>
                  <a:pt x="0" y="608"/>
                  <a:pt x="271" y="650"/>
                  <a:pt x="524" y="659"/>
                </a:cubicBezTo>
                <a:cubicBezTo>
                  <a:pt x="529" y="917"/>
                  <a:pt x="576" y="1184"/>
                  <a:pt x="576" y="1184"/>
                </a:cubicBezTo>
                <a:cubicBezTo>
                  <a:pt x="576" y="1184"/>
                  <a:pt x="643" y="860"/>
                  <a:pt x="657" y="660"/>
                </a:cubicBezTo>
                <a:cubicBezTo>
                  <a:pt x="915" y="655"/>
                  <a:pt x="1183" y="608"/>
                  <a:pt x="1183" y="608"/>
                </a:cubicBezTo>
                <a:cubicBezTo>
                  <a:pt x="1183" y="608"/>
                  <a:pt x="858" y="541"/>
                  <a:pt x="657" y="527"/>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ERCURY: The 1st Planet from the Sun and smallest in our solar system. –  Computer Aided Design &amp; The 118 Elements">
            <a:extLst>
              <a:ext uri="{FF2B5EF4-FFF2-40B4-BE49-F238E27FC236}">
                <a16:creationId xmlns:a16="http://schemas.microsoft.com/office/drawing/2014/main" id="{32733C0E-7217-59A5-AF82-51F8CD48C5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202" y="485775"/>
            <a:ext cx="5329538" cy="41719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AF25F2EF-245C-B4AA-BC2F-08F153F9C007}"/>
              </a:ext>
            </a:extLst>
          </p:cNvPr>
          <p:cNvSpPr/>
          <p:nvPr/>
        </p:nvSpPr>
        <p:spPr>
          <a:xfrm>
            <a:off x="443788" y="959895"/>
            <a:ext cx="3022803" cy="787509"/>
          </a:xfrm>
          <a:prstGeom prst="roundRect">
            <a:avLst/>
          </a:prstGeom>
          <a:solidFill>
            <a:schemeClr val="accent3">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Mercury (n)</a:t>
            </a:r>
          </a:p>
        </p:txBody>
      </p:sp>
      <p:sp>
        <p:nvSpPr>
          <p:cNvPr id="3" name="TextBox 2">
            <a:extLst>
              <a:ext uri="{FF2B5EF4-FFF2-40B4-BE49-F238E27FC236}">
                <a16:creationId xmlns:a16="http://schemas.microsoft.com/office/drawing/2014/main" id="{C75E8753-27CA-D208-3D11-F70EB19181D9}"/>
              </a:ext>
            </a:extLst>
          </p:cNvPr>
          <p:cNvSpPr txBox="1"/>
          <p:nvPr/>
        </p:nvSpPr>
        <p:spPr>
          <a:xfrm>
            <a:off x="741996" y="2079129"/>
            <a:ext cx="2422458" cy="646331"/>
          </a:xfrm>
          <a:prstGeom prst="rect">
            <a:avLst/>
          </a:prstGeom>
          <a:noFill/>
        </p:spPr>
        <p:txBody>
          <a:bodyPr wrap="none" rtlCol="0">
            <a:spAutoFit/>
          </a:bodyPr>
          <a:lstStyle/>
          <a:p>
            <a:r>
              <a:rPr lang="en-US" sz="3600" dirty="0"/>
              <a:t>/ˈ</a:t>
            </a:r>
            <a:r>
              <a:rPr lang="en-US" sz="3600" dirty="0" err="1"/>
              <a:t>mɜ</a:t>
            </a:r>
            <a:r>
              <a:rPr lang="en-US" sz="3600" dirty="0"/>
              <a:t>ː.</a:t>
            </a:r>
            <a:r>
              <a:rPr lang="en-US" sz="3600" dirty="0" err="1"/>
              <a:t>kjə.ri</a:t>
            </a:r>
            <a:r>
              <a:rPr lang="en-US" sz="3600" dirty="0"/>
              <a:t>/</a:t>
            </a:r>
          </a:p>
        </p:txBody>
      </p:sp>
      <p:sp>
        <p:nvSpPr>
          <p:cNvPr id="4" name="TextBox 3">
            <a:extLst>
              <a:ext uri="{FF2B5EF4-FFF2-40B4-BE49-F238E27FC236}">
                <a16:creationId xmlns:a16="http://schemas.microsoft.com/office/drawing/2014/main" id="{59706053-7466-FA7C-EDE2-846B5D3BD77C}"/>
              </a:ext>
            </a:extLst>
          </p:cNvPr>
          <p:cNvSpPr txBox="1"/>
          <p:nvPr/>
        </p:nvSpPr>
        <p:spPr>
          <a:xfrm>
            <a:off x="514209" y="2890169"/>
            <a:ext cx="2878032" cy="830997"/>
          </a:xfrm>
          <a:prstGeom prst="rect">
            <a:avLst/>
          </a:prstGeom>
          <a:noFill/>
        </p:spPr>
        <p:txBody>
          <a:bodyPr wrap="square" rtlCol="0">
            <a:spAutoFit/>
          </a:bodyPr>
          <a:lstStyle/>
          <a:p>
            <a:pPr algn="ctr"/>
            <a:r>
              <a:rPr lang="en-US" sz="4800" b="1" dirty="0">
                <a:solidFill>
                  <a:schemeClr val="accent1">
                    <a:lumMod val="75000"/>
                  </a:schemeClr>
                </a:solidFill>
                <a:latin typeface="Patrick Hand "/>
              </a:rPr>
              <a:t>Sao </a:t>
            </a:r>
            <a:r>
              <a:rPr lang="en-US" sz="4800" b="1" dirty="0" err="1">
                <a:solidFill>
                  <a:schemeClr val="accent1">
                    <a:lumMod val="75000"/>
                  </a:schemeClr>
                </a:solidFill>
                <a:latin typeface="Patrick Hand "/>
              </a:rPr>
              <a:t>Thủy</a:t>
            </a:r>
            <a:endParaRPr lang="en-US" sz="4800" b="1" dirty="0">
              <a:solidFill>
                <a:schemeClr val="accent1">
                  <a:lumMod val="75000"/>
                </a:schemeClr>
              </a:solidFill>
              <a:latin typeface="Patrick Hand "/>
            </a:endParaRPr>
          </a:p>
        </p:txBody>
      </p:sp>
      <p:grpSp>
        <p:nvGrpSpPr>
          <p:cNvPr id="5" name="Google Shape;3534;p43">
            <a:extLst>
              <a:ext uri="{FF2B5EF4-FFF2-40B4-BE49-F238E27FC236}">
                <a16:creationId xmlns:a16="http://schemas.microsoft.com/office/drawing/2014/main" id="{DCECA56A-8797-BF27-1D31-05DA88767564}"/>
              </a:ext>
            </a:extLst>
          </p:cNvPr>
          <p:cNvGrpSpPr/>
          <p:nvPr/>
        </p:nvGrpSpPr>
        <p:grpSpPr>
          <a:xfrm>
            <a:off x="-604244" y="4310983"/>
            <a:ext cx="1614848" cy="1495777"/>
            <a:chOff x="396852" y="3850761"/>
            <a:chExt cx="745338" cy="690380"/>
          </a:xfrm>
        </p:grpSpPr>
        <p:sp>
          <p:nvSpPr>
            <p:cNvPr id="6" name="Google Shape;3535;p43">
              <a:extLst>
                <a:ext uri="{FF2B5EF4-FFF2-40B4-BE49-F238E27FC236}">
                  <a16:creationId xmlns:a16="http://schemas.microsoft.com/office/drawing/2014/main" id="{677A695B-968D-C515-BE8A-D0FC6F47E9C3}"/>
                </a:ext>
              </a:extLst>
            </p:cNvPr>
            <p:cNvSpPr/>
            <p:nvPr/>
          </p:nvSpPr>
          <p:spPr>
            <a:xfrm>
              <a:off x="567636" y="3981125"/>
              <a:ext cx="32317" cy="29457"/>
            </a:xfrm>
            <a:custGeom>
              <a:avLst/>
              <a:gdLst/>
              <a:ahLst/>
              <a:cxnLst/>
              <a:rect l="l" t="t" r="r" b="b"/>
              <a:pathLst>
                <a:path w="678" h="618" extrusionOk="0">
                  <a:moveTo>
                    <a:pt x="423" y="1"/>
                  </a:moveTo>
                  <a:cubicBezTo>
                    <a:pt x="398" y="1"/>
                    <a:pt x="374" y="4"/>
                    <a:pt x="354" y="12"/>
                  </a:cubicBezTo>
                  <a:cubicBezTo>
                    <a:pt x="303" y="31"/>
                    <a:pt x="254" y="52"/>
                    <a:pt x="202" y="72"/>
                  </a:cubicBezTo>
                  <a:cubicBezTo>
                    <a:pt x="112" y="109"/>
                    <a:pt x="32" y="177"/>
                    <a:pt x="14" y="280"/>
                  </a:cubicBezTo>
                  <a:cubicBezTo>
                    <a:pt x="0" y="353"/>
                    <a:pt x="11" y="426"/>
                    <a:pt x="52" y="490"/>
                  </a:cubicBezTo>
                  <a:cubicBezTo>
                    <a:pt x="91" y="550"/>
                    <a:pt x="157" y="596"/>
                    <a:pt x="227" y="611"/>
                  </a:cubicBezTo>
                  <a:cubicBezTo>
                    <a:pt x="247" y="616"/>
                    <a:pt x="266" y="618"/>
                    <a:pt x="285" y="618"/>
                  </a:cubicBezTo>
                  <a:cubicBezTo>
                    <a:pt x="364" y="618"/>
                    <a:pt x="435" y="582"/>
                    <a:pt x="494" y="526"/>
                  </a:cubicBezTo>
                  <a:cubicBezTo>
                    <a:pt x="533" y="487"/>
                    <a:pt x="573" y="449"/>
                    <a:pt x="612" y="412"/>
                  </a:cubicBezTo>
                  <a:cubicBezTo>
                    <a:pt x="649" y="376"/>
                    <a:pt x="668" y="318"/>
                    <a:pt x="672" y="268"/>
                  </a:cubicBezTo>
                  <a:cubicBezTo>
                    <a:pt x="678" y="216"/>
                    <a:pt x="667" y="159"/>
                    <a:pt x="636" y="114"/>
                  </a:cubicBezTo>
                  <a:cubicBezTo>
                    <a:pt x="611" y="79"/>
                    <a:pt x="578" y="49"/>
                    <a:pt x="539" y="28"/>
                  </a:cubicBezTo>
                  <a:cubicBezTo>
                    <a:pt x="509" y="11"/>
                    <a:pt x="465" y="1"/>
                    <a:pt x="423" y="1"/>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536;p43">
              <a:extLst>
                <a:ext uri="{FF2B5EF4-FFF2-40B4-BE49-F238E27FC236}">
                  <a16:creationId xmlns:a16="http://schemas.microsoft.com/office/drawing/2014/main" id="{27C4B673-E2EF-24FB-4673-802F36566013}"/>
                </a:ext>
              </a:extLst>
            </p:cNvPr>
            <p:cNvSpPr/>
            <p:nvPr/>
          </p:nvSpPr>
          <p:spPr>
            <a:xfrm>
              <a:off x="638085" y="3919541"/>
              <a:ext cx="31936" cy="23690"/>
            </a:xfrm>
            <a:custGeom>
              <a:avLst/>
              <a:gdLst/>
              <a:ahLst/>
              <a:cxnLst/>
              <a:rect l="l" t="t" r="r" b="b"/>
              <a:pathLst>
                <a:path w="670" h="497" extrusionOk="0">
                  <a:moveTo>
                    <a:pt x="350" y="0"/>
                  </a:moveTo>
                  <a:cubicBezTo>
                    <a:pt x="175" y="0"/>
                    <a:pt x="0" y="192"/>
                    <a:pt x="124" y="384"/>
                  </a:cubicBezTo>
                  <a:cubicBezTo>
                    <a:pt x="175" y="464"/>
                    <a:pt x="248" y="497"/>
                    <a:pt x="320" y="497"/>
                  </a:cubicBezTo>
                  <a:cubicBezTo>
                    <a:pt x="495" y="497"/>
                    <a:pt x="669" y="306"/>
                    <a:pt x="546" y="113"/>
                  </a:cubicBezTo>
                  <a:cubicBezTo>
                    <a:pt x="495" y="33"/>
                    <a:pt x="422" y="0"/>
                    <a:pt x="350" y="0"/>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537;p43">
              <a:extLst>
                <a:ext uri="{FF2B5EF4-FFF2-40B4-BE49-F238E27FC236}">
                  <a16:creationId xmlns:a16="http://schemas.microsoft.com/office/drawing/2014/main" id="{42A4314B-83A3-87B5-5292-EC3E8FE05963}"/>
                </a:ext>
              </a:extLst>
            </p:cNvPr>
            <p:cNvSpPr/>
            <p:nvPr/>
          </p:nvSpPr>
          <p:spPr>
            <a:xfrm>
              <a:off x="424450" y="3853192"/>
              <a:ext cx="681800" cy="681800"/>
            </a:xfrm>
            <a:custGeom>
              <a:avLst/>
              <a:gdLst/>
              <a:ahLst/>
              <a:cxnLst/>
              <a:rect l="l" t="t" r="r" b="b"/>
              <a:pathLst>
                <a:path w="14304" h="14304" extrusionOk="0">
                  <a:moveTo>
                    <a:pt x="7153" y="1"/>
                  </a:moveTo>
                  <a:cubicBezTo>
                    <a:pt x="5256" y="1"/>
                    <a:pt x="3437" y="754"/>
                    <a:pt x="2096" y="2095"/>
                  </a:cubicBezTo>
                  <a:cubicBezTo>
                    <a:pt x="755" y="3436"/>
                    <a:pt x="1" y="5255"/>
                    <a:pt x="1" y="7152"/>
                  </a:cubicBezTo>
                  <a:cubicBezTo>
                    <a:pt x="1" y="9049"/>
                    <a:pt x="755" y="10867"/>
                    <a:pt x="2096" y="12208"/>
                  </a:cubicBezTo>
                  <a:cubicBezTo>
                    <a:pt x="3437" y="13549"/>
                    <a:pt x="5256" y="14303"/>
                    <a:pt x="7153" y="14303"/>
                  </a:cubicBezTo>
                  <a:cubicBezTo>
                    <a:pt x="9050" y="14303"/>
                    <a:pt x="10868" y="13549"/>
                    <a:pt x="12209" y="12208"/>
                  </a:cubicBezTo>
                  <a:cubicBezTo>
                    <a:pt x="13550" y="10867"/>
                    <a:pt x="14304" y="9049"/>
                    <a:pt x="14304" y="7152"/>
                  </a:cubicBezTo>
                  <a:cubicBezTo>
                    <a:pt x="14304" y="5255"/>
                    <a:pt x="13550" y="3436"/>
                    <a:pt x="12209" y="2095"/>
                  </a:cubicBezTo>
                  <a:cubicBezTo>
                    <a:pt x="10868" y="754"/>
                    <a:pt x="9050" y="1"/>
                    <a:pt x="7153"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538;p43">
              <a:extLst>
                <a:ext uri="{FF2B5EF4-FFF2-40B4-BE49-F238E27FC236}">
                  <a16:creationId xmlns:a16="http://schemas.microsoft.com/office/drawing/2014/main" id="{4163959B-B5ED-7BB3-D6DC-57E966EF00C0}"/>
                </a:ext>
              </a:extLst>
            </p:cNvPr>
            <p:cNvSpPr/>
            <p:nvPr/>
          </p:nvSpPr>
          <p:spPr>
            <a:xfrm>
              <a:off x="444326" y="4290280"/>
              <a:ext cx="497813" cy="221976"/>
            </a:xfrm>
            <a:custGeom>
              <a:avLst/>
              <a:gdLst/>
              <a:ahLst/>
              <a:cxnLst/>
              <a:rect l="l" t="t" r="r" b="b"/>
              <a:pathLst>
                <a:path w="10444" h="4657" extrusionOk="0">
                  <a:moveTo>
                    <a:pt x="1676" y="1"/>
                  </a:moveTo>
                  <a:cubicBezTo>
                    <a:pt x="1105" y="1"/>
                    <a:pt x="535" y="151"/>
                    <a:pt x="0" y="380"/>
                  </a:cubicBezTo>
                  <a:cubicBezTo>
                    <a:pt x="179" y="882"/>
                    <a:pt x="413" y="1356"/>
                    <a:pt x="692" y="1799"/>
                  </a:cubicBezTo>
                  <a:cubicBezTo>
                    <a:pt x="703" y="1788"/>
                    <a:pt x="715" y="1779"/>
                    <a:pt x="726" y="1768"/>
                  </a:cubicBezTo>
                  <a:cubicBezTo>
                    <a:pt x="1129" y="1414"/>
                    <a:pt x="1586" y="1047"/>
                    <a:pt x="2135" y="973"/>
                  </a:cubicBezTo>
                  <a:cubicBezTo>
                    <a:pt x="2200" y="964"/>
                    <a:pt x="2264" y="960"/>
                    <a:pt x="2328" y="960"/>
                  </a:cubicBezTo>
                  <a:cubicBezTo>
                    <a:pt x="2827" y="960"/>
                    <a:pt x="3296" y="1214"/>
                    <a:pt x="3653" y="1555"/>
                  </a:cubicBezTo>
                  <a:cubicBezTo>
                    <a:pt x="3983" y="1871"/>
                    <a:pt x="4222" y="2279"/>
                    <a:pt x="4584" y="2562"/>
                  </a:cubicBezTo>
                  <a:cubicBezTo>
                    <a:pt x="4988" y="2879"/>
                    <a:pt x="5512" y="2885"/>
                    <a:pt x="6004" y="2885"/>
                  </a:cubicBezTo>
                  <a:cubicBezTo>
                    <a:pt x="6243" y="2885"/>
                    <a:pt x="6484" y="2872"/>
                    <a:pt x="6725" y="2872"/>
                  </a:cubicBezTo>
                  <a:cubicBezTo>
                    <a:pt x="6909" y="2872"/>
                    <a:pt x="7094" y="2880"/>
                    <a:pt x="7276" y="2909"/>
                  </a:cubicBezTo>
                  <a:cubicBezTo>
                    <a:pt x="7727" y="2978"/>
                    <a:pt x="8119" y="3205"/>
                    <a:pt x="8453" y="3510"/>
                  </a:cubicBezTo>
                  <a:cubicBezTo>
                    <a:pt x="8809" y="3836"/>
                    <a:pt x="9089" y="4223"/>
                    <a:pt x="9298" y="4657"/>
                  </a:cubicBezTo>
                  <a:cubicBezTo>
                    <a:pt x="9700" y="4503"/>
                    <a:pt x="10082" y="4312"/>
                    <a:pt x="10444" y="4093"/>
                  </a:cubicBezTo>
                  <a:cubicBezTo>
                    <a:pt x="10166" y="3676"/>
                    <a:pt x="9814" y="3299"/>
                    <a:pt x="9379" y="3045"/>
                  </a:cubicBezTo>
                  <a:cubicBezTo>
                    <a:pt x="8902" y="2765"/>
                    <a:pt x="8354" y="2631"/>
                    <a:pt x="7808" y="2578"/>
                  </a:cubicBezTo>
                  <a:cubicBezTo>
                    <a:pt x="6925" y="2491"/>
                    <a:pt x="5910" y="2693"/>
                    <a:pt x="5133" y="2160"/>
                  </a:cubicBezTo>
                  <a:cubicBezTo>
                    <a:pt x="4733" y="1887"/>
                    <a:pt x="4447" y="1495"/>
                    <a:pt x="4116" y="1150"/>
                  </a:cubicBezTo>
                  <a:cubicBezTo>
                    <a:pt x="3727" y="743"/>
                    <a:pt x="3268" y="394"/>
                    <a:pt x="2738" y="192"/>
                  </a:cubicBezTo>
                  <a:cubicBezTo>
                    <a:pt x="2389" y="59"/>
                    <a:pt x="2032" y="1"/>
                    <a:pt x="16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539;p43">
              <a:extLst>
                <a:ext uri="{FF2B5EF4-FFF2-40B4-BE49-F238E27FC236}">
                  <a16:creationId xmlns:a16="http://schemas.microsoft.com/office/drawing/2014/main" id="{ACAE6A6F-0A22-1107-3D65-13CAA610C22B}"/>
                </a:ext>
              </a:extLst>
            </p:cNvPr>
            <p:cNvSpPr/>
            <p:nvPr/>
          </p:nvSpPr>
          <p:spPr>
            <a:xfrm>
              <a:off x="644805" y="3859436"/>
              <a:ext cx="373408" cy="178982"/>
            </a:xfrm>
            <a:custGeom>
              <a:avLst/>
              <a:gdLst/>
              <a:ahLst/>
              <a:cxnLst/>
              <a:rect l="l" t="t" r="r" b="b"/>
              <a:pathLst>
                <a:path w="7834" h="3755" extrusionOk="0">
                  <a:moveTo>
                    <a:pt x="1171" y="1"/>
                  </a:moveTo>
                  <a:cubicBezTo>
                    <a:pt x="768" y="79"/>
                    <a:pt x="375" y="190"/>
                    <a:pt x="1" y="333"/>
                  </a:cubicBezTo>
                  <a:cubicBezTo>
                    <a:pt x="594" y="666"/>
                    <a:pt x="1087" y="1152"/>
                    <a:pt x="1550" y="1646"/>
                  </a:cubicBezTo>
                  <a:cubicBezTo>
                    <a:pt x="2054" y="2186"/>
                    <a:pt x="2539" y="2761"/>
                    <a:pt x="3150" y="3183"/>
                  </a:cubicBezTo>
                  <a:cubicBezTo>
                    <a:pt x="3450" y="3389"/>
                    <a:pt x="3780" y="3561"/>
                    <a:pt x="4134" y="3650"/>
                  </a:cubicBezTo>
                  <a:cubicBezTo>
                    <a:pt x="4412" y="3719"/>
                    <a:pt x="4697" y="3754"/>
                    <a:pt x="4982" y="3754"/>
                  </a:cubicBezTo>
                  <a:cubicBezTo>
                    <a:pt x="5086" y="3754"/>
                    <a:pt x="5191" y="3750"/>
                    <a:pt x="5295" y="3740"/>
                  </a:cubicBezTo>
                  <a:cubicBezTo>
                    <a:pt x="6033" y="3673"/>
                    <a:pt x="6742" y="3357"/>
                    <a:pt x="7290" y="2859"/>
                  </a:cubicBezTo>
                  <a:cubicBezTo>
                    <a:pt x="7498" y="2670"/>
                    <a:pt x="7679" y="2457"/>
                    <a:pt x="7833" y="2226"/>
                  </a:cubicBezTo>
                  <a:cubicBezTo>
                    <a:pt x="7726" y="2108"/>
                    <a:pt x="7613" y="1996"/>
                    <a:pt x="7499" y="1885"/>
                  </a:cubicBezTo>
                  <a:cubicBezTo>
                    <a:pt x="7297" y="2018"/>
                    <a:pt x="7091" y="2149"/>
                    <a:pt x="6876" y="2264"/>
                  </a:cubicBezTo>
                  <a:cubicBezTo>
                    <a:pt x="6450" y="2493"/>
                    <a:pt x="5992" y="2613"/>
                    <a:pt x="5511" y="2613"/>
                  </a:cubicBezTo>
                  <a:cubicBezTo>
                    <a:pt x="5467" y="2613"/>
                    <a:pt x="5423" y="2612"/>
                    <a:pt x="5378" y="2610"/>
                  </a:cubicBezTo>
                  <a:cubicBezTo>
                    <a:pt x="4753" y="2582"/>
                    <a:pt x="4143" y="2374"/>
                    <a:pt x="3588" y="2092"/>
                  </a:cubicBezTo>
                  <a:cubicBezTo>
                    <a:pt x="2639" y="1613"/>
                    <a:pt x="1788" y="878"/>
                    <a:pt x="1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540;p43">
              <a:extLst>
                <a:ext uri="{FF2B5EF4-FFF2-40B4-BE49-F238E27FC236}">
                  <a16:creationId xmlns:a16="http://schemas.microsoft.com/office/drawing/2014/main" id="{843A9C5F-CEAE-6C12-6142-ADE696411907}"/>
                </a:ext>
              </a:extLst>
            </p:cNvPr>
            <p:cNvSpPr/>
            <p:nvPr/>
          </p:nvSpPr>
          <p:spPr>
            <a:xfrm>
              <a:off x="550238" y="3893993"/>
              <a:ext cx="520931" cy="283750"/>
            </a:xfrm>
            <a:custGeom>
              <a:avLst/>
              <a:gdLst/>
              <a:ahLst/>
              <a:cxnLst/>
              <a:rect l="l" t="t" r="r" b="b"/>
              <a:pathLst>
                <a:path w="10929" h="5953" extrusionOk="0">
                  <a:moveTo>
                    <a:pt x="1127" y="0"/>
                  </a:moveTo>
                  <a:cubicBezTo>
                    <a:pt x="726" y="216"/>
                    <a:pt x="350" y="467"/>
                    <a:pt x="1" y="753"/>
                  </a:cubicBezTo>
                  <a:cubicBezTo>
                    <a:pt x="291" y="797"/>
                    <a:pt x="574" y="885"/>
                    <a:pt x="840" y="1016"/>
                  </a:cubicBezTo>
                  <a:cubicBezTo>
                    <a:pt x="1299" y="1241"/>
                    <a:pt x="1695" y="1575"/>
                    <a:pt x="2049" y="1938"/>
                  </a:cubicBezTo>
                  <a:cubicBezTo>
                    <a:pt x="2421" y="2322"/>
                    <a:pt x="2751" y="2743"/>
                    <a:pt x="3079" y="3166"/>
                  </a:cubicBezTo>
                  <a:cubicBezTo>
                    <a:pt x="3405" y="3587"/>
                    <a:pt x="3734" y="4003"/>
                    <a:pt x="4087" y="4401"/>
                  </a:cubicBezTo>
                  <a:cubicBezTo>
                    <a:pt x="4806" y="5211"/>
                    <a:pt x="5865" y="5953"/>
                    <a:pt x="6982" y="5953"/>
                  </a:cubicBezTo>
                  <a:cubicBezTo>
                    <a:pt x="7201" y="5953"/>
                    <a:pt x="7422" y="5924"/>
                    <a:pt x="7643" y="5863"/>
                  </a:cubicBezTo>
                  <a:cubicBezTo>
                    <a:pt x="8169" y="5715"/>
                    <a:pt x="8583" y="5356"/>
                    <a:pt x="8944" y="4958"/>
                  </a:cubicBezTo>
                  <a:cubicBezTo>
                    <a:pt x="9315" y="4549"/>
                    <a:pt x="9639" y="4079"/>
                    <a:pt x="10070" y="3728"/>
                  </a:cubicBezTo>
                  <a:cubicBezTo>
                    <a:pt x="10336" y="3511"/>
                    <a:pt x="10623" y="3307"/>
                    <a:pt x="10929" y="3141"/>
                  </a:cubicBezTo>
                  <a:cubicBezTo>
                    <a:pt x="10803" y="2885"/>
                    <a:pt x="10662" y="2639"/>
                    <a:pt x="10508" y="2403"/>
                  </a:cubicBezTo>
                  <a:cubicBezTo>
                    <a:pt x="10440" y="2508"/>
                    <a:pt x="10372" y="2616"/>
                    <a:pt x="10300" y="2722"/>
                  </a:cubicBezTo>
                  <a:cubicBezTo>
                    <a:pt x="10095" y="3024"/>
                    <a:pt x="9860" y="3292"/>
                    <a:pt x="9613" y="3560"/>
                  </a:cubicBezTo>
                  <a:cubicBezTo>
                    <a:pt x="9258" y="3943"/>
                    <a:pt x="8860" y="4306"/>
                    <a:pt x="8400" y="4557"/>
                  </a:cubicBezTo>
                  <a:cubicBezTo>
                    <a:pt x="8068" y="4738"/>
                    <a:pt x="7700" y="4858"/>
                    <a:pt x="7320" y="4864"/>
                  </a:cubicBezTo>
                  <a:cubicBezTo>
                    <a:pt x="7311" y="4864"/>
                    <a:pt x="7302" y="4864"/>
                    <a:pt x="7292" y="4864"/>
                  </a:cubicBezTo>
                  <a:cubicBezTo>
                    <a:pt x="6955" y="4864"/>
                    <a:pt x="6626" y="4774"/>
                    <a:pt x="6324" y="4627"/>
                  </a:cubicBezTo>
                  <a:cubicBezTo>
                    <a:pt x="5609" y="4281"/>
                    <a:pt x="5039" y="3670"/>
                    <a:pt x="4519" y="3087"/>
                  </a:cubicBezTo>
                  <a:cubicBezTo>
                    <a:pt x="3930" y="2428"/>
                    <a:pt x="3380" y="1732"/>
                    <a:pt x="2747" y="1113"/>
                  </a:cubicBezTo>
                  <a:cubicBezTo>
                    <a:pt x="2280" y="658"/>
                    <a:pt x="1746" y="224"/>
                    <a:pt x="11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41;p43">
              <a:extLst>
                <a:ext uri="{FF2B5EF4-FFF2-40B4-BE49-F238E27FC236}">
                  <a16:creationId xmlns:a16="http://schemas.microsoft.com/office/drawing/2014/main" id="{BBB4193D-9EB5-5EDB-89B7-CF716BEF1148}"/>
                </a:ext>
              </a:extLst>
            </p:cNvPr>
            <p:cNvSpPr/>
            <p:nvPr/>
          </p:nvSpPr>
          <p:spPr>
            <a:xfrm>
              <a:off x="446233" y="4039514"/>
              <a:ext cx="659970" cy="282177"/>
            </a:xfrm>
            <a:custGeom>
              <a:avLst/>
              <a:gdLst/>
              <a:ahLst/>
              <a:cxnLst/>
              <a:rect l="l" t="t" r="r" b="b"/>
              <a:pathLst>
                <a:path w="13846" h="5920" extrusionOk="0">
                  <a:moveTo>
                    <a:pt x="323" y="1"/>
                  </a:moveTo>
                  <a:cubicBezTo>
                    <a:pt x="202" y="239"/>
                    <a:pt x="94" y="482"/>
                    <a:pt x="0" y="734"/>
                  </a:cubicBezTo>
                  <a:cubicBezTo>
                    <a:pt x="1147" y="805"/>
                    <a:pt x="2274" y="1048"/>
                    <a:pt x="3279" y="1628"/>
                  </a:cubicBezTo>
                  <a:cubicBezTo>
                    <a:pt x="3801" y="1929"/>
                    <a:pt x="4278" y="2303"/>
                    <a:pt x="4722" y="2710"/>
                  </a:cubicBezTo>
                  <a:cubicBezTo>
                    <a:pt x="4974" y="2942"/>
                    <a:pt x="5216" y="3183"/>
                    <a:pt x="5451" y="3432"/>
                  </a:cubicBezTo>
                  <a:cubicBezTo>
                    <a:pt x="5711" y="3706"/>
                    <a:pt x="5955" y="3993"/>
                    <a:pt x="6213" y="4267"/>
                  </a:cubicBezTo>
                  <a:cubicBezTo>
                    <a:pt x="7160" y="5278"/>
                    <a:pt x="8514" y="5919"/>
                    <a:pt x="9906" y="5919"/>
                  </a:cubicBezTo>
                  <a:cubicBezTo>
                    <a:pt x="9947" y="5919"/>
                    <a:pt x="9987" y="5919"/>
                    <a:pt x="10028" y="5918"/>
                  </a:cubicBezTo>
                  <a:cubicBezTo>
                    <a:pt x="10761" y="5898"/>
                    <a:pt x="11481" y="5693"/>
                    <a:pt x="12113" y="5322"/>
                  </a:cubicBezTo>
                  <a:cubicBezTo>
                    <a:pt x="12673" y="4994"/>
                    <a:pt x="13173" y="4575"/>
                    <a:pt x="13625" y="4112"/>
                  </a:cubicBezTo>
                  <a:cubicBezTo>
                    <a:pt x="13689" y="4046"/>
                    <a:pt x="13752" y="3981"/>
                    <a:pt x="13813" y="3914"/>
                  </a:cubicBezTo>
                  <a:cubicBezTo>
                    <a:pt x="13834" y="3693"/>
                    <a:pt x="13846" y="3470"/>
                    <a:pt x="13846" y="3244"/>
                  </a:cubicBezTo>
                  <a:cubicBezTo>
                    <a:pt x="13846" y="2861"/>
                    <a:pt x="13814" y="2485"/>
                    <a:pt x="13757" y="2118"/>
                  </a:cubicBezTo>
                  <a:cubicBezTo>
                    <a:pt x="13508" y="2437"/>
                    <a:pt x="13220" y="2726"/>
                    <a:pt x="12898" y="2977"/>
                  </a:cubicBezTo>
                  <a:cubicBezTo>
                    <a:pt x="12413" y="3355"/>
                    <a:pt x="11867" y="3666"/>
                    <a:pt x="11298" y="3899"/>
                  </a:cubicBezTo>
                  <a:cubicBezTo>
                    <a:pt x="10756" y="4123"/>
                    <a:pt x="10180" y="4266"/>
                    <a:pt x="9593" y="4296"/>
                  </a:cubicBezTo>
                  <a:cubicBezTo>
                    <a:pt x="9518" y="4300"/>
                    <a:pt x="9443" y="4302"/>
                    <a:pt x="9369" y="4302"/>
                  </a:cubicBezTo>
                  <a:cubicBezTo>
                    <a:pt x="8271" y="4302"/>
                    <a:pt x="7223" y="3897"/>
                    <a:pt x="6301" y="3313"/>
                  </a:cubicBezTo>
                  <a:cubicBezTo>
                    <a:pt x="5752" y="2963"/>
                    <a:pt x="5264" y="2536"/>
                    <a:pt x="4744" y="2146"/>
                  </a:cubicBezTo>
                  <a:cubicBezTo>
                    <a:pt x="4268" y="1791"/>
                    <a:pt x="3773" y="1464"/>
                    <a:pt x="3257" y="1175"/>
                  </a:cubicBezTo>
                  <a:cubicBezTo>
                    <a:pt x="2332" y="658"/>
                    <a:pt x="1343" y="275"/>
                    <a:pt x="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542;p43">
              <a:extLst>
                <a:ext uri="{FF2B5EF4-FFF2-40B4-BE49-F238E27FC236}">
                  <a16:creationId xmlns:a16="http://schemas.microsoft.com/office/drawing/2014/main" id="{A1D38838-D75E-07FD-75A0-D6778E0E67F9}"/>
                </a:ext>
              </a:extLst>
            </p:cNvPr>
            <p:cNvSpPr/>
            <p:nvPr/>
          </p:nvSpPr>
          <p:spPr>
            <a:xfrm>
              <a:off x="424545" y="4166351"/>
              <a:ext cx="659779" cy="242615"/>
            </a:xfrm>
            <a:custGeom>
              <a:avLst/>
              <a:gdLst/>
              <a:ahLst/>
              <a:cxnLst/>
              <a:rect l="l" t="t" r="r" b="b"/>
              <a:pathLst>
                <a:path w="13842" h="5090" extrusionOk="0">
                  <a:moveTo>
                    <a:pt x="574" y="1"/>
                  </a:moveTo>
                  <a:cubicBezTo>
                    <a:pt x="411" y="1"/>
                    <a:pt x="247" y="2"/>
                    <a:pt x="83" y="2"/>
                  </a:cubicBezTo>
                  <a:cubicBezTo>
                    <a:pt x="64" y="2"/>
                    <a:pt x="44" y="2"/>
                    <a:pt x="25" y="2"/>
                  </a:cubicBezTo>
                  <a:cubicBezTo>
                    <a:pt x="9" y="194"/>
                    <a:pt x="1" y="386"/>
                    <a:pt x="1" y="582"/>
                  </a:cubicBezTo>
                  <a:cubicBezTo>
                    <a:pt x="1" y="1127"/>
                    <a:pt x="64" y="1657"/>
                    <a:pt x="180" y="2168"/>
                  </a:cubicBezTo>
                  <a:cubicBezTo>
                    <a:pt x="761" y="2009"/>
                    <a:pt x="1359" y="1871"/>
                    <a:pt x="1965" y="1871"/>
                  </a:cubicBezTo>
                  <a:cubicBezTo>
                    <a:pt x="1976" y="1871"/>
                    <a:pt x="1987" y="1871"/>
                    <a:pt x="1998" y="1871"/>
                  </a:cubicBezTo>
                  <a:cubicBezTo>
                    <a:pt x="2578" y="1876"/>
                    <a:pt x="3134" y="2032"/>
                    <a:pt x="3644" y="2306"/>
                  </a:cubicBezTo>
                  <a:cubicBezTo>
                    <a:pt x="4286" y="2655"/>
                    <a:pt x="4803" y="3160"/>
                    <a:pt x="5359" y="3624"/>
                  </a:cubicBezTo>
                  <a:cubicBezTo>
                    <a:pt x="5775" y="3971"/>
                    <a:pt x="6221" y="4293"/>
                    <a:pt x="6751" y="4435"/>
                  </a:cubicBezTo>
                  <a:cubicBezTo>
                    <a:pt x="7052" y="4516"/>
                    <a:pt x="7361" y="4542"/>
                    <a:pt x="7671" y="4542"/>
                  </a:cubicBezTo>
                  <a:cubicBezTo>
                    <a:pt x="8022" y="4542"/>
                    <a:pt x="8375" y="4509"/>
                    <a:pt x="8722" y="4485"/>
                  </a:cubicBezTo>
                  <a:cubicBezTo>
                    <a:pt x="9169" y="4453"/>
                    <a:pt x="9619" y="4422"/>
                    <a:pt x="10068" y="4422"/>
                  </a:cubicBezTo>
                  <a:cubicBezTo>
                    <a:pt x="10517" y="4422"/>
                    <a:pt x="10965" y="4453"/>
                    <a:pt x="11406" y="4547"/>
                  </a:cubicBezTo>
                  <a:cubicBezTo>
                    <a:pt x="11874" y="4647"/>
                    <a:pt x="12307" y="4832"/>
                    <a:pt x="12699" y="5090"/>
                  </a:cubicBezTo>
                  <a:cubicBezTo>
                    <a:pt x="13179" y="4499"/>
                    <a:pt x="13566" y="3830"/>
                    <a:pt x="13841" y="3107"/>
                  </a:cubicBezTo>
                  <a:lnTo>
                    <a:pt x="13841" y="3107"/>
                  </a:lnTo>
                  <a:cubicBezTo>
                    <a:pt x="13590" y="3143"/>
                    <a:pt x="13340" y="3194"/>
                    <a:pt x="13091" y="3253"/>
                  </a:cubicBezTo>
                  <a:cubicBezTo>
                    <a:pt x="12385" y="3420"/>
                    <a:pt x="11690" y="3634"/>
                    <a:pt x="10987" y="3808"/>
                  </a:cubicBezTo>
                  <a:cubicBezTo>
                    <a:pt x="10291" y="3980"/>
                    <a:pt x="9545" y="4130"/>
                    <a:pt x="8813" y="4130"/>
                  </a:cubicBezTo>
                  <a:cubicBezTo>
                    <a:pt x="8160" y="4130"/>
                    <a:pt x="7517" y="4011"/>
                    <a:pt x="6931" y="3682"/>
                  </a:cubicBezTo>
                  <a:cubicBezTo>
                    <a:pt x="5708" y="2996"/>
                    <a:pt x="4974" y="1767"/>
                    <a:pt x="3896" y="910"/>
                  </a:cubicBezTo>
                  <a:cubicBezTo>
                    <a:pt x="3594" y="670"/>
                    <a:pt x="3267" y="455"/>
                    <a:pt x="2902" y="322"/>
                  </a:cubicBezTo>
                  <a:cubicBezTo>
                    <a:pt x="2519" y="182"/>
                    <a:pt x="2119" y="91"/>
                    <a:pt x="1712" y="48"/>
                  </a:cubicBezTo>
                  <a:cubicBezTo>
                    <a:pt x="1334" y="7"/>
                    <a:pt x="954" y="1"/>
                    <a:pt x="5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543;p43">
              <a:extLst>
                <a:ext uri="{FF2B5EF4-FFF2-40B4-BE49-F238E27FC236}">
                  <a16:creationId xmlns:a16="http://schemas.microsoft.com/office/drawing/2014/main" id="{3A47C53D-0AE6-43F5-FD17-E22EE097C215}"/>
                </a:ext>
              </a:extLst>
            </p:cNvPr>
            <p:cNvSpPr/>
            <p:nvPr/>
          </p:nvSpPr>
          <p:spPr>
            <a:xfrm>
              <a:off x="501429" y="4384180"/>
              <a:ext cx="252100" cy="150478"/>
            </a:xfrm>
            <a:custGeom>
              <a:avLst/>
              <a:gdLst/>
              <a:ahLst/>
              <a:cxnLst/>
              <a:rect l="l" t="t" r="r" b="b"/>
              <a:pathLst>
                <a:path w="5289" h="3157" extrusionOk="0">
                  <a:moveTo>
                    <a:pt x="900" y="0"/>
                  </a:moveTo>
                  <a:cubicBezTo>
                    <a:pt x="725" y="0"/>
                    <a:pt x="550" y="38"/>
                    <a:pt x="395" y="125"/>
                  </a:cubicBezTo>
                  <a:cubicBezTo>
                    <a:pt x="224" y="221"/>
                    <a:pt x="95" y="368"/>
                    <a:pt x="0" y="535"/>
                  </a:cubicBezTo>
                  <a:cubicBezTo>
                    <a:pt x="1263" y="2080"/>
                    <a:pt x="3157" y="3084"/>
                    <a:pt x="5289" y="3157"/>
                  </a:cubicBezTo>
                  <a:cubicBezTo>
                    <a:pt x="5287" y="3138"/>
                    <a:pt x="5286" y="3121"/>
                    <a:pt x="5282" y="3103"/>
                  </a:cubicBezTo>
                  <a:cubicBezTo>
                    <a:pt x="5231" y="2760"/>
                    <a:pt x="5101" y="2445"/>
                    <a:pt x="4883" y="2174"/>
                  </a:cubicBezTo>
                  <a:cubicBezTo>
                    <a:pt x="4697" y="1945"/>
                    <a:pt x="4460" y="1782"/>
                    <a:pt x="4193" y="1664"/>
                  </a:cubicBezTo>
                  <a:cubicBezTo>
                    <a:pt x="3648" y="1420"/>
                    <a:pt x="3057" y="1295"/>
                    <a:pt x="2577" y="924"/>
                  </a:cubicBezTo>
                  <a:cubicBezTo>
                    <a:pt x="2337" y="738"/>
                    <a:pt x="2122" y="515"/>
                    <a:pt x="1874" y="338"/>
                  </a:cubicBezTo>
                  <a:cubicBezTo>
                    <a:pt x="1653" y="181"/>
                    <a:pt x="1393" y="68"/>
                    <a:pt x="1126" y="20"/>
                  </a:cubicBezTo>
                  <a:cubicBezTo>
                    <a:pt x="1052" y="7"/>
                    <a:pt x="976" y="0"/>
                    <a:pt x="9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44;p43">
              <a:extLst>
                <a:ext uri="{FF2B5EF4-FFF2-40B4-BE49-F238E27FC236}">
                  <a16:creationId xmlns:a16="http://schemas.microsoft.com/office/drawing/2014/main" id="{1C52C64E-B0D8-3A6F-C2BC-B02CF5606600}"/>
                </a:ext>
              </a:extLst>
            </p:cNvPr>
            <p:cNvSpPr/>
            <p:nvPr/>
          </p:nvSpPr>
          <p:spPr>
            <a:xfrm>
              <a:off x="396852" y="4088085"/>
              <a:ext cx="497766" cy="453056"/>
            </a:xfrm>
            <a:custGeom>
              <a:avLst/>
              <a:gdLst/>
              <a:ahLst/>
              <a:cxnLst/>
              <a:rect l="l" t="t" r="r" b="b"/>
              <a:pathLst>
                <a:path w="10443" h="9505" extrusionOk="0">
                  <a:moveTo>
                    <a:pt x="943" y="1"/>
                  </a:moveTo>
                  <a:cubicBezTo>
                    <a:pt x="940" y="1"/>
                    <a:pt x="936" y="3"/>
                    <a:pt x="935" y="7"/>
                  </a:cubicBezTo>
                  <a:cubicBezTo>
                    <a:pt x="1" y="2563"/>
                    <a:pt x="861" y="5643"/>
                    <a:pt x="2798" y="7500"/>
                  </a:cubicBezTo>
                  <a:cubicBezTo>
                    <a:pt x="4170" y="8815"/>
                    <a:pt x="6033" y="9505"/>
                    <a:pt x="7903" y="9505"/>
                  </a:cubicBezTo>
                  <a:cubicBezTo>
                    <a:pt x="8743" y="9505"/>
                    <a:pt x="9583" y="9366"/>
                    <a:pt x="10381" y="9082"/>
                  </a:cubicBezTo>
                  <a:cubicBezTo>
                    <a:pt x="10443" y="9057"/>
                    <a:pt x="10427" y="8966"/>
                    <a:pt x="10371" y="8966"/>
                  </a:cubicBezTo>
                  <a:cubicBezTo>
                    <a:pt x="10365" y="8966"/>
                    <a:pt x="10358" y="8968"/>
                    <a:pt x="10351" y="8970"/>
                  </a:cubicBezTo>
                  <a:cubicBezTo>
                    <a:pt x="9594" y="9221"/>
                    <a:pt x="8800" y="9345"/>
                    <a:pt x="8006" y="9345"/>
                  </a:cubicBezTo>
                  <a:cubicBezTo>
                    <a:pt x="6148" y="9345"/>
                    <a:pt x="4293" y="8667"/>
                    <a:pt x="2932" y="7365"/>
                  </a:cubicBezTo>
                  <a:cubicBezTo>
                    <a:pt x="940" y="5459"/>
                    <a:pt x="356" y="2632"/>
                    <a:pt x="950" y="11"/>
                  </a:cubicBezTo>
                  <a:cubicBezTo>
                    <a:pt x="952" y="5"/>
                    <a:pt x="948" y="1"/>
                    <a:pt x="9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45;p43">
              <a:extLst>
                <a:ext uri="{FF2B5EF4-FFF2-40B4-BE49-F238E27FC236}">
                  <a16:creationId xmlns:a16="http://schemas.microsoft.com/office/drawing/2014/main" id="{C7755C3F-1D95-016D-75BD-27766F2AAC63}"/>
                </a:ext>
              </a:extLst>
            </p:cNvPr>
            <p:cNvSpPr/>
            <p:nvPr/>
          </p:nvSpPr>
          <p:spPr>
            <a:xfrm>
              <a:off x="498140" y="3850761"/>
              <a:ext cx="644049" cy="434419"/>
            </a:xfrm>
            <a:custGeom>
              <a:avLst/>
              <a:gdLst/>
              <a:ahLst/>
              <a:cxnLst/>
              <a:rect l="l" t="t" r="r" b="b"/>
              <a:pathLst>
                <a:path w="13512" h="9114" extrusionOk="0">
                  <a:moveTo>
                    <a:pt x="5709" y="0"/>
                  </a:moveTo>
                  <a:cubicBezTo>
                    <a:pt x="3551" y="0"/>
                    <a:pt x="1416" y="939"/>
                    <a:pt x="13" y="2687"/>
                  </a:cubicBezTo>
                  <a:cubicBezTo>
                    <a:pt x="1" y="2703"/>
                    <a:pt x="13" y="2723"/>
                    <a:pt x="27" y="2723"/>
                  </a:cubicBezTo>
                  <a:cubicBezTo>
                    <a:pt x="32" y="2723"/>
                    <a:pt x="36" y="2721"/>
                    <a:pt x="41" y="2716"/>
                  </a:cubicBezTo>
                  <a:cubicBezTo>
                    <a:pt x="1562" y="1122"/>
                    <a:pt x="3621" y="190"/>
                    <a:pt x="5724" y="190"/>
                  </a:cubicBezTo>
                  <a:cubicBezTo>
                    <a:pt x="6778" y="190"/>
                    <a:pt x="7842" y="424"/>
                    <a:pt x="8856" y="926"/>
                  </a:cubicBezTo>
                  <a:cubicBezTo>
                    <a:pt x="11838" y="2404"/>
                    <a:pt x="13385" y="5847"/>
                    <a:pt x="12471" y="9060"/>
                  </a:cubicBezTo>
                  <a:cubicBezTo>
                    <a:pt x="12462" y="9092"/>
                    <a:pt x="12488" y="9113"/>
                    <a:pt x="12514" y="9113"/>
                  </a:cubicBezTo>
                  <a:cubicBezTo>
                    <a:pt x="12532" y="9113"/>
                    <a:pt x="12549" y="9104"/>
                    <a:pt x="12555" y="9083"/>
                  </a:cubicBezTo>
                  <a:cubicBezTo>
                    <a:pt x="13512" y="5823"/>
                    <a:pt x="12010" y="2284"/>
                    <a:pt x="8953" y="759"/>
                  </a:cubicBezTo>
                  <a:cubicBezTo>
                    <a:pt x="7929" y="247"/>
                    <a:pt x="6816" y="0"/>
                    <a:pt x="57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46;p43">
              <a:extLst>
                <a:ext uri="{FF2B5EF4-FFF2-40B4-BE49-F238E27FC236}">
                  <a16:creationId xmlns:a16="http://schemas.microsoft.com/office/drawing/2014/main" id="{83F05939-1DA9-FC0C-21ED-3C824078BBB0}"/>
                </a:ext>
              </a:extLst>
            </p:cNvPr>
            <p:cNvSpPr/>
            <p:nvPr/>
          </p:nvSpPr>
          <p:spPr>
            <a:xfrm>
              <a:off x="803625" y="4018971"/>
              <a:ext cx="22403" cy="22355"/>
            </a:xfrm>
            <a:custGeom>
              <a:avLst/>
              <a:gdLst/>
              <a:ahLst/>
              <a:cxnLst/>
              <a:rect l="l" t="t" r="r" b="b"/>
              <a:pathLst>
                <a:path w="470" h="469" extrusionOk="0">
                  <a:moveTo>
                    <a:pt x="235" y="1"/>
                  </a:moveTo>
                  <a:cubicBezTo>
                    <a:pt x="106" y="1"/>
                    <a:pt x="1" y="105"/>
                    <a:pt x="1" y="235"/>
                  </a:cubicBezTo>
                  <a:cubicBezTo>
                    <a:pt x="1" y="364"/>
                    <a:pt x="106" y="469"/>
                    <a:pt x="235" y="469"/>
                  </a:cubicBezTo>
                  <a:cubicBezTo>
                    <a:pt x="365" y="469"/>
                    <a:pt x="470" y="364"/>
                    <a:pt x="470" y="235"/>
                  </a:cubicBezTo>
                  <a:cubicBezTo>
                    <a:pt x="470" y="105"/>
                    <a:pt x="365" y="1"/>
                    <a:pt x="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47;p43">
              <a:extLst>
                <a:ext uri="{FF2B5EF4-FFF2-40B4-BE49-F238E27FC236}">
                  <a16:creationId xmlns:a16="http://schemas.microsoft.com/office/drawing/2014/main" id="{7F47468B-BA28-7B6F-5858-63F0CC3703F9}"/>
                </a:ext>
              </a:extLst>
            </p:cNvPr>
            <p:cNvSpPr/>
            <p:nvPr/>
          </p:nvSpPr>
          <p:spPr>
            <a:xfrm>
              <a:off x="666970" y="4010439"/>
              <a:ext cx="75883" cy="75644"/>
            </a:xfrm>
            <a:custGeom>
              <a:avLst/>
              <a:gdLst/>
              <a:ahLst/>
              <a:cxnLst/>
              <a:rect l="l" t="t" r="r" b="b"/>
              <a:pathLst>
                <a:path w="1592" h="1587" extrusionOk="0">
                  <a:moveTo>
                    <a:pt x="796" y="1"/>
                  </a:moveTo>
                  <a:cubicBezTo>
                    <a:pt x="360" y="1"/>
                    <a:pt x="6" y="353"/>
                    <a:pt x="3" y="790"/>
                  </a:cubicBezTo>
                  <a:cubicBezTo>
                    <a:pt x="0" y="1227"/>
                    <a:pt x="354" y="1584"/>
                    <a:pt x="792" y="1587"/>
                  </a:cubicBezTo>
                  <a:cubicBezTo>
                    <a:pt x="793" y="1587"/>
                    <a:pt x="794" y="1587"/>
                    <a:pt x="796" y="1587"/>
                  </a:cubicBezTo>
                  <a:cubicBezTo>
                    <a:pt x="1233" y="1587"/>
                    <a:pt x="1586" y="1234"/>
                    <a:pt x="1589" y="797"/>
                  </a:cubicBezTo>
                  <a:cubicBezTo>
                    <a:pt x="1592" y="360"/>
                    <a:pt x="1238" y="3"/>
                    <a:pt x="800" y="1"/>
                  </a:cubicBezTo>
                  <a:cubicBezTo>
                    <a:pt x="799" y="1"/>
                    <a:pt x="798" y="1"/>
                    <a:pt x="796" y="1"/>
                  </a:cubicBezTo>
                  <a:close/>
                </a:path>
              </a:pathLst>
            </a:custGeom>
            <a:solidFill>
              <a:srgbClr val="FD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48;p43">
              <a:extLst>
                <a:ext uri="{FF2B5EF4-FFF2-40B4-BE49-F238E27FC236}">
                  <a16:creationId xmlns:a16="http://schemas.microsoft.com/office/drawing/2014/main" id="{60CB4C9D-DBA6-BBA9-80EA-83EBE666ADF1}"/>
                </a:ext>
              </a:extLst>
            </p:cNvPr>
            <p:cNvSpPr/>
            <p:nvPr/>
          </p:nvSpPr>
          <p:spPr>
            <a:xfrm>
              <a:off x="886753" y="4010439"/>
              <a:ext cx="76216" cy="75644"/>
            </a:xfrm>
            <a:custGeom>
              <a:avLst/>
              <a:gdLst/>
              <a:ahLst/>
              <a:cxnLst/>
              <a:rect l="l" t="t" r="r" b="b"/>
              <a:pathLst>
                <a:path w="1599" h="1587" extrusionOk="0">
                  <a:moveTo>
                    <a:pt x="799" y="0"/>
                  </a:moveTo>
                  <a:cubicBezTo>
                    <a:pt x="366" y="0"/>
                    <a:pt x="12" y="349"/>
                    <a:pt x="6" y="783"/>
                  </a:cubicBezTo>
                  <a:cubicBezTo>
                    <a:pt x="1" y="1220"/>
                    <a:pt x="351" y="1580"/>
                    <a:pt x="788" y="1587"/>
                  </a:cubicBezTo>
                  <a:cubicBezTo>
                    <a:pt x="792" y="1587"/>
                    <a:pt x="796" y="1587"/>
                    <a:pt x="800" y="1587"/>
                  </a:cubicBezTo>
                  <a:cubicBezTo>
                    <a:pt x="1233" y="1587"/>
                    <a:pt x="1586" y="1238"/>
                    <a:pt x="1592" y="805"/>
                  </a:cubicBezTo>
                  <a:cubicBezTo>
                    <a:pt x="1598" y="367"/>
                    <a:pt x="1249" y="7"/>
                    <a:pt x="810" y="1"/>
                  </a:cubicBezTo>
                  <a:cubicBezTo>
                    <a:pt x="806" y="1"/>
                    <a:pt x="802" y="0"/>
                    <a:pt x="799" y="0"/>
                  </a:cubicBezTo>
                  <a:close/>
                </a:path>
              </a:pathLst>
            </a:custGeom>
            <a:solidFill>
              <a:srgbClr val="FD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49;p43">
              <a:extLst>
                <a:ext uri="{FF2B5EF4-FFF2-40B4-BE49-F238E27FC236}">
                  <a16:creationId xmlns:a16="http://schemas.microsoft.com/office/drawing/2014/main" id="{0407F4FE-E18C-4351-FE83-C3C02C8A404C}"/>
                </a:ext>
              </a:extLst>
            </p:cNvPr>
            <p:cNvSpPr/>
            <p:nvPr/>
          </p:nvSpPr>
          <p:spPr>
            <a:xfrm>
              <a:off x="700192" y="3956482"/>
              <a:ext cx="65587" cy="41755"/>
            </a:xfrm>
            <a:custGeom>
              <a:avLst/>
              <a:gdLst/>
              <a:ahLst/>
              <a:cxnLst/>
              <a:rect l="l" t="t" r="r" b="b"/>
              <a:pathLst>
                <a:path w="1376" h="876" extrusionOk="0">
                  <a:moveTo>
                    <a:pt x="1253" y="1"/>
                  </a:moveTo>
                  <a:cubicBezTo>
                    <a:pt x="1185" y="1"/>
                    <a:pt x="1129" y="55"/>
                    <a:pt x="1129" y="123"/>
                  </a:cubicBezTo>
                  <a:cubicBezTo>
                    <a:pt x="1129" y="144"/>
                    <a:pt x="1122" y="629"/>
                    <a:pt x="747" y="629"/>
                  </a:cubicBezTo>
                  <a:cubicBezTo>
                    <a:pt x="351" y="629"/>
                    <a:pt x="258" y="239"/>
                    <a:pt x="254" y="221"/>
                  </a:cubicBezTo>
                  <a:cubicBezTo>
                    <a:pt x="241" y="163"/>
                    <a:pt x="192" y="124"/>
                    <a:pt x="135" y="124"/>
                  </a:cubicBezTo>
                  <a:cubicBezTo>
                    <a:pt x="127" y="124"/>
                    <a:pt x="118" y="125"/>
                    <a:pt x="109" y="127"/>
                  </a:cubicBezTo>
                  <a:cubicBezTo>
                    <a:pt x="43" y="140"/>
                    <a:pt x="1" y="206"/>
                    <a:pt x="14" y="273"/>
                  </a:cubicBezTo>
                  <a:cubicBezTo>
                    <a:pt x="59" y="480"/>
                    <a:pt x="270" y="875"/>
                    <a:pt x="747" y="875"/>
                  </a:cubicBezTo>
                  <a:cubicBezTo>
                    <a:pt x="1243" y="875"/>
                    <a:pt x="1374" y="384"/>
                    <a:pt x="1375" y="123"/>
                  </a:cubicBezTo>
                  <a:cubicBezTo>
                    <a:pt x="1375" y="55"/>
                    <a:pt x="1321" y="1"/>
                    <a:pt x="1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50;p43">
              <a:extLst>
                <a:ext uri="{FF2B5EF4-FFF2-40B4-BE49-F238E27FC236}">
                  <a16:creationId xmlns:a16="http://schemas.microsoft.com/office/drawing/2014/main" id="{35114D5F-F2C5-3B3C-968F-57072D788378}"/>
                </a:ext>
              </a:extLst>
            </p:cNvPr>
            <p:cNvSpPr/>
            <p:nvPr/>
          </p:nvSpPr>
          <p:spPr>
            <a:xfrm>
              <a:off x="856533" y="3956482"/>
              <a:ext cx="65635" cy="41755"/>
            </a:xfrm>
            <a:custGeom>
              <a:avLst/>
              <a:gdLst/>
              <a:ahLst/>
              <a:cxnLst/>
              <a:rect l="l" t="t" r="r" b="b"/>
              <a:pathLst>
                <a:path w="1377" h="876" extrusionOk="0">
                  <a:moveTo>
                    <a:pt x="1253" y="1"/>
                  </a:moveTo>
                  <a:cubicBezTo>
                    <a:pt x="1184" y="1"/>
                    <a:pt x="1130" y="55"/>
                    <a:pt x="1130" y="123"/>
                  </a:cubicBezTo>
                  <a:cubicBezTo>
                    <a:pt x="1130" y="144"/>
                    <a:pt x="1126" y="629"/>
                    <a:pt x="748" y="629"/>
                  </a:cubicBezTo>
                  <a:cubicBezTo>
                    <a:pt x="351" y="629"/>
                    <a:pt x="259" y="239"/>
                    <a:pt x="255" y="221"/>
                  </a:cubicBezTo>
                  <a:cubicBezTo>
                    <a:pt x="242" y="163"/>
                    <a:pt x="193" y="124"/>
                    <a:pt x="136" y="124"/>
                  </a:cubicBezTo>
                  <a:cubicBezTo>
                    <a:pt x="127" y="124"/>
                    <a:pt x="118" y="125"/>
                    <a:pt x="109" y="127"/>
                  </a:cubicBezTo>
                  <a:cubicBezTo>
                    <a:pt x="42" y="140"/>
                    <a:pt x="0" y="206"/>
                    <a:pt x="15" y="273"/>
                  </a:cubicBezTo>
                  <a:cubicBezTo>
                    <a:pt x="60" y="480"/>
                    <a:pt x="271" y="875"/>
                    <a:pt x="748" y="875"/>
                  </a:cubicBezTo>
                  <a:cubicBezTo>
                    <a:pt x="1245" y="875"/>
                    <a:pt x="1376" y="384"/>
                    <a:pt x="1376" y="123"/>
                  </a:cubicBezTo>
                  <a:cubicBezTo>
                    <a:pt x="1376" y="55"/>
                    <a:pt x="1322" y="1"/>
                    <a:pt x="1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 name="mercury">
            <a:hlinkClick r:id="" action="ppaction://media"/>
            <a:extLst>
              <a:ext uri="{FF2B5EF4-FFF2-40B4-BE49-F238E27FC236}">
                <a16:creationId xmlns:a16="http://schemas.microsoft.com/office/drawing/2014/main" id="{D1866255-ED91-FB83-A8EA-1EC147CB18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7351" y="974425"/>
            <a:ext cx="406400" cy="406400"/>
          </a:xfrm>
          <a:prstGeom prst="rect">
            <a:avLst/>
          </a:prstGeom>
        </p:spPr>
      </p:pic>
    </p:spTree>
    <p:extLst>
      <p:ext uri="{BB962C8B-B14F-4D97-AF65-F5344CB8AC3E}">
        <p14:creationId xmlns:p14="http://schemas.microsoft.com/office/powerpoint/2010/main" val="146206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strips(downLeft)">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mediacall" presetSubtype="0" fill="hold" nodeType="withEffect">
                                  <p:stCondLst>
                                    <p:cond delay="0"/>
                                  </p:stCondLst>
                                  <p:childTnLst>
                                    <p:cmd type="call" cmd="playFrom(0.0)">
                                      <p:cBhvr>
                                        <p:cTn id="14" dur="816" fill="hold"/>
                                        <p:tgtEl>
                                          <p:spTgt spid="22"/>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2"/>
                </p:tgtEl>
              </p:cMediaNode>
            </p:audio>
          </p:childTnLst>
        </p:cTn>
      </p:par>
    </p:tnLst>
    <p:bldLst>
      <p:bldP spid="2" grpId="0" animBg="1"/>
      <p:bldP spid="2" grpId="1" animBg="1"/>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25F2EF-245C-B4AA-BC2F-08F153F9C007}"/>
              </a:ext>
            </a:extLst>
          </p:cNvPr>
          <p:cNvSpPr/>
          <p:nvPr/>
        </p:nvSpPr>
        <p:spPr>
          <a:xfrm>
            <a:off x="443788" y="959895"/>
            <a:ext cx="3022803" cy="787509"/>
          </a:xfrm>
          <a:prstGeom prst="roundRect">
            <a:avLst/>
          </a:prstGeom>
          <a:solidFill>
            <a:schemeClr val="accent3">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Venus (n)</a:t>
            </a:r>
          </a:p>
        </p:txBody>
      </p:sp>
      <p:sp>
        <p:nvSpPr>
          <p:cNvPr id="3" name="TextBox 2">
            <a:extLst>
              <a:ext uri="{FF2B5EF4-FFF2-40B4-BE49-F238E27FC236}">
                <a16:creationId xmlns:a16="http://schemas.microsoft.com/office/drawing/2014/main" id="{C75E8753-27CA-D208-3D11-F70EB19181D9}"/>
              </a:ext>
            </a:extLst>
          </p:cNvPr>
          <p:cNvSpPr txBox="1"/>
          <p:nvPr/>
        </p:nvSpPr>
        <p:spPr>
          <a:xfrm>
            <a:off x="988858" y="2087149"/>
            <a:ext cx="1928733" cy="646331"/>
          </a:xfrm>
          <a:prstGeom prst="rect">
            <a:avLst/>
          </a:prstGeom>
          <a:noFill/>
        </p:spPr>
        <p:txBody>
          <a:bodyPr wrap="none" rtlCol="0">
            <a:spAutoFit/>
          </a:bodyPr>
          <a:lstStyle/>
          <a:p>
            <a:r>
              <a:rPr lang="en-US" sz="3600" dirty="0"/>
              <a:t>/ˈviː.</a:t>
            </a:r>
            <a:r>
              <a:rPr lang="en-US" sz="3600" dirty="0" err="1"/>
              <a:t>nəs</a:t>
            </a:r>
            <a:r>
              <a:rPr lang="en-US" sz="3600" dirty="0"/>
              <a:t>/</a:t>
            </a:r>
          </a:p>
        </p:txBody>
      </p:sp>
      <p:sp>
        <p:nvSpPr>
          <p:cNvPr id="4" name="TextBox 3">
            <a:extLst>
              <a:ext uri="{FF2B5EF4-FFF2-40B4-BE49-F238E27FC236}">
                <a16:creationId xmlns:a16="http://schemas.microsoft.com/office/drawing/2014/main" id="{59706053-7466-FA7C-EDE2-846B5D3BD77C}"/>
              </a:ext>
            </a:extLst>
          </p:cNvPr>
          <p:cNvSpPr txBox="1"/>
          <p:nvPr/>
        </p:nvSpPr>
        <p:spPr>
          <a:xfrm>
            <a:off x="514209" y="2890169"/>
            <a:ext cx="2878032" cy="830997"/>
          </a:xfrm>
          <a:prstGeom prst="rect">
            <a:avLst/>
          </a:prstGeom>
          <a:noFill/>
        </p:spPr>
        <p:txBody>
          <a:bodyPr wrap="square" rtlCol="0">
            <a:spAutoFit/>
          </a:bodyPr>
          <a:lstStyle/>
          <a:p>
            <a:pPr algn="ctr"/>
            <a:r>
              <a:rPr lang="en-US" sz="4800" b="1" dirty="0">
                <a:solidFill>
                  <a:schemeClr val="accent1">
                    <a:lumMod val="75000"/>
                  </a:schemeClr>
                </a:solidFill>
                <a:latin typeface="Patrick Hand "/>
              </a:rPr>
              <a:t>Sao Kim</a:t>
            </a:r>
          </a:p>
        </p:txBody>
      </p:sp>
      <p:grpSp>
        <p:nvGrpSpPr>
          <p:cNvPr id="23" name="Google Shape;4134;p49">
            <a:extLst>
              <a:ext uri="{FF2B5EF4-FFF2-40B4-BE49-F238E27FC236}">
                <a16:creationId xmlns:a16="http://schemas.microsoft.com/office/drawing/2014/main" id="{C20A3EBE-DD2E-EFB8-78B6-0C2913C11F49}"/>
              </a:ext>
            </a:extLst>
          </p:cNvPr>
          <p:cNvGrpSpPr/>
          <p:nvPr/>
        </p:nvGrpSpPr>
        <p:grpSpPr>
          <a:xfrm>
            <a:off x="-381203" y="3972987"/>
            <a:ext cx="1790823" cy="1658776"/>
            <a:chOff x="396852" y="3850761"/>
            <a:chExt cx="745338" cy="690380"/>
          </a:xfrm>
        </p:grpSpPr>
        <p:sp>
          <p:nvSpPr>
            <p:cNvPr id="24" name="Google Shape;4135;p49">
              <a:extLst>
                <a:ext uri="{FF2B5EF4-FFF2-40B4-BE49-F238E27FC236}">
                  <a16:creationId xmlns:a16="http://schemas.microsoft.com/office/drawing/2014/main" id="{346101DE-4A6C-BC5C-406D-A938C1557447}"/>
                </a:ext>
              </a:extLst>
            </p:cNvPr>
            <p:cNvSpPr/>
            <p:nvPr/>
          </p:nvSpPr>
          <p:spPr>
            <a:xfrm>
              <a:off x="567636" y="3981125"/>
              <a:ext cx="32317" cy="29457"/>
            </a:xfrm>
            <a:custGeom>
              <a:avLst/>
              <a:gdLst/>
              <a:ahLst/>
              <a:cxnLst/>
              <a:rect l="l" t="t" r="r" b="b"/>
              <a:pathLst>
                <a:path w="678" h="618" extrusionOk="0">
                  <a:moveTo>
                    <a:pt x="423" y="1"/>
                  </a:moveTo>
                  <a:cubicBezTo>
                    <a:pt x="398" y="1"/>
                    <a:pt x="374" y="4"/>
                    <a:pt x="354" y="12"/>
                  </a:cubicBezTo>
                  <a:cubicBezTo>
                    <a:pt x="303" y="31"/>
                    <a:pt x="254" y="52"/>
                    <a:pt x="202" y="72"/>
                  </a:cubicBezTo>
                  <a:cubicBezTo>
                    <a:pt x="112" y="109"/>
                    <a:pt x="32" y="177"/>
                    <a:pt x="14" y="280"/>
                  </a:cubicBezTo>
                  <a:cubicBezTo>
                    <a:pt x="0" y="353"/>
                    <a:pt x="11" y="426"/>
                    <a:pt x="52" y="490"/>
                  </a:cubicBezTo>
                  <a:cubicBezTo>
                    <a:pt x="91" y="550"/>
                    <a:pt x="157" y="596"/>
                    <a:pt x="227" y="611"/>
                  </a:cubicBezTo>
                  <a:cubicBezTo>
                    <a:pt x="247" y="616"/>
                    <a:pt x="266" y="618"/>
                    <a:pt x="285" y="618"/>
                  </a:cubicBezTo>
                  <a:cubicBezTo>
                    <a:pt x="364" y="618"/>
                    <a:pt x="435" y="582"/>
                    <a:pt x="494" y="526"/>
                  </a:cubicBezTo>
                  <a:cubicBezTo>
                    <a:pt x="533" y="487"/>
                    <a:pt x="573" y="449"/>
                    <a:pt x="612" y="412"/>
                  </a:cubicBezTo>
                  <a:cubicBezTo>
                    <a:pt x="649" y="376"/>
                    <a:pt x="668" y="318"/>
                    <a:pt x="672" y="268"/>
                  </a:cubicBezTo>
                  <a:cubicBezTo>
                    <a:pt x="678" y="216"/>
                    <a:pt x="667" y="159"/>
                    <a:pt x="636" y="114"/>
                  </a:cubicBezTo>
                  <a:cubicBezTo>
                    <a:pt x="611" y="79"/>
                    <a:pt x="578" y="49"/>
                    <a:pt x="539" y="28"/>
                  </a:cubicBezTo>
                  <a:cubicBezTo>
                    <a:pt x="509" y="11"/>
                    <a:pt x="465" y="1"/>
                    <a:pt x="423" y="1"/>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136;p49">
              <a:extLst>
                <a:ext uri="{FF2B5EF4-FFF2-40B4-BE49-F238E27FC236}">
                  <a16:creationId xmlns:a16="http://schemas.microsoft.com/office/drawing/2014/main" id="{84E9FB16-D2BE-1755-98C4-67E5A02CE60A}"/>
                </a:ext>
              </a:extLst>
            </p:cNvPr>
            <p:cNvSpPr/>
            <p:nvPr/>
          </p:nvSpPr>
          <p:spPr>
            <a:xfrm>
              <a:off x="638085" y="3919541"/>
              <a:ext cx="31936" cy="23690"/>
            </a:xfrm>
            <a:custGeom>
              <a:avLst/>
              <a:gdLst/>
              <a:ahLst/>
              <a:cxnLst/>
              <a:rect l="l" t="t" r="r" b="b"/>
              <a:pathLst>
                <a:path w="670" h="497" extrusionOk="0">
                  <a:moveTo>
                    <a:pt x="350" y="0"/>
                  </a:moveTo>
                  <a:cubicBezTo>
                    <a:pt x="175" y="0"/>
                    <a:pt x="0" y="192"/>
                    <a:pt x="124" y="384"/>
                  </a:cubicBezTo>
                  <a:cubicBezTo>
                    <a:pt x="175" y="464"/>
                    <a:pt x="248" y="497"/>
                    <a:pt x="320" y="497"/>
                  </a:cubicBezTo>
                  <a:cubicBezTo>
                    <a:pt x="495" y="497"/>
                    <a:pt x="669" y="306"/>
                    <a:pt x="546" y="113"/>
                  </a:cubicBezTo>
                  <a:cubicBezTo>
                    <a:pt x="495" y="33"/>
                    <a:pt x="422" y="0"/>
                    <a:pt x="350" y="0"/>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37;p49">
              <a:extLst>
                <a:ext uri="{FF2B5EF4-FFF2-40B4-BE49-F238E27FC236}">
                  <a16:creationId xmlns:a16="http://schemas.microsoft.com/office/drawing/2014/main" id="{35A56CD0-81D1-B801-DF51-6A558734A3E0}"/>
                </a:ext>
              </a:extLst>
            </p:cNvPr>
            <p:cNvSpPr/>
            <p:nvPr/>
          </p:nvSpPr>
          <p:spPr>
            <a:xfrm>
              <a:off x="424450" y="3853192"/>
              <a:ext cx="681800" cy="681800"/>
            </a:xfrm>
            <a:custGeom>
              <a:avLst/>
              <a:gdLst/>
              <a:ahLst/>
              <a:cxnLst/>
              <a:rect l="l" t="t" r="r" b="b"/>
              <a:pathLst>
                <a:path w="14304" h="14304" extrusionOk="0">
                  <a:moveTo>
                    <a:pt x="7153" y="1"/>
                  </a:moveTo>
                  <a:cubicBezTo>
                    <a:pt x="5256" y="1"/>
                    <a:pt x="3437" y="754"/>
                    <a:pt x="2096" y="2095"/>
                  </a:cubicBezTo>
                  <a:cubicBezTo>
                    <a:pt x="755" y="3436"/>
                    <a:pt x="1" y="5255"/>
                    <a:pt x="1" y="7152"/>
                  </a:cubicBezTo>
                  <a:cubicBezTo>
                    <a:pt x="1" y="9049"/>
                    <a:pt x="755" y="10867"/>
                    <a:pt x="2096" y="12208"/>
                  </a:cubicBezTo>
                  <a:cubicBezTo>
                    <a:pt x="3437" y="13549"/>
                    <a:pt x="5256" y="14303"/>
                    <a:pt x="7153" y="14303"/>
                  </a:cubicBezTo>
                  <a:cubicBezTo>
                    <a:pt x="9050" y="14303"/>
                    <a:pt x="10868" y="13549"/>
                    <a:pt x="12209" y="12208"/>
                  </a:cubicBezTo>
                  <a:cubicBezTo>
                    <a:pt x="13550" y="10867"/>
                    <a:pt x="14304" y="9049"/>
                    <a:pt x="14304" y="7152"/>
                  </a:cubicBezTo>
                  <a:cubicBezTo>
                    <a:pt x="14304" y="5255"/>
                    <a:pt x="13550" y="3436"/>
                    <a:pt x="12209" y="2095"/>
                  </a:cubicBezTo>
                  <a:cubicBezTo>
                    <a:pt x="10868" y="754"/>
                    <a:pt x="9050" y="1"/>
                    <a:pt x="7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138;p49">
              <a:extLst>
                <a:ext uri="{FF2B5EF4-FFF2-40B4-BE49-F238E27FC236}">
                  <a16:creationId xmlns:a16="http://schemas.microsoft.com/office/drawing/2014/main" id="{280AA0A5-4090-3079-1599-9AB5724AE7DB}"/>
                </a:ext>
              </a:extLst>
            </p:cNvPr>
            <p:cNvSpPr/>
            <p:nvPr/>
          </p:nvSpPr>
          <p:spPr>
            <a:xfrm>
              <a:off x="444326" y="4290280"/>
              <a:ext cx="497813" cy="221976"/>
            </a:xfrm>
            <a:custGeom>
              <a:avLst/>
              <a:gdLst/>
              <a:ahLst/>
              <a:cxnLst/>
              <a:rect l="l" t="t" r="r" b="b"/>
              <a:pathLst>
                <a:path w="10444" h="4657" extrusionOk="0">
                  <a:moveTo>
                    <a:pt x="1676" y="1"/>
                  </a:moveTo>
                  <a:cubicBezTo>
                    <a:pt x="1105" y="1"/>
                    <a:pt x="535" y="151"/>
                    <a:pt x="0" y="380"/>
                  </a:cubicBezTo>
                  <a:cubicBezTo>
                    <a:pt x="179" y="882"/>
                    <a:pt x="413" y="1356"/>
                    <a:pt x="692" y="1799"/>
                  </a:cubicBezTo>
                  <a:cubicBezTo>
                    <a:pt x="703" y="1788"/>
                    <a:pt x="715" y="1779"/>
                    <a:pt x="726" y="1768"/>
                  </a:cubicBezTo>
                  <a:cubicBezTo>
                    <a:pt x="1129" y="1414"/>
                    <a:pt x="1586" y="1047"/>
                    <a:pt x="2135" y="973"/>
                  </a:cubicBezTo>
                  <a:cubicBezTo>
                    <a:pt x="2200" y="964"/>
                    <a:pt x="2264" y="960"/>
                    <a:pt x="2328" y="960"/>
                  </a:cubicBezTo>
                  <a:cubicBezTo>
                    <a:pt x="2827" y="960"/>
                    <a:pt x="3296" y="1214"/>
                    <a:pt x="3653" y="1555"/>
                  </a:cubicBezTo>
                  <a:cubicBezTo>
                    <a:pt x="3983" y="1871"/>
                    <a:pt x="4222" y="2279"/>
                    <a:pt x="4584" y="2562"/>
                  </a:cubicBezTo>
                  <a:cubicBezTo>
                    <a:pt x="4988" y="2879"/>
                    <a:pt x="5512" y="2885"/>
                    <a:pt x="6004" y="2885"/>
                  </a:cubicBezTo>
                  <a:cubicBezTo>
                    <a:pt x="6243" y="2885"/>
                    <a:pt x="6484" y="2872"/>
                    <a:pt x="6725" y="2872"/>
                  </a:cubicBezTo>
                  <a:cubicBezTo>
                    <a:pt x="6909" y="2872"/>
                    <a:pt x="7094" y="2880"/>
                    <a:pt x="7276" y="2909"/>
                  </a:cubicBezTo>
                  <a:cubicBezTo>
                    <a:pt x="7727" y="2978"/>
                    <a:pt x="8119" y="3205"/>
                    <a:pt x="8453" y="3510"/>
                  </a:cubicBezTo>
                  <a:cubicBezTo>
                    <a:pt x="8809" y="3836"/>
                    <a:pt x="9089" y="4223"/>
                    <a:pt x="9298" y="4657"/>
                  </a:cubicBezTo>
                  <a:cubicBezTo>
                    <a:pt x="9700" y="4503"/>
                    <a:pt x="10082" y="4312"/>
                    <a:pt x="10444" y="4093"/>
                  </a:cubicBezTo>
                  <a:cubicBezTo>
                    <a:pt x="10166" y="3676"/>
                    <a:pt x="9814" y="3299"/>
                    <a:pt x="9379" y="3045"/>
                  </a:cubicBezTo>
                  <a:cubicBezTo>
                    <a:pt x="8902" y="2765"/>
                    <a:pt x="8354" y="2631"/>
                    <a:pt x="7808" y="2578"/>
                  </a:cubicBezTo>
                  <a:cubicBezTo>
                    <a:pt x="6925" y="2491"/>
                    <a:pt x="5910" y="2693"/>
                    <a:pt x="5133" y="2160"/>
                  </a:cubicBezTo>
                  <a:cubicBezTo>
                    <a:pt x="4733" y="1887"/>
                    <a:pt x="4447" y="1495"/>
                    <a:pt x="4116" y="1150"/>
                  </a:cubicBezTo>
                  <a:cubicBezTo>
                    <a:pt x="3727" y="743"/>
                    <a:pt x="3268" y="394"/>
                    <a:pt x="2738" y="192"/>
                  </a:cubicBezTo>
                  <a:cubicBezTo>
                    <a:pt x="2389" y="59"/>
                    <a:pt x="2032" y="1"/>
                    <a:pt x="1676"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139;p49">
              <a:extLst>
                <a:ext uri="{FF2B5EF4-FFF2-40B4-BE49-F238E27FC236}">
                  <a16:creationId xmlns:a16="http://schemas.microsoft.com/office/drawing/2014/main" id="{2FC3C0D6-1B39-6C4F-1E44-06DF5870CB14}"/>
                </a:ext>
              </a:extLst>
            </p:cNvPr>
            <p:cNvSpPr/>
            <p:nvPr/>
          </p:nvSpPr>
          <p:spPr>
            <a:xfrm>
              <a:off x="644805" y="3859436"/>
              <a:ext cx="373408" cy="178982"/>
            </a:xfrm>
            <a:custGeom>
              <a:avLst/>
              <a:gdLst/>
              <a:ahLst/>
              <a:cxnLst/>
              <a:rect l="l" t="t" r="r" b="b"/>
              <a:pathLst>
                <a:path w="7834" h="3755" extrusionOk="0">
                  <a:moveTo>
                    <a:pt x="1171" y="1"/>
                  </a:moveTo>
                  <a:cubicBezTo>
                    <a:pt x="768" y="79"/>
                    <a:pt x="375" y="190"/>
                    <a:pt x="1" y="333"/>
                  </a:cubicBezTo>
                  <a:cubicBezTo>
                    <a:pt x="594" y="666"/>
                    <a:pt x="1087" y="1152"/>
                    <a:pt x="1550" y="1646"/>
                  </a:cubicBezTo>
                  <a:cubicBezTo>
                    <a:pt x="2054" y="2186"/>
                    <a:pt x="2539" y="2761"/>
                    <a:pt x="3150" y="3183"/>
                  </a:cubicBezTo>
                  <a:cubicBezTo>
                    <a:pt x="3450" y="3389"/>
                    <a:pt x="3780" y="3561"/>
                    <a:pt x="4134" y="3650"/>
                  </a:cubicBezTo>
                  <a:cubicBezTo>
                    <a:pt x="4412" y="3719"/>
                    <a:pt x="4697" y="3754"/>
                    <a:pt x="4982" y="3754"/>
                  </a:cubicBezTo>
                  <a:cubicBezTo>
                    <a:pt x="5086" y="3754"/>
                    <a:pt x="5191" y="3750"/>
                    <a:pt x="5295" y="3740"/>
                  </a:cubicBezTo>
                  <a:cubicBezTo>
                    <a:pt x="6033" y="3673"/>
                    <a:pt x="6742" y="3357"/>
                    <a:pt x="7290" y="2859"/>
                  </a:cubicBezTo>
                  <a:cubicBezTo>
                    <a:pt x="7498" y="2670"/>
                    <a:pt x="7679" y="2457"/>
                    <a:pt x="7833" y="2226"/>
                  </a:cubicBezTo>
                  <a:cubicBezTo>
                    <a:pt x="7726" y="2108"/>
                    <a:pt x="7613" y="1996"/>
                    <a:pt x="7499" y="1885"/>
                  </a:cubicBezTo>
                  <a:cubicBezTo>
                    <a:pt x="7297" y="2018"/>
                    <a:pt x="7091" y="2149"/>
                    <a:pt x="6876" y="2264"/>
                  </a:cubicBezTo>
                  <a:cubicBezTo>
                    <a:pt x="6450" y="2493"/>
                    <a:pt x="5992" y="2613"/>
                    <a:pt x="5511" y="2613"/>
                  </a:cubicBezTo>
                  <a:cubicBezTo>
                    <a:pt x="5467" y="2613"/>
                    <a:pt x="5423" y="2612"/>
                    <a:pt x="5378" y="2610"/>
                  </a:cubicBezTo>
                  <a:cubicBezTo>
                    <a:pt x="4753" y="2582"/>
                    <a:pt x="4143" y="2374"/>
                    <a:pt x="3588" y="2092"/>
                  </a:cubicBezTo>
                  <a:cubicBezTo>
                    <a:pt x="2639" y="1613"/>
                    <a:pt x="1788" y="878"/>
                    <a:pt x="1171"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140;p49">
              <a:extLst>
                <a:ext uri="{FF2B5EF4-FFF2-40B4-BE49-F238E27FC236}">
                  <a16:creationId xmlns:a16="http://schemas.microsoft.com/office/drawing/2014/main" id="{FAD300A8-B999-7367-0D87-F4C8C575186B}"/>
                </a:ext>
              </a:extLst>
            </p:cNvPr>
            <p:cNvSpPr/>
            <p:nvPr/>
          </p:nvSpPr>
          <p:spPr>
            <a:xfrm>
              <a:off x="550238" y="3893993"/>
              <a:ext cx="520931" cy="283750"/>
            </a:xfrm>
            <a:custGeom>
              <a:avLst/>
              <a:gdLst/>
              <a:ahLst/>
              <a:cxnLst/>
              <a:rect l="l" t="t" r="r" b="b"/>
              <a:pathLst>
                <a:path w="10929" h="5953" extrusionOk="0">
                  <a:moveTo>
                    <a:pt x="1127" y="0"/>
                  </a:moveTo>
                  <a:cubicBezTo>
                    <a:pt x="726" y="216"/>
                    <a:pt x="350" y="467"/>
                    <a:pt x="1" y="753"/>
                  </a:cubicBezTo>
                  <a:cubicBezTo>
                    <a:pt x="291" y="797"/>
                    <a:pt x="574" y="885"/>
                    <a:pt x="840" y="1016"/>
                  </a:cubicBezTo>
                  <a:cubicBezTo>
                    <a:pt x="1299" y="1241"/>
                    <a:pt x="1695" y="1575"/>
                    <a:pt x="2049" y="1938"/>
                  </a:cubicBezTo>
                  <a:cubicBezTo>
                    <a:pt x="2421" y="2322"/>
                    <a:pt x="2751" y="2743"/>
                    <a:pt x="3079" y="3166"/>
                  </a:cubicBezTo>
                  <a:cubicBezTo>
                    <a:pt x="3405" y="3587"/>
                    <a:pt x="3734" y="4003"/>
                    <a:pt x="4087" y="4401"/>
                  </a:cubicBezTo>
                  <a:cubicBezTo>
                    <a:pt x="4806" y="5211"/>
                    <a:pt x="5865" y="5953"/>
                    <a:pt x="6982" y="5953"/>
                  </a:cubicBezTo>
                  <a:cubicBezTo>
                    <a:pt x="7201" y="5953"/>
                    <a:pt x="7422" y="5924"/>
                    <a:pt x="7643" y="5863"/>
                  </a:cubicBezTo>
                  <a:cubicBezTo>
                    <a:pt x="8169" y="5715"/>
                    <a:pt x="8583" y="5356"/>
                    <a:pt x="8944" y="4958"/>
                  </a:cubicBezTo>
                  <a:cubicBezTo>
                    <a:pt x="9315" y="4549"/>
                    <a:pt x="9639" y="4079"/>
                    <a:pt x="10070" y="3728"/>
                  </a:cubicBezTo>
                  <a:cubicBezTo>
                    <a:pt x="10336" y="3511"/>
                    <a:pt x="10623" y="3307"/>
                    <a:pt x="10929" y="3141"/>
                  </a:cubicBezTo>
                  <a:cubicBezTo>
                    <a:pt x="10803" y="2885"/>
                    <a:pt x="10662" y="2639"/>
                    <a:pt x="10508" y="2403"/>
                  </a:cubicBezTo>
                  <a:cubicBezTo>
                    <a:pt x="10440" y="2508"/>
                    <a:pt x="10372" y="2616"/>
                    <a:pt x="10300" y="2722"/>
                  </a:cubicBezTo>
                  <a:cubicBezTo>
                    <a:pt x="10095" y="3024"/>
                    <a:pt x="9860" y="3292"/>
                    <a:pt x="9613" y="3560"/>
                  </a:cubicBezTo>
                  <a:cubicBezTo>
                    <a:pt x="9258" y="3943"/>
                    <a:pt x="8860" y="4306"/>
                    <a:pt x="8400" y="4557"/>
                  </a:cubicBezTo>
                  <a:cubicBezTo>
                    <a:pt x="8068" y="4738"/>
                    <a:pt x="7700" y="4858"/>
                    <a:pt x="7320" y="4864"/>
                  </a:cubicBezTo>
                  <a:cubicBezTo>
                    <a:pt x="7311" y="4864"/>
                    <a:pt x="7302" y="4864"/>
                    <a:pt x="7292" y="4864"/>
                  </a:cubicBezTo>
                  <a:cubicBezTo>
                    <a:pt x="6955" y="4864"/>
                    <a:pt x="6626" y="4774"/>
                    <a:pt x="6324" y="4627"/>
                  </a:cubicBezTo>
                  <a:cubicBezTo>
                    <a:pt x="5609" y="4281"/>
                    <a:pt x="5039" y="3670"/>
                    <a:pt x="4519" y="3087"/>
                  </a:cubicBezTo>
                  <a:cubicBezTo>
                    <a:pt x="3930" y="2428"/>
                    <a:pt x="3380" y="1732"/>
                    <a:pt x="2747" y="1113"/>
                  </a:cubicBezTo>
                  <a:cubicBezTo>
                    <a:pt x="2280" y="658"/>
                    <a:pt x="1746" y="224"/>
                    <a:pt x="1127"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141;p49">
              <a:extLst>
                <a:ext uri="{FF2B5EF4-FFF2-40B4-BE49-F238E27FC236}">
                  <a16:creationId xmlns:a16="http://schemas.microsoft.com/office/drawing/2014/main" id="{136BB22D-51CA-2CF6-7678-A2EF1947DC66}"/>
                </a:ext>
              </a:extLst>
            </p:cNvPr>
            <p:cNvSpPr/>
            <p:nvPr/>
          </p:nvSpPr>
          <p:spPr>
            <a:xfrm>
              <a:off x="446233" y="4039514"/>
              <a:ext cx="659970" cy="282177"/>
            </a:xfrm>
            <a:custGeom>
              <a:avLst/>
              <a:gdLst/>
              <a:ahLst/>
              <a:cxnLst/>
              <a:rect l="l" t="t" r="r" b="b"/>
              <a:pathLst>
                <a:path w="13846" h="5920" extrusionOk="0">
                  <a:moveTo>
                    <a:pt x="323" y="1"/>
                  </a:moveTo>
                  <a:cubicBezTo>
                    <a:pt x="202" y="239"/>
                    <a:pt x="94" y="482"/>
                    <a:pt x="0" y="734"/>
                  </a:cubicBezTo>
                  <a:cubicBezTo>
                    <a:pt x="1147" y="805"/>
                    <a:pt x="2274" y="1048"/>
                    <a:pt x="3279" y="1628"/>
                  </a:cubicBezTo>
                  <a:cubicBezTo>
                    <a:pt x="3801" y="1929"/>
                    <a:pt x="4278" y="2303"/>
                    <a:pt x="4722" y="2710"/>
                  </a:cubicBezTo>
                  <a:cubicBezTo>
                    <a:pt x="4974" y="2942"/>
                    <a:pt x="5216" y="3183"/>
                    <a:pt x="5451" y="3432"/>
                  </a:cubicBezTo>
                  <a:cubicBezTo>
                    <a:pt x="5711" y="3706"/>
                    <a:pt x="5955" y="3993"/>
                    <a:pt x="6213" y="4267"/>
                  </a:cubicBezTo>
                  <a:cubicBezTo>
                    <a:pt x="7160" y="5278"/>
                    <a:pt x="8514" y="5919"/>
                    <a:pt x="9906" y="5919"/>
                  </a:cubicBezTo>
                  <a:cubicBezTo>
                    <a:pt x="9947" y="5919"/>
                    <a:pt x="9987" y="5919"/>
                    <a:pt x="10028" y="5918"/>
                  </a:cubicBezTo>
                  <a:cubicBezTo>
                    <a:pt x="10761" y="5898"/>
                    <a:pt x="11481" y="5693"/>
                    <a:pt x="12113" y="5322"/>
                  </a:cubicBezTo>
                  <a:cubicBezTo>
                    <a:pt x="12673" y="4994"/>
                    <a:pt x="13173" y="4575"/>
                    <a:pt x="13625" y="4112"/>
                  </a:cubicBezTo>
                  <a:cubicBezTo>
                    <a:pt x="13689" y="4046"/>
                    <a:pt x="13752" y="3981"/>
                    <a:pt x="13813" y="3914"/>
                  </a:cubicBezTo>
                  <a:cubicBezTo>
                    <a:pt x="13834" y="3693"/>
                    <a:pt x="13846" y="3470"/>
                    <a:pt x="13846" y="3244"/>
                  </a:cubicBezTo>
                  <a:cubicBezTo>
                    <a:pt x="13846" y="2861"/>
                    <a:pt x="13814" y="2485"/>
                    <a:pt x="13757" y="2118"/>
                  </a:cubicBezTo>
                  <a:cubicBezTo>
                    <a:pt x="13508" y="2437"/>
                    <a:pt x="13220" y="2726"/>
                    <a:pt x="12898" y="2977"/>
                  </a:cubicBezTo>
                  <a:cubicBezTo>
                    <a:pt x="12413" y="3355"/>
                    <a:pt x="11867" y="3666"/>
                    <a:pt x="11298" y="3899"/>
                  </a:cubicBezTo>
                  <a:cubicBezTo>
                    <a:pt x="10756" y="4123"/>
                    <a:pt x="10180" y="4266"/>
                    <a:pt x="9593" y="4296"/>
                  </a:cubicBezTo>
                  <a:cubicBezTo>
                    <a:pt x="9518" y="4300"/>
                    <a:pt x="9443" y="4302"/>
                    <a:pt x="9369" y="4302"/>
                  </a:cubicBezTo>
                  <a:cubicBezTo>
                    <a:pt x="8271" y="4302"/>
                    <a:pt x="7223" y="3897"/>
                    <a:pt x="6301" y="3313"/>
                  </a:cubicBezTo>
                  <a:cubicBezTo>
                    <a:pt x="5752" y="2963"/>
                    <a:pt x="5264" y="2536"/>
                    <a:pt x="4744" y="2146"/>
                  </a:cubicBezTo>
                  <a:cubicBezTo>
                    <a:pt x="4268" y="1791"/>
                    <a:pt x="3773" y="1464"/>
                    <a:pt x="3257" y="1175"/>
                  </a:cubicBezTo>
                  <a:cubicBezTo>
                    <a:pt x="2332" y="658"/>
                    <a:pt x="1343" y="275"/>
                    <a:pt x="323"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142;p49">
              <a:extLst>
                <a:ext uri="{FF2B5EF4-FFF2-40B4-BE49-F238E27FC236}">
                  <a16:creationId xmlns:a16="http://schemas.microsoft.com/office/drawing/2014/main" id="{DBB629F7-F1D3-EBAF-5C26-B6A76AAFD9F8}"/>
                </a:ext>
              </a:extLst>
            </p:cNvPr>
            <p:cNvSpPr/>
            <p:nvPr/>
          </p:nvSpPr>
          <p:spPr>
            <a:xfrm>
              <a:off x="424545" y="4166351"/>
              <a:ext cx="659779" cy="242615"/>
            </a:xfrm>
            <a:custGeom>
              <a:avLst/>
              <a:gdLst/>
              <a:ahLst/>
              <a:cxnLst/>
              <a:rect l="l" t="t" r="r" b="b"/>
              <a:pathLst>
                <a:path w="13842" h="5090" extrusionOk="0">
                  <a:moveTo>
                    <a:pt x="574" y="1"/>
                  </a:moveTo>
                  <a:cubicBezTo>
                    <a:pt x="411" y="1"/>
                    <a:pt x="247" y="2"/>
                    <a:pt x="83" y="2"/>
                  </a:cubicBezTo>
                  <a:cubicBezTo>
                    <a:pt x="64" y="2"/>
                    <a:pt x="44" y="2"/>
                    <a:pt x="25" y="2"/>
                  </a:cubicBezTo>
                  <a:cubicBezTo>
                    <a:pt x="9" y="194"/>
                    <a:pt x="1" y="386"/>
                    <a:pt x="1" y="582"/>
                  </a:cubicBezTo>
                  <a:cubicBezTo>
                    <a:pt x="1" y="1127"/>
                    <a:pt x="64" y="1657"/>
                    <a:pt x="180" y="2168"/>
                  </a:cubicBezTo>
                  <a:cubicBezTo>
                    <a:pt x="761" y="2009"/>
                    <a:pt x="1359" y="1871"/>
                    <a:pt x="1965" y="1871"/>
                  </a:cubicBezTo>
                  <a:cubicBezTo>
                    <a:pt x="1976" y="1871"/>
                    <a:pt x="1987" y="1871"/>
                    <a:pt x="1998" y="1871"/>
                  </a:cubicBezTo>
                  <a:cubicBezTo>
                    <a:pt x="2578" y="1876"/>
                    <a:pt x="3134" y="2032"/>
                    <a:pt x="3644" y="2306"/>
                  </a:cubicBezTo>
                  <a:cubicBezTo>
                    <a:pt x="4286" y="2655"/>
                    <a:pt x="4803" y="3160"/>
                    <a:pt x="5359" y="3624"/>
                  </a:cubicBezTo>
                  <a:cubicBezTo>
                    <a:pt x="5775" y="3971"/>
                    <a:pt x="6221" y="4293"/>
                    <a:pt x="6751" y="4435"/>
                  </a:cubicBezTo>
                  <a:cubicBezTo>
                    <a:pt x="7052" y="4516"/>
                    <a:pt x="7361" y="4542"/>
                    <a:pt x="7671" y="4542"/>
                  </a:cubicBezTo>
                  <a:cubicBezTo>
                    <a:pt x="8022" y="4542"/>
                    <a:pt x="8375" y="4509"/>
                    <a:pt x="8722" y="4485"/>
                  </a:cubicBezTo>
                  <a:cubicBezTo>
                    <a:pt x="9169" y="4453"/>
                    <a:pt x="9619" y="4422"/>
                    <a:pt x="10068" y="4422"/>
                  </a:cubicBezTo>
                  <a:cubicBezTo>
                    <a:pt x="10517" y="4422"/>
                    <a:pt x="10965" y="4453"/>
                    <a:pt x="11406" y="4547"/>
                  </a:cubicBezTo>
                  <a:cubicBezTo>
                    <a:pt x="11874" y="4647"/>
                    <a:pt x="12307" y="4832"/>
                    <a:pt x="12699" y="5090"/>
                  </a:cubicBezTo>
                  <a:cubicBezTo>
                    <a:pt x="13179" y="4499"/>
                    <a:pt x="13566" y="3830"/>
                    <a:pt x="13841" y="3107"/>
                  </a:cubicBezTo>
                  <a:lnTo>
                    <a:pt x="13841" y="3107"/>
                  </a:lnTo>
                  <a:cubicBezTo>
                    <a:pt x="13590" y="3143"/>
                    <a:pt x="13340" y="3194"/>
                    <a:pt x="13091" y="3253"/>
                  </a:cubicBezTo>
                  <a:cubicBezTo>
                    <a:pt x="12385" y="3420"/>
                    <a:pt x="11690" y="3634"/>
                    <a:pt x="10987" y="3808"/>
                  </a:cubicBezTo>
                  <a:cubicBezTo>
                    <a:pt x="10291" y="3980"/>
                    <a:pt x="9545" y="4130"/>
                    <a:pt x="8813" y="4130"/>
                  </a:cubicBezTo>
                  <a:cubicBezTo>
                    <a:pt x="8160" y="4130"/>
                    <a:pt x="7517" y="4011"/>
                    <a:pt x="6931" y="3682"/>
                  </a:cubicBezTo>
                  <a:cubicBezTo>
                    <a:pt x="5708" y="2996"/>
                    <a:pt x="4974" y="1767"/>
                    <a:pt x="3896" y="910"/>
                  </a:cubicBezTo>
                  <a:cubicBezTo>
                    <a:pt x="3594" y="670"/>
                    <a:pt x="3267" y="455"/>
                    <a:pt x="2902" y="322"/>
                  </a:cubicBezTo>
                  <a:cubicBezTo>
                    <a:pt x="2519" y="182"/>
                    <a:pt x="2119" y="91"/>
                    <a:pt x="1712" y="48"/>
                  </a:cubicBezTo>
                  <a:cubicBezTo>
                    <a:pt x="1334" y="7"/>
                    <a:pt x="954" y="1"/>
                    <a:pt x="574"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43;p49">
              <a:extLst>
                <a:ext uri="{FF2B5EF4-FFF2-40B4-BE49-F238E27FC236}">
                  <a16:creationId xmlns:a16="http://schemas.microsoft.com/office/drawing/2014/main" id="{D08B9BD2-4077-8092-58E3-B17A6508FB03}"/>
                </a:ext>
              </a:extLst>
            </p:cNvPr>
            <p:cNvSpPr/>
            <p:nvPr/>
          </p:nvSpPr>
          <p:spPr>
            <a:xfrm>
              <a:off x="501429" y="4384180"/>
              <a:ext cx="252100" cy="150478"/>
            </a:xfrm>
            <a:custGeom>
              <a:avLst/>
              <a:gdLst/>
              <a:ahLst/>
              <a:cxnLst/>
              <a:rect l="l" t="t" r="r" b="b"/>
              <a:pathLst>
                <a:path w="5289" h="3157" extrusionOk="0">
                  <a:moveTo>
                    <a:pt x="900" y="0"/>
                  </a:moveTo>
                  <a:cubicBezTo>
                    <a:pt x="725" y="0"/>
                    <a:pt x="550" y="38"/>
                    <a:pt x="395" y="125"/>
                  </a:cubicBezTo>
                  <a:cubicBezTo>
                    <a:pt x="224" y="221"/>
                    <a:pt x="95" y="368"/>
                    <a:pt x="0" y="535"/>
                  </a:cubicBezTo>
                  <a:cubicBezTo>
                    <a:pt x="1263" y="2080"/>
                    <a:pt x="3157" y="3084"/>
                    <a:pt x="5289" y="3157"/>
                  </a:cubicBezTo>
                  <a:cubicBezTo>
                    <a:pt x="5287" y="3138"/>
                    <a:pt x="5286" y="3121"/>
                    <a:pt x="5282" y="3103"/>
                  </a:cubicBezTo>
                  <a:cubicBezTo>
                    <a:pt x="5231" y="2760"/>
                    <a:pt x="5101" y="2445"/>
                    <a:pt x="4883" y="2174"/>
                  </a:cubicBezTo>
                  <a:cubicBezTo>
                    <a:pt x="4697" y="1945"/>
                    <a:pt x="4460" y="1782"/>
                    <a:pt x="4193" y="1664"/>
                  </a:cubicBezTo>
                  <a:cubicBezTo>
                    <a:pt x="3648" y="1420"/>
                    <a:pt x="3057" y="1295"/>
                    <a:pt x="2577" y="924"/>
                  </a:cubicBezTo>
                  <a:cubicBezTo>
                    <a:pt x="2337" y="738"/>
                    <a:pt x="2122" y="515"/>
                    <a:pt x="1874" y="338"/>
                  </a:cubicBezTo>
                  <a:cubicBezTo>
                    <a:pt x="1653" y="181"/>
                    <a:pt x="1393" y="68"/>
                    <a:pt x="1126" y="20"/>
                  </a:cubicBezTo>
                  <a:cubicBezTo>
                    <a:pt x="1052" y="7"/>
                    <a:pt x="976" y="0"/>
                    <a:pt x="900"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144;p49">
              <a:extLst>
                <a:ext uri="{FF2B5EF4-FFF2-40B4-BE49-F238E27FC236}">
                  <a16:creationId xmlns:a16="http://schemas.microsoft.com/office/drawing/2014/main" id="{3597AD48-384A-4FAC-0F61-D01C0A0C11E0}"/>
                </a:ext>
              </a:extLst>
            </p:cNvPr>
            <p:cNvSpPr/>
            <p:nvPr/>
          </p:nvSpPr>
          <p:spPr>
            <a:xfrm>
              <a:off x="396852" y="4088085"/>
              <a:ext cx="497766" cy="453056"/>
            </a:xfrm>
            <a:custGeom>
              <a:avLst/>
              <a:gdLst/>
              <a:ahLst/>
              <a:cxnLst/>
              <a:rect l="l" t="t" r="r" b="b"/>
              <a:pathLst>
                <a:path w="10443" h="9505" extrusionOk="0">
                  <a:moveTo>
                    <a:pt x="943" y="1"/>
                  </a:moveTo>
                  <a:cubicBezTo>
                    <a:pt x="940" y="1"/>
                    <a:pt x="936" y="3"/>
                    <a:pt x="935" y="7"/>
                  </a:cubicBezTo>
                  <a:cubicBezTo>
                    <a:pt x="1" y="2563"/>
                    <a:pt x="861" y="5643"/>
                    <a:pt x="2798" y="7500"/>
                  </a:cubicBezTo>
                  <a:cubicBezTo>
                    <a:pt x="4170" y="8815"/>
                    <a:pt x="6033" y="9505"/>
                    <a:pt x="7903" y="9505"/>
                  </a:cubicBezTo>
                  <a:cubicBezTo>
                    <a:pt x="8743" y="9505"/>
                    <a:pt x="9583" y="9366"/>
                    <a:pt x="10381" y="9082"/>
                  </a:cubicBezTo>
                  <a:cubicBezTo>
                    <a:pt x="10443" y="9057"/>
                    <a:pt x="10427" y="8966"/>
                    <a:pt x="10371" y="8966"/>
                  </a:cubicBezTo>
                  <a:cubicBezTo>
                    <a:pt x="10365" y="8966"/>
                    <a:pt x="10358" y="8968"/>
                    <a:pt x="10351" y="8970"/>
                  </a:cubicBezTo>
                  <a:cubicBezTo>
                    <a:pt x="9594" y="9221"/>
                    <a:pt x="8800" y="9345"/>
                    <a:pt x="8006" y="9345"/>
                  </a:cubicBezTo>
                  <a:cubicBezTo>
                    <a:pt x="6148" y="9345"/>
                    <a:pt x="4293" y="8667"/>
                    <a:pt x="2932" y="7365"/>
                  </a:cubicBezTo>
                  <a:cubicBezTo>
                    <a:pt x="940" y="5459"/>
                    <a:pt x="356" y="2632"/>
                    <a:pt x="950" y="11"/>
                  </a:cubicBezTo>
                  <a:cubicBezTo>
                    <a:pt x="952" y="5"/>
                    <a:pt x="948" y="1"/>
                    <a:pt x="9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145;p49">
              <a:extLst>
                <a:ext uri="{FF2B5EF4-FFF2-40B4-BE49-F238E27FC236}">
                  <a16:creationId xmlns:a16="http://schemas.microsoft.com/office/drawing/2014/main" id="{7DAD6563-C0E1-984D-15EA-900F080EA3ED}"/>
                </a:ext>
              </a:extLst>
            </p:cNvPr>
            <p:cNvSpPr/>
            <p:nvPr/>
          </p:nvSpPr>
          <p:spPr>
            <a:xfrm>
              <a:off x="498140" y="3850761"/>
              <a:ext cx="644049" cy="434419"/>
            </a:xfrm>
            <a:custGeom>
              <a:avLst/>
              <a:gdLst/>
              <a:ahLst/>
              <a:cxnLst/>
              <a:rect l="l" t="t" r="r" b="b"/>
              <a:pathLst>
                <a:path w="13512" h="9114" extrusionOk="0">
                  <a:moveTo>
                    <a:pt x="5709" y="0"/>
                  </a:moveTo>
                  <a:cubicBezTo>
                    <a:pt x="3551" y="0"/>
                    <a:pt x="1416" y="939"/>
                    <a:pt x="13" y="2687"/>
                  </a:cubicBezTo>
                  <a:cubicBezTo>
                    <a:pt x="1" y="2703"/>
                    <a:pt x="13" y="2723"/>
                    <a:pt x="27" y="2723"/>
                  </a:cubicBezTo>
                  <a:cubicBezTo>
                    <a:pt x="32" y="2723"/>
                    <a:pt x="36" y="2721"/>
                    <a:pt x="41" y="2716"/>
                  </a:cubicBezTo>
                  <a:cubicBezTo>
                    <a:pt x="1562" y="1122"/>
                    <a:pt x="3621" y="190"/>
                    <a:pt x="5724" y="190"/>
                  </a:cubicBezTo>
                  <a:cubicBezTo>
                    <a:pt x="6778" y="190"/>
                    <a:pt x="7842" y="424"/>
                    <a:pt x="8856" y="926"/>
                  </a:cubicBezTo>
                  <a:cubicBezTo>
                    <a:pt x="11838" y="2404"/>
                    <a:pt x="13385" y="5847"/>
                    <a:pt x="12471" y="9060"/>
                  </a:cubicBezTo>
                  <a:cubicBezTo>
                    <a:pt x="12462" y="9092"/>
                    <a:pt x="12488" y="9113"/>
                    <a:pt x="12514" y="9113"/>
                  </a:cubicBezTo>
                  <a:cubicBezTo>
                    <a:pt x="12532" y="9113"/>
                    <a:pt x="12549" y="9104"/>
                    <a:pt x="12555" y="9083"/>
                  </a:cubicBezTo>
                  <a:cubicBezTo>
                    <a:pt x="13512" y="5823"/>
                    <a:pt x="12010" y="2284"/>
                    <a:pt x="8953" y="759"/>
                  </a:cubicBezTo>
                  <a:cubicBezTo>
                    <a:pt x="7929" y="247"/>
                    <a:pt x="6816" y="0"/>
                    <a:pt x="57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146;p49">
              <a:extLst>
                <a:ext uri="{FF2B5EF4-FFF2-40B4-BE49-F238E27FC236}">
                  <a16:creationId xmlns:a16="http://schemas.microsoft.com/office/drawing/2014/main" id="{61B57F30-475F-BDEF-536C-BB6692706DF1}"/>
                </a:ext>
              </a:extLst>
            </p:cNvPr>
            <p:cNvSpPr/>
            <p:nvPr/>
          </p:nvSpPr>
          <p:spPr>
            <a:xfrm>
              <a:off x="803625" y="4018971"/>
              <a:ext cx="22403" cy="22355"/>
            </a:xfrm>
            <a:custGeom>
              <a:avLst/>
              <a:gdLst/>
              <a:ahLst/>
              <a:cxnLst/>
              <a:rect l="l" t="t" r="r" b="b"/>
              <a:pathLst>
                <a:path w="470" h="469" extrusionOk="0">
                  <a:moveTo>
                    <a:pt x="235" y="1"/>
                  </a:moveTo>
                  <a:cubicBezTo>
                    <a:pt x="106" y="1"/>
                    <a:pt x="1" y="105"/>
                    <a:pt x="1" y="235"/>
                  </a:cubicBezTo>
                  <a:cubicBezTo>
                    <a:pt x="1" y="364"/>
                    <a:pt x="106" y="469"/>
                    <a:pt x="235" y="469"/>
                  </a:cubicBezTo>
                  <a:cubicBezTo>
                    <a:pt x="365" y="469"/>
                    <a:pt x="470" y="364"/>
                    <a:pt x="470" y="235"/>
                  </a:cubicBezTo>
                  <a:cubicBezTo>
                    <a:pt x="470" y="105"/>
                    <a:pt x="365" y="1"/>
                    <a:pt x="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147;p49">
              <a:extLst>
                <a:ext uri="{FF2B5EF4-FFF2-40B4-BE49-F238E27FC236}">
                  <a16:creationId xmlns:a16="http://schemas.microsoft.com/office/drawing/2014/main" id="{AB4364CE-7550-699F-1EC0-C1E6E0D9BFE7}"/>
                </a:ext>
              </a:extLst>
            </p:cNvPr>
            <p:cNvSpPr/>
            <p:nvPr/>
          </p:nvSpPr>
          <p:spPr>
            <a:xfrm>
              <a:off x="666970" y="4010439"/>
              <a:ext cx="75883" cy="75644"/>
            </a:xfrm>
            <a:custGeom>
              <a:avLst/>
              <a:gdLst/>
              <a:ahLst/>
              <a:cxnLst/>
              <a:rect l="l" t="t" r="r" b="b"/>
              <a:pathLst>
                <a:path w="1592" h="1587" extrusionOk="0">
                  <a:moveTo>
                    <a:pt x="796" y="1"/>
                  </a:moveTo>
                  <a:cubicBezTo>
                    <a:pt x="360" y="1"/>
                    <a:pt x="6" y="353"/>
                    <a:pt x="3" y="790"/>
                  </a:cubicBezTo>
                  <a:cubicBezTo>
                    <a:pt x="0" y="1227"/>
                    <a:pt x="354" y="1584"/>
                    <a:pt x="792" y="1587"/>
                  </a:cubicBezTo>
                  <a:cubicBezTo>
                    <a:pt x="793" y="1587"/>
                    <a:pt x="794" y="1587"/>
                    <a:pt x="796" y="1587"/>
                  </a:cubicBezTo>
                  <a:cubicBezTo>
                    <a:pt x="1233" y="1587"/>
                    <a:pt x="1586" y="1234"/>
                    <a:pt x="1589" y="797"/>
                  </a:cubicBezTo>
                  <a:cubicBezTo>
                    <a:pt x="1592" y="360"/>
                    <a:pt x="1238" y="3"/>
                    <a:pt x="800" y="1"/>
                  </a:cubicBezTo>
                  <a:cubicBezTo>
                    <a:pt x="799" y="1"/>
                    <a:pt x="798" y="1"/>
                    <a:pt x="796" y="1"/>
                  </a:cubicBezTo>
                  <a:close/>
                </a:path>
              </a:pathLst>
            </a:custGeom>
            <a:solidFill>
              <a:srgbClr val="FD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148;p49">
              <a:extLst>
                <a:ext uri="{FF2B5EF4-FFF2-40B4-BE49-F238E27FC236}">
                  <a16:creationId xmlns:a16="http://schemas.microsoft.com/office/drawing/2014/main" id="{2E7711FE-6A4F-153D-E14F-CAF9CFCEC14E}"/>
                </a:ext>
              </a:extLst>
            </p:cNvPr>
            <p:cNvSpPr/>
            <p:nvPr/>
          </p:nvSpPr>
          <p:spPr>
            <a:xfrm>
              <a:off x="886753" y="4010439"/>
              <a:ext cx="76216" cy="75644"/>
            </a:xfrm>
            <a:custGeom>
              <a:avLst/>
              <a:gdLst/>
              <a:ahLst/>
              <a:cxnLst/>
              <a:rect l="l" t="t" r="r" b="b"/>
              <a:pathLst>
                <a:path w="1599" h="1587" extrusionOk="0">
                  <a:moveTo>
                    <a:pt x="799" y="0"/>
                  </a:moveTo>
                  <a:cubicBezTo>
                    <a:pt x="366" y="0"/>
                    <a:pt x="12" y="349"/>
                    <a:pt x="6" y="783"/>
                  </a:cubicBezTo>
                  <a:cubicBezTo>
                    <a:pt x="1" y="1220"/>
                    <a:pt x="351" y="1580"/>
                    <a:pt x="788" y="1587"/>
                  </a:cubicBezTo>
                  <a:cubicBezTo>
                    <a:pt x="792" y="1587"/>
                    <a:pt x="796" y="1587"/>
                    <a:pt x="800" y="1587"/>
                  </a:cubicBezTo>
                  <a:cubicBezTo>
                    <a:pt x="1233" y="1587"/>
                    <a:pt x="1586" y="1238"/>
                    <a:pt x="1592" y="805"/>
                  </a:cubicBezTo>
                  <a:cubicBezTo>
                    <a:pt x="1598" y="367"/>
                    <a:pt x="1249" y="7"/>
                    <a:pt x="810" y="1"/>
                  </a:cubicBezTo>
                  <a:cubicBezTo>
                    <a:pt x="806" y="1"/>
                    <a:pt x="802" y="0"/>
                    <a:pt x="799" y="0"/>
                  </a:cubicBezTo>
                  <a:close/>
                </a:path>
              </a:pathLst>
            </a:custGeom>
            <a:solidFill>
              <a:srgbClr val="FD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149;p49">
              <a:extLst>
                <a:ext uri="{FF2B5EF4-FFF2-40B4-BE49-F238E27FC236}">
                  <a16:creationId xmlns:a16="http://schemas.microsoft.com/office/drawing/2014/main" id="{17AF65DE-A6FC-3E61-FDA4-A2D24F02BCE8}"/>
                </a:ext>
              </a:extLst>
            </p:cNvPr>
            <p:cNvSpPr/>
            <p:nvPr/>
          </p:nvSpPr>
          <p:spPr>
            <a:xfrm>
              <a:off x="700192" y="3956482"/>
              <a:ext cx="65587" cy="41755"/>
            </a:xfrm>
            <a:custGeom>
              <a:avLst/>
              <a:gdLst/>
              <a:ahLst/>
              <a:cxnLst/>
              <a:rect l="l" t="t" r="r" b="b"/>
              <a:pathLst>
                <a:path w="1376" h="876" extrusionOk="0">
                  <a:moveTo>
                    <a:pt x="1253" y="1"/>
                  </a:moveTo>
                  <a:cubicBezTo>
                    <a:pt x="1185" y="1"/>
                    <a:pt x="1129" y="55"/>
                    <a:pt x="1129" y="123"/>
                  </a:cubicBezTo>
                  <a:cubicBezTo>
                    <a:pt x="1129" y="144"/>
                    <a:pt x="1122" y="629"/>
                    <a:pt x="747" y="629"/>
                  </a:cubicBezTo>
                  <a:cubicBezTo>
                    <a:pt x="351" y="629"/>
                    <a:pt x="258" y="239"/>
                    <a:pt x="254" y="221"/>
                  </a:cubicBezTo>
                  <a:cubicBezTo>
                    <a:pt x="241" y="163"/>
                    <a:pt x="192" y="124"/>
                    <a:pt x="135" y="124"/>
                  </a:cubicBezTo>
                  <a:cubicBezTo>
                    <a:pt x="127" y="124"/>
                    <a:pt x="118" y="125"/>
                    <a:pt x="109" y="127"/>
                  </a:cubicBezTo>
                  <a:cubicBezTo>
                    <a:pt x="43" y="140"/>
                    <a:pt x="1" y="206"/>
                    <a:pt x="14" y="273"/>
                  </a:cubicBezTo>
                  <a:cubicBezTo>
                    <a:pt x="59" y="480"/>
                    <a:pt x="270" y="875"/>
                    <a:pt x="747" y="875"/>
                  </a:cubicBezTo>
                  <a:cubicBezTo>
                    <a:pt x="1243" y="875"/>
                    <a:pt x="1374" y="384"/>
                    <a:pt x="1375" y="123"/>
                  </a:cubicBezTo>
                  <a:cubicBezTo>
                    <a:pt x="1375" y="55"/>
                    <a:pt x="1321" y="1"/>
                    <a:pt x="1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150;p49">
              <a:extLst>
                <a:ext uri="{FF2B5EF4-FFF2-40B4-BE49-F238E27FC236}">
                  <a16:creationId xmlns:a16="http://schemas.microsoft.com/office/drawing/2014/main" id="{FD938035-8243-6EC5-7EE5-E662FCE2C589}"/>
                </a:ext>
              </a:extLst>
            </p:cNvPr>
            <p:cNvSpPr/>
            <p:nvPr/>
          </p:nvSpPr>
          <p:spPr>
            <a:xfrm>
              <a:off x="856533" y="3956482"/>
              <a:ext cx="65635" cy="41755"/>
            </a:xfrm>
            <a:custGeom>
              <a:avLst/>
              <a:gdLst/>
              <a:ahLst/>
              <a:cxnLst/>
              <a:rect l="l" t="t" r="r" b="b"/>
              <a:pathLst>
                <a:path w="1377" h="876" extrusionOk="0">
                  <a:moveTo>
                    <a:pt x="1253" y="1"/>
                  </a:moveTo>
                  <a:cubicBezTo>
                    <a:pt x="1184" y="1"/>
                    <a:pt x="1130" y="55"/>
                    <a:pt x="1130" y="123"/>
                  </a:cubicBezTo>
                  <a:cubicBezTo>
                    <a:pt x="1130" y="144"/>
                    <a:pt x="1126" y="629"/>
                    <a:pt x="748" y="629"/>
                  </a:cubicBezTo>
                  <a:cubicBezTo>
                    <a:pt x="351" y="629"/>
                    <a:pt x="259" y="239"/>
                    <a:pt x="255" y="221"/>
                  </a:cubicBezTo>
                  <a:cubicBezTo>
                    <a:pt x="242" y="163"/>
                    <a:pt x="193" y="124"/>
                    <a:pt x="136" y="124"/>
                  </a:cubicBezTo>
                  <a:cubicBezTo>
                    <a:pt x="127" y="124"/>
                    <a:pt x="118" y="125"/>
                    <a:pt x="109" y="127"/>
                  </a:cubicBezTo>
                  <a:cubicBezTo>
                    <a:pt x="42" y="140"/>
                    <a:pt x="0" y="206"/>
                    <a:pt x="15" y="273"/>
                  </a:cubicBezTo>
                  <a:cubicBezTo>
                    <a:pt x="60" y="480"/>
                    <a:pt x="271" y="875"/>
                    <a:pt x="748" y="875"/>
                  </a:cubicBezTo>
                  <a:cubicBezTo>
                    <a:pt x="1245" y="875"/>
                    <a:pt x="1376" y="384"/>
                    <a:pt x="1376" y="123"/>
                  </a:cubicBezTo>
                  <a:cubicBezTo>
                    <a:pt x="1376" y="55"/>
                    <a:pt x="1322" y="1"/>
                    <a:pt x="1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6" name="Picture 4" descr="Venus: The scorching second planet from the sun | Space">
            <a:extLst>
              <a:ext uri="{FF2B5EF4-FFF2-40B4-BE49-F238E27FC236}">
                <a16:creationId xmlns:a16="http://schemas.microsoft.com/office/drawing/2014/main" id="{429C253B-8C3E-366E-A30B-E4CC416FAF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91" r="11544"/>
          <a:stretch/>
        </p:blipFill>
        <p:spPr bwMode="auto">
          <a:xfrm>
            <a:off x="3803240" y="815386"/>
            <a:ext cx="5223438" cy="3820148"/>
          </a:xfrm>
          <a:prstGeom prst="rect">
            <a:avLst/>
          </a:prstGeom>
          <a:noFill/>
          <a:extLst>
            <a:ext uri="{909E8E84-426E-40DD-AFC4-6F175D3DCCD1}">
              <a14:hiddenFill xmlns:a14="http://schemas.microsoft.com/office/drawing/2010/main">
                <a:solidFill>
                  <a:srgbClr val="FFFFFF"/>
                </a:solidFill>
              </a14:hiddenFill>
            </a:ext>
          </a:extLst>
        </p:spPr>
      </p:pic>
      <p:pic>
        <p:nvPicPr>
          <p:cNvPr id="41" name="venus">
            <a:hlinkClick r:id="" action="ppaction://media"/>
            <a:extLst>
              <a:ext uri="{FF2B5EF4-FFF2-40B4-BE49-F238E27FC236}">
                <a16:creationId xmlns:a16="http://schemas.microsoft.com/office/drawing/2014/main" id="{16FB0AB0-5883-ABB8-1324-B6002E08E9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4477" y="998838"/>
            <a:ext cx="406400" cy="406400"/>
          </a:xfrm>
          <a:prstGeom prst="rect">
            <a:avLst/>
          </a:prstGeom>
        </p:spPr>
      </p:pic>
    </p:spTree>
    <p:extLst>
      <p:ext uri="{BB962C8B-B14F-4D97-AF65-F5344CB8AC3E}">
        <p14:creationId xmlns:p14="http://schemas.microsoft.com/office/powerpoint/2010/main" val="277885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arn(inVertical)">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mediacall" presetSubtype="0" fill="hold" nodeType="withEffect">
                                  <p:stCondLst>
                                    <p:cond delay="0"/>
                                  </p:stCondLst>
                                  <p:childTnLst>
                                    <p:cmd type="call" cmd="playFrom(0.0)">
                                      <p:cBhvr>
                                        <p:cTn id="14" dur="984" fill="hold"/>
                                        <p:tgtEl>
                                          <p:spTgt spid="41"/>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1"/>
                </p:tgtEl>
              </p:cMediaNode>
            </p:audio>
          </p:childTnLst>
        </p:cTn>
      </p:par>
    </p:tnLst>
    <p:bldLst>
      <p:bldP spid="2" grpId="0" animBg="1"/>
      <p:bldP spid="2" grpId="1" animBg="1"/>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25F2EF-245C-B4AA-BC2F-08F153F9C007}"/>
              </a:ext>
            </a:extLst>
          </p:cNvPr>
          <p:cNvSpPr/>
          <p:nvPr/>
        </p:nvSpPr>
        <p:spPr>
          <a:xfrm>
            <a:off x="443788" y="959895"/>
            <a:ext cx="3022803" cy="787509"/>
          </a:xfrm>
          <a:prstGeom prst="roundRect">
            <a:avLst/>
          </a:prstGeom>
          <a:solidFill>
            <a:schemeClr val="accent3">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Earth (n)</a:t>
            </a:r>
          </a:p>
        </p:txBody>
      </p:sp>
      <p:sp>
        <p:nvSpPr>
          <p:cNvPr id="3" name="TextBox 2">
            <a:extLst>
              <a:ext uri="{FF2B5EF4-FFF2-40B4-BE49-F238E27FC236}">
                <a16:creationId xmlns:a16="http://schemas.microsoft.com/office/drawing/2014/main" id="{C75E8753-27CA-D208-3D11-F70EB19181D9}"/>
              </a:ext>
            </a:extLst>
          </p:cNvPr>
          <p:cNvSpPr txBox="1"/>
          <p:nvPr/>
        </p:nvSpPr>
        <p:spPr>
          <a:xfrm>
            <a:off x="1386402" y="2030317"/>
            <a:ext cx="1133644" cy="707886"/>
          </a:xfrm>
          <a:prstGeom prst="rect">
            <a:avLst/>
          </a:prstGeom>
          <a:noFill/>
        </p:spPr>
        <p:txBody>
          <a:bodyPr wrap="none" rtlCol="0">
            <a:spAutoFit/>
          </a:bodyPr>
          <a:lstStyle/>
          <a:p>
            <a:r>
              <a:rPr lang="en-US" sz="4000" dirty="0"/>
              <a:t>/ɜː</a:t>
            </a:r>
            <a:r>
              <a:rPr lang="el-GR" sz="4000" dirty="0"/>
              <a:t>θ</a:t>
            </a:r>
            <a:r>
              <a:rPr lang="en-US" sz="4000" dirty="0"/>
              <a:t>/</a:t>
            </a:r>
          </a:p>
        </p:txBody>
      </p:sp>
      <p:sp>
        <p:nvSpPr>
          <p:cNvPr id="4" name="TextBox 3">
            <a:extLst>
              <a:ext uri="{FF2B5EF4-FFF2-40B4-BE49-F238E27FC236}">
                <a16:creationId xmlns:a16="http://schemas.microsoft.com/office/drawing/2014/main" id="{59706053-7466-FA7C-EDE2-846B5D3BD77C}"/>
              </a:ext>
            </a:extLst>
          </p:cNvPr>
          <p:cNvSpPr txBox="1"/>
          <p:nvPr/>
        </p:nvSpPr>
        <p:spPr>
          <a:xfrm>
            <a:off x="514209" y="2890169"/>
            <a:ext cx="2878032" cy="830997"/>
          </a:xfrm>
          <a:prstGeom prst="rect">
            <a:avLst/>
          </a:prstGeom>
          <a:noFill/>
        </p:spPr>
        <p:txBody>
          <a:bodyPr wrap="square" rtlCol="0">
            <a:spAutoFit/>
          </a:bodyPr>
          <a:lstStyle/>
          <a:p>
            <a:pPr algn="ctr"/>
            <a:r>
              <a:rPr lang="en-US" sz="4800" b="1" dirty="0" err="1">
                <a:solidFill>
                  <a:schemeClr val="accent1">
                    <a:lumMod val="75000"/>
                  </a:schemeClr>
                </a:solidFill>
                <a:latin typeface="Patrick Hand "/>
              </a:rPr>
              <a:t>Trái</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đất</a:t>
            </a:r>
            <a:endParaRPr lang="en-US" sz="4800" b="1" dirty="0">
              <a:solidFill>
                <a:schemeClr val="accent1">
                  <a:lumMod val="75000"/>
                </a:schemeClr>
              </a:solidFill>
              <a:latin typeface="Patrick Hand "/>
            </a:endParaRPr>
          </a:p>
        </p:txBody>
      </p:sp>
      <p:grpSp>
        <p:nvGrpSpPr>
          <p:cNvPr id="5" name="Google Shape;4988;p58">
            <a:extLst>
              <a:ext uri="{FF2B5EF4-FFF2-40B4-BE49-F238E27FC236}">
                <a16:creationId xmlns:a16="http://schemas.microsoft.com/office/drawing/2014/main" id="{3333E90A-540B-E8DB-03B0-4D5299C25FDA}"/>
              </a:ext>
            </a:extLst>
          </p:cNvPr>
          <p:cNvGrpSpPr/>
          <p:nvPr/>
        </p:nvGrpSpPr>
        <p:grpSpPr>
          <a:xfrm>
            <a:off x="-842769" y="3659610"/>
            <a:ext cx="2795993" cy="2563420"/>
            <a:chOff x="6015419" y="3716859"/>
            <a:chExt cx="557671" cy="511283"/>
          </a:xfrm>
        </p:grpSpPr>
        <p:sp>
          <p:nvSpPr>
            <p:cNvPr id="6" name="Google Shape;4989;p58">
              <a:extLst>
                <a:ext uri="{FF2B5EF4-FFF2-40B4-BE49-F238E27FC236}">
                  <a16:creationId xmlns:a16="http://schemas.microsoft.com/office/drawing/2014/main" id="{71706ECE-FE71-9B04-7216-D5732244C439}"/>
                </a:ext>
              </a:extLst>
            </p:cNvPr>
            <p:cNvSpPr/>
            <p:nvPr/>
          </p:nvSpPr>
          <p:spPr>
            <a:xfrm>
              <a:off x="6015419" y="3716859"/>
              <a:ext cx="557671" cy="511283"/>
            </a:xfrm>
            <a:custGeom>
              <a:avLst/>
              <a:gdLst/>
              <a:ahLst/>
              <a:cxnLst/>
              <a:rect l="l" t="t" r="r" b="b"/>
              <a:pathLst>
                <a:path w="96650" h="88649" extrusionOk="0">
                  <a:moveTo>
                    <a:pt x="48692" y="0"/>
                  </a:moveTo>
                  <a:cubicBezTo>
                    <a:pt x="46526" y="0"/>
                    <a:pt x="44332" y="152"/>
                    <a:pt x="42124" y="465"/>
                  </a:cubicBezTo>
                  <a:cubicBezTo>
                    <a:pt x="17336" y="3960"/>
                    <a:pt x="1" y="26441"/>
                    <a:pt x="3443" y="50679"/>
                  </a:cubicBezTo>
                  <a:cubicBezTo>
                    <a:pt x="6564" y="72751"/>
                    <a:pt x="25836" y="88649"/>
                    <a:pt x="48004" y="88649"/>
                  </a:cubicBezTo>
                  <a:cubicBezTo>
                    <a:pt x="50160" y="88649"/>
                    <a:pt x="52345" y="88498"/>
                    <a:pt x="54544" y="88188"/>
                  </a:cubicBezTo>
                  <a:cubicBezTo>
                    <a:pt x="79332" y="84675"/>
                    <a:pt x="96649" y="62194"/>
                    <a:pt x="93225" y="37975"/>
                  </a:cubicBezTo>
                  <a:cubicBezTo>
                    <a:pt x="90105" y="15895"/>
                    <a:pt x="70848" y="0"/>
                    <a:pt x="486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4990;p58">
              <a:extLst>
                <a:ext uri="{FF2B5EF4-FFF2-40B4-BE49-F238E27FC236}">
                  <a16:creationId xmlns:a16="http://schemas.microsoft.com/office/drawing/2014/main" id="{D96AFCD0-6648-D402-C1D7-3CC948AC538E}"/>
                </a:ext>
              </a:extLst>
            </p:cNvPr>
            <p:cNvGrpSpPr/>
            <p:nvPr/>
          </p:nvGrpSpPr>
          <p:grpSpPr>
            <a:xfrm>
              <a:off x="6036094" y="3716980"/>
              <a:ext cx="529860" cy="510468"/>
              <a:chOff x="6036094" y="3716980"/>
              <a:chExt cx="529860" cy="510468"/>
            </a:xfrm>
          </p:grpSpPr>
          <p:sp>
            <p:nvSpPr>
              <p:cNvPr id="8" name="Google Shape;4991;p58">
                <a:extLst>
                  <a:ext uri="{FF2B5EF4-FFF2-40B4-BE49-F238E27FC236}">
                    <a16:creationId xmlns:a16="http://schemas.microsoft.com/office/drawing/2014/main" id="{931E4545-18F9-33BB-D53D-B1F2A2B216E6}"/>
                  </a:ext>
                </a:extLst>
              </p:cNvPr>
              <p:cNvSpPr/>
              <p:nvPr/>
            </p:nvSpPr>
            <p:spPr>
              <a:xfrm>
                <a:off x="6220140" y="3716980"/>
                <a:ext cx="80065" cy="64273"/>
              </a:xfrm>
              <a:custGeom>
                <a:avLst/>
                <a:gdLst/>
                <a:ahLst/>
                <a:cxnLst/>
                <a:rect l="l" t="t" r="r" b="b"/>
                <a:pathLst>
                  <a:path w="13876" h="11144" extrusionOk="0">
                    <a:moveTo>
                      <a:pt x="11055" y="0"/>
                    </a:moveTo>
                    <a:cubicBezTo>
                      <a:pt x="9600" y="71"/>
                      <a:pt x="8127" y="213"/>
                      <a:pt x="6654" y="426"/>
                    </a:cubicBezTo>
                    <a:cubicBezTo>
                      <a:pt x="4401" y="746"/>
                      <a:pt x="2165" y="1225"/>
                      <a:pt x="1" y="1863"/>
                    </a:cubicBezTo>
                    <a:lnTo>
                      <a:pt x="54" y="2307"/>
                    </a:lnTo>
                    <a:lnTo>
                      <a:pt x="2165" y="2396"/>
                    </a:lnTo>
                    <a:lnTo>
                      <a:pt x="1739" y="4117"/>
                    </a:lnTo>
                    <a:lnTo>
                      <a:pt x="3194" y="4401"/>
                    </a:lnTo>
                    <a:lnTo>
                      <a:pt x="1828" y="5146"/>
                    </a:lnTo>
                    <a:cubicBezTo>
                      <a:pt x="2893" y="6015"/>
                      <a:pt x="1207" y="7417"/>
                      <a:pt x="2538" y="8393"/>
                    </a:cubicBezTo>
                    <a:cubicBezTo>
                      <a:pt x="3088" y="8783"/>
                      <a:pt x="3088" y="9937"/>
                      <a:pt x="3301" y="10611"/>
                    </a:cubicBezTo>
                    <a:lnTo>
                      <a:pt x="6335" y="11143"/>
                    </a:lnTo>
                    <a:cubicBezTo>
                      <a:pt x="6583" y="10611"/>
                      <a:pt x="6832" y="10061"/>
                      <a:pt x="7098" y="9493"/>
                    </a:cubicBezTo>
                    <a:cubicBezTo>
                      <a:pt x="7670" y="8245"/>
                      <a:pt x="7649" y="6456"/>
                      <a:pt x="9632" y="6456"/>
                    </a:cubicBezTo>
                    <a:cubicBezTo>
                      <a:pt x="9679" y="6456"/>
                      <a:pt x="9728" y="6457"/>
                      <a:pt x="9777" y="6459"/>
                    </a:cubicBezTo>
                    <a:cubicBezTo>
                      <a:pt x="10380" y="5217"/>
                      <a:pt x="11410" y="4791"/>
                      <a:pt x="12723" y="4685"/>
                    </a:cubicBezTo>
                    <a:cubicBezTo>
                      <a:pt x="13113" y="4649"/>
                      <a:pt x="13450" y="3939"/>
                      <a:pt x="13876" y="3443"/>
                    </a:cubicBezTo>
                    <a:cubicBezTo>
                      <a:pt x="13166" y="2378"/>
                      <a:pt x="12687" y="1012"/>
                      <a:pt x="11729" y="391"/>
                    </a:cubicBezTo>
                    <a:cubicBezTo>
                      <a:pt x="11516" y="249"/>
                      <a:pt x="11285" y="125"/>
                      <a:pt x="110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92;p58">
                <a:extLst>
                  <a:ext uri="{FF2B5EF4-FFF2-40B4-BE49-F238E27FC236}">
                    <a16:creationId xmlns:a16="http://schemas.microsoft.com/office/drawing/2014/main" id="{F0FD9A3E-D2A2-067D-D9E0-8C8BCA99FF89}"/>
                  </a:ext>
                </a:extLst>
              </p:cNvPr>
              <p:cNvSpPr/>
              <p:nvPr/>
            </p:nvSpPr>
            <p:spPr>
              <a:xfrm>
                <a:off x="6368562" y="3771936"/>
                <a:ext cx="39115" cy="36745"/>
              </a:xfrm>
              <a:custGeom>
                <a:avLst/>
                <a:gdLst/>
                <a:ahLst/>
                <a:cxnLst/>
                <a:rect l="l" t="t" r="r" b="b"/>
                <a:pathLst>
                  <a:path w="6779" h="6371" extrusionOk="0">
                    <a:moveTo>
                      <a:pt x="870" y="1"/>
                    </a:moveTo>
                    <a:lnTo>
                      <a:pt x="1" y="1154"/>
                    </a:lnTo>
                    <a:lnTo>
                      <a:pt x="1509" y="2698"/>
                    </a:lnTo>
                    <a:lnTo>
                      <a:pt x="2272" y="3283"/>
                    </a:lnTo>
                    <a:cubicBezTo>
                      <a:pt x="3567" y="3922"/>
                      <a:pt x="3301" y="5625"/>
                      <a:pt x="4436" y="6370"/>
                    </a:cubicBezTo>
                    <a:cubicBezTo>
                      <a:pt x="4880" y="5341"/>
                      <a:pt x="5838" y="5554"/>
                      <a:pt x="6654" y="5377"/>
                    </a:cubicBezTo>
                    <a:cubicBezTo>
                      <a:pt x="6778" y="4117"/>
                      <a:pt x="5732" y="3549"/>
                      <a:pt x="4933" y="3265"/>
                    </a:cubicBezTo>
                    <a:cubicBezTo>
                      <a:pt x="3762" y="2875"/>
                      <a:pt x="2928" y="2360"/>
                      <a:pt x="2325" y="1278"/>
                    </a:cubicBezTo>
                    <a:cubicBezTo>
                      <a:pt x="2023" y="746"/>
                      <a:pt x="1367" y="426"/>
                      <a:pt x="8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993;p58">
                <a:extLst>
                  <a:ext uri="{FF2B5EF4-FFF2-40B4-BE49-F238E27FC236}">
                    <a16:creationId xmlns:a16="http://schemas.microsoft.com/office/drawing/2014/main" id="{15134E6E-E8F5-5A45-6DD9-0EEAF7F383DF}"/>
                  </a:ext>
                </a:extLst>
              </p:cNvPr>
              <p:cNvSpPr/>
              <p:nvPr/>
            </p:nvSpPr>
            <p:spPr>
              <a:xfrm>
                <a:off x="6304793" y="3747169"/>
                <a:ext cx="25088" cy="13311"/>
              </a:xfrm>
              <a:custGeom>
                <a:avLst/>
                <a:gdLst/>
                <a:ahLst/>
                <a:cxnLst/>
                <a:rect l="l" t="t" r="r" b="b"/>
                <a:pathLst>
                  <a:path w="4348" h="2308" extrusionOk="0">
                    <a:moveTo>
                      <a:pt x="3957" y="1"/>
                    </a:moveTo>
                    <a:cubicBezTo>
                      <a:pt x="2680" y="355"/>
                      <a:pt x="1296" y="143"/>
                      <a:pt x="0" y="906"/>
                    </a:cubicBezTo>
                    <a:cubicBezTo>
                      <a:pt x="728" y="1651"/>
                      <a:pt x="728" y="1615"/>
                      <a:pt x="1544" y="1757"/>
                    </a:cubicBezTo>
                    <a:cubicBezTo>
                      <a:pt x="2147" y="1917"/>
                      <a:pt x="2733" y="2094"/>
                      <a:pt x="3318" y="2307"/>
                    </a:cubicBezTo>
                    <a:lnTo>
                      <a:pt x="4348" y="639"/>
                    </a:lnTo>
                    <a:lnTo>
                      <a:pt x="39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994;p58">
                <a:extLst>
                  <a:ext uri="{FF2B5EF4-FFF2-40B4-BE49-F238E27FC236}">
                    <a16:creationId xmlns:a16="http://schemas.microsoft.com/office/drawing/2014/main" id="{C6CD84E6-3F29-759C-07CB-7A787D723FF1}"/>
                  </a:ext>
                </a:extLst>
              </p:cNvPr>
              <p:cNvSpPr/>
              <p:nvPr/>
            </p:nvSpPr>
            <p:spPr>
              <a:xfrm>
                <a:off x="6365182" y="3787492"/>
                <a:ext cx="18025" cy="16582"/>
              </a:xfrm>
              <a:custGeom>
                <a:avLst/>
                <a:gdLst/>
                <a:ahLst/>
                <a:cxnLst/>
                <a:rect l="l" t="t" r="r" b="b"/>
                <a:pathLst>
                  <a:path w="3124" h="2875" extrusionOk="0">
                    <a:moveTo>
                      <a:pt x="2095" y="1"/>
                    </a:moveTo>
                    <a:lnTo>
                      <a:pt x="1" y="1030"/>
                    </a:lnTo>
                    <a:cubicBezTo>
                      <a:pt x="498" y="1455"/>
                      <a:pt x="782" y="1615"/>
                      <a:pt x="941" y="1864"/>
                    </a:cubicBezTo>
                    <a:cubicBezTo>
                      <a:pt x="1119" y="2112"/>
                      <a:pt x="1154" y="2449"/>
                      <a:pt x="1279" y="2875"/>
                    </a:cubicBezTo>
                    <a:lnTo>
                      <a:pt x="3124" y="2467"/>
                    </a:lnTo>
                    <a:lnTo>
                      <a:pt x="2858" y="586"/>
                    </a:lnTo>
                    <a:lnTo>
                      <a:pt x="209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995;p58">
                <a:extLst>
                  <a:ext uri="{FF2B5EF4-FFF2-40B4-BE49-F238E27FC236}">
                    <a16:creationId xmlns:a16="http://schemas.microsoft.com/office/drawing/2014/main" id="{2762CF55-6735-917E-B3AB-76A6C626EB3C}"/>
                  </a:ext>
                </a:extLst>
              </p:cNvPr>
              <p:cNvSpPr/>
              <p:nvPr/>
            </p:nvSpPr>
            <p:spPr>
              <a:xfrm>
                <a:off x="6367131" y="3727108"/>
                <a:ext cx="198823" cy="438001"/>
              </a:xfrm>
              <a:custGeom>
                <a:avLst/>
                <a:gdLst/>
                <a:ahLst/>
                <a:cxnLst/>
                <a:rect l="l" t="t" r="r" b="b"/>
                <a:pathLst>
                  <a:path w="34458" h="75943" extrusionOk="0">
                    <a:moveTo>
                      <a:pt x="8836" y="6211"/>
                    </a:moveTo>
                    <a:cubicBezTo>
                      <a:pt x="10061" y="6371"/>
                      <a:pt x="10061" y="6371"/>
                      <a:pt x="12438" y="9352"/>
                    </a:cubicBezTo>
                    <a:lnTo>
                      <a:pt x="10930" y="10416"/>
                    </a:lnTo>
                    <a:cubicBezTo>
                      <a:pt x="10646" y="10044"/>
                      <a:pt x="9244" y="10079"/>
                      <a:pt x="10309" y="8997"/>
                    </a:cubicBezTo>
                    <a:lnTo>
                      <a:pt x="8836" y="6211"/>
                    </a:lnTo>
                    <a:close/>
                    <a:moveTo>
                      <a:pt x="13237" y="17585"/>
                    </a:moveTo>
                    <a:cubicBezTo>
                      <a:pt x="14213" y="18330"/>
                      <a:pt x="14976" y="19235"/>
                      <a:pt x="15951" y="19572"/>
                    </a:cubicBezTo>
                    <a:cubicBezTo>
                      <a:pt x="17034" y="19945"/>
                      <a:pt x="17548" y="20761"/>
                      <a:pt x="18294" y="21506"/>
                    </a:cubicBezTo>
                    <a:lnTo>
                      <a:pt x="16892" y="22216"/>
                    </a:lnTo>
                    <a:lnTo>
                      <a:pt x="19092" y="23440"/>
                    </a:lnTo>
                    <a:lnTo>
                      <a:pt x="18826" y="19359"/>
                    </a:lnTo>
                    <a:lnTo>
                      <a:pt x="18826" y="19359"/>
                    </a:lnTo>
                    <a:cubicBezTo>
                      <a:pt x="19500" y="20264"/>
                      <a:pt x="19890" y="20867"/>
                      <a:pt x="20352" y="21382"/>
                    </a:cubicBezTo>
                    <a:cubicBezTo>
                      <a:pt x="20813" y="21914"/>
                      <a:pt x="21328" y="22340"/>
                      <a:pt x="22091" y="23050"/>
                    </a:cubicBezTo>
                    <a:lnTo>
                      <a:pt x="22587" y="21346"/>
                    </a:lnTo>
                    <a:lnTo>
                      <a:pt x="25267" y="23742"/>
                    </a:lnTo>
                    <a:lnTo>
                      <a:pt x="26402" y="22713"/>
                    </a:lnTo>
                    <a:lnTo>
                      <a:pt x="27999" y="26261"/>
                    </a:lnTo>
                    <a:cubicBezTo>
                      <a:pt x="27384" y="26597"/>
                      <a:pt x="26823" y="26720"/>
                      <a:pt x="26292" y="26720"/>
                    </a:cubicBezTo>
                    <a:cubicBezTo>
                      <a:pt x="24969" y="26720"/>
                      <a:pt x="23833" y="25957"/>
                      <a:pt x="22516" y="25818"/>
                    </a:cubicBezTo>
                    <a:cubicBezTo>
                      <a:pt x="22516" y="26527"/>
                      <a:pt x="22499" y="27131"/>
                      <a:pt x="22499" y="27787"/>
                    </a:cubicBezTo>
                    <a:cubicBezTo>
                      <a:pt x="22392" y="27787"/>
                      <a:pt x="22270" y="27819"/>
                      <a:pt x="22169" y="27819"/>
                    </a:cubicBezTo>
                    <a:cubicBezTo>
                      <a:pt x="22118" y="27819"/>
                      <a:pt x="22073" y="27811"/>
                      <a:pt x="22037" y="27787"/>
                    </a:cubicBezTo>
                    <a:cubicBezTo>
                      <a:pt x="21133" y="27288"/>
                      <a:pt x="20502" y="26308"/>
                      <a:pt x="19338" y="26308"/>
                    </a:cubicBezTo>
                    <a:cubicBezTo>
                      <a:pt x="19178" y="26308"/>
                      <a:pt x="19008" y="26327"/>
                      <a:pt x="18826" y="26368"/>
                    </a:cubicBezTo>
                    <a:cubicBezTo>
                      <a:pt x="18808" y="26372"/>
                      <a:pt x="18788" y="26375"/>
                      <a:pt x="18768" y="26375"/>
                    </a:cubicBezTo>
                    <a:cubicBezTo>
                      <a:pt x="18417" y="26375"/>
                      <a:pt x="17797" y="25667"/>
                      <a:pt x="17495" y="25197"/>
                    </a:cubicBezTo>
                    <a:cubicBezTo>
                      <a:pt x="16998" y="24416"/>
                      <a:pt x="16661" y="23529"/>
                      <a:pt x="16360" y="22925"/>
                    </a:cubicBezTo>
                    <a:cubicBezTo>
                      <a:pt x="16129" y="22764"/>
                      <a:pt x="15928" y="22701"/>
                      <a:pt x="15748" y="22701"/>
                    </a:cubicBezTo>
                    <a:cubicBezTo>
                      <a:pt x="15114" y="22701"/>
                      <a:pt x="14724" y="23479"/>
                      <a:pt x="14110" y="23479"/>
                    </a:cubicBezTo>
                    <a:cubicBezTo>
                      <a:pt x="13959" y="23479"/>
                      <a:pt x="13794" y="23432"/>
                      <a:pt x="13609" y="23316"/>
                    </a:cubicBezTo>
                    <a:cubicBezTo>
                      <a:pt x="13398" y="23182"/>
                      <a:pt x="13213" y="23127"/>
                      <a:pt x="13048" y="23127"/>
                    </a:cubicBezTo>
                    <a:cubicBezTo>
                      <a:pt x="12310" y="23127"/>
                      <a:pt x="11952" y="24236"/>
                      <a:pt x="11285" y="24540"/>
                    </a:cubicBezTo>
                    <a:cubicBezTo>
                      <a:pt x="10309" y="24984"/>
                      <a:pt x="9475" y="24913"/>
                      <a:pt x="8357" y="25126"/>
                    </a:cubicBezTo>
                    <a:cubicBezTo>
                      <a:pt x="8712" y="23440"/>
                      <a:pt x="10007" y="23263"/>
                      <a:pt x="10877" y="22588"/>
                    </a:cubicBezTo>
                    <a:cubicBezTo>
                      <a:pt x="9333" y="21453"/>
                      <a:pt x="11161" y="20583"/>
                      <a:pt x="11107" y="19732"/>
                    </a:cubicBezTo>
                    <a:cubicBezTo>
                      <a:pt x="10966" y="17815"/>
                      <a:pt x="13183" y="19075"/>
                      <a:pt x="13237" y="17585"/>
                    </a:cubicBezTo>
                    <a:close/>
                    <a:moveTo>
                      <a:pt x="444" y="1"/>
                    </a:moveTo>
                    <a:lnTo>
                      <a:pt x="444" y="1"/>
                    </a:lnTo>
                    <a:cubicBezTo>
                      <a:pt x="373" y="746"/>
                      <a:pt x="0" y="1438"/>
                      <a:pt x="1278" y="1758"/>
                    </a:cubicBezTo>
                    <a:cubicBezTo>
                      <a:pt x="2147" y="1953"/>
                      <a:pt x="2662" y="2929"/>
                      <a:pt x="2857" y="3869"/>
                    </a:cubicBezTo>
                    <a:cubicBezTo>
                      <a:pt x="3034" y="4756"/>
                      <a:pt x="3123" y="5643"/>
                      <a:pt x="3247" y="6530"/>
                    </a:cubicBezTo>
                    <a:lnTo>
                      <a:pt x="3549" y="6140"/>
                    </a:lnTo>
                    <a:lnTo>
                      <a:pt x="5412" y="8145"/>
                    </a:lnTo>
                    <a:lnTo>
                      <a:pt x="6654" y="6903"/>
                    </a:lnTo>
                    <a:lnTo>
                      <a:pt x="8393" y="10505"/>
                    </a:lnTo>
                    <a:lnTo>
                      <a:pt x="6654" y="14426"/>
                    </a:lnTo>
                    <a:lnTo>
                      <a:pt x="5944" y="14036"/>
                    </a:lnTo>
                    <a:cubicBezTo>
                      <a:pt x="5678" y="14338"/>
                      <a:pt x="5447" y="14657"/>
                      <a:pt x="5252" y="14976"/>
                    </a:cubicBezTo>
                    <a:cubicBezTo>
                      <a:pt x="5163" y="15154"/>
                      <a:pt x="5217" y="15402"/>
                      <a:pt x="5199" y="15615"/>
                    </a:cubicBezTo>
                    <a:cubicBezTo>
                      <a:pt x="7346" y="16591"/>
                      <a:pt x="7701" y="17017"/>
                      <a:pt x="8162" y="19004"/>
                    </a:cubicBezTo>
                    <a:lnTo>
                      <a:pt x="4471" y="18827"/>
                    </a:lnTo>
                    <a:lnTo>
                      <a:pt x="4471" y="18827"/>
                    </a:lnTo>
                    <a:cubicBezTo>
                      <a:pt x="4755" y="21754"/>
                      <a:pt x="5057" y="22606"/>
                      <a:pt x="6193" y="24114"/>
                    </a:cubicBezTo>
                    <a:lnTo>
                      <a:pt x="7754" y="24061"/>
                    </a:lnTo>
                    <a:lnTo>
                      <a:pt x="7754" y="24061"/>
                    </a:lnTo>
                    <a:cubicBezTo>
                      <a:pt x="8073" y="25480"/>
                      <a:pt x="7914" y="26740"/>
                      <a:pt x="6920" y="27379"/>
                    </a:cubicBezTo>
                    <a:cubicBezTo>
                      <a:pt x="5518" y="28319"/>
                      <a:pt x="7026" y="29703"/>
                      <a:pt x="5962" y="30857"/>
                    </a:cubicBezTo>
                    <a:cubicBezTo>
                      <a:pt x="4241" y="32720"/>
                      <a:pt x="3850" y="35399"/>
                      <a:pt x="2644" y="37812"/>
                    </a:cubicBezTo>
                    <a:lnTo>
                      <a:pt x="4471" y="38380"/>
                    </a:lnTo>
                    <a:cubicBezTo>
                      <a:pt x="4400" y="39161"/>
                      <a:pt x="4436" y="40012"/>
                      <a:pt x="4259" y="40829"/>
                    </a:cubicBezTo>
                    <a:cubicBezTo>
                      <a:pt x="3939" y="42319"/>
                      <a:pt x="4329" y="43579"/>
                      <a:pt x="5252" y="44732"/>
                    </a:cubicBezTo>
                    <a:cubicBezTo>
                      <a:pt x="5838" y="45460"/>
                      <a:pt x="6370" y="46240"/>
                      <a:pt x="7026" y="46932"/>
                    </a:cubicBezTo>
                    <a:cubicBezTo>
                      <a:pt x="7789" y="47731"/>
                      <a:pt x="9209" y="47678"/>
                      <a:pt x="9670" y="48920"/>
                    </a:cubicBezTo>
                    <a:cubicBezTo>
                      <a:pt x="9723" y="49026"/>
                      <a:pt x="9812" y="49097"/>
                      <a:pt x="9919" y="49132"/>
                    </a:cubicBezTo>
                    <a:cubicBezTo>
                      <a:pt x="10191" y="49213"/>
                      <a:pt x="10478" y="49350"/>
                      <a:pt x="10740" y="49350"/>
                    </a:cubicBezTo>
                    <a:cubicBezTo>
                      <a:pt x="10768" y="49350"/>
                      <a:pt x="10796" y="49349"/>
                      <a:pt x="10824" y="49345"/>
                    </a:cubicBezTo>
                    <a:cubicBezTo>
                      <a:pt x="11569" y="49257"/>
                      <a:pt x="12279" y="49257"/>
                      <a:pt x="12917" y="48547"/>
                    </a:cubicBezTo>
                    <a:cubicBezTo>
                      <a:pt x="12958" y="48500"/>
                      <a:pt x="13033" y="48481"/>
                      <a:pt x="13131" y="48481"/>
                    </a:cubicBezTo>
                    <a:cubicBezTo>
                      <a:pt x="13526" y="48481"/>
                      <a:pt x="14291" y="48790"/>
                      <a:pt x="14670" y="48790"/>
                    </a:cubicBezTo>
                    <a:cubicBezTo>
                      <a:pt x="14764" y="48790"/>
                      <a:pt x="14834" y="48771"/>
                      <a:pt x="14869" y="48724"/>
                    </a:cubicBezTo>
                    <a:cubicBezTo>
                      <a:pt x="15721" y="47642"/>
                      <a:pt x="16892" y="47944"/>
                      <a:pt x="17921" y="47695"/>
                    </a:cubicBezTo>
                    <a:cubicBezTo>
                      <a:pt x="17948" y="47687"/>
                      <a:pt x="17976" y="47684"/>
                      <a:pt x="18005" y="47684"/>
                    </a:cubicBezTo>
                    <a:cubicBezTo>
                      <a:pt x="18165" y="47684"/>
                      <a:pt x="18357" y="47795"/>
                      <a:pt x="18613" y="47855"/>
                    </a:cubicBezTo>
                    <a:cubicBezTo>
                      <a:pt x="18550" y="48716"/>
                      <a:pt x="18847" y="48890"/>
                      <a:pt x="19260" y="48890"/>
                    </a:cubicBezTo>
                    <a:cubicBezTo>
                      <a:pt x="19540" y="48890"/>
                      <a:pt x="19874" y="48810"/>
                      <a:pt x="20185" y="48810"/>
                    </a:cubicBezTo>
                    <a:cubicBezTo>
                      <a:pt x="20457" y="48810"/>
                      <a:pt x="20713" y="48871"/>
                      <a:pt x="20902" y="49097"/>
                    </a:cubicBezTo>
                    <a:cubicBezTo>
                      <a:pt x="20831" y="49558"/>
                      <a:pt x="20902" y="50233"/>
                      <a:pt x="20636" y="50765"/>
                    </a:cubicBezTo>
                    <a:cubicBezTo>
                      <a:pt x="20228" y="51546"/>
                      <a:pt x="21150" y="52592"/>
                      <a:pt x="20068" y="53178"/>
                    </a:cubicBezTo>
                    <a:cubicBezTo>
                      <a:pt x="21771" y="55112"/>
                      <a:pt x="20955" y="57649"/>
                      <a:pt x="21594" y="59424"/>
                    </a:cubicBezTo>
                    <a:cubicBezTo>
                      <a:pt x="20742" y="61713"/>
                      <a:pt x="19589" y="63327"/>
                      <a:pt x="19624" y="65776"/>
                    </a:cubicBezTo>
                    <a:cubicBezTo>
                      <a:pt x="19678" y="68597"/>
                      <a:pt x="18453" y="71436"/>
                      <a:pt x="17406" y="74168"/>
                    </a:cubicBezTo>
                    <a:cubicBezTo>
                      <a:pt x="17247" y="74577"/>
                      <a:pt x="17158" y="75002"/>
                      <a:pt x="16910" y="75943"/>
                    </a:cubicBezTo>
                    <a:cubicBezTo>
                      <a:pt x="28177" y="66379"/>
                      <a:pt x="34458" y="51617"/>
                      <a:pt x="32258" y="36144"/>
                    </a:cubicBezTo>
                    <a:cubicBezTo>
                      <a:pt x="29756" y="18472"/>
                      <a:pt x="16874" y="4756"/>
                      <a:pt x="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996;p58">
                <a:extLst>
                  <a:ext uri="{FF2B5EF4-FFF2-40B4-BE49-F238E27FC236}">
                    <a16:creationId xmlns:a16="http://schemas.microsoft.com/office/drawing/2014/main" id="{8494F178-DF72-E11D-5900-9C35E190EEF9}"/>
                  </a:ext>
                </a:extLst>
              </p:cNvPr>
              <p:cNvSpPr/>
              <p:nvPr/>
            </p:nvSpPr>
            <p:spPr>
              <a:xfrm>
                <a:off x="6036094" y="3734681"/>
                <a:ext cx="181628" cy="303024"/>
              </a:xfrm>
              <a:custGeom>
                <a:avLst/>
                <a:gdLst/>
                <a:ahLst/>
                <a:cxnLst/>
                <a:rect l="l" t="t" r="r" b="b"/>
                <a:pathLst>
                  <a:path w="31478" h="52540" extrusionOk="0">
                    <a:moveTo>
                      <a:pt x="28337" y="1"/>
                    </a:moveTo>
                    <a:cubicBezTo>
                      <a:pt x="13326" y="5785"/>
                      <a:pt x="2556" y="18986"/>
                      <a:pt x="1" y="34405"/>
                    </a:cubicBezTo>
                    <a:cubicBezTo>
                      <a:pt x="516" y="36961"/>
                      <a:pt x="764" y="39569"/>
                      <a:pt x="1154" y="42159"/>
                    </a:cubicBezTo>
                    <a:cubicBezTo>
                      <a:pt x="1172" y="42266"/>
                      <a:pt x="1438" y="42355"/>
                      <a:pt x="1687" y="42496"/>
                    </a:cubicBezTo>
                    <a:cubicBezTo>
                      <a:pt x="1687" y="41574"/>
                      <a:pt x="1704" y="40704"/>
                      <a:pt x="1704" y="39835"/>
                    </a:cubicBezTo>
                    <a:lnTo>
                      <a:pt x="2112" y="39817"/>
                    </a:lnTo>
                    <a:lnTo>
                      <a:pt x="3905" y="45513"/>
                    </a:lnTo>
                    <a:cubicBezTo>
                      <a:pt x="4490" y="45956"/>
                      <a:pt x="5289" y="46595"/>
                      <a:pt x="6122" y="47145"/>
                    </a:cubicBezTo>
                    <a:cubicBezTo>
                      <a:pt x="6548" y="47465"/>
                      <a:pt x="7045" y="47678"/>
                      <a:pt x="7560" y="47784"/>
                    </a:cubicBezTo>
                    <a:cubicBezTo>
                      <a:pt x="9813" y="48068"/>
                      <a:pt x="12492" y="48884"/>
                      <a:pt x="13557" y="50481"/>
                    </a:cubicBezTo>
                    <a:cubicBezTo>
                      <a:pt x="14515" y="51971"/>
                      <a:pt x="15810" y="52202"/>
                      <a:pt x="16751" y="52539"/>
                    </a:cubicBezTo>
                    <a:lnTo>
                      <a:pt x="18827" y="51652"/>
                    </a:lnTo>
                    <a:cubicBezTo>
                      <a:pt x="18720" y="51475"/>
                      <a:pt x="18632" y="51155"/>
                      <a:pt x="18525" y="51138"/>
                    </a:cubicBezTo>
                    <a:cubicBezTo>
                      <a:pt x="15367" y="50960"/>
                      <a:pt x="15367" y="50978"/>
                      <a:pt x="14905" y="48015"/>
                    </a:cubicBezTo>
                    <a:cubicBezTo>
                      <a:pt x="14870" y="47695"/>
                      <a:pt x="14799" y="47376"/>
                      <a:pt x="14675" y="46755"/>
                    </a:cubicBezTo>
                    <a:lnTo>
                      <a:pt x="11818" y="46152"/>
                    </a:lnTo>
                    <a:lnTo>
                      <a:pt x="12031" y="42461"/>
                    </a:lnTo>
                    <a:cubicBezTo>
                      <a:pt x="12009" y="42460"/>
                      <a:pt x="11988" y="42460"/>
                      <a:pt x="11967" y="42460"/>
                    </a:cubicBezTo>
                    <a:cubicBezTo>
                      <a:pt x="9761" y="42460"/>
                      <a:pt x="10756" y="45214"/>
                      <a:pt x="9157" y="45531"/>
                    </a:cubicBezTo>
                    <a:cubicBezTo>
                      <a:pt x="7577" y="44537"/>
                      <a:pt x="7577" y="44537"/>
                      <a:pt x="6832" y="39036"/>
                    </a:cubicBezTo>
                    <a:cubicBezTo>
                      <a:pt x="7471" y="36162"/>
                      <a:pt x="10807" y="37120"/>
                      <a:pt x="11570" y="34867"/>
                    </a:cubicBezTo>
                    <a:lnTo>
                      <a:pt x="13876" y="35683"/>
                    </a:lnTo>
                    <a:cubicBezTo>
                      <a:pt x="13930" y="37014"/>
                      <a:pt x="14213" y="38274"/>
                      <a:pt x="15651" y="39090"/>
                    </a:cubicBezTo>
                    <a:lnTo>
                      <a:pt x="14870" y="33554"/>
                    </a:lnTo>
                    <a:cubicBezTo>
                      <a:pt x="15012" y="33305"/>
                      <a:pt x="15189" y="33092"/>
                      <a:pt x="15367" y="32880"/>
                    </a:cubicBezTo>
                    <a:cubicBezTo>
                      <a:pt x="16733" y="31584"/>
                      <a:pt x="18720" y="30662"/>
                      <a:pt x="18277" y="28231"/>
                    </a:cubicBezTo>
                    <a:cubicBezTo>
                      <a:pt x="19217" y="27148"/>
                      <a:pt x="19501" y="25569"/>
                      <a:pt x="20903" y="24824"/>
                    </a:cubicBezTo>
                    <a:cubicBezTo>
                      <a:pt x="21169" y="24664"/>
                      <a:pt x="21701" y="24540"/>
                      <a:pt x="21701" y="24416"/>
                    </a:cubicBezTo>
                    <a:cubicBezTo>
                      <a:pt x="21701" y="22606"/>
                      <a:pt x="23298" y="22375"/>
                      <a:pt x="24345" y="21453"/>
                    </a:cubicBezTo>
                    <a:cubicBezTo>
                      <a:pt x="24698" y="21969"/>
                      <a:pt x="25002" y="22149"/>
                      <a:pt x="25280" y="22149"/>
                    </a:cubicBezTo>
                    <a:cubicBezTo>
                      <a:pt x="25925" y="22149"/>
                      <a:pt x="26432" y="21185"/>
                      <a:pt x="27082" y="21185"/>
                    </a:cubicBezTo>
                    <a:cubicBezTo>
                      <a:pt x="27098" y="21185"/>
                      <a:pt x="27114" y="21185"/>
                      <a:pt x="27131" y="21187"/>
                    </a:cubicBezTo>
                    <a:cubicBezTo>
                      <a:pt x="27184" y="21187"/>
                      <a:pt x="27237" y="20867"/>
                      <a:pt x="27255" y="20832"/>
                    </a:cubicBezTo>
                    <a:lnTo>
                      <a:pt x="25250" y="19909"/>
                    </a:lnTo>
                    <a:lnTo>
                      <a:pt x="25835" y="18348"/>
                    </a:lnTo>
                    <a:lnTo>
                      <a:pt x="24274" y="17851"/>
                    </a:lnTo>
                    <a:cubicBezTo>
                      <a:pt x="25161" y="17514"/>
                      <a:pt x="26048" y="17727"/>
                      <a:pt x="26829" y="17531"/>
                    </a:cubicBezTo>
                    <a:cubicBezTo>
                      <a:pt x="27610" y="17336"/>
                      <a:pt x="28266" y="16751"/>
                      <a:pt x="28976" y="16325"/>
                    </a:cubicBezTo>
                    <a:cubicBezTo>
                      <a:pt x="29774" y="15846"/>
                      <a:pt x="30573" y="15349"/>
                      <a:pt x="31478" y="14781"/>
                    </a:cubicBezTo>
                    <a:cubicBezTo>
                      <a:pt x="30466" y="12723"/>
                      <a:pt x="27769" y="12049"/>
                      <a:pt x="27698" y="9565"/>
                    </a:cubicBezTo>
                    <a:lnTo>
                      <a:pt x="25143" y="11836"/>
                    </a:lnTo>
                    <a:cubicBezTo>
                      <a:pt x="25764" y="8571"/>
                      <a:pt x="23600" y="8908"/>
                      <a:pt x="22269" y="8465"/>
                    </a:cubicBezTo>
                    <a:cubicBezTo>
                      <a:pt x="21932" y="8855"/>
                      <a:pt x="21559" y="9032"/>
                      <a:pt x="21027" y="9316"/>
                    </a:cubicBezTo>
                    <a:lnTo>
                      <a:pt x="21825" y="10132"/>
                    </a:lnTo>
                    <a:lnTo>
                      <a:pt x="20353" y="11197"/>
                    </a:lnTo>
                    <a:cubicBezTo>
                      <a:pt x="21772" y="12244"/>
                      <a:pt x="20956" y="13628"/>
                      <a:pt x="20690" y="13734"/>
                    </a:cubicBezTo>
                    <a:cubicBezTo>
                      <a:pt x="18756" y="14444"/>
                      <a:pt x="19217" y="16396"/>
                      <a:pt x="18401" y="17620"/>
                    </a:cubicBezTo>
                    <a:lnTo>
                      <a:pt x="17460" y="16910"/>
                    </a:lnTo>
                    <a:cubicBezTo>
                      <a:pt x="17052" y="16502"/>
                      <a:pt x="17886" y="16360"/>
                      <a:pt x="17851" y="16023"/>
                    </a:cubicBezTo>
                    <a:cubicBezTo>
                      <a:pt x="17833" y="15580"/>
                      <a:pt x="17744" y="15136"/>
                      <a:pt x="17673" y="14639"/>
                    </a:cubicBezTo>
                    <a:lnTo>
                      <a:pt x="14781" y="13805"/>
                    </a:lnTo>
                    <a:cubicBezTo>
                      <a:pt x="14391" y="10558"/>
                      <a:pt x="17727" y="10026"/>
                      <a:pt x="19075" y="8056"/>
                    </a:cubicBezTo>
                    <a:cubicBezTo>
                      <a:pt x="19476" y="8451"/>
                      <a:pt x="19895" y="8555"/>
                      <a:pt x="20323" y="8555"/>
                    </a:cubicBezTo>
                    <a:cubicBezTo>
                      <a:pt x="20808" y="8555"/>
                      <a:pt x="21305" y="8420"/>
                      <a:pt x="21802" y="8420"/>
                    </a:cubicBezTo>
                    <a:cubicBezTo>
                      <a:pt x="21952" y="8420"/>
                      <a:pt x="22102" y="8433"/>
                      <a:pt x="22251" y="8465"/>
                    </a:cubicBezTo>
                    <a:cubicBezTo>
                      <a:pt x="22127" y="7702"/>
                      <a:pt x="22056" y="7152"/>
                      <a:pt x="21967" y="6495"/>
                    </a:cubicBezTo>
                    <a:cubicBezTo>
                      <a:pt x="23198" y="6481"/>
                      <a:pt x="23566" y="4540"/>
                      <a:pt x="24952" y="4540"/>
                    </a:cubicBezTo>
                    <a:cubicBezTo>
                      <a:pt x="25264" y="4540"/>
                      <a:pt x="25629" y="4639"/>
                      <a:pt x="26066" y="4880"/>
                    </a:cubicBezTo>
                    <a:cubicBezTo>
                      <a:pt x="25374" y="5963"/>
                      <a:pt x="24274" y="6335"/>
                      <a:pt x="23458" y="7010"/>
                    </a:cubicBezTo>
                    <a:lnTo>
                      <a:pt x="26243" y="8376"/>
                    </a:lnTo>
                    <a:lnTo>
                      <a:pt x="28089" y="7205"/>
                    </a:lnTo>
                    <a:lnTo>
                      <a:pt x="28160" y="5324"/>
                    </a:lnTo>
                    <a:cubicBezTo>
                      <a:pt x="28332" y="5383"/>
                      <a:pt x="28506" y="5414"/>
                      <a:pt x="28690" y="5414"/>
                    </a:cubicBezTo>
                    <a:cubicBezTo>
                      <a:pt x="29226" y="5414"/>
                      <a:pt x="29853" y="5151"/>
                      <a:pt x="30804" y="4543"/>
                    </a:cubicBezTo>
                    <a:lnTo>
                      <a:pt x="29029" y="3621"/>
                    </a:lnTo>
                    <a:lnTo>
                      <a:pt x="29561" y="2733"/>
                    </a:lnTo>
                    <a:lnTo>
                      <a:pt x="28231" y="1722"/>
                    </a:lnTo>
                    <a:cubicBezTo>
                      <a:pt x="28355" y="1190"/>
                      <a:pt x="28692" y="586"/>
                      <a:pt x="28515" y="232"/>
                    </a:cubicBezTo>
                    <a:cubicBezTo>
                      <a:pt x="28479" y="161"/>
                      <a:pt x="28408" y="72"/>
                      <a:pt x="283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997;p58">
                <a:extLst>
                  <a:ext uri="{FF2B5EF4-FFF2-40B4-BE49-F238E27FC236}">
                    <a16:creationId xmlns:a16="http://schemas.microsoft.com/office/drawing/2014/main" id="{6B781F3E-DA49-3B6B-F2E2-A5FB54349565}"/>
                  </a:ext>
                </a:extLst>
              </p:cNvPr>
              <p:cNvSpPr/>
              <p:nvPr/>
            </p:nvSpPr>
            <p:spPr>
              <a:xfrm>
                <a:off x="6143575" y="4010833"/>
                <a:ext cx="186233" cy="216616"/>
              </a:xfrm>
              <a:custGeom>
                <a:avLst/>
                <a:gdLst/>
                <a:ahLst/>
                <a:cxnLst/>
                <a:rect l="l" t="t" r="r" b="b"/>
                <a:pathLst>
                  <a:path w="32276" h="37558" extrusionOk="0">
                    <a:moveTo>
                      <a:pt x="3376" y="1"/>
                    </a:moveTo>
                    <a:cubicBezTo>
                      <a:pt x="3358" y="1"/>
                      <a:pt x="3345" y="4"/>
                      <a:pt x="3336" y="12"/>
                    </a:cubicBezTo>
                    <a:cubicBezTo>
                      <a:pt x="905" y="2621"/>
                      <a:pt x="905" y="2621"/>
                      <a:pt x="1243" y="6400"/>
                    </a:cubicBezTo>
                    <a:cubicBezTo>
                      <a:pt x="1260" y="6595"/>
                      <a:pt x="1118" y="6790"/>
                      <a:pt x="1065" y="7003"/>
                    </a:cubicBezTo>
                    <a:cubicBezTo>
                      <a:pt x="693" y="8405"/>
                      <a:pt x="338" y="9807"/>
                      <a:pt x="1" y="11155"/>
                    </a:cubicBezTo>
                    <a:lnTo>
                      <a:pt x="1118" y="14012"/>
                    </a:lnTo>
                    <a:cubicBezTo>
                      <a:pt x="2147" y="15148"/>
                      <a:pt x="3106" y="16283"/>
                      <a:pt x="4188" y="17330"/>
                    </a:cubicBezTo>
                    <a:cubicBezTo>
                      <a:pt x="5271" y="18413"/>
                      <a:pt x="5677" y="20424"/>
                      <a:pt x="7592" y="20424"/>
                    </a:cubicBezTo>
                    <a:cubicBezTo>
                      <a:pt x="7779" y="20424"/>
                      <a:pt x="7980" y="20405"/>
                      <a:pt x="8198" y="20364"/>
                    </a:cubicBezTo>
                    <a:cubicBezTo>
                      <a:pt x="9263" y="21234"/>
                      <a:pt x="10735" y="21553"/>
                      <a:pt x="11179" y="23221"/>
                    </a:cubicBezTo>
                    <a:cubicBezTo>
                      <a:pt x="11587" y="24711"/>
                      <a:pt x="12669" y="26024"/>
                      <a:pt x="13024" y="27515"/>
                    </a:cubicBezTo>
                    <a:cubicBezTo>
                      <a:pt x="13361" y="28863"/>
                      <a:pt x="14461" y="29662"/>
                      <a:pt x="14834" y="30780"/>
                    </a:cubicBezTo>
                    <a:cubicBezTo>
                      <a:pt x="15278" y="32128"/>
                      <a:pt x="15970" y="33246"/>
                      <a:pt x="16573" y="34470"/>
                    </a:cubicBezTo>
                    <a:cubicBezTo>
                      <a:pt x="17070" y="35428"/>
                      <a:pt x="18223" y="35038"/>
                      <a:pt x="18525" y="36191"/>
                    </a:cubicBezTo>
                    <a:cubicBezTo>
                      <a:pt x="18631" y="36564"/>
                      <a:pt x="18844" y="36901"/>
                      <a:pt x="19146" y="37185"/>
                    </a:cubicBezTo>
                    <a:cubicBezTo>
                      <a:pt x="20299" y="37345"/>
                      <a:pt x="21470" y="37469"/>
                      <a:pt x="22659" y="37558"/>
                    </a:cubicBezTo>
                    <a:cubicBezTo>
                      <a:pt x="22559" y="37158"/>
                      <a:pt x="22490" y="36790"/>
                      <a:pt x="21808" y="36790"/>
                    </a:cubicBezTo>
                    <a:cubicBezTo>
                      <a:pt x="21763" y="36790"/>
                      <a:pt x="21716" y="36791"/>
                      <a:pt x="21665" y="36795"/>
                    </a:cubicBezTo>
                    <a:cubicBezTo>
                      <a:pt x="21645" y="36796"/>
                      <a:pt x="21626" y="36796"/>
                      <a:pt x="21608" y="36796"/>
                    </a:cubicBezTo>
                    <a:cubicBezTo>
                      <a:pt x="20725" y="36796"/>
                      <a:pt x="22437" y="35547"/>
                      <a:pt x="21115" y="35251"/>
                    </a:cubicBezTo>
                    <a:cubicBezTo>
                      <a:pt x="20388" y="35073"/>
                      <a:pt x="22109" y="33707"/>
                      <a:pt x="20725" y="33246"/>
                    </a:cubicBezTo>
                    <a:lnTo>
                      <a:pt x="20920" y="32980"/>
                    </a:lnTo>
                    <a:lnTo>
                      <a:pt x="22783" y="32394"/>
                    </a:lnTo>
                    <a:lnTo>
                      <a:pt x="21860" y="30017"/>
                    </a:lnTo>
                    <a:lnTo>
                      <a:pt x="23191" y="29839"/>
                    </a:lnTo>
                    <a:cubicBezTo>
                      <a:pt x="23599" y="29041"/>
                      <a:pt x="24007" y="28313"/>
                      <a:pt x="24380" y="27550"/>
                    </a:cubicBezTo>
                    <a:cubicBezTo>
                      <a:pt x="24646" y="26982"/>
                      <a:pt x="25178" y="26308"/>
                      <a:pt x="25036" y="25829"/>
                    </a:cubicBezTo>
                    <a:cubicBezTo>
                      <a:pt x="24451" y="23718"/>
                      <a:pt x="26083" y="22972"/>
                      <a:pt x="27343" y="22529"/>
                    </a:cubicBezTo>
                    <a:cubicBezTo>
                      <a:pt x="28603" y="22068"/>
                      <a:pt x="29082" y="21482"/>
                      <a:pt x="29242" y="20311"/>
                    </a:cubicBezTo>
                    <a:cubicBezTo>
                      <a:pt x="29419" y="19069"/>
                      <a:pt x="29809" y="17862"/>
                      <a:pt x="29898" y="16620"/>
                    </a:cubicBezTo>
                    <a:cubicBezTo>
                      <a:pt x="29987" y="15467"/>
                      <a:pt x="30005" y="14438"/>
                      <a:pt x="31087" y="13675"/>
                    </a:cubicBezTo>
                    <a:cubicBezTo>
                      <a:pt x="31442" y="13444"/>
                      <a:pt x="31531" y="12788"/>
                      <a:pt x="31655" y="12309"/>
                    </a:cubicBezTo>
                    <a:cubicBezTo>
                      <a:pt x="32276" y="10144"/>
                      <a:pt x="31868" y="9612"/>
                      <a:pt x="29490" y="9133"/>
                    </a:cubicBezTo>
                    <a:cubicBezTo>
                      <a:pt x="29100" y="9062"/>
                      <a:pt x="28816" y="8494"/>
                      <a:pt x="28266" y="7926"/>
                    </a:cubicBezTo>
                    <a:lnTo>
                      <a:pt x="24895" y="8778"/>
                    </a:lnTo>
                    <a:cubicBezTo>
                      <a:pt x="24522" y="7678"/>
                      <a:pt x="23315" y="7678"/>
                      <a:pt x="22215" y="7465"/>
                    </a:cubicBezTo>
                    <a:lnTo>
                      <a:pt x="21647" y="8157"/>
                    </a:lnTo>
                    <a:lnTo>
                      <a:pt x="18063" y="3597"/>
                    </a:lnTo>
                    <a:cubicBezTo>
                      <a:pt x="16840" y="3528"/>
                      <a:pt x="15905" y="3374"/>
                      <a:pt x="15067" y="3374"/>
                    </a:cubicBezTo>
                    <a:cubicBezTo>
                      <a:pt x="14823" y="3374"/>
                      <a:pt x="14587" y="3387"/>
                      <a:pt x="14355" y="3419"/>
                    </a:cubicBezTo>
                    <a:cubicBezTo>
                      <a:pt x="14295" y="3427"/>
                      <a:pt x="14238" y="3430"/>
                      <a:pt x="14183" y="3430"/>
                    </a:cubicBezTo>
                    <a:cubicBezTo>
                      <a:pt x="13092" y="3430"/>
                      <a:pt x="13035" y="1981"/>
                      <a:pt x="11835" y="1964"/>
                    </a:cubicBezTo>
                    <a:cubicBezTo>
                      <a:pt x="11108" y="1964"/>
                      <a:pt x="9901" y="1467"/>
                      <a:pt x="9582" y="438"/>
                    </a:cubicBezTo>
                    <a:cubicBezTo>
                      <a:pt x="8677" y="793"/>
                      <a:pt x="7914" y="1361"/>
                      <a:pt x="7133" y="1361"/>
                    </a:cubicBezTo>
                    <a:cubicBezTo>
                      <a:pt x="7119" y="1361"/>
                      <a:pt x="7105" y="1361"/>
                      <a:pt x="7091" y="1361"/>
                    </a:cubicBezTo>
                    <a:cubicBezTo>
                      <a:pt x="6288" y="1361"/>
                      <a:pt x="5470" y="877"/>
                      <a:pt x="4703" y="616"/>
                    </a:cubicBezTo>
                    <a:lnTo>
                      <a:pt x="4170" y="1184"/>
                    </a:lnTo>
                    <a:lnTo>
                      <a:pt x="3585" y="48"/>
                    </a:lnTo>
                    <a:cubicBezTo>
                      <a:pt x="3517" y="34"/>
                      <a:pt x="3429" y="1"/>
                      <a:pt x="33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998;p58">
                <a:extLst>
                  <a:ext uri="{FF2B5EF4-FFF2-40B4-BE49-F238E27FC236}">
                    <a16:creationId xmlns:a16="http://schemas.microsoft.com/office/drawing/2014/main" id="{61757796-2609-B978-0195-881CC868D02D}"/>
                  </a:ext>
                </a:extLst>
              </p:cNvPr>
              <p:cNvSpPr/>
              <p:nvPr/>
            </p:nvSpPr>
            <p:spPr>
              <a:xfrm>
                <a:off x="6110513" y="3969114"/>
                <a:ext cx="33997" cy="13957"/>
              </a:xfrm>
              <a:custGeom>
                <a:avLst/>
                <a:gdLst/>
                <a:ahLst/>
                <a:cxnLst/>
                <a:rect l="l" t="t" r="r" b="b"/>
                <a:pathLst>
                  <a:path w="5892" h="2420" extrusionOk="0">
                    <a:moveTo>
                      <a:pt x="2076" y="1"/>
                    </a:moveTo>
                    <a:cubicBezTo>
                      <a:pt x="1454" y="1"/>
                      <a:pt x="791" y="230"/>
                      <a:pt x="0" y="592"/>
                    </a:cubicBezTo>
                    <a:cubicBezTo>
                      <a:pt x="564" y="957"/>
                      <a:pt x="1113" y="1415"/>
                      <a:pt x="1254" y="1415"/>
                    </a:cubicBezTo>
                    <a:cubicBezTo>
                      <a:pt x="1264" y="1415"/>
                      <a:pt x="1272" y="1412"/>
                      <a:pt x="1278" y="1408"/>
                    </a:cubicBezTo>
                    <a:cubicBezTo>
                      <a:pt x="1606" y="1108"/>
                      <a:pt x="1874" y="952"/>
                      <a:pt x="2167" y="952"/>
                    </a:cubicBezTo>
                    <a:cubicBezTo>
                      <a:pt x="2429" y="952"/>
                      <a:pt x="2710" y="1077"/>
                      <a:pt x="3070" y="1337"/>
                    </a:cubicBezTo>
                    <a:cubicBezTo>
                      <a:pt x="3815" y="1869"/>
                      <a:pt x="4773" y="2011"/>
                      <a:pt x="5838" y="2419"/>
                    </a:cubicBezTo>
                    <a:lnTo>
                      <a:pt x="5891" y="1071"/>
                    </a:lnTo>
                    <a:cubicBezTo>
                      <a:pt x="5040" y="893"/>
                      <a:pt x="4170" y="964"/>
                      <a:pt x="3656" y="574"/>
                    </a:cubicBezTo>
                    <a:cubicBezTo>
                      <a:pt x="3121" y="171"/>
                      <a:pt x="2614" y="1"/>
                      <a:pt x="20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999;p58">
                <a:extLst>
                  <a:ext uri="{FF2B5EF4-FFF2-40B4-BE49-F238E27FC236}">
                    <a16:creationId xmlns:a16="http://schemas.microsoft.com/office/drawing/2014/main" id="{97CE58B5-F3DE-E862-1C7C-F7FC9C8C8FD6}"/>
                  </a:ext>
                </a:extLst>
              </p:cNvPr>
              <p:cNvSpPr/>
              <p:nvPr/>
            </p:nvSpPr>
            <p:spPr>
              <a:xfrm>
                <a:off x="6151865" y="3979381"/>
                <a:ext cx="35739" cy="11875"/>
              </a:xfrm>
              <a:custGeom>
                <a:avLst/>
                <a:gdLst/>
                <a:ahLst/>
                <a:cxnLst/>
                <a:rect l="l" t="t" r="r" b="b"/>
                <a:pathLst>
                  <a:path w="6194" h="2059" extrusionOk="0">
                    <a:moveTo>
                      <a:pt x="6193" y="0"/>
                    </a:moveTo>
                    <a:lnTo>
                      <a:pt x="6193" y="0"/>
                    </a:lnTo>
                    <a:cubicBezTo>
                      <a:pt x="4801" y="195"/>
                      <a:pt x="3970" y="433"/>
                      <a:pt x="3202" y="433"/>
                    </a:cubicBezTo>
                    <a:cubicBezTo>
                      <a:pt x="3128" y="433"/>
                      <a:pt x="3055" y="431"/>
                      <a:pt x="2982" y="426"/>
                    </a:cubicBezTo>
                    <a:cubicBezTo>
                      <a:pt x="2453" y="395"/>
                      <a:pt x="1944" y="74"/>
                      <a:pt x="1353" y="74"/>
                    </a:cubicBezTo>
                    <a:cubicBezTo>
                      <a:pt x="951" y="74"/>
                      <a:pt x="511" y="222"/>
                      <a:pt x="1" y="710"/>
                    </a:cubicBezTo>
                    <a:lnTo>
                      <a:pt x="1473" y="2059"/>
                    </a:lnTo>
                    <a:cubicBezTo>
                      <a:pt x="2432" y="409"/>
                      <a:pt x="4472" y="1526"/>
                      <a:pt x="6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00;p58">
                <a:extLst>
                  <a:ext uri="{FF2B5EF4-FFF2-40B4-BE49-F238E27FC236}">
                    <a16:creationId xmlns:a16="http://schemas.microsoft.com/office/drawing/2014/main" id="{919AE4CE-86C9-DEBC-4155-16FF9C72E3FE}"/>
                  </a:ext>
                </a:extLst>
              </p:cNvPr>
              <p:cNvSpPr/>
              <p:nvPr/>
            </p:nvSpPr>
            <p:spPr>
              <a:xfrm>
                <a:off x="6203762" y="3831292"/>
                <a:ext cx="19768" cy="12285"/>
              </a:xfrm>
              <a:custGeom>
                <a:avLst/>
                <a:gdLst/>
                <a:ahLst/>
                <a:cxnLst/>
                <a:rect l="l" t="t" r="r" b="b"/>
                <a:pathLst>
                  <a:path w="3426" h="2130" extrusionOk="0">
                    <a:moveTo>
                      <a:pt x="1473" y="1"/>
                    </a:moveTo>
                    <a:lnTo>
                      <a:pt x="1" y="1828"/>
                    </a:lnTo>
                    <a:lnTo>
                      <a:pt x="3372" y="2130"/>
                    </a:lnTo>
                    <a:cubicBezTo>
                      <a:pt x="3407" y="1917"/>
                      <a:pt x="3425" y="1704"/>
                      <a:pt x="3425" y="1509"/>
                    </a:cubicBezTo>
                    <a:cubicBezTo>
                      <a:pt x="3390" y="1172"/>
                      <a:pt x="3301" y="870"/>
                      <a:pt x="3248" y="586"/>
                    </a:cubicBezTo>
                    <a:lnTo>
                      <a:pt x="14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098" name="Picture 2" descr="Earth from space: 15 amazing things in 15 years – Climate Change: Vital  Signs of the Planet">
            <a:extLst>
              <a:ext uri="{FF2B5EF4-FFF2-40B4-BE49-F238E27FC236}">
                <a16:creationId xmlns:a16="http://schemas.microsoft.com/office/drawing/2014/main" id="{4FCB0E0A-4322-6377-D405-B681BF60BC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9933" y="477219"/>
            <a:ext cx="5003602" cy="4189062"/>
          </a:xfrm>
          <a:prstGeom prst="rect">
            <a:avLst/>
          </a:prstGeom>
          <a:noFill/>
          <a:extLst>
            <a:ext uri="{909E8E84-426E-40DD-AFC4-6F175D3DCCD1}">
              <a14:hiddenFill xmlns:a14="http://schemas.microsoft.com/office/drawing/2010/main">
                <a:solidFill>
                  <a:srgbClr val="FFFFFF"/>
                </a:solidFill>
              </a14:hiddenFill>
            </a:ext>
          </a:extLst>
        </p:spPr>
      </p:pic>
      <p:pic>
        <p:nvPicPr>
          <p:cNvPr id="18" name="Earth">
            <a:hlinkClick r:id="" action="ppaction://media"/>
            <a:extLst>
              <a:ext uri="{FF2B5EF4-FFF2-40B4-BE49-F238E27FC236}">
                <a16:creationId xmlns:a16="http://schemas.microsoft.com/office/drawing/2014/main" id="{7E5946C5-A5A0-89BB-3CDC-75E06372FD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33677" y="1150449"/>
            <a:ext cx="406400" cy="406400"/>
          </a:xfrm>
          <a:prstGeom prst="rect">
            <a:avLst/>
          </a:prstGeom>
        </p:spPr>
      </p:pic>
    </p:spTree>
    <p:extLst>
      <p:ext uri="{BB962C8B-B14F-4D97-AF65-F5344CB8AC3E}">
        <p14:creationId xmlns:p14="http://schemas.microsoft.com/office/powerpoint/2010/main" val="16840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mediacall" presetSubtype="0" fill="hold" nodeType="withEffect">
                                  <p:stCondLst>
                                    <p:cond delay="0"/>
                                  </p:stCondLst>
                                  <p:childTnLst>
                                    <p:cmd type="call" cmd="playFrom(0.0)">
                                      <p:cBhvr>
                                        <p:cTn id="14" dur="672" fill="hold"/>
                                        <p:tgtEl>
                                          <p:spTgt spid="18"/>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8"/>
                </p:tgtEl>
              </p:cMediaNode>
            </p:audio>
          </p:childTnLst>
        </p:cTn>
      </p:par>
    </p:tnLst>
    <p:bldLst>
      <p:bldP spid="2" grpId="0" animBg="1"/>
      <p:bldP spid="2" grpId="1" animBg="1"/>
      <p:bldP spid="3" grpId="0"/>
      <p:bldP spid="4" grpId="0"/>
    </p:bldLst>
  </p:timing>
</p:sld>
</file>

<file path=ppt/theme/theme1.xml><?xml version="1.0" encoding="utf-8"?>
<a:theme xmlns:a="http://schemas.openxmlformats.org/drawingml/2006/main" name="Outer Galaxies: Astronomy Education Center by Slidesgo">
  <a:themeElements>
    <a:clrScheme name="Simple Light">
      <a:dk1>
        <a:srgbClr val="FFFFFF"/>
      </a:dk1>
      <a:lt1>
        <a:srgbClr val="18253F"/>
      </a:lt1>
      <a:dk2>
        <a:srgbClr val="F7EAB7"/>
      </a:dk2>
      <a:lt2>
        <a:srgbClr val="F8D551"/>
      </a:lt2>
      <a:accent1>
        <a:srgbClr val="F37D41"/>
      </a:accent1>
      <a:accent2>
        <a:srgbClr val="F0597F"/>
      </a:accent2>
      <a:accent3>
        <a:srgbClr val="F39CAA"/>
      </a:accent3>
      <a:accent4>
        <a:srgbClr val="FDE2E7"/>
      </a:accent4>
      <a:accent5>
        <a:srgbClr val="9FEBE1"/>
      </a:accent5>
      <a:accent6>
        <a:srgbClr val="79B6F9"/>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uter Galaxies: Astronomy Education Center by Slidesgo">
  <a:themeElements>
    <a:clrScheme name="Simple Light">
      <a:dk1>
        <a:srgbClr val="FFFFFF"/>
      </a:dk1>
      <a:lt1>
        <a:srgbClr val="18253F"/>
      </a:lt1>
      <a:dk2>
        <a:srgbClr val="F7EAB7"/>
      </a:dk2>
      <a:lt2>
        <a:srgbClr val="F8D551"/>
      </a:lt2>
      <a:accent1>
        <a:srgbClr val="F37D41"/>
      </a:accent1>
      <a:accent2>
        <a:srgbClr val="F0597F"/>
      </a:accent2>
      <a:accent3>
        <a:srgbClr val="F39CAA"/>
      </a:accent3>
      <a:accent4>
        <a:srgbClr val="FDE2E7"/>
      </a:accent4>
      <a:accent5>
        <a:srgbClr val="9FEBE1"/>
      </a:accent5>
      <a:accent6>
        <a:srgbClr val="79B6F9"/>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339</TotalTime>
  <Words>1392</Words>
  <Application>Microsoft Office PowerPoint</Application>
  <PresentationFormat>On-screen Show (16:9)</PresentationFormat>
  <Paragraphs>260</Paragraphs>
  <Slides>33</Slides>
  <Notes>11</Notes>
  <HiddenSlides>0</HiddenSlides>
  <MMClips>31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Patrick Hand </vt:lpstr>
      <vt:lpstr>Patrick Hand</vt:lpstr>
      <vt:lpstr>Exo Medium</vt:lpstr>
      <vt:lpstr>Exo</vt:lpstr>
      <vt:lpstr>Montserrat</vt:lpstr>
      <vt:lpstr>Arial</vt:lpstr>
      <vt:lpstr>Barlow</vt:lpstr>
      <vt:lpstr>Outer Galaxies: Astronomy Education Center by Slidesgo</vt:lpstr>
      <vt:lpstr>1_Outer Galaxies: Astronomy Education Center by Slidesgo</vt:lpstr>
      <vt:lpstr>UNIT 12:  LIFE ON OTHER PLANETS</vt:lpstr>
      <vt:lpstr>OBJECTIVES</vt:lpstr>
      <vt:lpstr>WARM-UP</vt:lpstr>
      <vt:lpstr>Watch and remember the order.</vt:lpstr>
      <vt:lpstr>PowerPoint Presentation</vt:lpstr>
      <vt:lpstr>VOCABULARY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VOCABULARY</vt:lpstr>
      <vt:lpstr>VOCABULARY</vt:lpstr>
      <vt:lpstr>PowerPoint Presentation</vt:lpstr>
      <vt:lpstr>PowerPoint Presentation</vt:lpstr>
      <vt:lpstr>PowerPoint Presentation</vt:lpstr>
      <vt:lpstr>PowerPoint Presentation</vt:lpstr>
      <vt:lpstr>PRONUNCIATION</vt:lpstr>
      <vt:lpstr>PowerPoint Presentation</vt:lpstr>
      <vt:lpstr>Intonation for making lists. </vt:lpstr>
      <vt:lpstr>PowerPoint Presentation</vt:lpstr>
      <vt:lpstr>PowerPoint Presentation</vt:lpstr>
      <vt:lpstr>PowerPoint Presentation</vt:lpstr>
      <vt:lpstr>WRAP-UP </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12:  LIFE ON OTHER PLANETS</dc:title>
  <cp:lastModifiedBy>Dung Thuy</cp:lastModifiedBy>
  <cp:revision>12</cp:revision>
  <dcterms:modified xsi:type="dcterms:W3CDTF">2024-01-12T17:37:33Z</dcterms:modified>
</cp:coreProperties>
</file>