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  <p:sldMasterId id="2147483674" r:id="rId2"/>
    <p:sldMasterId id="2147483686" r:id="rId3"/>
  </p:sldMasterIdLst>
  <p:notesMasterIdLst>
    <p:notesMasterId r:id="rId21"/>
  </p:notesMasterIdLst>
  <p:sldIdLst>
    <p:sldId id="301" r:id="rId4"/>
    <p:sldId id="318" r:id="rId5"/>
    <p:sldId id="306" r:id="rId6"/>
    <p:sldId id="305" r:id="rId7"/>
    <p:sldId id="307" r:id="rId8"/>
    <p:sldId id="309" r:id="rId9"/>
    <p:sldId id="312" r:id="rId10"/>
    <p:sldId id="313" r:id="rId11"/>
    <p:sldId id="314" r:id="rId12"/>
    <p:sldId id="315" r:id="rId13"/>
    <p:sldId id="316" r:id="rId14"/>
    <p:sldId id="317" r:id="rId15"/>
    <p:sldId id="262" r:id="rId16"/>
    <p:sldId id="319" r:id="rId17"/>
    <p:sldId id="322" r:id="rId18"/>
    <p:sldId id="320" r:id="rId19"/>
    <p:sldId id="321" r:id="rId20"/>
  </p:sldIdLst>
  <p:sldSz cx="9144000" cy="5143500" type="screen16x9"/>
  <p:notesSz cx="6858000" cy="9144000"/>
  <p:embeddedFontLst>
    <p:embeddedFont>
      <p:font typeface="Albert Sans"/>
      <p:regular r:id="rId22"/>
      <p:bold r:id="rId23"/>
      <p:italic r:id="rId24"/>
      <p:boldItalic r:id="rId25"/>
    </p:embeddedFont>
    <p:embeddedFont>
      <p:font typeface="Albert Sans Medium"/>
      <p:regular r:id="rId26"/>
      <p:bold r:id="rId27"/>
      <p:italic r:id="rId28"/>
      <p:boldItalic r:id="rId29"/>
    </p:embeddedFont>
    <p:embeddedFont>
      <p:font typeface="Cabin"/>
      <p:regular r:id="rId30"/>
      <p:bold r:id="rId31"/>
      <p:italic r:id="rId32"/>
      <p:boldItalic r:id="rId33"/>
    </p:embeddedFont>
    <p:embeddedFont>
      <p:font typeface="Londrina Solid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46"/>
    <a:srgbClr val="FBA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82994D-A9B0-45A6-9064-1AB1A5E243D8}">
  <a:tblStyle styleId="{3482994D-A9B0-45A6-9064-1AB1A5E243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2"/>
    <p:restoredTop sz="94615"/>
  </p:normalViewPr>
  <p:slideViewPr>
    <p:cSldViewPr snapToGrid="0">
      <p:cViewPr varScale="1">
        <p:scale>
          <a:sx n="78" d="100"/>
          <a:sy n="78" d="100"/>
        </p:scale>
        <p:origin x="8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228a26e511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8" name="Google Shape;1938;g228a26e511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22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228a26e511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228a26e511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228a26e511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228a26e511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420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28a26e511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28a26e511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92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228a26e511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228a26e5112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06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228a26e511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228a26e5112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53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228a26e511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228a26e5112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173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228a26e511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228a26e511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03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228a26e511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228a26e511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80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228a26e511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228a26e511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80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228a26e511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228a26e511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5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232" name="Google Shape;232;p5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233" name="Google Shape;233;p5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5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5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5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5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5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5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5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5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5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5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5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5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5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5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5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5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6" name="Google Shape;276;p5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277" name="Google Shape;277;p5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5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5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5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5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5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5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5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5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5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5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5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3" name="Google Shape;303;p5"/>
          <p:cNvSpPr txBox="1">
            <a:spLocks noGrp="1"/>
          </p:cNvSpPr>
          <p:nvPr>
            <p:ph type="subTitle" idx="1"/>
          </p:nvPr>
        </p:nvSpPr>
        <p:spPr>
          <a:xfrm>
            <a:off x="1372963" y="3435750"/>
            <a:ext cx="2743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ubTitle" idx="2"/>
          </p:nvPr>
        </p:nvSpPr>
        <p:spPr>
          <a:xfrm>
            <a:off x="5027838" y="3435750"/>
            <a:ext cx="2743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8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7" name="Google Shape;307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8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20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1231" name="Google Shape;1231;p20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1232" name="Google Shape;1232;p20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0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0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0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0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0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0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0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0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0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0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0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0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0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0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0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0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0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0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0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20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20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20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20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20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20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20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9" name="Google Shape;1259;p20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0" name="Google Shape;1260;p20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20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20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20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20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20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0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0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0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0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0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0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0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0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0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75" name="Google Shape;1275;p20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1276" name="Google Shape;1276;p20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0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0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0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0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0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0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0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0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0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0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0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0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0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0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0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0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0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0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0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0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0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0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0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0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0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2" name="Google Shape;1302;p20"/>
          <p:cNvSpPr txBox="1">
            <a:spLocks noGrp="1"/>
          </p:cNvSpPr>
          <p:nvPr>
            <p:ph type="title" hasCustomPrompt="1"/>
          </p:nvPr>
        </p:nvSpPr>
        <p:spPr>
          <a:xfrm>
            <a:off x="720000" y="2846339"/>
            <a:ext cx="2286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3" name="Google Shape;1303;p20"/>
          <p:cNvSpPr txBox="1">
            <a:spLocks noGrp="1"/>
          </p:cNvSpPr>
          <p:nvPr>
            <p:ph type="subTitle" idx="1"/>
          </p:nvPr>
        </p:nvSpPr>
        <p:spPr>
          <a:xfrm>
            <a:off x="720000" y="3827064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4" name="Google Shape;1304;p20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2846331"/>
            <a:ext cx="2286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5" name="Google Shape;1305;p20"/>
          <p:cNvSpPr txBox="1">
            <a:spLocks noGrp="1"/>
          </p:cNvSpPr>
          <p:nvPr>
            <p:ph type="subTitle" idx="3"/>
          </p:nvPr>
        </p:nvSpPr>
        <p:spPr>
          <a:xfrm>
            <a:off x="3429000" y="38270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"/>
          <p:cNvSpPr txBox="1">
            <a:spLocks noGrp="1"/>
          </p:cNvSpPr>
          <p:nvPr>
            <p:ph type="title" idx="4" hasCustomPrompt="1"/>
          </p:nvPr>
        </p:nvSpPr>
        <p:spPr>
          <a:xfrm>
            <a:off x="6138000" y="2846331"/>
            <a:ext cx="2286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7" name="Google Shape;1307;p20"/>
          <p:cNvSpPr txBox="1">
            <a:spLocks noGrp="1"/>
          </p:cNvSpPr>
          <p:nvPr>
            <p:ph type="subTitle" idx="5"/>
          </p:nvPr>
        </p:nvSpPr>
        <p:spPr>
          <a:xfrm>
            <a:off x="6138000" y="38270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20"/>
          <p:cNvSpPr txBox="1">
            <a:spLocks noGrp="1"/>
          </p:cNvSpPr>
          <p:nvPr>
            <p:ph type="title" idx="6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20"/>
          <p:cNvSpPr txBox="1">
            <a:spLocks noGrp="1"/>
          </p:cNvSpPr>
          <p:nvPr>
            <p:ph type="title" idx="7"/>
          </p:nvPr>
        </p:nvSpPr>
        <p:spPr>
          <a:xfrm>
            <a:off x="720000" y="348613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0" name="Google Shape;1310;p20"/>
          <p:cNvSpPr txBox="1">
            <a:spLocks noGrp="1"/>
          </p:cNvSpPr>
          <p:nvPr>
            <p:ph type="title" idx="8"/>
          </p:nvPr>
        </p:nvSpPr>
        <p:spPr>
          <a:xfrm>
            <a:off x="3429000" y="348613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1" name="Google Shape;1311;p20"/>
          <p:cNvSpPr txBox="1">
            <a:spLocks noGrp="1"/>
          </p:cNvSpPr>
          <p:nvPr>
            <p:ph type="title" idx="9"/>
          </p:nvPr>
        </p:nvSpPr>
        <p:spPr>
          <a:xfrm>
            <a:off x="6138000" y="348613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22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1390" name="Google Shape;1390;p22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22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22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22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22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22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22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2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2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2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2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2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2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2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2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2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2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2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2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2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2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2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2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2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2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2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2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2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2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2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2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2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2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2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2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2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2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2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2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2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2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2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2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33" name="Google Shape;1433;p22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1434" name="Google Shape;1434;p22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2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2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2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2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2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22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22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22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22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22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5" name="Google Shape;1445;p22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22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22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22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22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22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2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2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2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2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2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2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2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2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2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98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2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81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71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2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0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6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310" name="Google Shape;310;p6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311" name="Google Shape;311;p6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6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6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6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6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6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6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6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6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6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6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6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6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6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6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6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6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6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6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6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6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6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6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6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6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6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6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6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6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6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6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6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6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6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6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6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6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6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6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6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6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6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6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4" name="Google Shape;354;p6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355" name="Google Shape;355;p6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6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6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6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6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6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6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6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6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6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6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6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6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6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6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6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6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6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6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6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6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6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6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6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1" name="Google Shape;381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9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88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44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4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157" name="Google Shape;157;p4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158" name="Google Shape;158;p4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4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4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4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4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4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4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4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4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4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4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1" name="Google Shape;201;p4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202" name="Google Shape;202;p4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4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4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4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4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4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4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4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4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4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4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4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4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4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4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4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4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4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4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4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4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4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4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28" name="Google Shape;228;p4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02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5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232" name="Google Shape;232;p5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233" name="Google Shape;233;p5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5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5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5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5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5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5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5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5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5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5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5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5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5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5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5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5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6" name="Google Shape;276;p5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277" name="Google Shape;277;p5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5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5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5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5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5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5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5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5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5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5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5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3" name="Google Shape;303;p5"/>
          <p:cNvSpPr txBox="1">
            <a:spLocks noGrp="1"/>
          </p:cNvSpPr>
          <p:nvPr>
            <p:ph type="subTitle" idx="1"/>
          </p:nvPr>
        </p:nvSpPr>
        <p:spPr>
          <a:xfrm>
            <a:off x="1372963" y="3435750"/>
            <a:ext cx="2743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ubTitle" idx="2"/>
          </p:nvPr>
        </p:nvSpPr>
        <p:spPr>
          <a:xfrm>
            <a:off x="5027838" y="3435750"/>
            <a:ext cx="2743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8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7" name="Google Shape;307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8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10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6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310" name="Google Shape;310;p6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311" name="Google Shape;311;p6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6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6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6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6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6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6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6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6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6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6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6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6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6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6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6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6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6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6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6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6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6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6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6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6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6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6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6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6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6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6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6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6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6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6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6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6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6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6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6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6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6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6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4" name="Google Shape;354;p6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355" name="Google Shape;355;p6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6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6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6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6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6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6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6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6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6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6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6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6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6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6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6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6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6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6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6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6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6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6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6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6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6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1" name="Google Shape;381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38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7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384" name="Google Shape;384;p7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385" name="Google Shape;385;p7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7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7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7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7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7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7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7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7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7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7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7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7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7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7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7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7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7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7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7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7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7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7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7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7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7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7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7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7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7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7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7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7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7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7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7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7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7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7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7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7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7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7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8" name="Google Shape;428;p7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429" name="Google Shape;429;p7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7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7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7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7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7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7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7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7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7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7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7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7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7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7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7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7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7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7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7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7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7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7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7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7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7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5" name="Google Shape;455;p7"/>
          <p:cNvSpPr txBox="1">
            <a:spLocks noGrp="1"/>
          </p:cNvSpPr>
          <p:nvPr>
            <p:ph type="title"/>
          </p:nvPr>
        </p:nvSpPr>
        <p:spPr>
          <a:xfrm>
            <a:off x="720000" y="679500"/>
            <a:ext cx="35280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"/>
          <p:cNvSpPr txBox="1">
            <a:spLocks noGrp="1"/>
          </p:cNvSpPr>
          <p:nvPr>
            <p:ph type="body" idx="1"/>
          </p:nvPr>
        </p:nvSpPr>
        <p:spPr>
          <a:xfrm>
            <a:off x="720000" y="1152000"/>
            <a:ext cx="3528000" cy="3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26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8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459" name="Google Shape;459;p8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460" name="Google Shape;460;p8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8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8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8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8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8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8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8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8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8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8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8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8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8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8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8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8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8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8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8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8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8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8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8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8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8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8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8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8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8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8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8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8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8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8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8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8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8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8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8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8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8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8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3" name="Google Shape;503;p8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504" name="Google Shape;504;p8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8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8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8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8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8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8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8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8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8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8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8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8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8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8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8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8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8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8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8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8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8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8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8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8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8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30" name="Google Shape;53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409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9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533" name="Google Shape;533;p9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534" name="Google Shape;534;p9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9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9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9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9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9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9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9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9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9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9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9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9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9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9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9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9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9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9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9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9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9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9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9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9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9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9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9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9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9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9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9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9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9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9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9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9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9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9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9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9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9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9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9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578" name="Google Shape;578;p9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9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9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9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9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9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9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9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9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9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9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9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9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9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9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9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9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9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9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9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9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9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9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9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9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9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4" name="Google Shape;604;p9"/>
          <p:cNvSpPr txBox="1">
            <a:spLocks noGrp="1"/>
          </p:cNvSpPr>
          <p:nvPr>
            <p:ph type="title"/>
          </p:nvPr>
        </p:nvSpPr>
        <p:spPr>
          <a:xfrm>
            <a:off x="1360613" y="2248952"/>
            <a:ext cx="6422700" cy="9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5" name="Google Shape;605;p9"/>
          <p:cNvSpPr txBox="1">
            <a:spLocks noGrp="1"/>
          </p:cNvSpPr>
          <p:nvPr>
            <p:ph type="subTitle" idx="1"/>
          </p:nvPr>
        </p:nvSpPr>
        <p:spPr>
          <a:xfrm>
            <a:off x="1360686" y="3144752"/>
            <a:ext cx="64227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734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20400"/>
          </a:xfrm>
          <a:prstGeom prst="rect">
            <a:avLst/>
          </a:prstGeom>
          <a:noFill/>
          <a:ln>
            <a:noFill/>
          </a:ln>
        </p:spPr>
      </p:sp>
      <p:sp>
        <p:nvSpPr>
          <p:cNvPr id="608" name="Google Shape;60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68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8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459" name="Google Shape;459;p8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460" name="Google Shape;460;p8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8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8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8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8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8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8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8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8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8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8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8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8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8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8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8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8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8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8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8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8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8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8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8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8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8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8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8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8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8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8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8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8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8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8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8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8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8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8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8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8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8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8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3" name="Google Shape;503;p8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504" name="Google Shape;504;p8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8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8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8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8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8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8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8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8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8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8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8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8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8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8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8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8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8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8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8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8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8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8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8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8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8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30" name="Google Shape;53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11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611" name="Google Shape;611;p11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612" name="Google Shape;612;p11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1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1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1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1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1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1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1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1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1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1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1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1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1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1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1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1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1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11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1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1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1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1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1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1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1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1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1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1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1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1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1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1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1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1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1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1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1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1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1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1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1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1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5" name="Google Shape;655;p11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656" name="Google Shape;656;p11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1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1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1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1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1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1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1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1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1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1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1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1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1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1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1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1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1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1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1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1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1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1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1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1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1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82" name="Google Shape;682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558475"/>
            <a:ext cx="7704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3" name="Google Shape;683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152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068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13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687" name="Google Shape;687;p13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688" name="Google Shape;688;p13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3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3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3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3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3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3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3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3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3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3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3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3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3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13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13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13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13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13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13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13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13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3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3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3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3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3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3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3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3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3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3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3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3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3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3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3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3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3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3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3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3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3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31" name="Google Shape;731;p13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732" name="Google Shape;732;p13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3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3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3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3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3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3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3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3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3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13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13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4" name="Google Shape;744;p13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13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13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13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13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13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13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13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13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13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13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3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3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3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58" name="Google Shape;758;p13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444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Google Shape;760;p14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761" name="Google Shape;761;p14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4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4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4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4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4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4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4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4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4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4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4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4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4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4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4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4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4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4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4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4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14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14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4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4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4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4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4" name="Google Shape;804;p14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805" name="Google Shape;805;p14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4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4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4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4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4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4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4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4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4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4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4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4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4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4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4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4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4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4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4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4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4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4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4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4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4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1" name="Google Shape;831;p14"/>
          <p:cNvSpPr txBox="1">
            <a:spLocks noGrp="1"/>
          </p:cNvSpPr>
          <p:nvPr>
            <p:ph type="title"/>
          </p:nvPr>
        </p:nvSpPr>
        <p:spPr>
          <a:xfrm>
            <a:off x="720000" y="2421698"/>
            <a:ext cx="34200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2" name="Google Shape;832;p14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67948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">
  <p:cSld name="Section header 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oogle Shape;834;p15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835" name="Google Shape;835;p15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5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15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15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15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15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15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15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15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15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15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15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15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15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15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15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15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15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15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15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15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15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15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15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15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5" name="Google Shape;875;p15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5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5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8" name="Google Shape;878;p15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879" name="Google Shape;879;p15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5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5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5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5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5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5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5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5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5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5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5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5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5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5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5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5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5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5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5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5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5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5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5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5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5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05" name="Google Shape;905;p15"/>
          <p:cNvSpPr txBox="1">
            <a:spLocks noGrp="1"/>
          </p:cNvSpPr>
          <p:nvPr>
            <p:ph type="title"/>
          </p:nvPr>
        </p:nvSpPr>
        <p:spPr>
          <a:xfrm>
            <a:off x="2286000" y="2421698"/>
            <a:ext cx="45720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6" name="Google Shape;906;p15"/>
          <p:cNvSpPr txBox="1">
            <a:spLocks noGrp="1"/>
          </p:cNvSpPr>
          <p:nvPr>
            <p:ph type="title" idx="2" hasCustomPrompt="1"/>
          </p:nvPr>
        </p:nvSpPr>
        <p:spPr>
          <a:xfrm>
            <a:off x="36576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6676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16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909" name="Google Shape;909;p16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6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6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6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6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6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6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6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16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16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16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16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16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16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16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16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16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16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16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16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16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16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16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16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16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16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16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16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16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16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16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6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6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6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2" name="Google Shape;952;p16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953" name="Google Shape;953;p16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6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6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6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6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6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6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6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6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6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6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6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6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6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6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6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6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6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6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6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6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6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6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6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6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6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9" name="Google Shape;979;p16"/>
          <p:cNvSpPr txBox="1">
            <a:spLocks noGrp="1"/>
          </p:cNvSpPr>
          <p:nvPr>
            <p:ph type="title"/>
          </p:nvPr>
        </p:nvSpPr>
        <p:spPr>
          <a:xfrm>
            <a:off x="5004000" y="2421698"/>
            <a:ext cx="34200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0" name="Google Shape;980;p16"/>
          <p:cNvSpPr txBox="1">
            <a:spLocks noGrp="1"/>
          </p:cNvSpPr>
          <p:nvPr>
            <p:ph type="title" idx="2" hasCustomPrompt="1"/>
          </p:nvPr>
        </p:nvSpPr>
        <p:spPr>
          <a:xfrm>
            <a:off x="65952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1800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17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983" name="Google Shape;983;p17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17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17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17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17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17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17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17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17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17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17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17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17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17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17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17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17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17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17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17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17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17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17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17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17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17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17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17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17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17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17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17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17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7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7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26" name="Google Shape;1026;p17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1027" name="Google Shape;1027;p17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7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7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7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7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7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7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7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7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7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7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7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7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7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7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7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7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7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7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7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7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7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7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7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7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7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3" name="Google Shape;1053;p17"/>
          <p:cNvSpPr txBox="1">
            <a:spLocks noGrp="1"/>
          </p:cNvSpPr>
          <p:nvPr>
            <p:ph type="title"/>
          </p:nvPr>
        </p:nvSpPr>
        <p:spPr>
          <a:xfrm>
            <a:off x="1440014" y="1444950"/>
            <a:ext cx="3420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4" name="Google Shape;1054;p17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444950"/>
            <a:ext cx="72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5" name="Google Shape;1055;p17"/>
          <p:cNvSpPr txBox="1">
            <a:spLocks noGrp="1"/>
          </p:cNvSpPr>
          <p:nvPr>
            <p:ph type="title" idx="3"/>
          </p:nvPr>
        </p:nvSpPr>
        <p:spPr>
          <a:xfrm>
            <a:off x="1440001" y="2172094"/>
            <a:ext cx="3420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17"/>
          <p:cNvSpPr txBox="1">
            <a:spLocks noGrp="1"/>
          </p:cNvSpPr>
          <p:nvPr>
            <p:ph type="title" idx="4" hasCustomPrompt="1"/>
          </p:nvPr>
        </p:nvSpPr>
        <p:spPr>
          <a:xfrm>
            <a:off x="719989" y="2172094"/>
            <a:ext cx="72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7" name="Google Shape;1057;p17"/>
          <p:cNvSpPr txBox="1">
            <a:spLocks noGrp="1"/>
          </p:cNvSpPr>
          <p:nvPr>
            <p:ph type="title" idx="5"/>
          </p:nvPr>
        </p:nvSpPr>
        <p:spPr>
          <a:xfrm>
            <a:off x="1440014" y="2899238"/>
            <a:ext cx="3420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8" name="Google Shape;1058;p17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899238"/>
            <a:ext cx="72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9" name="Google Shape;1059;p17"/>
          <p:cNvSpPr txBox="1">
            <a:spLocks noGrp="1"/>
          </p:cNvSpPr>
          <p:nvPr>
            <p:ph type="title" idx="7"/>
          </p:nvPr>
        </p:nvSpPr>
        <p:spPr>
          <a:xfrm>
            <a:off x="1440001" y="3626381"/>
            <a:ext cx="3420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0" name="Google Shape;1060;p17"/>
          <p:cNvSpPr txBox="1">
            <a:spLocks noGrp="1"/>
          </p:cNvSpPr>
          <p:nvPr>
            <p:ph type="title" idx="8" hasCustomPrompt="1"/>
          </p:nvPr>
        </p:nvSpPr>
        <p:spPr>
          <a:xfrm>
            <a:off x="719989" y="3626381"/>
            <a:ext cx="72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7"/>
          <p:cNvSpPr txBox="1">
            <a:spLocks noGrp="1"/>
          </p:cNvSpPr>
          <p:nvPr>
            <p:ph type="title" idx="9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244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p18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1064" name="Google Shape;1064;p18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1065" name="Google Shape;1065;p18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8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8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8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8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8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8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8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8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8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8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8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8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8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8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8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8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8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8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8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8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8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8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8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8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8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18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18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18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18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18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18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18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18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18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18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18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18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18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18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18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18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18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08" name="Google Shape;1108;p18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1109" name="Google Shape;1109;p18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18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18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18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18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18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18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18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18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18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18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18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18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18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18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18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18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18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18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18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18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18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18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18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18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18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35" name="Google Shape;1135;p18"/>
          <p:cNvSpPr txBox="1">
            <a:spLocks noGrp="1"/>
          </p:cNvSpPr>
          <p:nvPr>
            <p:ph type="title"/>
          </p:nvPr>
        </p:nvSpPr>
        <p:spPr>
          <a:xfrm>
            <a:off x="7200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36" name="Google Shape;1136;p18"/>
          <p:cNvSpPr txBox="1">
            <a:spLocks noGrp="1"/>
          </p:cNvSpPr>
          <p:nvPr>
            <p:ph type="subTitle" idx="1"/>
          </p:nvPr>
        </p:nvSpPr>
        <p:spPr>
          <a:xfrm>
            <a:off x="7200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18"/>
          <p:cNvSpPr txBox="1">
            <a:spLocks noGrp="1"/>
          </p:cNvSpPr>
          <p:nvPr>
            <p:ph type="title" idx="2"/>
          </p:nvPr>
        </p:nvSpPr>
        <p:spPr>
          <a:xfrm>
            <a:off x="34038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38" name="Google Shape;1138;p18"/>
          <p:cNvSpPr txBox="1">
            <a:spLocks noGrp="1"/>
          </p:cNvSpPr>
          <p:nvPr>
            <p:ph type="subTitle" idx="3"/>
          </p:nvPr>
        </p:nvSpPr>
        <p:spPr>
          <a:xfrm>
            <a:off x="34038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18"/>
          <p:cNvSpPr txBox="1">
            <a:spLocks noGrp="1"/>
          </p:cNvSpPr>
          <p:nvPr>
            <p:ph type="title" idx="4"/>
          </p:nvPr>
        </p:nvSpPr>
        <p:spPr>
          <a:xfrm>
            <a:off x="60876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0" name="Google Shape;1140;p18"/>
          <p:cNvSpPr txBox="1">
            <a:spLocks noGrp="1"/>
          </p:cNvSpPr>
          <p:nvPr>
            <p:ph type="subTitle" idx="5"/>
          </p:nvPr>
        </p:nvSpPr>
        <p:spPr>
          <a:xfrm>
            <a:off x="60876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18"/>
          <p:cNvSpPr txBox="1">
            <a:spLocks noGrp="1"/>
          </p:cNvSpPr>
          <p:nvPr>
            <p:ph type="title" idx="6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405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ven columns">
  <p:cSld name="Title and seven columns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19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1144" name="Google Shape;1144;p19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19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19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19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19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19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19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19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19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19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19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19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19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19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19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19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19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19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19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19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19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19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19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19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19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19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19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19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19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19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19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19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19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19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19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19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19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19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19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19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19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19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19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7" name="Google Shape;1187;p19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1188" name="Google Shape;1188;p19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19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19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19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19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19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19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19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19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19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19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19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19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19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19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19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19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19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19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19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19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19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19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19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19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19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14" name="Google Shape;1214;p19"/>
          <p:cNvSpPr txBox="1">
            <a:spLocks noGrp="1"/>
          </p:cNvSpPr>
          <p:nvPr>
            <p:ph type="title"/>
          </p:nvPr>
        </p:nvSpPr>
        <p:spPr>
          <a:xfrm>
            <a:off x="720000" y="199425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5" name="Google Shape;1215;p19"/>
          <p:cNvSpPr txBox="1">
            <a:spLocks noGrp="1"/>
          </p:cNvSpPr>
          <p:nvPr>
            <p:ph type="subTitle" idx="1"/>
          </p:nvPr>
        </p:nvSpPr>
        <p:spPr>
          <a:xfrm>
            <a:off x="720000" y="237525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6" name="Google Shape;1216;p19"/>
          <p:cNvSpPr txBox="1">
            <a:spLocks noGrp="1"/>
          </p:cNvSpPr>
          <p:nvPr>
            <p:ph type="title" idx="2"/>
          </p:nvPr>
        </p:nvSpPr>
        <p:spPr>
          <a:xfrm>
            <a:off x="2783103" y="199425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7" name="Google Shape;1217;p19"/>
          <p:cNvSpPr txBox="1">
            <a:spLocks noGrp="1"/>
          </p:cNvSpPr>
          <p:nvPr>
            <p:ph type="subTitle" idx="3"/>
          </p:nvPr>
        </p:nvSpPr>
        <p:spPr>
          <a:xfrm>
            <a:off x="2783103" y="237525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8" name="Google Shape;1218;p19"/>
          <p:cNvSpPr txBox="1">
            <a:spLocks noGrp="1"/>
          </p:cNvSpPr>
          <p:nvPr>
            <p:ph type="title" idx="4"/>
          </p:nvPr>
        </p:nvSpPr>
        <p:spPr>
          <a:xfrm>
            <a:off x="1751551" y="367380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9" name="Google Shape;1219;p19"/>
          <p:cNvSpPr txBox="1">
            <a:spLocks noGrp="1"/>
          </p:cNvSpPr>
          <p:nvPr>
            <p:ph type="subTitle" idx="5"/>
          </p:nvPr>
        </p:nvSpPr>
        <p:spPr>
          <a:xfrm>
            <a:off x="1751551" y="405480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0" name="Google Shape;1220;p19"/>
          <p:cNvSpPr txBox="1">
            <a:spLocks noGrp="1"/>
          </p:cNvSpPr>
          <p:nvPr>
            <p:ph type="title" idx="6"/>
          </p:nvPr>
        </p:nvSpPr>
        <p:spPr>
          <a:xfrm>
            <a:off x="3814654" y="367380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1" name="Google Shape;1221;p19"/>
          <p:cNvSpPr txBox="1">
            <a:spLocks noGrp="1"/>
          </p:cNvSpPr>
          <p:nvPr>
            <p:ph type="subTitle" idx="7"/>
          </p:nvPr>
        </p:nvSpPr>
        <p:spPr>
          <a:xfrm>
            <a:off x="3814654" y="405480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2" name="Google Shape;1222;p19"/>
          <p:cNvSpPr txBox="1">
            <a:spLocks noGrp="1"/>
          </p:cNvSpPr>
          <p:nvPr>
            <p:ph type="title" idx="8"/>
          </p:nvPr>
        </p:nvSpPr>
        <p:spPr>
          <a:xfrm>
            <a:off x="4846206" y="199425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3" name="Google Shape;1223;p19"/>
          <p:cNvSpPr txBox="1">
            <a:spLocks noGrp="1"/>
          </p:cNvSpPr>
          <p:nvPr>
            <p:ph type="subTitle" idx="9"/>
          </p:nvPr>
        </p:nvSpPr>
        <p:spPr>
          <a:xfrm>
            <a:off x="4846206" y="237525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19"/>
          <p:cNvSpPr txBox="1">
            <a:spLocks noGrp="1"/>
          </p:cNvSpPr>
          <p:nvPr>
            <p:ph type="title" idx="13"/>
          </p:nvPr>
        </p:nvSpPr>
        <p:spPr>
          <a:xfrm>
            <a:off x="5877757" y="367380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5" name="Google Shape;1225;p19"/>
          <p:cNvSpPr txBox="1">
            <a:spLocks noGrp="1"/>
          </p:cNvSpPr>
          <p:nvPr>
            <p:ph type="subTitle" idx="14"/>
          </p:nvPr>
        </p:nvSpPr>
        <p:spPr>
          <a:xfrm>
            <a:off x="5877757" y="405480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9"/>
          <p:cNvSpPr txBox="1">
            <a:spLocks noGrp="1"/>
          </p:cNvSpPr>
          <p:nvPr>
            <p:ph type="title" idx="15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19"/>
          <p:cNvSpPr txBox="1">
            <a:spLocks noGrp="1"/>
          </p:cNvSpPr>
          <p:nvPr>
            <p:ph type="title" idx="16"/>
          </p:nvPr>
        </p:nvSpPr>
        <p:spPr>
          <a:xfrm>
            <a:off x="6909309" y="1994250"/>
            <a:ext cx="1514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8" name="Google Shape;1228;p19"/>
          <p:cNvSpPr txBox="1">
            <a:spLocks noGrp="1"/>
          </p:cNvSpPr>
          <p:nvPr>
            <p:ph type="subTitle" idx="17"/>
          </p:nvPr>
        </p:nvSpPr>
        <p:spPr>
          <a:xfrm>
            <a:off x="6909309" y="2375250"/>
            <a:ext cx="1514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897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20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1231" name="Google Shape;1231;p20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1232" name="Google Shape;1232;p20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0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0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0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0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0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0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0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0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0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0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0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0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0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0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0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0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0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0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0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20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20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20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20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20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20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20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9" name="Google Shape;1259;p20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0" name="Google Shape;1260;p20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20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20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20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20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20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0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0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0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0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0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0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0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0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0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75" name="Google Shape;1275;p20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1276" name="Google Shape;1276;p20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0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0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0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0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0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0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0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0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0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0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0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0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0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0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0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0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0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0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0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0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0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0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0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0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0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2" name="Google Shape;1302;p20"/>
          <p:cNvSpPr txBox="1">
            <a:spLocks noGrp="1"/>
          </p:cNvSpPr>
          <p:nvPr>
            <p:ph type="title" hasCustomPrompt="1"/>
          </p:nvPr>
        </p:nvSpPr>
        <p:spPr>
          <a:xfrm>
            <a:off x="720000" y="2846339"/>
            <a:ext cx="2286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3" name="Google Shape;1303;p20"/>
          <p:cNvSpPr txBox="1">
            <a:spLocks noGrp="1"/>
          </p:cNvSpPr>
          <p:nvPr>
            <p:ph type="subTitle" idx="1"/>
          </p:nvPr>
        </p:nvSpPr>
        <p:spPr>
          <a:xfrm>
            <a:off x="720000" y="3827064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4" name="Google Shape;1304;p20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2846331"/>
            <a:ext cx="2286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5" name="Google Shape;1305;p20"/>
          <p:cNvSpPr txBox="1">
            <a:spLocks noGrp="1"/>
          </p:cNvSpPr>
          <p:nvPr>
            <p:ph type="subTitle" idx="3"/>
          </p:nvPr>
        </p:nvSpPr>
        <p:spPr>
          <a:xfrm>
            <a:off x="3429000" y="38270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"/>
          <p:cNvSpPr txBox="1">
            <a:spLocks noGrp="1"/>
          </p:cNvSpPr>
          <p:nvPr>
            <p:ph type="title" idx="4" hasCustomPrompt="1"/>
          </p:nvPr>
        </p:nvSpPr>
        <p:spPr>
          <a:xfrm>
            <a:off x="6138000" y="2846331"/>
            <a:ext cx="2286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7" name="Google Shape;1307;p20"/>
          <p:cNvSpPr txBox="1">
            <a:spLocks noGrp="1"/>
          </p:cNvSpPr>
          <p:nvPr>
            <p:ph type="subTitle" idx="5"/>
          </p:nvPr>
        </p:nvSpPr>
        <p:spPr>
          <a:xfrm>
            <a:off x="6138000" y="38270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20"/>
          <p:cNvSpPr txBox="1">
            <a:spLocks noGrp="1"/>
          </p:cNvSpPr>
          <p:nvPr>
            <p:ph type="title" idx="6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20"/>
          <p:cNvSpPr txBox="1">
            <a:spLocks noGrp="1"/>
          </p:cNvSpPr>
          <p:nvPr>
            <p:ph type="title" idx="7"/>
          </p:nvPr>
        </p:nvSpPr>
        <p:spPr>
          <a:xfrm>
            <a:off x="720000" y="348613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0" name="Google Shape;1310;p20"/>
          <p:cNvSpPr txBox="1">
            <a:spLocks noGrp="1"/>
          </p:cNvSpPr>
          <p:nvPr>
            <p:ph type="title" idx="8"/>
          </p:nvPr>
        </p:nvSpPr>
        <p:spPr>
          <a:xfrm>
            <a:off x="3429000" y="348613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1" name="Google Shape;1311;p20"/>
          <p:cNvSpPr txBox="1">
            <a:spLocks noGrp="1"/>
          </p:cNvSpPr>
          <p:nvPr>
            <p:ph type="title" idx="9"/>
          </p:nvPr>
        </p:nvSpPr>
        <p:spPr>
          <a:xfrm>
            <a:off x="6138000" y="348613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96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20400"/>
          </a:xfrm>
          <a:prstGeom prst="rect">
            <a:avLst/>
          </a:prstGeom>
          <a:noFill/>
          <a:ln>
            <a:noFill/>
          </a:ln>
        </p:spPr>
      </p:sp>
      <p:sp>
        <p:nvSpPr>
          <p:cNvPr id="608" name="Google Shape;60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21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1314" name="Google Shape;1314;p21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1315" name="Google Shape;1315;p21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1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1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1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1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1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1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1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3" name="Google Shape;1323;p21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4" name="Google Shape;1324;p21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1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1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1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1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1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1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1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1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1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1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1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1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1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1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1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1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1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1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1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1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1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1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1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1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1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1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1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1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1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21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21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1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1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8" name="Google Shape;1358;p21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1359" name="Google Shape;1359;p21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1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1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1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1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1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1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1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1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1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1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1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1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1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1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1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1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1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1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1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1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1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1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1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1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1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1"/>
          <p:cNvSpPr txBox="1">
            <a:spLocks noGrp="1"/>
          </p:cNvSpPr>
          <p:nvPr>
            <p:ph type="ctrTitle"/>
          </p:nvPr>
        </p:nvSpPr>
        <p:spPr>
          <a:xfrm>
            <a:off x="2686317" y="540000"/>
            <a:ext cx="3770700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86" name="Google Shape;1386;p21"/>
          <p:cNvSpPr txBox="1">
            <a:spLocks noGrp="1"/>
          </p:cNvSpPr>
          <p:nvPr>
            <p:ph type="subTitle" idx="1"/>
          </p:nvPr>
        </p:nvSpPr>
        <p:spPr>
          <a:xfrm>
            <a:off x="2682025" y="1537800"/>
            <a:ext cx="3780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87" name="Google Shape;1387;p21"/>
          <p:cNvSpPr txBox="1"/>
          <p:nvPr/>
        </p:nvSpPr>
        <p:spPr>
          <a:xfrm>
            <a:off x="2285225" y="3619525"/>
            <a:ext cx="45729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and includes icons by 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Freepik 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and content by 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Eliana Delacour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  <p:extLst>
      <p:ext uri="{BB962C8B-B14F-4D97-AF65-F5344CB8AC3E}">
        <p14:creationId xmlns:p14="http://schemas.microsoft.com/office/powerpoint/2010/main" val="1264835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22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1390" name="Google Shape;1390;p22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22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22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22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22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22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22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2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2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2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2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2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2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2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2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2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2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2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2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2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2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2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2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2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2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2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2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2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2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2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2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2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2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2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2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2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2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2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2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2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2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2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2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33" name="Google Shape;1433;p22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1434" name="Google Shape;1434;p22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2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2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2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2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2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22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22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22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22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22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5" name="Google Shape;1445;p22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22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22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22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22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22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2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2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2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2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2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2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2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2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2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94685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3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83" name="Google Shape;83;p3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6" name="Google Shape;126;p3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127" name="Google Shape;127;p3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3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3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3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3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3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3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3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3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3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3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3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3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3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3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3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3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3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3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3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3" name="Google Shape;153;p3"/>
          <p:cNvSpPr txBox="1">
            <a:spLocks noGrp="1"/>
          </p:cNvSpPr>
          <p:nvPr>
            <p:ph type="title"/>
          </p:nvPr>
        </p:nvSpPr>
        <p:spPr>
          <a:xfrm>
            <a:off x="720000" y="2421698"/>
            <a:ext cx="37800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4605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11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611" name="Google Shape;611;p11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612" name="Google Shape;612;p11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1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1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1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1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1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1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1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1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1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1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1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1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1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1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1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1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1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11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1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1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1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1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1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1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1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1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1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1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1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1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1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1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1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1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1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1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1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1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1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1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1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1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5" name="Google Shape;655;p11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656" name="Google Shape;656;p11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1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1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1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1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1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1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1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1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1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1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1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1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1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1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1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1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1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1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1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1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1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1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1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1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1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82" name="Google Shape;682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558475"/>
            <a:ext cx="7704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3" name="Google Shape;683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" name="Google Shape;760;p14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761" name="Google Shape;761;p14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4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4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4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4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4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4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4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4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4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4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4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4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4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4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4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4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4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4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4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4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14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14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4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4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4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4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4" name="Google Shape;804;p14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805" name="Google Shape;805;p14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4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4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4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4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4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4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4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4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4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4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4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4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4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4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4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4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4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4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4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4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4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4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4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4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4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1" name="Google Shape;831;p14"/>
          <p:cNvSpPr txBox="1">
            <a:spLocks noGrp="1"/>
          </p:cNvSpPr>
          <p:nvPr>
            <p:ph type="title"/>
          </p:nvPr>
        </p:nvSpPr>
        <p:spPr>
          <a:xfrm>
            <a:off x="720000" y="2421698"/>
            <a:ext cx="34200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2" name="Google Shape;832;p14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2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16"/>
          <p:cNvGrpSpPr/>
          <p:nvPr/>
        </p:nvGrpSpPr>
        <p:grpSpPr>
          <a:xfrm>
            <a:off x="169350" y="0"/>
            <a:ext cx="8805300" cy="5143507"/>
            <a:chOff x="169350" y="-53625"/>
            <a:chExt cx="8805300" cy="5245800"/>
          </a:xfrm>
        </p:grpSpPr>
        <p:cxnSp>
          <p:nvCxnSpPr>
            <p:cNvPr id="909" name="Google Shape;909;p16"/>
            <p:cNvCxnSpPr/>
            <p:nvPr/>
          </p:nvCxnSpPr>
          <p:spPr>
            <a:xfrm>
              <a:off x="169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>
              <a:off x="379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>
              <a:off x="588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>
              <a:off x="798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>
              <a:off x="1007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>
              <a:off x="1217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>
              <a:off x="1427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>
              <a:off x="1636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>
              <a:off x="1846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>
              <a:off x="2056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6"/>
            <p:cNvCxnSpPr/>
            <p:nvPr/>
          </p:nvCxnSpPr>
          <p:spPr>
            <a:xfrm>
              <a:off x="2265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6"/>
            <p:cNvCxnSpPr/>
            <p:nvPr/>
          </p:nvCxnSpPr>
          <p:spPr>
            <a:xfrm>
              <a:off x="2475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6"/>
            <p:cNvCxnSpPr/>
            <p:nvPr/>
          </p:nvCxnSpPr>
          <p:spPr>
            <a:xfrm>
              <a:off x="2685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6"/>
            <p:cNvCxnSpPr/>
            <p:nvPr/>
          </p:nvCxnSpPr>
          <p:spPr>
            <a:xfrm>
              <a:off x="2894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6"/>
            <p:cNvCxnSpPr/>
            <p:nvPr/>
          </p:nvCxnSpPr>
          <p:spPr>
            <a:xfrm>
              <a:off x="3104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6"/>
            <p:cNvCxnSpPr/>
            <p:nvPr/>
          </p:nvCxnSpPr>
          <p:spPr>
            <a:xfrm>
              <a:off x="3314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6"/>
            <p:cNvCxnSpPr/>
            <p:nvPr/>
          </p:nvCxnSpPr>
          <p:spPr>
            <a:xfrm>
              <a:off x="3523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16"/>
            <p:cNvCxnSpPr/>
            <p:nvPr/>
          </p:nvCxnSpPr>
          <p:spPr>
            <a:xfrm>
              <a:off x="3733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16"/>
            <p:cNvCxnSpPr/>
            <p:nvPr/>
          </p:nvCxnSpPr>
          <p:spPr>
            <a:xfrm>
              <a:off x="3943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16"/>
            <p:cNvCxnSpPr/>
            <p:nvPr/>
          </p:nvCxnSpPr>
          <p:spPr>
            <a:xfrm>
              <a:off x="4152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16"/>
            <p:cNvCxnSpPr/>
            <p:nvPr/>
          </p:nvCxnSpPr>
          <p:spPr>
            <a:xfrm>
              <a:off x="4362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16"/>
            <p:cNvCxnSpPr/>
            <p:nvPr/>
          </p:nvCxnSpPr>
          <p:spPr>
            <a:xfrm>
              <a:off x="4572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16"/>
            <p:cNvCxnSpPr/>
            <p:nvPr/>
          </p:nvCxnSpPr>
          <p:spPr>
            <a:xfrm>
              <a:off x="4781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16"/>
            <p:cNvCxnSpPr/>
            <p:nvPr/>
          </p:nvCxnSpPr>
          <p:spPr>
            <a:xfrm>
              <a:off x="49913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16"/>
            <p:cNvCxnSpPr/>
            <p:nvPr/>
          </p:nvCxnSpPr>
          <p:spPr>
            <a:xfrm>
              <a:off x="52009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16"/>
            <p:cNvCxnSpPr/>
            <p:nvPr/>
          </p:nvCxnSpPr>
          <p:spPr>
            <a:xfrm>
              <a:off x="54106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16"/>
            <p:cNvCxnSpPr/>
            <p:nvPr/>
          </p:nvCxnSpPr>
          <p:spPr>
            <a:xfrm>
              <a:off x="56202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16"/>
            <p:cNvCxnSpPr/>
            <p:nvPr/>
          </p:nvCxnSpPr>
          <p:spPr>
            <a:xfrm>
              <a:off x="58299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16"/>
            <p:cNvCxnSpPr/>
            <p:nvPr/>
          </p:nvCxnSpPr>
          <p:spPr>
            <a:xfrm>
              <a:off x="60395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16"/>
            <p:cNvCxnSpPr/>
            <p:nvPr/>
          </p:nvCxnSpPr>
          <p:spPr>
            <a:xfrm>
              <a:off x="62492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16"/>
            <p:cNvCxnSpPr/>
            <p:nvPr/>
          </p:nvCxnSpPr>
          <p:spPr>
            <a:xfrm>
              <a:off x="64588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16"/>
            <p:cNvCxnSpPr/>
            <p:nvPr/>
          </p:nvCxnSpPr>
          <p:spPr>
            <a:xfrm>
              <a:off x="66685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16"/>
            <p:cNvCxnSpPr/>
            <p:nvPr/>
          </p:nvCxnSpPr>
          <p:spPr>
            <a:xfrm>
              <a:off x="68781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16"/>
            <p:cNvCxnSpPr/>
            <p:nvPr/>
          </p:nvCxnSpPr>
          <p:spPr>
            <a:xfrm>
              <a:off x="70878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16"/>
            <p:cNvCxnSpPr/>
            <p:nvPr/>
          </p:nvCxnSpPr>
          <p:spPr>
            <a:xfrm>
              <a:off x="72974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16"/>
            <p:cNvCxnSpPr/>
            <p:nvPr/>
          </p:nvCxnSpPr>
          <p:spPr>
            <a:xfrm>
              <a:off x="75071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16"/>
            <p:cNvCxnSpPr/>
            <p:nvPr/>
          </p:nvCxnSpPr>
          <p:spPr>
            <a:xfrm>
              <a:off x="77167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16"/>
            <p:cNvCxnSpPr/>
            <p:nvPr/>
          </p:nvCxnSpPr>
          <p:spPr>
            <a:xfrm>
              <a:off x="79264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16"/>
            <p:cNvCxnSpPr/>
            <p:nvPr/>
          </p:nvCxnSpPr>
          <p:spPr>
            <a:xfrm>
              <a:off x="81360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16"/>
            <p:cNvCxnSpPr/>
            <p:nvPr/>
          </p:nvCxnSpPr>
          <p:spPr>
            <a:xfrm>
              <a:off x="83457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6"/>
            <p:cNvCxnSpPr/>
            <p:nvPr/>
          </p:nvCxnSpPr>
          <p:spPr>
            <a:xfrm>
              <a:off x="85553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6"/>
            <p:cNvCxnSpPr/>
            <p:nvPr/>
          </p:nvCxnSpPr>
          <p:spPr>
            <a:xfrm>
              <a:off x="876500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6"/>
            <p:cNvCxnSpPr/>
            <p:nvPr/>
          </p:nvCxnSpPr>
          <p:spPr>
            <a:xfrm>
              <a:off x="8974650" y="-53625"/>
              <a:ext cx="0" cy="5245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2" name="Google Shape;952;p16"/>
          <p:cNvGrpSpPr/>
          <p:nvPr/>
        </p:nvGrpSpPr>
        <p:grpSpPr>
          <a:xfrm>
            <a:off x="-1" y="195200"/>
            <a:ext cx="9144311" cy="4753125"/>
            <a:chOff x="-29250" y="198075"/>
            <a:chExt cx="9209700" cy="4753125"/>
          </a:xfrm>
        </p:grpSpPr>
        <p:cxnSp>
          <p:nvCxnSpPr>
            <p:cNvPr id="953" name="Google Shape;953;p16"/>
            <p:cNvCxnSpPr/>
            <p:nvPr/>
          </p:nvCxnSpPr>
          <p:spPr>
            <a:xfrm>
              <a:off x="-29250" y="198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6"/>
            <p:cNvCxnSpPr/>
            <p:nvPr/>
          </p:nvCxnSpPr>
          <p:spPr>
            <a:xfrm>
              <a:off x="-29250" y="388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6"/>
            <p:cNvCxnSpPr/>
            <p:nvPr/>
          </p:nvCxnSpPr>
          <p:spPr>
            <a:xfrm>
              <a:off x="-29250" y="578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6"/>
            <p:cNvCxnSpPr/>
            <p:nvPr/>
          </p:nvCxnSpPr>
          <p:spPr>
            <a:xfrm>
              <a:off x="-29250" y="768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6"/>
            <p:cNvCxnSpPr/>
            <p:nvPr/>
          </p:nvCxnSpPr>
          <p:spPr>
            <a:xfrm>
              <a:off x="-29250" y="958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6"/>
            <p:cNvCxnSpPr/>
            <p:nvPr/>
          </p:nvCxnSpPr>
          <p:spPr>
            <a:xfrm>
              <a:off x="-29250" y="1148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6"/>
            <p:cNvCxnSpPr/>
            <p:nvPr/>
          </p:nvCxnSpPr>
          <p:spPr>
            <a:xfrm>
              <a:off x="-29250" y="1338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6"/>
            <p:cNvCxnSpPr/>
            <p:nvPr/>
          </p:nvCxnSpPr>
          <p:spPr>
            <a:xfrm>
              <a:off x="-29250" y="1528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6"/>
            <p:cNvCxnSpPr/>
            <p:nvPr/>
          </p:nvCxnSpPr>
          <p:spPr>
            <a:xfrm>
              <a:off x="-29250" y="1719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6"/>
            <p:cNvCxnSpPr/>
            <p:nvPr/>
          </p:nvCxnSpPr>
          <p:spPr>
            <a:xfrm>
              <a:off x="-29250" y="1909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6"/>
            <p:cNvCxnSpPr/>
            <p:nvPr/>
          </p:nvCxnSpPr>
          <p:spPr>
            <a:xfrm>
              <a:off x="-29250" y="2099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6"/>
            <p:cNvCxnSpPr/>
            <p:nvPr/>
          </p:nvCxnSpPr>
          <p:spPr>
            <a:xfrm>
              <a:off x="-29250" y="2289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6"/>
            <p:cNvCxnSpPr/>
            <p:nvPr/>
          </p:nvCxnSpPr>
          <p:spPr>
            <a:xfrm>
              <a:off x="-29250" y="2479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6"/>
            <p:cNvCxnSpPr/>
            <p:nvPr/>
          </p:nvCxnSpPr>
          <p:spPr>
            <a:xfrm>
              <a:off x="-29250" y="2669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6"/>
            <p:cNvCxnSpPr/>
            <p:nvPr/>
          </p:nvCxnSpPr>
          <p:spPr>
            <a:xfrm>
              <a:off x="-29250" y="2859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6"/>
            <p:cNvCxnSpPr/>
            <p:nvPr/>
          </p:nvCxnSpPr>
          <p:spPr>
            <a:xfrm>
              <a:off x="-29250" y="3049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6"/>
            <p:cNvCxnSpPr/>
            <p:nvPr/>
          </p:nvCxnSpPr>
          <p:spPr>
            <a:xfrm>
              <a:off x="-29250" y="3240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6"/>
            <p:cNvCxnSpPr/>
            <p:nvPr/>
          </p:nvCxnSpPr>
          <p:spPr>
            <a:xfrm>
              <a:off x="-29250" y="3430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6"/>
            <p:cNvCxnSpPr/>
            <p:nvPr/>
          </p:nvCxnSpPr>
          <p:spPr>
            <a:xfrm>
              <a:off x="-29250" y="36203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6"/>
            <p:cNvCxnSpPr/>
            <p:nvPr/>
          </p:nvCxnSpPr>
          <p:spPr>
            <a:xfrm>
              <a:off x="-29250" y="38104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6"/>
            <p:cNvCxnSpPr/>
            <p:nvPr/>
          </p:nvCxnSpPr>
          <p:spPr>
            <a:xfrm>
              <a:off x="-29250" y="40005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6"/>
            <p:cNvCxnSpPr/>
            <p:nvPr/>
          </p:nvCxnSpPr>
          <p:spPr>
            <a:xfrm>
              <a:off x="-29250" y="41907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6"/>
            <p:cNvCxnSpPr/>
            <p:nvPr/>
          </p:nvCxnSpPr>
          <p:spPr>
            <a:xfrm>
              <a:off x="-29250" y="438082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6"/>
            <p:cNvCxnSpPr/>
            <p:nvPr/>
          </p:nvCxnSpPr>
          <p:spPr>
            <a:xfrm>
              <a:off x="-29250" y="457095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6"/>
            <p:cNvCxnSpPr/>
            <p:nvPr/>
          </p:nvCxnSpPr>
          <p:spPr>
            <a:xfrm>
              <a:off x="-29250" y="4761075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6"/>
            <p:cNvCxnSpPr/>
            <p:nvPr/>
          </p:nvCxnSpPr>
          <p:spPr>
            <a:xfrm>
              <a:off x="-29250" y="4951200"/>
              <a:ext cx="9209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9" name="Google Shape;979;p16"/>
          <p:cNvSpPr txBox="1">
            <a:spLocks noGrp="1"/>
          </p:cNvSpPr>
          <p:nvPr>
            <p:ph type="title"/>
          </p:nvPr>
        </p:nvSpPr>
        <p:spPr>
          <a:xfrm>
            <a:off x="5004000" y="2421698"/>
            <a:ext cx="34200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0" name="Google Shape;980;p16"/>
          <p:cNvSpPr txBox="1">
            <a:spLocks noGrp="1"/>
          </p:cNvSpPr>
          <p:nvPr>
            <p:ph type="title" idx="2" hasCustomPrompt="1"/>
          </p:nvPr>
        </p:nvSpPr>
        <p:spPr>
          <a:xfrm>
            <a:off x="65952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oogle Shape;1063;p18"/>
          <p:cNvGrpSpPr/>
          <p:nvPr/>
        </p:nvGrpSpPr>
        <p:grpSpPr>
          <a:xfrm>
            <a:off x="-1" y="0"/>
            <a:ext cx="9144311" cy="5143507"/>
            <a:chOff x="-1" y="0"/>
            <a:chExt cx="9144311" cy="5143507"/>
          </a:xfrm>
        </p:grpSpPr>
        <p:grpSp>
          <p:nvGrpSpPr>
            <p:cNvPr id="1064" name="Google Shape;1064;p18"/>
            <p:cNvGrpSpPr/>
            <p:nvPr/>
          </p:nvGrpSpPr>
          <p:grpSpPr>
            <a:xfrm>
              <a:off x="169350" y="0"/>
              <a:ext cx="8805300" cy="5143507"/>
              <a:chOff x="169350" y="-53625"/>
              <a:chExt cx="8805300" cy="5245800"/>
            </a:xfrm>
          </p:grpSpPr>
          <p:cxnSp>
            <p:nvCxnSpPr>
              <p:cNvPr id="1065" name="Google Shape;1065;p18"/>
              <p:cNvCxnSpPr/>
              <p:nvPr/>
            </p:nvCxnSpPr>
            <p:spPr>
              <a:xfrm>
                <a:off x="169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8"/>
              <p:cNvCxnSpPr/>
              <p:nvPr/>
            </p:nvCxnSpPr>
            <p:spPr>
              <a:xfrm>
                <a:off x="379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8"/>
              <p:cNvCxnSpPr/>
              <p:nvPr/>
            </p:nvCxnSpPr>
            <p:spPr>
              <a:xfrm>
                <a:off x="588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8"/>
              <p:cNvCxnSpPr/>
              <p:nvPr/>
            </p:nvCxnSpPr>
            <p:spPr>
              <a:xfrm>
                <a:off x="798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8"/>
              <p:cNvCxnSpPr/>
              <p:nvPr/>
            </p:nvCxnSpPr>
            <p:spPr>
              <a:xfrm>
                <a:off x="1007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8"/>
              <p:cNvCxnSpPr/>
              <p:nvPr/>
            </p:nvCxnSpPr>
            <p:spPr>
              <a:xfrm>
                <a:off x="1217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8"/>
              <p:cNvCxnSpPr/>
              <p:nvPr/>
            </p:nvCxnSpPr>
            <p:spPr>
              <a:xfrm>
                <a:off x="1427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8"/>
              <p:cNvCxnSpPr/>
              <p:nvPr/>
            </p:nvCxnSpPr>
            <p:spPr>
              <a:xfrm>
                <a:off x="1636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8"/>
              <p:cNvCxnSpPr/>
              <p:nvPr/>
            </p:nvCxnSpPr>
            <p:spPr>
              <a:xfrm>
                <a:off x="1846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8"/>
              <p:cNvCxnSpPr/>
              <p:nvPr/>
            </p:nvCxnSpPr>
            <p:spPr>
              <a:xfrm>
                <a:off x="2056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8"/>
              <p:cNvCxnSpPr/>
              <p:nvPr/>
            </p:nvCxnSpPr>
            <p:spPr>
              <a:xfrm>
                <a:off x="2265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8"/>
              <p:cNvCxnSpPr/>
              <p:nvPr/>
            </p:nvCxnSpPr>
            <p:spPr>
              <a:xfrm>
                <a:off x="2475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8"/>
              <p:cNvCxnSpPr/>
              <p:nvPr/>
            </p:nvCxnSpPr>
            <p:spPr>
              <a:xfrm>
                <a:off x="2685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8"/>
              <p:cNvCxnSpPr/>
              <p:nvPr/>
            </p:nvCxnSpPr>
            <p:spPr>
              <a:xfrm>
                <a:off x="2894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8"/>
              <p:cNvCxnSpPr/>
              <p:nvPr/>
            </p:nvCxnSpPr>
            <p:spPr>
              <a:xfrm>
                <a:off x="3104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8"/>
              <p:cNvCxnSpPr/>
              <p:nvPr/>
            </p:nvCxnSpPr>
            <p:spPr>
              <a:xfrm>
                <a:off x="3314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8"/>
              <p:cNvCxnSpPr/>
              <p:nvPr/>
            </p:nvCxnSpPr>
            <p:spPr>
              <a:xfrm>
                <a:off x="3523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8"/>
              <p:cNvCxnSpPr/>
              <p:nvPr/>
            </p:nvCxnSpPr>
            <p:spPr>
              <a:xfrm>
                <a:off x="3733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8"/>
              <p:cNvCxnSpPr/>
              <p:nvPr/>
            </p:nvCxnSpPr>
            <p:spPr>
              <a:xfrm>
                <a:off x="3943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8"/>
              <p:cNvCxnSpPr/>
              <p:nvPr/>
            </p:nvCxnSpPr>
            <p:spPr>
              <a:xfrm>
                <a:off x="4152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8"/>
              <p:cNvCxnSpPr/>
              <p:nvPr/>
            </p:nvCxnSpPr>
            <p:spPr>
              <a:xfrm>
                <a:off x="4362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8"/>
              <p:cNvCxnSpPr/>
              <p:nvPr/>
            </p:nvCxnSpPr>
            <p:spPr>
              <a:xfrm>
                <a:off x="4572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8"/>
              <p:cNvCxnSpPr/>
              <p:nvPr/>
            </p:nvCxnSpPr>
            <p:spPr>
              <a:xfrm>
                <a:off x="4781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8"/>
              <p:cNvCxnSpPr/>
              <p:nvPr/>
            </p:nvCxnSpPr>
            <p:spPr>
              <a:xfrm>
                <a:off x="49913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8"/>
              <p:cNvCxnSpPr/>
              <p:nvPr/>
            </p:nvCxnSpPr>
            <p:spPr>
              <a:xfrm>
                <a:off x="52009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8"/>
              <p:cNvCxnSpPr/>
              <p:nvPr/>
            </p:nvCxnSpPr>
            <p:spPr>
              <a:xfrm>
                <a:off x="54106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18"/>
              <p:cNvCxnSpPr/>
              <p:nvPr/>
            </p:nvCxnSpPr>
            <p:spPr>
              <a:xfrm>
                <a:off x="56202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18"/>
              <p:cNvCxnSpPr/>
              <p:nvPr/>
            </p:nvCxnSpPr>
            <p:spPr>
              <a:xfrm>
                <a:off x="58299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18"/>
              <p:cNvCxnSpPr/>
              <p:nvPr/>
            </p:nvCxnSpPr>
            <p:spPr>
              <a:xfrm>
                <a:off x="60395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18"/>
              <p:cNvCxnSpPr/>
              <p:nvPr/>
            </p:nvCxnSpPr>
            <p:spPr>
              <a:xfrm>
                <a:off x="62492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18"/>
              <p:cNvCxnSpPr/>
              <p:nvPr/>
            </p:nvCxnSpPr>
            <p:spPr>
              <a:xfrm>
                <a:off x="64588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18"/>
              <p:cNvCxnSpPr/>
              <p:nvPr/>
            </p:nvCxnSpPr>
            <p:spPr>
              <a:xfrm>
                <a:off x="66685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18"/>
              <p:cNvCxnSpPr/>
              <p:nvPr/>
            </p:nvCxnSpPr>
            <p:spPr>
              <a:xfrm>
                <a:off x="68781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18"/>
              <p:cNvCxnSpPr/>
              <p:nvPr/>
            </p:nvCxnSpPr>
            <p:spPr>
              <a:xfrm>
                <a:off x="70878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18"/>
              <p:cNvCxnSpPr/>
              <p:nvPr/>
            </p:nvCxnSpPr>
            <p:spPr>
              <a:xfrm>
                <a:off x="72974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18"/>
              <p:cNvCxnSpPr/>
              <p:nvPr/>
            </p:nvCxnSpPr>
            <p:spPr>
              <a:xfrm>
                <a:off x="75071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18"/>
              <p:cNvCxnSpPr/>
              <p:nvPr/>
            </p:nvCxnSpPr>
            <p:spPr>
              <a:xfrm>
                <a:off x="77167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18"/>
              <p:cNvCxnSpPr/>
              <p:nvPr/>
            </p:nvCxnSpPr>
            <p:spPr>
              <a:xfrm>
                <a:off x="79264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18"/>
              <p:cNvCxnSpPr/>
              <p:nvPr/>
            </p:nvCxnSpPr>
            <p:spPr>
              <a:xfrm>
                <a:off x="81360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18"/>
              <p:cNvCxnSpPr/>
              <p:nvPr/>
            </p:nvCxnSpPr>
            <p:spPr>
              <a:xfrm>
                <a:off x="83457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18"/>
              <p:cNvCxnSpPr/>
              <p:nvPr/>
            </p:nvCxnSpPr>
            <p:spPr>
              <a:xfrm>
                <a:off x="85553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18"/>
              <p:cNvCxnSpPr/>
              <p:nvPr/>
            </p:nvCxnSpPr>
            <p:spPr>
              <a:xfrm>
                <a:off x="876500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18"/>
              <p:cNvCxnSpPr/>
              <p:nvPr/>
            </p:nvCxnSpPr>
            <p:spPr>
              <a:xfrm>
                <a:off x="8974650" y="-53625"/>
                <a:ext cx="0" cy="524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08" name="Google Shape;1108;p18"/>
            <p:cNvGrpSpPr/>
            <p:nvPr/>
          </p:nvGrpSpPr>
          <p:grpSpPr>
            <a:xfrm>
              <a:off x="-1" y="195200"/>
              <a:ext cx="9144311" cy="4753125"/>
              <a:chOff x="-29250" y="198075"/>
              <a:chExt cx="9209700" cy="4753125"/>
            </a:xfrm>
          </p:grpSpPr>
          <p:cxnSp>
            <p:nvCxnSpPr>
              <p:cNvPr id="1109" name="Google Shape;1109;p18"/>
              <p:cNvCxnSpPr/>
              <p:nvPr/>
            </p:nvCxnSpPr>
            <p:spPr>
              <a:xfrm>
                <a:off x="-29250" y="198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18"/>
              <p:cNvCxnSpPr/>
              <p:nvPr/>
            </p:nvCxnSpPr>
            <p:spPr>
              <a:xfrm>
                <a:off x="-29250" y="388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18"/>
              <p:cNvCxnSpPr/>
              <p:nvPr/>
            </p:nvCxnSpPr>
            <p:spPr>
              <a:xfrm>
                <a:off x="-29250" y="578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18"/>
              <p:cNvCxnSpPr/>
              <p:nvPr/>
            </p:nvCxnSpPr>
            <p:spPr>
              <a:xfrm>
                <a:off x="-29250" y="768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18"/>
              <p:cNvCxnSpPr/>
              <p:nvPr/>
            </p:nvCxnSpPr>
            <p:spPr>
              <a:xfrm>
                <a:off x="-29250" y="958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18"/>
              <p:cNvCxnSpPr/>
              <p:nvPr/>
            </p:nvCxnSpPr>
            <p:spPr>
              <a:xfrm>
                <a:off x="-29250" y="1148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18"/>
              <p:cNvCxnSpPr/>
              <p:nvPr/>
            </p:nvCxnSpPr>
            <p:spPr>
              <a:xfrm>
                <a:off x="-29250" y="1338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18"/>
              <p:cNvCxnSpPr/>
              <p:nvPr/>
            </p:nvCxnSpPr>
            <p:spPr>
              <a:xfrm>
                <a:off x="-29250" y="1528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18"/>
              <p:cNvCxnSpPr/>
              <p:nvPr/>
            </p:nvCxnSpPr>
            <p:spPr>
              <a:xfrm>
                <a:off x="-29250" y="1719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8" name="Google Shape;1118;p18"/>
              <p:cNvCxnSpPr/>
              <p:nvPr/>
            </p:nvCxnSpPr>
            <p:spPr>
              <a:xfrm>
                <a:off x="-29250" y="1909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18"/>
              <p:cNvCxnSpPr/>
              <p:nvPr/>
            </p:nvCxnSpPr>
            <p:spPr>
              <a:xfrm>
                <a:off x="-29250" y="2099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18"/>
              <p:cNvCxnSpPr/>
              <p:nvPr/>
            </p:nvCxnSpPr>
            <p:spPr>
              <a:xfrm>
                <a:off x="-29250" y="2289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18"/>
              <p:cNvCxnSpPr/>
              <p:nvPr/>
            </p:nvCxnSpPr>
            <p:spPr>
              <a:xfrm>
                <a:off x="-29250" y="2479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18"/>
              <p:cNvCxnSpPr/>
              <p:nvPr/>
            </p:nvCxnSpPr>
            <p:spPr>
              <a:xfrm>
                <a:off x="-29250" y="2669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18"/>
              <p:cNvCxnSpPr/>
              <p:nvPr/>
            </p:nvCxnSpPr>
            <p:spPr>
              <a:xfrm>
                <a:off x="-29250" y="2859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18"/>
              <p:cNvCxnSpPr/>
              <p:nvPr/>
            </p:nvCxnSpPr>
            <p:spPr>
              <a:xfrm>
                <a:off x="-29250" y="3049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18"/>
              <p:cNvCxnSpPr/>
              <p:nvPr/>
            </p:nvCxnSpPr>
            <p:spPr>
              <a:xfrm>
                <a:off x="-29250" y="3240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18"/>
              <p:cNvCxnSpPr/>
              <p:nvPr/>
            </p:nvCxnSpPr>
            <p:spPr>
              <a:xfrm>
                <a:off x="-29250" y="3430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18"/>
              <p:cNvCxnSpPr/>
              <p:nvPr/>
            </p:nvCxnSpPr>
            <p:spPr>
              <a:xfrm>
                <a:off x="-29250" y="36203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18"/>
              <p:cNvCxnSpPr/>
              <p:nvPr/>
            </p:nvCxnSpPr>
            <p:spPr>
              <a:xfrm>
                <a:off x="-29250" y="38104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18"/>
              <p:cNvCxnSpPr/>
              <p:nvPr/>
            </p:nvCxnSpPr>
            <p:spPr>
              <a:xfrm>
                <a:off x="-29250" y="40005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18"/>
              <p:cNvCxnSpPr/>
              <p:nvPr/>
            </p:nvCxnSpPr>
            <p:spPr>
              <a:xfrm>
                <a:off x="-29250" y="41907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18"/>
              <p:cNvCxnSpPr/>
              <p:nvPr/>
            </p:nvCxnSpPr>
            <p:spPr>
              <a:xfrm>
                <a:off x="-29250" y="438082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18"/>
              <p:cNvCxnSpPr/>
              <p:nvPr/>
            </p:nvCxnSpPr>
            <p:spPr>
              <a:xfrm>
                <a:off x="-29250" y="457095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18"/>
              <p:cNvCxnSpPr/>
              <p:nvPr/>
            </p:nvCxnSpPr>
            <p:spPr>
              <a:xfrm>
                <a:off x="-29250" y="4761075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18"/>
              <p:cNvCxnSpPr/>
              <p:nvPr/>
            </p:nvCxnSpPr>
            <p:spPr>
              <a:xfrm>
                <a:off x="-29250" y="4951200"/>
                <a:ext cx="9209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35" name="Google Shape;1135;p18"/>
          <p:cNvSpPr txBox="1">
            <a:spLocks noGrp="1"/>
          </p:cNvSpPr>
          <p:nvPr>
            <p:ph type="title"/>
          </p:nvPr>
        </p:nvSpPr>
        <p:spPr>
          <a:xfrm>
            <a:off x="7200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36" name="Google Shape;1136;p18"/>
          <p:cNvSpPr txBox="1">
            <a:spLocks noGrp="1"/>
          </p:cNvSpPr>
          <p:nvPr>
            <p:ph type="subTitle" idx="1"/>
          </p:nvPr>
        </p:nvSpPr>
        <p:spPr>
          <a:xfrm>
            <a:off x="7200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18"/>
          <p:cNvSpPr txBox="1">
            <a:spLocks noGrp="1"/>
          </p:cNvSpPr>
          <p:nvPr>
            <p:ph type="title" idx="2"/>
          </p:nvPr>
        </p:nvSpPr>
        <p:spPr>
          <a:xfrm>
            <a:off x="34038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38" name="Google Shape;1138;p18"/>
          <p:cNvSpPr txBox="1">
            <a:spLocks noGrp="1"/>
          </p:cNvSpPr>
          <p:nvPr>
            <p:ph type="subTitle" idx="3"/>
          </p:nvPr>
        </p:nvSpPr>
        <p:spPr>
          <a:xfrm>
            <a:off x="34038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18"/>
          <p:cNvSpPr txBox="1">
            <a:spLocks noGrp="1"/>
          </p:cNvSpPr>
          <p:nvPr>
            <p:ph type="title" idx="4"/>
          </p:nvPr>
        </p:nvSpPr>
        <p:spPr>
          <a:xfrm>
            <a:off x="6087600" y="2571738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0" name="Google Shape;1140;p18"/>
          <p:cNvSpPr txBox="1">
            <a:spLocks noGrp="1"/>
          </p:cNvSpPr>
          <p:nvPr>
            <p:ph type="subTitle" idx="5"/>
          </p:nvPr>
        </p:nvSpPr>
        <p:spPr>
          <a:xfrm>
            <a:off x="6087600" y="2952738"/>
            <a:ext cx="23364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18"/>
          <p:cNvSpPr txBox="1">
            <a:spLocks noGrp="1"/>
          </p:cNvSpPr>
          <p:nvPr>
            <p:ph type="title" idx="6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●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○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■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●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○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■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●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○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 Medium"/>
              <a:buChar char="■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7" r:id="rId5"/>
    <p:sldLayoutId id="2147483658" r:id="rId6"/>
    <p:sldLayoutId id="2147483660" r:id="rId7"/>
    <p:sldLayoutId id="2147483662" r:id="rId8"/>
    <p:sldLayoutId id="2147483664" r:id="rId9"/>
    <p:sldLayoutId id="2147483666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●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○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■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●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○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■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●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Char char="○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 Medium"/>
              <a:buChar char="■"/>
              <a:defRPr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775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883" y="632956"/>
            <a:ext cx="7268235" cy="1789552"/>
            <a:chOff x="0" y="-19051"/>
            <a:chExt cx="19381959" cy="4772136"/>
          </a:xfrm>
        </p:grpSpPr>
        <p:sp>
          <p:nvSpPr>
            <p:cNvPr id="3" name="TextBox 3"/>
            <p:cNvSpPr txBox="1"/>
            <p:nvPr/>
          </p:nvSpPr>
          <p:spPr>
            <a:xfrm>
              <a:off x="0" y="-19051"/>
              <a:ext cx="19381959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 algn="ctr" defTabSz="914400" eaLnBrk="1" fontAlgn="auto" latinLnBrk="0" hangingPunct="1">
                <a:lnSpc>
                  <a:spcPct val="80000"/>
                </a:lnSpc>
                <a:buClr>
                  <a:srgbClr val="191919"/>
                </a:buClr>
                <a:buSzPts val="5200"/>
                <a:buFont typeface="Londrina Solid"/>
                <a:buNone/>
                <a:tabLst/>
                <a:defRPr kumimoji="0" sz="6600" b="1" kern="0" spc="0" normalizeH="0" baseline="0">
                  <a:ln>
                    <a:noFill/>
                  </a:ln>
                  <a:solidFill>
                    <a:srgbClr val="222B5C"/>
                  </a:solidFill>
                  <a:effectLst/>
                  <a:uLnTx/>
                  <a:uFillTx/>
                  <a:latin typeface="Londrina Solid"/>
                  <a:ea typeface="Londrina Solid"/>
                  <a:cs typeface="Londrina Solid"/>
                </a:defRPr>
              </a:lvl1pPr>
              <a:lvl2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2pPr>
              <a:lvl3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3pPr>
              <a:lvl4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4pPr>
              <a:lvl5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5pPr>
              <a:lvl6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6pPr>
              <a:lvl7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7pPr>
              <a:lvl8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8pPr>
              <a:lvl9pPr algn="ctr">
                <a:buClr>
                  <a:srgbClr val="191919"/>
                </a:buClr>
                <a:buSzPts val="5200"/>
                <a:buFont typeface="Londrina Solid"/>
                <a:buNone/>
                <a:defRPr sz="5200">
                  <a:solidFill>
                    <a:srgbClr val="191919"/>
                  </a:solidFill>
                  <a:latin typeface="Londrina Solid"/>
                  <a:ea typeface="Londrina Solid"/>
                  <a:cs typeface="Londrina Solid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Unit 1: Leisure time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10729"/>
              <a:ext cx="19381959" cy="1742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2450"/>
                </a:lnSpc>
                <a:buClrTx/>
              </a:pPr>
              <a:r>
                <a:rPr lang="en-US" sz="4000" kern="1200" dirty="0">
                  <a:solidFill>
                    <a:srgbClr val="FFFFFF"/>
                  </a:solidFill>
                  <a:latin typeface="Nunito"/>
                  <a:ea typeface="+mn-ea"/>
                  <a:cs typeface="+mn-cs"/>
                </a:rPr>
                <a:t>Lesson 5 – Skills 1</a:t>
              </a:r>
            </a:p>
            <a:p>
              <a:pPr algn="ctr" defTabSz="457200">
                <a:lnSpc>
                  <a:spcPts val="2450"/>
                </a:lnSpc>
                <a:buClrTx/>
              </a:pPr>
              <a:r>
                <a:rPr lang="en-US" sz="1800" kern="1200" dirty="0">
                  <a:solidFill>
                    <a:srgbClr val="FFFFFF"/>
                  </a:solidFill>
                  <a:latin typeface="Nunito"/>
                  <a:ea typeface="+mn-ea"/>
                  <a:cs typeface="+mn-cs"/>
                </a:rPr>
                <a:t>(Page 14)</a:t>
              </a:r>
              <a:endParaRPr lang="en-US" sz="4000" kern="1200" dirty="0">
                <a:solidFill>
                  <a:srgbClr val="FFFFFF"/>
                </a:solidFill>
                <a:latin typeface="Nunito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649193" y="2571750"/>
            <a:ext cx="3845615" cy="3565934"/>
          </a:xfrm>
          <a:custGeom>
            <a:avLst/>
            <a:gdLst/>
            <a:ahLst/>
            <a:cxnLst/>
            <a:rect l="l" t="t" r="r" b="b"/>
            <a:pathLst>
              <a:path w="7691230" h="7131868">
                <a:moveTo>
                  <a:pt x="0" y="0"/>
                </a:moveTo>
                <a:lnTo>
                  <a:pt x="7691230" y="0"/>
                </a:lnTo>
                <a:lnTo>
                  <a:pt x="7691230" y="7131868"/>
                </a:lnTo>
                <a:lnTo>
                  <a:pt x="0" y="713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11788" y="3304577"/>
            <a:ext cx="3235725" cy="2100280"/>
          </a:xfrm>
          <a:custGeom>
            <a:avLst/>
            <a:gdLst/>
            <a:ahLst/>
            <a:cxnLst/>
            <a:rect l="l" t="t" r="r" b="b"/>
            <a:pathLst>
              <a:path w="6471450" h="4200559">
                <a:moveTo>
                  <a:pt x="0" y="0"/>
                </a:moveTo>
                <a:lnTo>
                  <a:pt x="6471450" y="0"/>
                </a:lnTo>
                <a:lnTo>
                  <a:pt x="6471450" y="4200560"/>
                </a:lnTo>
                <a:lnTo>
                  <a:pt x="0" y="4200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69696">
            <a:off x="50686" y="3116430"/>
            <a:ext cx="1774394" cy="3108015"/>
          </a:xfrm>
          <a:custGeom>
            <a:avLst/>
            <a:gdLst/>
            <a:ahLst/>
            <a:cxnLst/>
            <a:rect l="l" t="t" r="r" b="b"/>
            <a:pathLst>
              <a:path w="3548787" h="6216029">
                <a:moveTo>
                  <a:pt x="0" y="0"/>
                </a:moveTo>
                <a:lnTo>
                  <a:pt x="3548787" y="0"/>
                </a:lnTo>
                <a:lnTo>
                  <a:pt x="3548787" y="6216029"/>
                </a:lnTo>
                <a:lnTo>
                  <a:pt x="0" y="6216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38"/>
          <p:cNvSpPr txBox="1"/>
          <p:nvPr/>
        </p:nvSpPr>
        <p:spPr>
          <a:xfrm>
            <a:off x="306297" y="752854"/>
            <a:ext cx="870151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222B5C"/>
                </a:solidFill>
                <a:latin typeface="Cabin" pitchFamily="2" charset="77"/>
                <a:sym typeface="Albert Sans"/>
              </a:rPr>
              <a:t>4</a:t>
            </a:r>
            <a:r>
              <a:rPr kumimoji="0" lang="en-US" sz="2400" b="0" i="0" u="none" strike="noStrike" kern="0" cap="none" normalizeH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Cabin" pitchFamily="2" charset="77"/>
                <a:ea typeface="Albert Sans"/>
                <a:cs typeface="Albert Sans"/>
                <a:sym typeface="Albert Sans"/>
              </a:rPr>
              <a:t>. What does Trang’s mum teach her to do? </a:t>
            </a:r>
          </a:p>
        </p:txBody>
      </p:sp>
      <p:sp>
        <p:nvSpPr>
          <p:cNvPr id="6" name="Google Shape;1923;p36">
            <a:extLst>
              <a:ext uri="{FF2B5EF4-FFF2-40B4-BE49-F238E27FC236}">
                <a16:creationId xmlns:a16="http://schemas.microsoft.com/office/drawing/2014/main" id="{494C52F6-2169-80B0-9D09-17856CDAB8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Exercise 3. Read the questions and underline key words.</a:t>
            </a:r>
            <a:endParaRPr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243A7-BC38-EDB9-29BD-D6F51DE3191D}"/>
              </a:ext>
            </a:extLst>
          </p:cNvPr>
          <p:cNvCxnSpPr/>
          <p:nvPr/>
        </p:nvCxnSpPr>
        <p:spPr>
          <a:xfrm>
            <a:off x="750691" y="1477815"/>
            <a:ext cx="622570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D232AF-FCB0-873B-0B4E-641FFE0A4764}"/>
              </a:ext>
            </a:extLst>
          </p:cNvPr>
          <p:cNvCxnSpPr>
            <a:cxnSpLocks/>
          </p:cNvCxnSpPr>
          <p:nvPr/>
        </p:nvCxnSpPr>
        <p:spPr>
          <a:xfrm>
            <a:off x="2205252" y="1477815"/>
            <a:ext cx="1653070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CE7F9-5A1E-4B42-2A0B-EA37B0B9B615}"/>
              </a:ext>
            </a:extLst>
          </p:cNvPr>
          <p:cNvCxnSpPr>
            <a:cxnSpLocks/>
          </p:cNvCxnSpPr>
          <p:nvPr/>
        </p:nvCxnSpPr>
        <p:spPr>
          <a:xfrm>
            <a:off x="3947128" y="1494187"/>
            <a:ext cx="624872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86D06F9-3BE5-4722-4B6D-93EFFF34EB66}"/>
              </a:ext>
            </a:extLst>
          </p:cNvPr>
          <p:cNvSpPr/>
          <p:nvPr/>
        </p:nvSpPr>
        <p:spPr>
          <a:xfrm>
            <a:off x="631134" y="1762514"/>
            <a:ext cx="7881730" cy="9218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29D26-C82D-E82C-AEBC-731DFE898CC4}"/>
              </a:ext>
            </a:extLst>
          </p:cNvPr>
          <p:cNvSpPr txBox="1"/>
          <p:nvPr/>
        </p:nvSpPr>
        <p:spPr>
          <a:xfrm>
            <a:off x="691826" y="1807943"/>
            <a:ext cx="7422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She teaches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Trang to make her own dresses and doll clothes.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DCB366-07D0-48E1-DE1D-7EEFEA56F595}"/>
              </a:ext>
            </a:extLst>
          </p:cNvPr>
          <p:cNvSpPr/>
          <p:nvPr/>
        </p:nvSpPr>
        <p:spPr>
          <a:xfrm>
            <a:off x="517935" y="3111410"/>
            <a:ext cx="8108129" cy="10692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The leisure activity I like the most is doing DIY projects with </a:t>
            </a:r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my mum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. She </a:t>
            </a:r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teaches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 me to </a:t>
            </a:r>
            <a:r>
              <a:rPr lang="en-US" sz="2200" b="1" dirty="0">
                <a:solidFill>
                  <a:srgbClr val="FF0000"/>
                </a:solidFill>
                <a:latin typeface="Cabin" pitchFamily="2" charset="77"/>
                <a:cs typeface="Arial"/>
              </a:rPr>
              <a:t>make my own dresses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 and </a:t>
            </a:r>
            <a:r>
              <a:rPr lang="en-US" sz="2200" b="1" dirty="0">
                <a:solidFill>
                  <a:srgbClr val="FF0000"/>
                </a:solidFill>
                <a:latin typeface="Cabin" pitchFamily="2" charset="77"/>
                <a:cs typeface="Arial"/>
              </a:rPr>
              <a:t>doll clothes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.</a:t>
            </a:r>
            <a:endParaRPr lang="en-US" sz="2200" dirty="0">
              <a:solidFill>
                <a:schemeClr val="tx1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6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38"/>
          <p:cNvSpPr txBox="1"/>
          <p:nvPr/>
        </p:nvSpPr>
        <p:spPr>
          <a:xfrm>
            <a:off x="306297" y="752854"/>
            <a:ext cx="870151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222B5C"/>
                </a:solidFill>
                <a:latin typeface="Cabin" pitchFamily="2" charset="77"/>
                <a:sym typeface="Albert Sans"/>
              </a:rPr>
              <a:t>5</a:t>
            </a:r>
            <a:r>
              <a:rPr kumimoji="0" lang="en-US" sz="2400" b="0" i="0" u="none" strike="noStrike" kern="0" cap="none" normalizeH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Cabin" pitchFamily="2" charset="77"/>
                <a:ea typeface="Albert Sans"/>
                <a:cs typeface="Albert Sans"/>
                <a:sym typeface="Albert Sans"/>
              </a:rPr>
              <a:t>. What did she win? </a:t>
            </a:r>
          </a:p>
        </p:txBody>
      </p:sp>
      <p:sp>
        <p:nvSpPr>
          <p:cNvPr id="6" name="Google Shape;1923;p36">
            <a:extLst>
              <a:ext uri="{FF2B5EF4-FFF2-40B4-BE49-F238E27FC236}">
                <a16:creationId xmlns:a16="http://schemas.microsoft.com/office/drawing/2014/main" id="{494C52F6-2169-80B0-9D09-17856CDAB8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Exercise 3. Read the questions and underline key words.</a:t>
            </a:r>
            <a:endParaRPr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243A7-BC38-EDB9-29BD-D6F51DE3191D}"/>
              </a:ext>
            </a:extLst>
          </p:cNvPr>
          <p:cNvCxnSpPr/>
          <p:nvPr/>
        </p:nvCxnSpPr>
        <p:spPr>
          <a:xfrm>
            <a:off x="750691" y="1477815"/>
            <a:ext cx="622570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D232AF-FCB0-873B-0B4E-641FFE0A4764}"/>
              </a:ext>
            </a:extLst>
          </p:cNvPr>
          <p:cNvCxnSpPr>
            <a:cxnSpLocks/>
          </p:cNvCxnSpPr>
          <p:nvPr/>
        </p:nvCxnSpPr>
        <p:spPr>
          <a:xfrm>
            <a:off x="2452255" y="1458512"/>
            <a:ext cx="436418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86D06F9-3BE5-4722-4B6D-93EFFF34EB66}"/>
              </a:ext>
            </a:extLst>
          </p:cNvPr>
          <p:cNvSpPr/>
          <p:nvPr/>
        </p:nvSpPr>
        <p:spPr>
          <a:xfrm>
            <a:off x="631135" y="1983386"/>
            <a:ext cx="7881730" cy="537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29D26-C82D-E82C-AEBC-731DFE898CC4}"/>
              </a:ext>
            </a:extLst>
          </p:cNvPr>
          <p:cNvSpPr txBox="1"/>
          <p:nvPr/>
        </p:nvSpPr>
        <p:spPr>
          <a:xfrm>
            <a:off x="691827" y="2028815"/>
            <a:ext cx="7620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She won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the first prize in a costume contest at her school.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bin" pitchFamily="2" charset="77"/>
              <a:cs typeface="Arial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DCB366-07D0-48E1-DE1D-7EEFEA56F595}"/>
              </a:ext>
            </a:extLst>
          </p:cNvPr>
          <p:cNvSpPr/>
          <p:nvPr/>
        </p:nvSpPr>
        <p:spPr>
          <a:xfrm>
            <a:off x="517935" y="3111410"/>
            <a:ext cx="8108129" cy="10692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On special occasions, we make special dresses together. Once I </a:t>
            </a:r>
            <a:r>
              <a:rPr lang="en-US" sz="2400" b="1" dirty="0">
                <a:solidFill>
                  <a:schemeClr val="tx2"/>
                </a:solidFill>
                <a:latin typeface="Cabin" pitchFamily="2" charset="77"/>
              </a:rPr>
              <a:t>won</a:t>
            </a:r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 the </a:t>
            </a:r>
            <a:r>
              <a:rPr lang="en-US" sz="2400" b="1" dirty="0">
                <a:solidFill>
                  <a:srgbClr val="FF0000"/>
                </a:solidFill>
                <a:latin typeface="Cabin" pitchFamily="2" charset="77"/>
              </a:rPr>
              <a:t>first prize</a:t>
            </a:r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bin" pitchFamily="2" charset="77"/>
              </a:rPr>
              <a:t>in a costume contest at my school.</a:t>
            </a:r>
          </a:p>
        </p:txBody>
      </p:sp>
    </p:spTree>
    <p:extLst>
      <p:ext uri="{BB962C8B-B14F-4D97-AF65-F5344CB8AC3E}">
        <p14:creationId xmlns:p14="http://schemas.microsoft.com/office/powerpoint/2010/main" val="217777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4"/>
          <p:cNvSpPr txBox="1">
            <a:spLocks noGrp="1"/>
          </p:cNvSpPr>
          <p:nvPr>
            <p:ph type="title"/>
          </p:nvPr>
        </p:nvSpPr>
        <p:spPr>
          <a:xfrm>
            <a:off x="719999" y="2421700"/>
            <a:ext cx="4392201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SPEAKING</a:t>
            </a:r>
            <a:endParaRPr sz="8000" dirty="0"/>
          </a:p>
        </p:txBody>
      </p:sp>
      <p:sp>
        <p:nvSpPr>
          <p:cNvPr id="1839" name="Google Shape;1839;p34"/>
          <p:cNvSpPr txBox="1">
            <a:spLocks noGrp="1"/>
          </p:cNvSpPr>
          <p:nvPr>
            <p:ph type="title" idx="2"/>
          </p:nvPr>
        </p:nvSpPr>
        <p:spPr>
          <a:xfrm>
            <a:off x="7200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840" name="Google Shape;1840;p34"/>
          <p:cNvGrpSpPr/>
          <p:nvPr/>
        </p:nvGrpSpPr>
        <p:grpSpPr>
          <a:xfrm>
            <a:off x="5063056" y="1084933"/>
            <a:ext cx="3361129" cy="3518654"/>
            <a:chOff x="4445439" y="875356"/>
            <a:chExt cx="1347416" cy="1410565"/>
          </a:xfrm>
        </p:grpSpPr>
        <p:sp>
          <p:nvSpPr>
            <p:cNvPr id="1841" name="Google Shape;1841;p34"/>
            <p:cNvSpPr/>
            <p:nvPr/>
          </p:nvSpPr>
          <p:spPr>
            <a:xfrm>
              <a:off x="4655165" y="1166304"/>
              <a:ext cx="1137690" cy="1119617"/>
            </a:xfrm>
            <a:custGeom>
              <a:avLst/>
              <a:gdLst/>
              <a:ahLst/>
              <a:cxnLst/>
              <a:rect l="l" t="t" r="r" b="b"/>
              <a:pathLst>
                <a:path w="34533" h="33987" extrusionOk="0">
                  <a:moveTo>
                    <a:pt x="34533" y="0"/>
                  </a:moveTo>
                  <a:lnTo>
                    <a:pt x="1" y="33986"/>
                  </a:lnTo>
                  <a:lnTo>
                    <a:pt x="34533" y="33986"/>
                  </a:lnTo>
                  <a:lnTo>
                    <a:pt x="345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4"/>
            <p:cNvSpPr/>
            <p:nvPr/>
          </p:nvSpPr>
          <p:spPr>
            <a:xfrm>
              <a:off x="4839592" y="1338791"/>
              <a:ext cx="889087" cy="874986"/>
            </a:xfrm>
            <a:custGeom>
              <a:avLst/>
              <a:gdLst/>
              <a:ahLst/>
              <a:cxnLst/>
              <a:rect l="l" t="t" r="r" b="b"/>
              <a:pathLst>
                <a:path w="26987" h="26561" extrusionOk="0">
                  <a:moveTo>
                    <a:pt x="26768" y="522"/>
                  </a:moveTo>
                  <a:lnTo>
                    <a:pt x="26768" y="26342"/>
                  </a:lnTo>
                  <a:lnTo>
                    <a:pt x="535" y="26342"/>
                  </a:lnTo>
                  <a:lnTo>
                    <a:pt x="26768" y="522"/>
                  </a:lnTo>
                  <a:close/>
                  <a:moveTo>
                    <a:pt x="26987" y="1"/>
                  </a:moveTo>
                  <a:lnTo>
                    <a:pt x="0" y="26560"/>
                  </a:lnTo>
                  <a:lnTo>
                    <a:pt x="26987" y="26560"/>
                  </a:lnTo>
                  <a:lnTo>
                    <a:pt x="26987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34"/>
            <p:cNvSpPr/>
            <p:nvPr/>
          </p:nvSpPr>
          <p:spPr>
            <a:xfrm>
              <a:off x="5581678" y="2067116"/>
              <a:ext cx="147001" cy="146660"/>
            </a:xfrm>
            <a:custGeom>
              <a:avLst/>
              <a:gdLst/>
              <a:ahLst/>
              <a:cxnLst/>
              <a:rect l="l" t="t" r="r" b="b"/>
              <a:pathLst>
                <a:path w="4462" h="4452" extrusionOk="0">
                  <a:moveTo>
                    <a:pt x="4243" y="219"/>
                  </a:moveTo>
                  <a:lnTo>
                    <a:pt x="4243" y="4233"/>
                  </a:lnTo>
                  <a:lnTo>
                    <a:pt x="219" y="4233"/>
                  </a:lnTo>
                  <a:lnTo>
                    <a:pt x="219" y="219"/>
                  </a:lnTo>
                  <a:close/>
                  <a:moveTo>
                    <a:pt x="0" y="0"/>
                  </a:moveTo>
                  <a:lnTo>
                    <a:pt x="0" y="4451"/>
                  </a:lnTo>
                  <a:lnTo>
                    <a:pt x="4462" y="4451"/>
                  </a:lnTo>
                  <a:lnTo>
                    <a:pt x="446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4"/>
            <p:cNvSpPr/>
            <p:nvPr/>
          </p:nvSpPr>
          <p:spPr>
            <a:xfrm>
              <a:off x="4759998" y="1076601"/>
              <a:ext cx="273872" cy="218178"/>
            </a:xfrm>
            <a:custGeom>
              <a:avLst/>
              <a:gdLst/>
              <a:ahLst/>
              <a:cxnLst/>
              <a:rect l="l" t="t" r="r" b="b"/>
              <a:pathLst>
                <a:path w="8313" h="6623" extrusionOk="0">
                  <a:moveTo>
                    <a:pt x="2158" y="1"/>
                  </a:moveTo>
                  <a:cubicBezTo>
                    <a:pt x="1587" y="1"/>
                    <a:pt x="1018" y="20"/>
                    <a:pt x="457" y="59"/>
                  </a:cubicBezTo>
                  <a:cubicBezTo>
                    <a:pt x="1" y="2449"/>
                    <a:pt x="2184" y="6622"/>
                    <a:pt x="4772" y="6622"/>
                  </a:cubicBezTo>
                  <a:cubicBezTo>
                    <a:pt x="5939" y="6622"/>
                    <a:pt x="7187" y="5775"/>
                    <a:pt x="8313" y="3535"/>
                  </a:cubicBezTo>
                  <a:lnTo>
                    <a:pt x="7783" y="638"/>
                  </a:lnTo>
                  <a:cubicBezTo>
                    <a:pt x="6010" y="216"/>
                    <a:pt x="4071" y="1"/>
                    <a:pt x="2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4"/>
            <p:cNvSpPr/>
            <p:nvPr/>
          </p:nvSpPr>
          <p:spPr>
            <a:xfrm>
              <a:off x="4795612" y="1084079"/>
              <a:ext cx="181659" cy="51687"/>
            </a:xfrm>
            <a:custGeom>
              <a:avLst/>
              <a:gdLst/>
              <a:ahLst/>
              <a:cxnLst/>
              <a:rect l="l" t="t" r="r" b="b"/>
              <a:pathLst>
                <a:path w="5514" h="1569" extrusionOk="0">
                  <a:moveTo>
                    <a:pt x="203" y="0"/>
                  </a:moveTo>
                  <a:lnTo>
                    <a:pt x="0" y="82"/>
                  </a:lnTo>
                  <a:cubicBezTo>
                    <a:pt x="16" y="122"/>
                    <a:pt x="393" y="1047"/>
                    <a:pt x="1486" y="1418"/>
                  </a:cubicBezTo>
                  <a:cubicBezTo>
                    <a:pt x="1782" y="1518"/>
                    <a:pt x="2101" y="1568"/>
                    <a:pt x="2438" y="1568"/>
                  </a:cubicBezTo>
                  <a:cubicBezTo>
                    <a:pt x="3326" y="1568"/>
                    <a:pt x="4356" y="1223"/>
                    <a:pt x="5513" y="533"/>
                  </a:cubicBezTo>
                  <a:lnTo>
                    <a:pt x="5400" y="346"/>
                  </a:lnTo>
                  <a:cubicBezTo>
                    <a:pt x="4277" y="1015"/>
                    <a:pt x="3286" y="1351"/>
                    <a:pt x="2440" y="1351"/>
                  </a:cubicBezTo>
                  <a:cubicBezTo>
                    <a:pt x="2127" y="1351"/>
                    <a:pt x="1833" y="1305"/>
                    <a:pt x="1560" y="1213"/>
                  </a:cubicBezTo>
                  <a:cubicBezTo>
                    <a:pt x="564" y="875"/>
                    <a:pt x="208" y="11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4"/>
            <p:cNvSpPr/>
            <p:nvPr/>
          </p:nvSpPr>
          <p:spPr>
            <a:xfrm>
              <a:off x="4819299" y="1089119"/>
              <a:ext cx="120447" cy="29022"/>
            </a:xfrm>
            <a:custGeom>
              <a:avLst/>
              <a:gdLst/>
              <a:ahLst/>
              <a:cxnLst/>
              <a:rect l="l" t="t" r="r" b="b"/>
              <a:pathLst>
                <a:path w="3656" h="881" extrusionOk="0">
                  <a:moveTo>
                    <a:pt x="3545" y="0"/>
                  </a:moveTo>
                  <a:cubicBezTo>
                    <a:pt x="2706" y="502"/>
                    <a:pt x="2028" y="662"/>
                    <a:pt x="1505" y="662"/>
                  </a:cubicBezTo>
                  <a:cubicBezTo>
                    <a:pt x="629" y="662"/>
                    <a:pt x="189" y="214"/>
                    <a:pt x="161" y="185"/>
                  </a:cubicBezTo>
                  <a:lnTo>
                    <a:pt x="1" y="332"/>
                  </a:lnTo>
                  <a:cubicBezTo>
                    <a:pt x="32" y="367"/>
                    <a:pt x="530" y="880"/>
                    <a:pt x="1505" y="880"/>
                  </a:cubicBezTo>
                  <a:cubicBezTo>
                    <a:pt x="2064" y="880"/>
                    <a:pt x="2781" y="712"/>
                    <a:pt x="3656" y="187"/>
                  </a:cubicBezTo>
                  <a:lnTo>
                    <a:pt x="35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4"/>
            <p:cNvSpPr/>
            <p:nvPr/>
          </p:nvSpPr>
          <p:spPr>
            <a:xfrm>
              <a:off x="4445439" y="1078512"/>
              <a:ext cx="672902" cy="419786"/>
            </a:xfrm>
            <a:custGeom>
              <a:avLst/>
              <a:gdLst/>
              <a:ahLst/>
              <a:cxnLst/>
              <a:rect l="l" t="t" r="r" b="b"/>
              <a:pathLst>
                <a:path w="20425" h="12743" extrusionOk="0">
                  <a:moveTo>
                    <a:pt x="10005" y="1"/>
                  </a:moveTo>
                  <a:cubicBezTo>
                    <a:pt x="4668" y="372"/>
                    <a:pt x="0" y="2510"/>
                    <a:pt x="377" y="6608"/>
                  </a:cubicBezTo>
                  <a:cubicBezTo>
                    <a:pt x="763" y="10805"/>
                    <a:pt x="5333" y="11428"/>
                    <a:pt x="8012" y="11428"/>
                  </a:cubicBezTo>
                  <a:cubicBezTo>
                    <a:pt x="9142" y="11428"/>
                    <a:pt x="9936" y="11317"/>
                    <a:pt x="9936" y="11317"/>
                  </a:cubicBezTo>
                  <a:lnTo>
                    <a:pt x="10402" y="12743"/>
                  </a:lnTo>
                  <a:lnTo>
                    <a:pt x="17255" y="8821"/>
                  </a:lnTo>
                  <a:cubicBezTo>
                    <a:pt x="17255" y="8821"/>
                    <a:pt x="20425" y="4315"/>
                    <a:pt x="18794" y="3558"/>
                  </a:cubicBezTo>
                  <a:cubicBezTo>
                    <a:pt x="18601" y="3468"/>
                    <a:pt x="18411" y="3428"/>
                    <a:pt x="18224" y="3428"/>
                  </a:cubicBezTo>
                  <a:cubicBezTo>
                    <a:pt x="18101" y="3428"/>
                    <a:pt x="17980" y="3445"/>
                    <a:pt x="17861" y="3477"/>
                  </a:cubicBezTo>
                  <a:cubicBezTo>
                    <a:pt x="16575" y="3811"/>
                    <a:pt x="15552" y="5812"/>
                    <a:pt x="15552" y="5812"/>
                  </a:cubicBezTo>
                  <a:lnTo>
                    <a:pt x="15552" y="1595"/>
                  </a:lnTo>
                  <a:cubicBezTo>
                    <a:pt x="15552" y="1595"/>
                    <a:pt x="13877" y="2101"/>
                    <a:pt x="12360" y="2101"/>
                  </a:cubicBezTo>
                  <a:cubicBezTo>
                    <a:pt x="10956" y="2101"/>
                    <a:pt x="9687" y="1668"/>
                    <a:pt x="10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4"/>
            <p:cNvSpPr/>
            <p:nvPr/>
          </p:nvSpPr>
          <p:spPr>
            <a:xfrm>
              <a:off x="4728239" y="1223064"/>
              <a:ext cx="171676" cy="168303"/>
            </a:xfrm>
            <a:custGeom>
              <a:avLst/>
              <a:gdLst/>
              <a:ahLst/>
              <a:cxnLst/>
              <a:rect l="l" t="t" r="r" b="b"/>
              <a:pathLst>
                <a:path w="5211" h="5109" extrusionOk="0">
                  <a:moveTo>
                    <a:pt x="622" y="1"/>
                  </a:moveTo>
                  <a:lnTo>
                    <a:pt x="622" y="1"/>
                  </a:lnTo>
                  <a:cubicBezTo>
                    <a:pt x="1046" y="1118"/>
                    <a:pt x="506" y="1540"/>
                    <a:pt x="0" y="1695"/>
                  </a:cubicBezTo>
                  <a:lnTo>
                    <a:pt x="2190" y="5108"/>
                  </a:lnTo>
                  <a:cubicBezTo>
                    <a:pt x="3713" y="4871"/>
                    <a:pt x="5210" y="3640"/>
                    <a:pt x="4364" y="2120"/>
                  </a:cubicBezTo>
                  <a:cubicBezTo>
                    <a:pt x="3271" y="146"/>
                    <a:pt x="622" y="1"/>
                    <a:pt x="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4"/>
            <p:cNvSpPr/>
            <p:nvPr/>
          </p:nvSpPr>
          <p:spPr>
            <a:xfrm>
              <a:off x="4739408" y="1231563"/>
              <a:ext cx="44673" cy="57847"/>
            </a:xfrm>
            <a:custGeom>
              <a:avLst/>
              <a:gdLst/>
              <a:ahLst/>
              <a:cxnLst/>
              <a:rect l="l" t="t" r="r" b="b"/>
              <a:pathLst>
                <a:path w="1356" h="1756" extrusionOk="0">
                  <a:moveTo>
                    <a:pt x="510" y="1"/>
                  </a:moveTo>
                  <a:cubicBezTo>
                    <a:pt x="815" y="865"/>
                    <a:pt x="1" y="1413"/>
                    <a:pt x="1" y="1413"/>
                  </a:cubicBezTo>
                  <a:cubicBezTo>
                    <a:pt x="376" y="1663"/>
                    <a:pt x="600" y="1755"/>
                    <a:pt x="725" y="1755"/>
                  </a:cubicBezTo>
                  <a:cubicBezTo>
                    <a:pt x="1090" y="1755"/>
                    <a:pt x="623" y="973"/>
                    <a:pt x="623" y="973"/>
                  </a:cubicBezTo>
                  <a:lnTo>
                    <a:pt x="623" y="973"/>
                  </a:lnTo>
                  <a:cubicBezTo>
                    <a:pt x="623" y="973"/>
                    <a:pt x="824" y="1070"/>
                    <a:pt x="1000" y="1070"/>
                  </a:cubicBezTo>
                  <a:cubicBezTo>
                    <a:pt x="1098" y="1070"/>
                    <a:pt x="1188" y="1040"/>
                    <a:pt x="1232" y="947"/>
                  </a:cubicBezTo>
                  <a:cubicBezTo>
                    <a:pt x="1356" y="686"/>
                    <a:pt x="510" y="1"/>
                    <a:pt x="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4"/>
            <p:cNvSpPr/>
            <p:nvPr/>
          </p:nvSpPr>
          <p:spPr>
            <a:xfrm>
              <a:off x="4814786" y="1281668"/>
              <a:ext cx="91554" cy="90230"/>
            </a:xfrm>
            <a:custGeom>
              <a:avLst/>
              <a:gdLst/>
              <a:ahLst/>
              <a:cxnLst/>
              <a:rect l="l" t="t" r="r" b="b"/>
              <a:pathLst>
                <a:path w="2779" h="2739" extrusionOk="0">
                  <a:moveTo>
                    <a:pt x="1410" y="1"/>
                  </a:moveTo>
                  <a:lnTo>
                    <a:pt x="1416" y="48"/>
                  </a:lnTo>
                  <a:cubicBezTo>
                    <a:pt x="1" y="567"/>
                    <a:pt x="936" y="2739"/>
                    <a:pt x="936" y="2739"/>
                  </a:cubicBezTo>
                  <a:cubicBezTo>
                    <a:pt x="2778" y="1252"/>
                    <a:pt x="1411" y="1"/>
                    <a:pt x="14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4629338" y="1169236"/>
              <a:ext cx="258750" cy="226974"/>
            </a:xfrm>
            <a:custGeom>
              <a:avLst/>
              <a:gdLst/>
              <a:ahLst/>
              <a:cxnLst/>
              <a:rect l="l" t="t" r="r" b="b"/>
              <a:pathLst>
                <a:path w="7854" h="6890" extrusionOk="0">
                  <a:moveTo>
                    <a:pt x="2356" y="1"/>
                  </a:moveTo>
                  <a:lnTo>
                    <a:pt x="1616" y="1637"/>
                  </a:lnTo>
                  <a:cubicBezTo>
                    <a:pt x="1447" y="1274"/>
                    <a:pt x="1094" y="609"/>
                    <a:pt x="725" y="512"/>
                  </a:cubicBezTo>
                  <a:cubicBezTo>
                    <a:pt x="692" y="503"/>
                    <a:pt x="659" y="498"/>
                    <a:pt x="626" y="498"/>
                  </a:cubicBezTo>
                  <a:cubicBezTo>
                    <a:pt x="545" y="498"/>
                    <a:pt x="468" y="526"/>
                    <a:pt x="398" y="580"/>
                  </a:cubicBezTo>
                  <a:cubicBezTo>
                    <a:pt x="90" y="818"/>
                    <a:pt x="0" y="1624"/>
                    <a:pt x="335" y="2225"/>
                  </a:cubicBezTo>
                  <a:cubicBezTo>
                    <a:pt x="483" y="2490"/>
                    <a:pt x="798" y="2856"/>
                    <a:pt x="1411" y="2856"/>
                  </a:cubicBezTo>
                  <a:cubicBezTo>
                    <a:pt x="1595" y="2856"/>
                    <a:pt x="1806" y="2823"/>
                    <a:pt x="2048" y="2744"/>
                  </a:cubicBezTo>
                  <a:lnTo>
                    <a:pt x="2240" y="3529"/>
                  </a:lnTo>
                  <a:lnTo>
                    <a:pt x="2322" y="3532"/>
                  </a:lnTo>
                  <a:cubicBezTo>
                    <a:pt x="2327" y="3532"/>
                    <a:pt x="2347" y="3533"/>
                    <a:pt x="2380" y="3533"/>
                  </a:cubicBezTo>
                  <a:cubicBezTo>
                    <a:pt x="2593" y="3533"/>
                    <a:pt x="3333" y="3494"/>
                    <a:pt x="3693" y="2997"/>
                  </a:cubicBezTo>
                  <a:cubicBezTo>
                    <a:pt x="3917" y="2691"/>
                    <a:pt x="3946" y="2275"/>
                    <a:pt x="3785" y="1758"/>
                  </a:cubicBezTo>
                  <a:lnTo>
                    <a:pt x="3785" y="1758"/>
                  </a:lnTo>
                  <a:cubicBezTo>
                    <a:pt x="4372" y="1830"/>
                    <a:pt x="6373" y="2188"/>
                    <a:pt x="7271" y="3806"/>
                  </a:cubicBezTo>
                  <a:cubicBezTo>
                    <a:pt x="7714" y="4602"/>
                    <a:pt x="7440" y="5221"/>
                    <a:pt x="7134" y="5601"/>
                  </a:cubicBezTo>
                  <a:cubicBezTo>
                    <a:pt x="6601" y="6259"/>
                    <a:pt x="5596" y="6673"/>
                    <a:pt x="4679" y="6673"/>
                  </a:cubicBezTo>
                  <a:cubicBezTo>
                    <a:pt x="4418" y="6673"/>
                    <a:pt x="4164" y="6639"/>
                    <a:pt x="3930" y="6568"/>
                  </a:cubicBezTo>
                  <a:lnTo>
                    <a:pt x="3866" y="6779"/>
                  </a:lnTo>
                  <a:cubicBezTo>
                    <a:pt x="4117" y="6855"/>
                    <a:pt x="4388" y="6890"/>
                    <a:pt x="4668" y="6890"/>
                  </a:cubicBezTo>
                  <a:cubicBezTo>
                    <a:pt x="5651" y="6890"/>
                    <a:pt x="6734" y="6444"/>
                    <a:pt x="7306" y="5738"/>
                  </a:cubicBezTo>
                  <a:cubicBezTo>
                    <a:pt x="7798" y="5127"/>
                    <a:pt x="7854" y="4402"/>
                    <a:pt x="7464" y="3698"/>
                  </a:cubicBezTo>
                  <a:cubicBezTo>
                    <a:pt x="6352" y="1698"/>
                    <a:pt x="3740" y="1529"/>
                    <a:pt x="3629" y="1524"/>
                  </a:cubicBezTo>
                  <a:lnTo>
                    <a:pt x="3463" y="1516"/>
                  </a:lnTo>
                  <a:lnTo>
                    <a:pt x="3521" y="1672"/>
                  </a:lnTo>
                  <a:cubicBezTo>
                    <a:pt x="3719" y="2191"/>
                    <a:pt x="3716" y="2594"/>
                    <a:pt x="3516" y="2868"/>
                  </a:cubicBezTo>
                  <a:cubicBezTo>
                    <a:pt x="3237" y="3255"/>
                    <a:pt x="2633" y="3308"/>
                    <a:pt x="2414" y="3313"/>
                  </a:cubicBezTo>
                  <a:lnTo>
                    <a:pt x="2203" y="2457"/>
                  </a:lnTo>
                  <a:lnTo>
                    <a:pt x="2088" y="2499"/>
                  </a:lnTo>
                  <a:cubicBezTo>
                    <a:pt x="1826" y="2596"/>
                    <a:pt x="1603" y="2637"/>
                    <a:pt x="1414" y="2637"/>
                  </a:cubicBezTo>
                  <a:cubicBezTo>
                    <a:pt x="936" y="2637"/>
                    <a:pt x="671" y="2378"/>
                    <a:pt x="527" y="2120"/>
                  </a:cubicBezTo>
                  <a:cubicBezTo>
                    <a:pt x="240" y="1603"/>
                    <a:pt x="327" y="913"/>
                    <a:pt x="533" y="752"/>
                  </a:cubicBezTo>
                  <a:cubicBezTo>
                    <a:pt x="562" y="728"/>
                    <a:pt x="592" y="717"/>
                    <a:pt x="625" y="717"/>
                  </a:cubicBezTo>
                  <a:cubicBezTo>
                    <a:pt x="639" y="717"/>
                    <a:pt x="654" y="719"/>
                    <a:pt x="670" y="723"/>
                  </a:cubicBezTo>
                  <a:cubicBezTo>
                    <a:pt x="954" y="799"/>
                    <a:pt x="1339" y="1516"/>
                    <a:pt x="1513" y="1948"/>
                  </a:cubicBezTo>
                  <a:lnTo>
                    <a:pt x="1611" y="2185"/>
                  </a:lnTo>
                  <a:lnTo>
                    <a:pt x="2554" y="90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4718850" y="1173880"/>
              <a:ext cx="147890" cy="51226"/>
            </a:xfrm>
            <a:custGeom>
              <a:avLst/>
              <a:gdLst/>
              <a:ahLst/>
              <a:cxnLst/>
              <a:rect l="l" t="t" r="r" b="b"/>
              <a:pathLst>
                <a:path w="4489" h="1555" extrusionOk="0">
                  <a:moveTo>
                    <a:pt x="1580" y="0"/>
                  </a:moveTo>
                  <a:cubicBezTo>
                    <a:pt x="672" y="0"/>
                    <a:pt x="26" y="807"/>
                    <a:pt x="0" y="840"/>
                  </a:cubicBezTo>
                  <a:lnTo>
                    <a:pt x="172" y="977"/>
                  </a:lnTo>
                  <a:cubicBezTo>
                    <a:pt x="177" y="969"/>
                    <a:pt x="778" y="219"/>
                    <a:pt x="1574" y="219"/>
                  </a:cubicBezTo>
                  <a:cubicBezTo>
                    <a:pt x="1597" y="219"/>
                    <a:pt x="1619" y="219"/>
                    <a:pt x="1642" y="221"/>
                  </a:cubicBezTo>
                  <a:cubicBezTo>
                    <a:pt x="2222" y="252"/>
                    <a:pt x="2773" y="674"/>
                    <a:pt x="3279" y="1478"/>
                  </a:cubicBezTo>
                  <a:lnTo>
                    <a:pt x="3329" y="1554"/>
                  </a:lnTo>
                  <a:lnTo>
                    <a:pt x="4489" y="1101"/>
                  </a:lnTo>
                  <a:lnTo>
                    <a:pt x="4409" y="898"/>
                  </a:lnTo>
                  <a:lnTo>
                    <a:pt x="3416" y="1285"/>
                  </a:lnTo>
                  <a:cubicBezTo>
                    <a:pt x="2884" y="466"/>
                    <a:pt x="2288" y="36"/>
                    <a:pt x="1653" y="2"/>
                  </a:cubicBezTo>
                  <a:cubicBezTo>
                    <a:pt x="1628" y="1"/>
                    <a:pt x="1604" y="0"/>
                    <a:pt x="1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4821638" y="1187486"/>
              <a:ext cx="33110" cy="27013"/>
            </a:xfrm>
            <a:custGeom>
              <a:avLst/>
              <a:gdLst/>
              <a:ahLst/>
              <a:cxnLst/>
              <a:rect l="l" t="t" r="r" b="b"/>
              <a:pathLst>
                <a:path w="1005" h="820" extrusionOk="0">
                  <a:moveTo>
                    <a:pt x="876" y="0"/>
                  </a:moveTo>
                  <a:lnTo>
                    <a:pt x="1" y="643"/>
                  </a:lnTo>
                  <a:lnTo>
                    <a:pt x="130" y="820"/>
                  </a:lnTo>
                  <a:lnTo>
                    <a:pt x="1005" y="17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4"/>
            <p:cNvSpPr/>
            <p:nvPr/>
          </p:nvSpPr>
          <p:spPr>
            <a:xfrm>
              <a:off x="4815049" y="1179217"/>
              <a:ext cx="20788" cy="24015"/>
            </a:xfrm>
            <a:custGeom>
              <a:avLst/>
              <a:gdLst/>
              <a:ahLst/>
              <a:cxnLst/>
              <a:rect l="l" t="t" r="r" b="b"/>
              <a:pathLst>
                <a:path w="631" h="729" extrusionOk="0">
                  <a:moveTo>
                    <a:pt x="456" y="1"/>
                  </a:moveTo>
                  <a:lnTo>
                    <a:pt x="0" y="596"/>
                  </a:lnTo>
                  <a:lnTo>
                    <a:pt x="172" y="728"/>
                  </a:lnTo>
                  <a:lnTo>
                    <a:pt x="630" y="135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4"/>
            <p:cNvSpPr/>
            <p:nvPr/>
          </p:nvSpPr>
          <p:spPr>
            <a:xfrm>
              <a:off x="4557255" y="1130594"/>
              <a:ext cx="133658" cy="69772"/>
            </a:xfrm>
            <a:custGeom>
              <a:avLst/>
              <a:gdLst/>
              <a:ahLst/>
              <a:cxnLst/>
              <a:rect l="l" t="t" r="r" b="b"/>
              <a:pathLst>
                <a:path w="4057" h="2118" extrusionOk="0">
                  <a:moveTo>
                    <a:pt x="170" y="1"/>
                  </a:moveTo>
                  <a:lnTo>
                    <a:pt x="1" y="141"/>
                  </a:lnTo>
                  <a:lnTo>
                    <a:pt x="799" y="1100"/>
                  </a:lnTo>
                  <a:lnTo>
                    <a:pt x="878" y="1055"/>
                  </a:lnTo>
                  <a:cubicBezTo>
                    <a:pt x="1414" y="759"/>
                    <a:pt x="1890" y="611"/>
                    <a:pt x="2300" y="611"/>
                  </a:cubicBezTo>
                  <a:cubicBezTo>
                    <a:pt x="2526" y="611"/>
                    <a:pt x="2733" y="656"/>
                    <a:pt x="2918" y="747"/>
                  </a:cubicBezTo>
                  <a:cubicBezTo>
                    <a:pt x="3669" y="1110"/>
                    <a:pt x="3841" y="2107"/>
                    <a:pt x="3841" y="2117"/>
                  </a:cubicBezTo>
                  <a:lnTo>
                    <a:pt x="4057" y="2083"/>
                  </a:lnTo>
                  <a:cubicBezTo>
                    <a:pt x="4052" y="2035"/>
                    <a:pt x="3870" y="965"/>
                    <a:pt x="3016" y="549"/>
                  </a:cubicBezTo>
                  <a:cubicBezTo>
                    <a:pt x="2799" y="444"/>
                    <a:pt x="2561" y="391"/>
                    <a:pt x="2302" y="391"/>
                  </a:cubicBezTo>
                  <a:cubicBezTo>
                    <a:pt x="1874" y="391"/>
                    <a:pt x="1389" y="535"/>
                    <a:pt x="852" y="821"/>
                  </a:cubicBezTo>
                  <a:lnTo>
                    <a:pt x="1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4"/>
            <p:cNvSpPr/>
            <p:nvPr/>
          </p:nvSpPr>
          <p:spPr>
            <a:xfrm>
              <a:off x="4575671" y="1123149"/>
              <a:ext cx="21645" cy="35545"/>
            </a:xfrm>
            <a:custGeom>
              <a:avLst/>
              <a:gdLst/>
              <a:ahLst/>
              <a:cxnLst/>
              <a:rect l="l" t="t" r="r" b="b"/>
              <a:pathLst>
                <a:path w="657" h="1079" extrusionOk="0">
                  <a:moveTo>
                    <a:pt x="198" y="0"/>
                  </a:moveTo>
                  <a:lnTo>
                    <a:pt x="1" y="93"/>
                  </a:lnTo>
                  <a:lnTo>
                    <a:pt x="457" y="1078"/>
                  </a:lnTo>
                  <a:lnTo>
                    <a:pt x="657" y="986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4"/>
            <p:cNvSpPr/>
            <p:nvPr/>
          </p:nvSpPr>
          <p:spPr>
            <a:xfrm>
              <a:off x="4597217" y="1125817"/>
              <a:ext cx="10872" cy="25563"/>
            </a:xfrm>
            <a:custGeom>
              <a:avLst/>
              <a:gdLst/>
              <a:ahLst/>
              <a:cxnLst/>
              <a:rect l="l" t="t" r="r" b="b"/>
              <a:pathLst>
                <a:path w="330" h="776" extrusionOk="0">
                  <a:moveTo>
                    <a:pt x="216" y="1"/>
                  </a:moveTo>
                  <a:lnTo>
                    <a:pt x="0" y="35"/>
                  </a:lnTo>
                  <a:lnTo>
                    <a:pt x="114" y="776"/>
                  </a:lnTo>
                  <a:lnTo>
                    <a:pt x="330" y="74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4621530" y="1095609"/>
              <a:ext cx="78508" cy="43122"/>
            </a:xfrm>
            <a:custGeom>
              <a:avLst/>
              <a:gdLst/>
              <a:ahLst/>
              <a:cxnLst/>
              <a:rect l="l" t="t" r="r" b="b"/>
              <a:pathLst>
                <a:path w="2383" h="1309" extrusionOk="0">
                  <a:moveTo>
                    <a:pt x="132" y="1"/>
                  </a:moveTo>
                  <a:lnTo>
                    <a:pt x="0" y="1308"/>
                  </a:lnTo>
                  <a:lnTo>
                    <a:pt x="0" y="1308"/>
                  </a:lnTo>
                  <a:lnTo>
                    <a:pt x="2383" y="886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4"/>
            <p:cNvSpPr/>
            <p:nvPr/>
          </p:nvSpPr>
          <p:spPr>
            <a:xfrm>
              <a:off x="4761810" y="1113925"/>
              <a:ext cx="79562" cy="56826"/>
            </a:xfrm>
            <a:custGeom>
              <a:avLst/>
              <a:gdLst/>
              <a:ahLst/>
              <a:cxnLst/>
              <a:rect l="l" t="t" r="r" b="b"/>
              <a:pathLst>
                <a:path w="2415" h="1725" extrusionOk="0">
                  <a:moveTo>
                    <a:pt x="631" y="1"/>
                  </a:moveTo>
                  <a:lnTo>
                    <a:pt x="1" y="1155"/>
                  </a:lnTo>
                  <a:lnTo>
                    <a:pt x="2415" y="172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4"/>
            <p:cNvSpPr/>
            <p:nvPr/>
          </p:nvSpPr>
          <p:spPr>
            <a:xfrm>
              <a:off x="4968211" y="1223130"/>
              <a:ext cx="96661" cy="80544"/>
            </a:xfrm>
            <a:custGeom>
              <a:avLst/>
              <a:gdLst/>
              <a:ahLst/>
              <a:cxnLst/>
              <a:rect l="l" t="t" r="r" b="b"/>
              <a:pathLst>
                <a:path w="2934" h="2445" extrusionOk="0">
                  <a:moveTo>
                    <a:pt x="2064" y="0"/>
                  </a:moveTo>
                  <a:cubicBezTo>
                    <a:pt x="1887" y="0"/>
                    <a:pt x="1688" y="48"/>
                    <a:pt x="1468" y="144"/>
                  </a:cubicBezTo>
                  <a:cubicBezTo>
                    <a:pt x="211" y="697"/>
                    <a:pt x="8" y="2331"/>
                    <a:pt x="0" y="2402"/>
                  </a:cubicBezTo>
                  <a:lnTo>
                    <a:pt x="214" y="2444"/>
                  </a:lnTo>
                  <a:cubicBezTo>
                    <a:pt x="216" y="2439"/>
                    <a:pt x="406" y="1806"/>
                    <a:pt x="801" y="1806"/>
                  </a:cubicBezTo>
                  <a:cubicBezTo>
                    <a:pt x="809" y="1806"/>
                    <a:pt x="817" y="1806"/>
                    <a:pt x="825" y="1807"/>
                  </a:cubicBezTo>
                  <a:cubicBezTo>
                    <a:pt x="1210" y="1828"/>
                    <a:pt x="1192" y="2323"/>
                    <a:pt x="1189" y="2344"/>
                  </a:cubicBezTo>
                  <a:lnTo>
                    <a:pt x="1408" y="2357"/>
                  </a:lnTo>
                  <a:cubicBezTo>
                    <a:pt x="1423" y="2102"/>
                    <a:pt x="1321" y="1614"/>
                    <a:pt x="838" y="1588"/>
                  </a:cubicBezTo>
                  <a:cubicBezTo>
                    <a:pt x="826" y="1587"/>
                    <a:pt x="814" y="1587"/>
                    <a:pt x="802" y="1587"/>
                  </a:cubicBezTo>
                  <a:cubicBezTo>
                    <a:pt x="639" y="1587"/>
                    <a:pt x="501" y="1653"/>
                    <a:pt x="390" y="1751"/>
                  </a:cubicBezTo>
                  <a:cubicBezTo>
                    <a:pt x="564" y="1258"/>
                    <a:pt x="907" y="631"/>
                    <a:pt x="1558" y="347"/>
                  </a:cubicBezTo>
                  <a:cubicBezTo>
                    <a:pt x="1749" y="262"/>
                    <a:pt x="1919" y="220"/>
                    <a:pt x="2066" y="220"/>
                  </a:cubicBezTo>
                  <a:cubicBezTo>
                    <a:pt x="2181" y="220"/>
                    <a:pt x="2281" y="246"/>
                    <a:pt x="2367" y="296"/>
                  </a:cubicBezTo>
                  <a:cubicBezTo>
                    <a:pt x="2673" y="478"/>
                    <a:pt x="2715" y="932"/>
                    <a:pt x="2715" y="937"/>
                  </a:cubicBezTo>
                  <a:lnTo>
                    <a:pt x="2934" y="918"/>
                  </a:lnTo>
                  <a:cubicBezTo>
                    <a:pt x="2931" y="897"/>
                    <a:pt x="2883" y="352"/>
                    <a:pt x="2480" y="109"/>
                  </a:cubicBezTo>
                  <a:cubicBezTo>
                    <a:pt x="2359" y="37"/>
                    <a:pt x="2220" y="0"/>
                    <a:pt x="2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4"/>
            <p:cNvSpPr/>
            <p:nvPr/>
          </p:nvSpPr>
          <p:spPr>
            <a:xfrm>
              <a:off x="5024711" y="875356"/>
              <a:ext cx="639166" cy="438168"/>
            </a:xfrm>
            <a:custGeom>
              <a:avLst/>
              <a:gdLst/>
              <a:ahLst/>
              <a:cxnLst/>
              <a:rect l="l" t="t" r="r" b="b"/>
              <a:pathLst>
                <a:path w="19401" h="13301" extrusionOk="0">
                  <a:moveTo>
                    <a:pt x="11592" y="0"/>
                  </a:moveTo>
                  <a:cubicBezTo>
                    <a:pt x="11317" y="0"/>
                    <a:pt x="11001" y="123"/>
                    <a:pt x="10648" y="393"/>
                  </a:cubicBezTo>
                  <a:cubicBezTo>
                    <a:pt x="9062" y="1598"/>
                    <a:pt x="7799" y="3216"/>
                    <a:pt x="6484" y="4721"/>
                  </a:cubicBezTo>
                  <a:cubicBezTo>
                    <a:pt x="6225" y="5007"/>
                    <a:pt x="5820" y="5643"/>
                    <a:pt x="5341" y="5643"/>
                  </a:cubicBezTo>
                  <a:cubicBezTo>
                    <a:pt x="5269" y="5643"/>
                    <a:pt x="5194" y="5628"/>
                    <a:pt x="5119" y="5596"/>
                  </a:cubicBezTo>
                  <a:cubicBezTo>
                    <a:pt x="4652" y="5406"/>
                    <a:pt x="4679" y="4639"/>
                    <a:pt x="4679" y="4254"/>
                  </a:cubicBezTo>
                  <a:cubicBezTo>
                    <a:pt x="4679" y="3461"/>
                    <a:pt x="5227" y="915"/>
                    <a:pt x="4241" y="475"/>
                  </a:cubicBezTo>
                  <a:cubicBezTo>
                    <a:pt x="4175" y="445"/>
                    <a:pt x="4104" y="432"/>
                    <a:pt x="4031" y="432"/>
                  </a:cubicBezTo>
                  <a:cubicBezTo>
                    <a:pt x="3501" y="432"/>
                    <a:pt x="2831" y="1138"/>
                    <a:pt x="2541" y="1379"/>
                  </a:cubicBezTo>
                  <a:cubicBezTo>
                    <a:pt x="1804" y="2062"/>
                    <a:pt x="1284" y="2887"/>
                    <a:pt x="871" y="3791"/>
                  </a:cubicBezTo>
                  <a:cubicBezTo>
                    <a:pt x="467" y="4679"/>
                    <a:pt x="167" y="5625"/>
                    <a:pt x="1" y="6597"/>
                  </a:cubicBezTo>
                  <a:cubicBezTo>
                    <a:pt x="390" y="6348"/>
                    <a:pt x="920" y="6197"/>
                    <a:pt x="1400" y="6197"/>
                  </a:cubicBezTo>
                  <a:cubicBezTo>
                    <a:pt x="1899" y="6197"/>
                    <a:pt x="2343" y="6360"/>
                    <a:pt x="2515" y="6747"/>
                  </a:cubicBezTo>
                  <a:cubicBezTo>
                    <a:pt x="2867" y="7532"/>
                    <a:pt x="1547" y="10456"/>
                    <a:pt x="2839" y="10456"/>
                  </a:cubicBezTo>
                  <a:cubicBezTo>
                    <a:pt x="2949" y="10456"/>
                    <a:pt x="3077" y="10435"/>
                    <a:pt x="3227" y="10390"/>
                  </a:cubicBezTo>
                  <a:cubicBezTo>
                    <a:pt x="4571" y="9978"/>
                    <a:pt x="5693" y="8637"/>
                    <a:pt x="6953" y="7978"/>
                  </a:cubicBezTo>
                  <a:cubicBezTo>
                    <a:pt x="7480" y="7698"/>
                    <a:pt x="8369" y="7157"/>
                    <a:pt x="9113" y="7157"/>
                  </a:cubicBezTo>
                  <a:cubicBezTo>
                    <a:pt x="9452" y="7157"/>
                    <a:pt x="9761" y="7269"/>
                    <a:pt x="9992" y="7570"/>
                  </a:cubicBezTo>
                  <a:cubicBezTo>
                    <a:pt x="10622" y="8366"/>
                    <a:pt x="10158" y="9841"/>
                    <a:pt x="10211" y="10774"/>
                  </a:cubicBezTo>
                  <a:cubicBezTo>
                    <a:pt x="10332" y="12175"/>
                    <a:pt x="10859" y="13300"/>
                    <a:pt x="12225" y="13300"/>
                  </a:cubicBezTo>
                  <a:cubicBezTo>
                    <a:pt x="12406" y="13300"/>
                    <a:pt x="12602" y="13280"/>
                    <a:pt x="12814" y="13238"/>
                  </a:cubicBezTo>
                  <a:cubicBezTo>
                    <a:pt x="15141" y="12772"/>
                    <a:pt x="17060" y="10363"/>
                    <a:pt x="17964" y="8281"/>
                  </a:cubicBezTo>
                  <a:cubicBezTo>
                    <a:pt x="18847" y="6160"/>
                    <a:pt x="19374" y="3880"/>
                    <a:pt x="19400" y="1582"/>
                  </a:cubicBezTo>
                  <a:lnTo>
                    <a:pt x="19400" y="1582"/>
                  </a:lnTo>
                  <a:cubicBezTo>
                    <a:pt x="18586" y="2955"/>
                    <a:pt x="17553" y="4254"/>
                    <a:pt x="16319" y="5240"/>
                  </a:cubicBezTo>
                  <a:cubicBezTo>
                    <a:pt x="15804" y="5650"/>
                    <a:pt x="15096" y="6018"/>
                    <a:pt x="14468" y="6018"/>
                  </a:cubicBezTo>
                  <a:cubicBezTo>
                    <a:pt x="13962" y="6018"/>
                    <a:pt x="13508" y="5779"/>
                    <a:pt x="13252" y="5129"/>
                  </a:cubicBezTo>
                  <a:cubicBezTo>
                    <a:pt x="12759" y="3872"/>
                    <a:pt x="12978" y="2584"/>
                    <a:pt x="12704" y="1295"/>
                  </a:cubicBezTo>
                  <a:cubicBezTo>
                    <a:pt x="12539" y="507"/>
                    <a:pt x="12152" y="0"/>
                    <a:pt x="1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4"/>
            <p:cNvSpPr/>
            <p:nvPr/>
          </p:nvSpPr>
          <p:spPr>
            <a:xfrm>
              <a:off x="5106250" y="1062370"/>
              <a:ext cx="468807" cy="220879"/>
            </a:xfrm>
            <a:custGeom>
              <a:avLst/>
              <a:gdLst/>
              <a:ahLst/>
              <a:cxnLst/>
              <a:rect l="l" t="t" r="r" b="b"/>
              <a:pathLst>
                <a:path w="14230" h="6705" extrusionOk="0">
                  <a:moveTo>
                    <a:pt x="7107" y="0"/>
                  </a:moveTo>
                  <a:cubicBezTo>
                    <a:pt x="6108" y="0"/>
                    <a:pt x="4814" y="921"/>
                    <a:pt x="3556" y="1814"/>
                  </a:cubicBezTo>
                  <a:cubicBezTo>
                    <a:pt x="2842" y="2320"/>
                    <a:pt x="2164" y="2799"/>
                    <a:pt x="1611" y="3058"/>
                  </a:cubicBezTo>
                  <a:cubicBezTo>
                    <a:pt x="1364" y="3171"/>
                    <a:pt x="1160" y="3228"/>
                    <a:pt x="1002" y="3228"/>
                  </a:cubicBezTo>
                  <a:cubicBezTo>
                    <a:pt x="883" y="3228"/>
                    <a:pt x="789" y="3196"/>
                    <a:pt x="720" y="3131"/>
                  </a:cubicBezTo>
                  <a:cubicBezTo>
                    <a:pt x="327" y="2765"/>
                    <a:pt x="723" y="1429"/>
                    <a:pt x="910" y="947"/>
                  </a:cubicBezTo>
                  <a:lnTo>
                    <a:pt x="704" y="868"/>
                  </a:lnTo>
                  <a:cubicBezTo>
                    <a:pt x="630" y="1060"/>
                    <a:pt x="1" y="2760"/>
                    <a:pt x="570" y="3292"/>
                  </a:cubicBezTo>
                  <a:cubicBezTo>
                    <a:pt x="679" y="3394"/>
                    <a:pt x="823" y="3445"/>
                    <a:pt x="998" y="3445"/>
                  </a:cubicBezTo>
                  <a:cubicBezTo>
                    <a:pt x="1194" y="3445"/>
                    <a:pt x="1429" y="3382"/>
                    <a:pt x="1703" y="3255"/>
                  </a:cubicBezTo>
                  <a:cubicBezTo>
                    <a:pt x="2275" y="2992"/>
                    <a:pt x="2960" y="2504"/>
                    <a:pt x="3682" y="1990"/>
                  </a:cubicBezTo>
                  <a:cubicBezTo>
                    <a:pt x="4861" y="1154"/>
                    <a:pt x="6178" y="221"/>
                    <a:pt x="7111" y="221"/>
                  </a:cubicBezTo>
                  <a:cubicBezTo>
                    <a:pt x="7240" y="221"/>
                    <a:pt x="7362" y="239"/>
                    <a:pt x="7475" y="277"/>
                  </a:cubicBezTo>
                  <a:cubicBezTo>
                    <a:pt x="7838" y="401"/>
                    <a:pt x="8094" y="728"/>
                    <a:pt x="8263" y="1273"/>
                  </a:cubicBezTo>
                  <a:cubicBezTo>
                    <a:pt x="8439" y="1858"/>
                    <a:pt x="8566" y="2554"/>
                    <a:pt x="8690" y="3229"/>
                  </a:cubicBezTo>
                  <a:cubicBezTo>
                    <a:pt x="8990" y="4865"/>
                    <a:pt x="9275" y="6412"/>
                    <a:pt x="10242" y="6668"/>
                  </a:cubicBezTo>
                  <a:cubicBezTo>
                    <a:pt x="10334" y="6692"/>
                    <a:pt x="10426" y="6705"/>
                    <a:pt x="10524" y="6705"/>
                  </a:cubicBezTo>
                  <a:cubicBezTo>
                    <a:pt x="11391" y="6705"/>
                    <a:pt x="12579" y="5775"/>
                    <a:pt x="14229" y="3814"/>
                  </a:cubicBezTo>
                  <a:lnTo>
                    <a:pt x="14063" y="3672"/>
                  </a:lnTo>
                  <a:cubicBezTo>
                    <a:pt x="12473" y="5560"/>
                    <a:pt x="11313" y="6486"/>
                    <a:pt x="10529" y="6486"/>
                  </a:cubicBezTo>
                  <a:cubicBezTo>
                    <a:pt x="10448" y="6486"/>
                    <a:pt x="10372" y="6477"/>
                    <a:pt x="10300" y="6457"/>
                  </a:cubicBezTo>
                  <a:cubicBezTo>
                    <a:pt x="9464" y="6236"/>
                    <a:pt x="9180" y="4686"/>
                    <a:pt x="8906" y="3189"/>
                  </a:cubicBezTo>
                  <a:cubicBezTo>
                    <a:pt x="8782" y="2509"/>
                    <a:pt x="8653" y="1806"/>
                    <a:pt x="8471" y="1210"/>
                  </a:cubicBezTo>
                  <a:cubicBezTo>
                    <a:pt x="8286" y="601"/>
                    <a:pt x="7975" y="217"/>
                    <a:pt x="7546" y="69"/>
                  </a:cubicBezTo>
                  <a:cubicBezTo>
                    <a:pt x="7407" y="22"/>
                    <a:pt x="7260" y="0"/>
                    <a:pt x="7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4"/>
            <p:cNvSpPr/>
            <p:nvPr/>
          </p:nvSpPr>
          <p:spPr>
            <a:xfrm>
              <a:off x="5136560" y="919202"/>
              <a:ext cx="486598" cy="219595"/>
            </a:xfrm>
            <a:custGeom>
              <a:avLst/>
              <a:gdLst/>
              <a:ahLst/>
              <a:cxnLst/>
              <a:rect l="l" t="t" r="r" b="b"/>
              <a:pathLst>
                <a:path w="14770" h="6666" extrusionOk="0">
                  <a:moveTo>
                    <a:pt x="7645" y="1"/>
                  </a:moveTo>
                  <a:cubicBezTo>
                    <a:pt x="6863" y="1"/>
                    <a:pt x="6073" y="1057"/>
                    <a:pt x="5187" y="2243"/>
                  </a:cubicBezTo>
                  <a:cubicBezTo>
                    <a:pt x="4309" y="3416"/>
                    <a:pt x="3318" y="4747"/>
                    <a:pt x="2209" y="5150"/>
                  </a:cubicBezTo>
                  <a:cubicBezTo>
                    <a:pt x="2032" y="5214"/>
                    <a:pt x="1873" y="5246"/>
                    <a:pt x="1730" y="5246"/>
                  </a:cubicBezTo>
                  <a:cubicBezTo>
                    <a:pt x="1536" y="5246"/>
                    <a:pt x="1371" y="5187"/>
                    <a:pt x="1231" y="5069"/>
                  </a:cubicBezTo>
                  <a:cubicBezTo>
                    <a:pt x="240" y="4228"/>
                    <a:pt x="865" y="789"/>
                    <a:pt x="870" y="752"/>
                  </a:cubicBezTo>
                  <a:lnTo>
                    <a:pt x="657" y="712"/>
                  </a:lnTo>
                  <a:lnTo>
                    <a:pt x="657" y="712"/>
                  </a:lnTo>
                  <a:cubicBezTo>
                    <a:pt x="628" y="860"/>
                    <a:pt x="0" y="4312"/>
                    <a:pt x="1089" y="5235"/>
                  </a:cubicBezTo>
                  <a:cubicBezTo>
                    <a:pt x="1268" y="5388"/>
                    <a:pt x="1483" y="5464"/>
                    <a:pt x="1730" y="5464"/>
                  </a:cubicBezTo>
                  <a:cubicBezTo>
                    <a:pt x="1899" y="5464"/>
                    <a:pt x="2084" y="5428"/>
                    <a:pt x="2283" y="5356"/>
                  </a:cubicBezTo>
                  <a:cubicBezTo>
                    <a:pt x="3453" y="4929"/>
                    <a:pt x="4467" y="3574"/>
                    <a:pt x="5361" y="2375"/>
                  </a:cubicBezTo>
                  <a:cubicBezTo>
                    <a:pt x="6211" y="1240"/>
                    <a:pt x="6965" y="229"/>
                    <a:pt x="7652" y="229"/>
                  </a:cubicBezTo>
                  <a:cubicBezTo>
                    <a:pt x="7802" y="229"/>
                    <a:pt x="7950" y="277"/>
                    <a:pt x="8094" y="383"/>
                  </a:cubicBezTo>
                  <a:cubicBezTo>
                    <a:pt x="8547" y="715"/>
                    <a:pt x="8795" y="1848"/>
                    <a:pt x="9056" y="3050"/>
                  </a:cubicBezTo>
                  <a:cubicBezTo>
                    <a:pt x="9419" y="4718"/>
                    <a:pt x="9796" y="6447"/>
                    <a:pt x="10835" y="6647"/>
                  </a:cubicBezTo>
                  <a:cubicBezTo>
                    <a:pt x="10900" y="6660"/>
                    <a:pt x="10966" y="6666"/>
                    <a:pt x="11035" y="6666"/>
                  </a:cubicBezTo>
                  <a:cubicBezTo>
                    <a:pt x="11952" y="6666"/>
                    <a:pt x="13146" y="5538"/>
                    <a:pt x="14769" y="3150"/>
                  </a:cubicBezTo>
                  <a:lnTo>
                    <a:pt x="14587" y="3026"/>
                  </a:lnTo>
                  <a:cubicBezTo>
                    <a:pt x="13045" y="5298"/>
                    <a:pt x="11850" y="6446"/>
                    <a:pt x="11029" y="6446"/>
                  </a:cubicBezTo>
                  <a:cubicBezTo>
                    <a:pt x="10976" y="6446"/>
                    <a:pt x="10924" y="6441"/>
                    <a:pt x="10874" y="6431"/>
                  </a:cubicBezTo>
                  <a:cubicBezTo>
                    <a:pt x="9978" y="6257"/>
                    <a:pt x="9601" y="4528"/>
                    <a:pt x="9269" y="3002"/>
                  </a:cubicBezTo>
                  <a:cubicBezTo>
                    <a:pt x="8998" y="1761"/>
                    <a:pt x="8742" y="588"/>
                    <a:pt x="8223" y="206"/>
                  </a:cubicBezTo>
                  <a:cubicBezTo>
                    <a:pt x="8030" y="65"/>
                    <a:pt x="7838" y="1"/>
                    <a:pt x="7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4"/>
            <p:cNvSpPr/>
            <p:nvPr/>
          </p:nvSpPr>
          <p:spPr>
            <a:xfrm>
              <a:off x="5398077" y="1101341"/>
              <a:ext cx="207883" cy="141455"/>
            </a:xfrm>
            <a:custGeom>
              <a:avLst/>
              <a:gdLst/>
              <a:ahLst/>
              <a:cxnLst/>
              <a:rect l="l" t="t" r="r" b="b"/>
              <a:pathLst>
                <a:path w="6310" h="4294" extrusionOk="0">
                  <a:moveTo>
                    <a:pt x="6128" y="1"/>
                  </a:moveTo>
                  <a:cubicBezTo>
                    <a:pt x="3988" y="3274"/>
                    <a:pt x="2689" y="4073"/>
                    <a:pt x="1931" y="4073"/>
                  </a:cubicBezTo>
                  <a:cubicBezTo>
                    <a:pt x="1831" y="4073"/>
                    <a:pt x="1740" y="4060"/>
                    <a:pt x="1658" y="4036"/>
                  </a:cubicBezTo>
                  <a:cubicBezTo>
                    <a:pt x="280" y="3635"/>
                    <a:pt x="222" y="259"/>
                    <a:pt x="222" y="225"/>
                  </a:cubicBezTo>
                  <a:lnTo>
                    <a:pt x="0" y="227"/>
                  </a:lnTo>
                  <a:cubicBezTo>
                    <a:pt x="3" y="372"/>
                    <a:pt x="63" y="3801"/>
                    <a:pt x="1597" y="4246"/>
                  </a:cubicBezTo>
                  <a:cubicBezTo>
                    <a:pt x="1705" y="4278"/>
                    <a:pt x="1816" y="4294"/>
                    <a:pt x="1932" y="4294"/>
                  </a:cubicBezTo>
                  <a:cubicBezTo>
                    <a:pt x="3028" y="4294"/>
                    <a:pt x="4499" y="2892"/>
                    <a:pt x="6309" y="119"/>
                  </a:cubicBezTo>
                  <a:lnTo>
                    <a:pt x="6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4"/>
            <p:cNvSpPr/>
            <p:nvPr/>
          </p:nvSpPr>
          <p:spPr>
            <a:xfrm>
              <a:off x="4662644" y="1177504"/>
              <a:ext cx="684531" cy="659739"/>
            </a:xfrm>
            <a:custGeom>
              <a:avLst/>
              <a:gdLst/>
              <a:ahLst/>
              <a:cxnLst/>
              <a:rect l="l" t="t" r="r" b="b"/>
              <a:pathLst>
                <a:path w="20778" h="20027" extrusionOk="0">
                  <a:moveTo>
                    <a:pt x="19734" y="0"/>
                  </a:moveTo>
                  <a:lnTo>
                    <a:pt x="0" y="12310"/>
                  </a:lnTo>
                  <a:lnTo>
                    <a:pt x="9071" y="20027"/>
                  </a:lnTo>
                  <a:lnTo>
                    <a:pt x="20778" y="8657"/>
                  </a:lnTo>
                  <a:lnTo>
                    <a:pt x="19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4"/>
            <p:cNvSpPr/>
            <p:nvPr/>
          </p:nvSpPr>
          <p:spPr>
            <a:xfrm>
              <a:off x="4758744" y="1235648"/>
              <a:ext cx="588431" cy="566710"/>
            </a:xfrm>
            <a:custGeom>
              <a:avLst/>
              <a:gdLst/>
              <a:ahLst/>
              <a:cxnLst/>
              <a:rect l="l" t="t" r="r" b="b"/>
              <a:pathLst>
                <a:path w="17861" h="17203" extrusionOk="0">
                  <a:moveTo>
                    <a:pt x="17115" y="1"/>
                  </a:moveTo>
                  <a:lnTo>
                    <a:pt x="1" y="13394"/>
                  </a:lnTo>
                  <a:lnTo>
                    <a:pt x="4502" y="17202"/>
                  </a:lnTo>
                  <a:lnTo>
                    <a:pt x="17861" y="4520"/>
                  </a:lnTo>
                  <a:lnTo>
                    <a:pt x="17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4"/>
            <p:cNvSpPr/>
            <p:nvPr/>
          </p:nvSpPr>
          <p:spPr>
            <a:xfrm>
              <a:off x="4915134" y="1409913"/>
              <a:ext cx="434577" cy="412572"/>
            </a:xfrm>
            <a:custGeom>
              <a:avLst/>
              <a:gdLst/>
              <a:ahLst/>
              <a:cxnLst/>
              <a:rect l="l" t="t" r="r" b="b"/>
              <a:pathLst>
                <a:path w="13191" h="12524" extrusionOk="0">
                  <a:moveTo>
                    <a:pt x="13040" y="0"/>
                  </a:moveTo>
                  <a:lnTo>
                    <a:pt x="0" y="12197"/>
                  </a:lnTo>
                  <a:lnTo>
                    <a:pt x="533" y="12524"/>
                  </a:lnTo>
                  <a:lnTo>
                    <a:pt x="13190" y="519"/>
                  </a:lnTo>
                  <a:lnTo>
                    <a:pt x="130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4"/>
            <p:cNvSpPr/>
            <p:nvPr/>
          </p:nvSpPr>
          <p:spPr>
            <a:xfrm>
              <a:off x="4717596" y="1199444"/>
              <a:ext cx="607209" cy="455759"/>
            </a:xfrm>
            <a:custGeom>
              <a:avLst/>
              <a:gdLst/>
              <a:ahLst/>
              <a:cxnLst/>
              <a:rect l="l" t="t" r="r" b="b"/>
              <a:pathLst>
                <a:path w="18431" h="13835" extrusionOk="0">
                  <a:moveTo>
                    <a:pt x="18364" y="1"/>
                  </a:moveTo>
                  <a:lnTo>
                    <a:pt x="1" y="13339"/>
                  </a:lnTo>
                  <a:lnTo>
                    <a:pt x="870" y="13834"/>
                  </a:lnTo>
                  <a:lnTo>
                    <a:pt x="18430" y="459"/>
                  </a:lnTo>
                  <a:lnTo>
                    <a:pt x="18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4"/>
            <p:cNvSpPr/>
            <p:nvPr/>
          </p:nvSpPr>
          <p:spPr>
            <a:xfrm>
              <a:off x="4881333" y="1638798"/>
              <a:ext cx="70305" cy="73396"/>
            </a:xfrm>
            <a:custGeom>
              <a:avLst/>
              <a:gdLst/>
              <a:ahLst/>
              <a:cxnLst/>
              <a:rect l="l" t="t" r="r" b="b"/>
              <a:pathLst>
                <a:path w="2134" h="2228" extrusionOk="0">
                  <a:moveTo>
                    <a:pt x="1106" y="1"/>
                  </a:moveTo>
                  <a:cubicBezTo>
                    <a:pt x="1051" y="1"/>
                    <a:pt x="990" y="7"/>
                    <a:pt x="923" y="20"/>
                  </a:cubicBezTo>
                  <a:cubicBezTo>
                    <a:pt x="789" y="44"/>
                    <a:pt x="657" y="99"/>
                    <a:pt x="525" y="183"/>
                  </a:cubicBezTo>
                  <a:cubicBezTo>
                    <a:pt x="396" y="268"/>
                    <a:pt x="280" y="384"/>
                    <a:pt x="180" y="531"/>
                  </a:cubicBezTo>
                  <a:cubicBezTo>
                    <a:pt x="80" y="679"/>
                    <a:pt x="22" y="858"/>
                    <a:pt x="9" y="1074"/>
                  </a:cubicBezTo>
                  <a:cubicBezTo>
                    <a:pt x="1" y="1217"/>
                    <a:pt x="14" y="1346"/>
                    <a:pt x="51" y="1459"/>
                  </a:cubicBezTo>
                  <a:cubicBezTo>
                    <a:pt x="91" y="1572"/>
                    <a:pt x="143" y="1672"/>
                    <a:pt x="209" y="1759"/>
                  </a:cubicBezTo>
                  <a:cubicBezTo>
                    <a:pt x="275" y="1846"/>
                    <a:pt x="352" y="1920"/>
                    <a:pt x="438" y="1981"/>
                  </a:cubicBezTo>
                  <a:cubicBezTo>
                    <a:pt x="525" y="2041"/>
                    <a:pt x="610" y="2091"/>
                    <a:pt x="694" y="2128"/>
                  </a:cubicBezTo>
                  <a:cubicBezTo>
                    <a:pt x="778" y="2168"/>
                    <a:pt x="860" y="2194"/>
                    <a:pt x="931" y="2210"/>
                  </a:cubicBezTo>
                  <a:cubicBezTo>
                    <a:pt x="987" y="2222"/>
                    <a:pt x="1035" y="2228"/>
                    <a:pt x="1074" y="2228"/>
                  </a:cubicBezTo>
                  <a:cubicBezTo>
                    <a:pt x="1087" y="2228"/>
                    <a:pt x="1099" y="2227"/>
                    <a:pt x="1111" y="2226"/>
                  </a:cubicBezTo>
                  <a:cubicBezTo>
                    <a:pt x="1179" y="2218"/>
                    <a:pt x="1248" y="2207"/>
                    <a:pt x="1319" y="2194"/>
                  </a:cubicBezTo>
                  <a:cubicBezTo>
                    <a:pt x="1387" y="2178"/>
                    <a:pt x="1458" y="2155"/>
                    <a:pt x="1527" y="2126"/>
                  </a:cubicBezTo>
                  <a:cubicBezTo>
                    <a:pt x="1598" y="2094"/>
                    <a:pt x="1669" y="2049"/>
                    <a:pt x="1743" y="1994"/>
                  </a:cubicBezTo>
                  <a:cubicBezTo>
                    <a:pt x="1814" y="1939"/>
                    <a:pt x="1888" y="1865"/>
                    <a:pt x="1964" y="1773"/>
                  </a:cubicBezTo>
                  <a:cubicBezTo>
                    <a:pt x="2020" y="1696"/>
                    <a:pt x="2062" y="1601"/>
                    <a:pt x="2094" y="1493"/>
                  </a:cubicBezTo>
                  <a:cubicBezTo>
                    <a:pt x="2120" y="1401"/>
                    <a:pt x="2133" y="1290"/>
                    <a:pt x="2133" y="1159"/>
                  </a:cubicBezTo>
                  <a:cubicBezTo>
                    <a:pt x="2133" y="1029"/>
                    <a:pt x="2101" y="882"/>
                    <a:pt x="2038" y="716"/>
                  </a:cubicBezTo>
                  <a:lnTo>
                    <a:pt x="1656" y="1069"/>
                  </a:lnTo>
                  <a:cubicBezTo>
                    <a:pt x="1727" y="1148"/>
                    <a:pt x="1772" y="1219"/>
                    <a:pt x="1785" y="1285"/>
                  </a:cubicBezTo>
                  <a:cubicBezTo>
                    <a:pt x="1801" y="1351"/>
                    <a:pt x="1804" y="1409"/>
                    <a:pt x="1796" y="1456"/>
                  </a:cubicBezTo>
                  <a:cubicBezTo>
                    <a:pt x="1788" y="1514"/>
                    <a:pt x="1764" y="1564"/>
                    <a:pt x="1730" y="1607"/>
                  </a:cubicBezTo>
                  <a:cubicBezTo>
                    <a:pt x="1680" y="1665"/>
                    <a:pt x="1619" y="1715"/>
                    <a:pt x="1553" y="1757"/>
                  </a:cubicBezTo>
                  <a:cubicBezTo>
                    <a:pt x="1487" y="1802"/>
                    <a:pt x="1414" y="1825"/>
                    <a:pt x="1329" y="1828"/>
                  </a:cubicBezTo>
                  <a:cubicBezTo>
                    <a:pt x="1322" y="1828"/>
                    <a:pt x="1314" y="1829"/>
                    <a:pt x="1307" y="1829"/>
                  </a:cubicBezTo>
                  <a:cubicBezTo>
                    <a:pt x="1231" y="1829"/>
                    <a:pt x="1146" y="1805"/>
                    <a:pt x="1055" y="1762"/>
                  </a:cubicBezTo>
                  <a:cubicBezTo>
                    <a:pt x="952" y="1715"/>
                    <a:pt x="842" y="1628"/>
                    <a:pt x="720" y="1504"/>
                  </a:cubicBezTo>
                  <a:cubicBezTo>
                    <a:pt x="623" y="1404"/>
                    <a:pt x="549" y="1309"/>
                    <a:pt x="496" y="1219"/>
                  </a:cubicBezTo>
                  <a:cubicBezTo>
                    <a:pt x="444" y="1132"/>
                    <a:pt x="412" y="1048"/>
                    <a:pt x="402" y="966"/>
                  </a:cubicBezTo>
                  <a:cubicBezTo>
                    <a:pt x="388" y="884"/>
                    <a:pt x="396" y="805"/>
                    <a:pt x="420" y="732"/>
                  </a:cubicBezTo>
                  <a:cubicBezTo>
                    <a:pt x="446" y="658"/>
                    <a:pt x="483" y="587"/>
                    <a:pt x="536" y="516"/>
                  </a:cubicBezTo>
                  <a:cubicBezTo>
                    <a:pt x="583" y="450"/>
                    <a:pt x="644" y="407"/>
                    <a:pt x="715" y="386"/>
                  </a:cubicBezTo>
                  <a:cubicBezTo>
                    <a:pt x="761" y="372"/>
                    <a:pt x="807" y="365"/>
                    <a:pt x="852" y="365"/>
                  </a:cubicBezTo>
                  <a:cubicBezTo>
                    <a:pt x="875" y="365"/>
                    <a:pt x="898" y="367"/>
                    <a:pt x="921" y="371"/>
                  </a:cubicBezTo>
                  <a:cubicBezTo>
                    <a:pt x="987" y="381"/>
                    <a:pt x="1047" y="405"/>
                    <a:pt x="1100" y="439"/>
                  </a:cubicBezTo>
                  <a:cubicBezTo>
                    <a:pt x="1153" y="473"/>
                    <a:pt x="1187" y="513"/>
                    <a:pt x="1203" y="555"/>
                  </a:cubicBezTo>
                  <a:cubicBezTo>
                    <a:pt x="1211" y="581"/>
                    <a:pt x="1219" y="608"/>
                    <a:pt x="1221" y="634"/>
                  </a:cubicBezTo>
                  <a:cubicBezTo>
                    <a:pt x="1224" y="658"/>
                    <a:pt x="1224" y="684"/>
                    <a:pt x="1224" y="711"/>
                  </a:cubicBezTo>
                  <a:cubicBezTo>
                    <a:pt x="1221" y="740"/>
                    <a:pt x="1216" y="763"/>
                    <a:pt x="1208" y="787"/>
                  </a:cubicBezTo>
                  <a:cubicBezTo>
                    <a:pt x="1248" y="745"/>
                    <a:pt x="1292" y="700"/>
                    <a:pt x="1337" y="655"/>
                  </a:cubicBezTo>
                  <a:cubicBezTo>
                    <a:pt x="1385" y="610"/>
                    <a:pt x="1424" y="571"/>
                    <a:pt x="1464" y="534"/>
                  </a:cubicBezTo>
                  <a:cubicBezTo>
                    <a:pt x="1506" y="494"/>
                    <a:pt x="1548" y="452"/>
                    <a:pt x="1593" y="413"/>
                  </a:cubicBezTo>
                  <a:cubicBezTo>
                    <a:pt x="1635" y="373"/>
                    <a:pt x="1674" y="336"/>
                    <a:pt x="1711" y="302"/>
                  </a:cubicBezTo>
                  <a:cubicBezTo>
                    <a:pt x="1748" y="273"/>
                    <a:pt x="1785" y="244"/>
                    <a:pt x="1825" y="212"/>
                  </a:cubicBezTo>
                  <a:cubicBezTo>
                    <a:pt x="1864" y="183"/>
                    <a:pt x="1898" y="160"/>
                    <a:pt x="1927" y="141"/>
                  </a:cubicBezTo>
                  <a:cubicBezTo>
                    <a:pt x="1903" y="141"/>
                    <a:pt x="1881" y="142"/>
                    <a:pt x="1859" y="142"/>
                  </a:cubicBezTo>
                  <a:cubicBezTo>
                    <a:pt x="1848" y="142"/>
                    <a:pt x="1838" y="142"/>
                    <a:pt x="1827" y="141"/>
                  </a:cubicBezTo>
                  <a:lnTo>
                    <a:pt x="1748" y="141"/>
                  </a:lnTo>
                  <a:cubicBezTo>
                    <a:pt x="1739" y="142"/>
                    <a:pt x="1731" y="142"/>
                    <a:pt x="1723" y="142"/>
                  </a:cubicBezTo>
                  <a:cubicBezTo>
                    <a:pt x="1708" y="142"/>
                    <a:pt x="1694" y="141"/>
                    <a:pt x="1680" y="141"/>
                  </a:cubicBezTo>
                  <a:cubicBezTo>
                    <a:pt x="1653" y="141"/>
                    <a:pt x="1632" y="139"/>
                    <a:pt x="1619" y="139"/>
                  </a:cubicBezTo>
                  <a:cubicBezTo>
                    <a:pt x="1606" y="139"/>
                    <a:pt x="1588" y="133"/>
                    <a:pt x="1564" y="125"/>
                  </a:cubicBezTo>
                  <a:cubicBezTo>
                    <a:pt x="1540" y="118"/>
                    <a:pt x="1506" y="107"/>
                    <a:pt x="1461" y="91"/>
                  </a:cubicBezTo>
                  <a:cubicBezTo>
                    <a:pt x="1414" y="75"/>
                    <a:pt x="1348" y="52"/>
                    <a:pt x="1261" y="23"/>
                  </a:cubicBezTo>
                  <a:cubicBezTo>
                    <a:pt x="1215" y="8"/>
                    <a:pt x="1163" y="1"/>
                    <a:pt x="1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4"/>
            <p:cNvSpPr/>
            <p:nvPr/>
          </p:nvSpPr>
          <p:spPr>
            <a:xfrm>
              <a:off x="4968769" y="1558089"/>
              <a:ext cx="76960" cy="75208"/>
            </a:xfrm>
            <a:custGeom>
              <a:avLst/>
              <a:gdLst/>
              <a:ahLst/>
              <a:cxnLst/>
              <a:rect l="l" t="t" r="r" b="b"/>
              <a:pathLst>
                <a:path w="2336" h="2283" extrusionOk="0">
                  <a:moveTo>
                    <a:pt x="1579" y="1"/>
                  </a:moveTo>
                  <a:cubicBezTo>
                    <a:pt x="1442" y="143"/>
                    <a:pt x="1329" y="262"/>
                    <a:pt x="1234" y="351"/>
                  </a:cubicBezTo>
                  <a:cubicBezTo>
                    <a:pt x="1142" y="443"/>
                    <a:pt x="1066" y="515"/>
                    <a:pt x="1010" y="567"/>
                  </a:cubicBezTo>
                  <a:cubicBezTo>
                    <a:pt x="944" y="631"/>
                    <a:pt x="892" y="678"/>
                    <a:pt x="855" y="707"/>
                  </a:cubicBezTo>
                  <a:cubicBezTo>
                    <a:pt x="815" y="741"/>
                    <a:pt x="757" y="786"/>
                    <a:pt x="681" y="844"/>
                  </a:cubicBezTo>
                  <a:cubicBezTo>
                    <a:pt x="615" y="897"/>
                    <a:pt x="528" y="965"/>
                    <a:pt x="417" y="1052"/>
                  </a:cubicBezTo>
                  <a:cubicBezTo>
                    <a:pt x="307" y="1142"/>
                    <a:pt x="170" y="1253"/>
                    <a:pt x="1" y="1390"/>
                  </a:cubicBezTo>
                  <a:lnTo>
                    <a:pt x="259" y="1677"/>
                  </a:lnTo>
                  <a:cubicBezTo>
                    <a:pt x="399" y="1550"/>
                    <a:pt x="512" y="1448"/>
                    <a:pt x="599" y="1366"/>
                  </a:cubicBezTo>
                  <a:cubicBezTo>
                    <a:pt x="686" y="1281"/>
                    <a:pt x="755" y="1218"/>
                    <a:pt x="805" y="1171"/>
                  </a:cubicBezTo>
                  <a:cubicBezTo>
                    <a:pt x="863" y="1118"/>
                    <a:pt x="905" y="1079"/>
                    <a:pt x="931" y="1052"/>
                  </a:cubicBezTo>
                  <a:lnTo>
                    <a:pt x="1089" y="915"/>
                  </a:lnTo>
                  <a:cubicBezTo>
                    <a:pt x="1153" y="862"/>
                    <a:pt x="1240" y="786"/>
                    <a:pt x="1355" y="686"/>
                  </a:cubicBezTo>
                  <a:cubicBezTo>
                    <a:pt x="1469" y="586"/>
                    <a:pt x="1622" y="451"/>
                    <a:pt x="1814" y="288"/>
                  </a:cubicBezTo>
                  <a:cubicBezTo>
                    <a:pt x="1803" y="275"/>
                    <a:pt x="1793" y="262"/>
                    <a:pt x="1780" y="251"/>
                  </a:cubicBezTo>
                  <a:cubicBezTo>
                    <a:pt x="1767" y="238"/>
                    <a:pt x="1756" y="227"/>
                    <a:pt x="1748" y="217"/>
                  </a:cubicBezTo>
                  <a:lnTo>
                    <a:pt x="1714" y="177"/>
                  </a:lnTo>
                  <a:lnTo>
                    <a:pt x="1674" y="132"/>
                  </a:lnTo>
                  <a:cubicBezTo>
                    <a:pt x="1653" y="106"/>
                    <a:pt x="1622" y="61"/>
                    <a:pt x="1579" y="1"/>
                  </a:cubicBezTo>
                  <a:close/>
                  <a:moveTo>
                    <a:pt x="2078" y="586"/>
                  </a:moveTo>
                  <a:cubicBezTo>
                    <a:pt x="1938" y="718"/>
                    <a:pt x="1827" y="826"/>
                    <a:pt x="1743" y="907"/>
                  </a:cubicBezTo>
                  <a:cubicBezTo>
                    <a:pt x="1656" y="986"/>
                    <a:pt x="1587" y="1052"/>
                    <a:pt x="1537" y="1097"/>
                  </a:cubicBezTo>
                  <a:cubicBezTo>
                    <a:pt x="1482" y="1155"/>
                    <a:pt x="1440" y="1195"/>
                    <a:pt x="1411" y="1218"/>
                  </a:cubicBezTo>
                  <a:cubicBezTo>
                    <a:pt x="1379" y="1247"/>
                    <a:pt x="1326" y="1292"/>
                    <a:pt x="1255" y="1358"/>
                  </a:cubicBezTo>
                  <a:cubicBezTo>
                    <a:pt x="1195" y="1413"/>
                    <a:pt x="1108" y="1492"/>
                    <a:pt x="992" y="1595"/>
                  </a:cubicBezTo>
                  <a:cubicBezTo>
                    <a:pt x="878" y="1698"/>
                    <a:pt x="726" y="1830"/>
                    <a:pt x="538" y="1996"/>
                  </a:cubicBezTo>
                  <a:lnTo>
                    <a:pt x="604" y="2072"/>
                  </a:lnTo>
                  <a:cubicBezTo>
                    <a:pt x="615" y="2085"/>
                    <a:pt x="628" y="2096"/>
                    <a:pt x="639" y="2106"/>
                  </a:cubicBezTo>
                  <a:lnTo>
                    <a:pt x="678" y="2151"/>
                  </a:lnTo>
                  <a:cubicBezTo>
                    <a:pt x="691" y="2167"/>
                    <a:pt x="705" y="2183"/>
                    <a:pt x="723" y="2204"/>
                  </a:cubicBezTo>
                  <a:cubicBezTo>
                    <a:pt x="741" y="2225"/>
                    <a:pt x="760" y="2251"/>
                    <a:pt x="778" y="2283"/>
                  </a:cubicBezTo>
                  <a:cubicBezTo>
                    <a:pt x="913" y="2138"/>
                    <a:pt x="1026" y="2019"/>
                    <a:pt x="1118" y="1927"/>
                  </a:cubicBezTo>
                  <a:cubicBezTo>
                    <a:pt x="1211" y="1835"/>
                    <a:pt x="1282" y="1764"/>
                    <a:pt x="1337" y="1708"/>
                  </a:cubicBezTo>
                  <a:cubicBezTo>
                    <a:pt x="1403" y="1645"/>
                    <a:pt x="1456" y="1598"/>
                    <a:pt x="1495" y="1566"/>
                  </a:cubicBezTo>
                  <a:cubicBezTo>
                    <a:pt x="1535" y="1532"/>
                    <a:pt x="1593" y="1487"/>
                    <a:pt x="1666" y="1426"/>
                  </a:cubicBezTo>
                  <a:cubicBezTo>
                    <a:pt x="1732" y="1374"/>
                    <a:pt x="1817" y="1303"/>
                    <a:pt x="1925" y="1213"/>
                  </a:cubicBezTo>
                  <a:cubicBezTo>
                    <a:pt x="2033" y="1121"/>
                    <a:pt x="2170" y="1007"/>
                    <a:pt x="2336" y="868"/>
                  </a:cubicBezTo>
                  <a:lnTo>
                    <a:pt x="2078" y="5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4"/>
            <p:cNvSpPr/>
            <p:nvPr/>
          </p:nvSpPr>
          <p:spPr>
            <a:xfrm>
              <a:off x="5066714" y="1482815"/>
              <a:ext cx="85295" cy="78238"/>
            </a:xfrm>
            <a:custGeom>
              <a:avLst/>
              <a:gdLst/>
              <a:ahLst/>
              <a:cxnLst/>
              <a:rect l="l" t="t" r="r" b="b"/>
              <a:pathLst>
                <a:path w="2589" h="2375" extrusionOk="0">
                  <a:moveTo>
                    <a:pt x="1318" y="1071"/>
                  </a:moveTo>
                  <a:cubicBezTo>
                    <a:pt x="1361" y="1071"/>
                    <a:pt x="1401" y="1083"/>
                    <a:pt x="1440" y="1108"/>
                  </a:cubicBezTo>
                  <a:cubicBezTo>
                    <a:pt x="1471" y="1126"/>
                    <a:pt x="1498" y="1160"/>
                    <a:pt x="1521" y="1208"/>
                  </a:cubicBezTo>
                  <a:cubicBezTo>
                    <a:pt x="1545" y="1258"/>
                    <a:pt x="1561" y="1313"/>
                    <a:pt x="1569" y="1376"/>
                  </a:cubicBezTo>
                  <a:cubicBezTo>
                    <a:pt x="1577" y="1437"/>
                    <a:pt x="1577" y="1503"/>
                    <a:pt x="1569" y="1566"/>
                  </a:cubicBezTo>
                  <a:cubicBezTo>
                    <a:pt x="1561" y="1632"/>
                    <a:pt x="1542" y="1690"/>
                    <a:pt x="1516" y="1740"/>
                  </a:cubicBezTo>
                  <a:cubicBezTo>
                    <a:pt x="1484" y="1790"/>
                    <a:pt x="1442" y="1832"/>
                    <a:pt x="1395" y="1864"/>
                  </a:cubicBezTo>
                  <a:cubicBezTo>
                    <a:pt x="1347" y="1898"/>
                    <a:pt x="1295" y="1922"/>
                    <a:pt x="1239" y="1933"/>
                  </a:cubicBezTo>
                  <a:cubicBezTo>
                    <a:pt x="1216" y="1937"/>
                    <a:pt x="1193" y="1939"/>
                    <a:pt x="1170" y="1939"/>
                  </a:cubicBezTo>
                  <a:cubicBezTo>
                    <a:pt x="1139" y="1939"/>
                    <a:pt x="1108" y="1935"/>
                    <a:pt x="1078" y="1927"/>
                  </a:cubicBezTo>
                  <a:cubicBezTo>
                    <a:pt x="1026" y="1911"/>
                    <a:pt x="981" y="1882"/>
                    <a:pt x="941" y="1838"/>
                  </a:cubicBezTo>
                  <a:cubicBezTo>
                    <a:pt x="905" y="1793"/>
                    <a:pt x="878" y="1743"/>
                    <a:pt x="865" y="1687"/>
                  </a:cubicBezTo>
                  <a:cubicBezTo>
                    <a:pt x="854" y="1632"/>
                    <a:pt x="852" y="1577"/>
                    <a:pt x="857" y="1521"/>
                  </a:cubicBezTo>
                  <a:cubicBezTo>
                    <a:pt x="862" y="1466"/>
                    <a:pt x="876" y="1413"/>
                    <a:pt x="902" y="1363"/>
                  </a:cubicBezTo>
                  <a:cubicBezTo>
                    <a:pt x="926" y="1316"/>
                    <a:pt x="957" y="1271"/>
                    <a:pt x="994" y="1237"/>
                  </a:cubicBezTo>
                  <a:cubicBezTo>
                    <a:pt x="1065" y="1168"/>
                    <a:pt x="1142" y="1118"/>
                    <a:pt x="1221" y="1089"/>
                  </a:cubicBezTo>
                  <a:cubicBezTo>
                    <a:pt x="1255" y="1077"/>
                    <a:pt x="1287" y="1071"/>
                    <a:pt x="1318" y="1071"/>
                  </a:cubicBezTo>
                  <a:close/>
                  <a:moveTo>
                    <a:pt x="927" y="1"/>
                  </a:moveTo>
                  <a:cubicBezTo>
                    <a:pt x="923" y="1"/>
                    <a:pt x="919" y="1"/>
                    <a:pt x="915" y="1"/>
                  </a:cubicBezTo>
                  <a:cubicBezTo>
                    <a:pt x="836" y="1"/>
                    <a:pt x="752" y="11"/>
                    <a:pt x="667" y="27"/>
                  </a:cubicBezTo>
                  <a:cubicBezTo>
                    <a:pt x="583" y="46"/>
                    <a:pt x="501" y="75"/>
                    <a:pt x="422" y="114"/>
                  </a:cubicBezTo>
                  <a:cubicBezTo>
                    <a:pt x="346" y="154"/>
                    <a:pt x="275" y="209"/>
                    <a:pt x="211" y="280"/>
                  </a:cubicBezTo>
                  <a:cubicBezTo>
                    <a:pt x="148" y="349"/>
                    <a:pt x="95" y="438"/>
                    <a:pt x="59" y="546"/>
                  </a:cubicBezTo>
                  <a:cubicBezTo>
                    <a:pt x="16" y="654"/>
                    <a:pt x="1" y="749"/>
                    <a:pt x="9" y="828"/>
                  </a:cubicBezTo>
                  <a:cubicBezTo>
                    <a:pt x="16" y="907"/>
                    <a:pt x="35" y="976"/>
                    <a:pt x="59" y="1034"/>
                  </a:cubicBezTo>
                  <a:cubicBezTo>
                    <a:pt x="82" y="1092"/>
                    <a:pt x="109" y="1139"/>
                    <a:pt x="138" y="1176"/>
                  </a:cubicBezTo>
                  <a:cubicBezTo>
                    <a:pt x="164" y="1216"/>
                    <a:pt x="177" y="1247"/>
                    <a:pt x="177" y="1268"/>
                  </a:cubicBezTo>
                  <a:cubicBezTo>
                    <a:pt x="180" y="1287"/>
                    <a:pt x="180" y="1305"/>
                    <a:pt x="182" y="1326"/>
                  </a:cubicBezTo>
                  <a:cubicBezTo>
                    <a:pt x="182" y="1345"/>
                    <a:pt x="185" y="1366"/>
                    <a:pt x="185" y="1387"/>
                  </a:cubicBezTo>
                  <a:cubicBezTo>
                    <a:pt x="188" y="1411"/>
                    <a:pt x="188" y="1437"/>
                    <a:pt x="188" y="1463"/>
                  </a:cubicBezTo>
                  <a:cubicBezTo>
                    <a:pt x="233" y="1405"/>
                    <a:pt x="272" y="1355"/>
                    <a:pt x="306" y="1313"/>
                  </a:cubicBezTo>
                  <a:cubicBezTo>
                    <a:pt x="343" y="1274"/>
                    <a:pt x="372" y="1237"/>
                    <a:pt x="399" y="1210"/>
                  </a:cubicBezTo>
                  <a:cubicBezTo>
                    <a:pt x="425" y="1176"/>
                    <a:pt x="449" y="1147"/>
                    <a:pt x="470" y="1123"/>
                  </a:cubicBezTo>
                  <a:cubicBezTo>
                    <a:pt x="491" y="1102"/>
                    <a:pt x="517" y="1073"/>
                    <a:pt x="546" y="1042"/>
                  </a:cubicBezTo>
                  <a:cubicBezTo>
                    <a:pt x="570" y="1013"/>
                    <a:pt x="601" y="981"/>
                    <a:pt x="636" y="944"/>
                  </a:cubicBezTo>
                  <a:cubicBezTo>
                    <a:pt x="673" y="907"/>
                    <a:pt x="712" y="865"/>
                    <a:pt x="757" y="818"/>
                  </a:cubicBezTo>
                  <a:lnTo>
                    <a:pt x="757" y="818"/>
                  </a:lnTo>
                  <a:cubicBezTo>
                    <a:pt x="729" y="826"/>
                    <a:pt x="702" y="832"/>
                    <a:pt x="677" y="832"/>
                  </a:cubicBezTo>
                  <a:cubicBezTo>
                    <a:pt x="672" y="832"/>
                    <a:pt x="667" y="831"/>
                    <a:pt x="662" y="831"/>
                  </a:cubicBezTo>
                  <a:cubicBezTo>
                    <a:pt x="633" y="828"/>
                    <a:pt x="609" y="826"/>
                    <a:pt x="591" y="818"/>
                  </a:cubicBezTo>
                  <a:cubicBezTo>
                    <a:pt x="570" y="812"/>
                    <a:pt x="551" y="802"/>
                    <a:pt x="536" y="794"/>
                  </a:cubicBezTo>
                  <a:cubicBezTo>
                    <a:pt x="515" y="778"/>
                    <a:pt x="493" y="757"/>
                    <a:pt x="472" y="728"/>
                  </a:cubicBezTo>
                  <a:cubicBezTo>
                    <a:pt x="454" y="702"/>
                    <a:pt x="438" y="670"/>
                    <a:pt x="433" y="639"/>
                  </a:cubicBezTo>
                  <a:cubicBezTo>
                    <a:pt x="425" y="604"/>
                    <a:pt x="425" y="570"/>
                    <a:pt x="430" y="536"/>
                  </a:cubicBezTo>
                  <a:cubicBezTo>
                    <a:pt x="438" y="499"/>
                    <a:pt x="459" y="465"/>
                    <a:pt x="493" y="430"/>
                  </a:cubicBezTo>
                  <a:cubicBezTo>
                    <a:pt x="525" y="399"/>
                    <a:pt x="559" y="378"/>
                    <a:pt x="594" y="364"/>
                  </a:cubicBezTo>
                  <a:cubicBezTo>
                    <a:pt x="624" y="356"/>
                    <a:pt x="651" y="351"/>
                    <a:pt x="677" y="351"/>
                  </a:cubicBezTo>
                  <a:cubicBezTo>
                    <a:pt x="683" y="351"/>
                    <a:pt x="688" y="351"/>
                    <a:pt x="694" y="351"/>
                  </a:cubicBezTo>
                  <a:cubicBezTo>
                    <a:pt x="725" y="351"/>
                    <a:pt x="754" y="357"/>
                    <a:pt x="783" y="367"/>
                  </a:cubicBezTo>
                  <a:cubicBezTo>
                    <a:pt x="812" y="375"/>
                    <a:pt x="839" y="383"/>
                    <a:pt x="862" y="388"/>
                  </a:cubicBezTo>
                  <a:cubicBezTo>
                    <a:pt x="883" y="401"/>
                    <a:pt x="918" y="425"/>
                    <a:pt x="963" y="459"/>
                  </a:cubicBezTo>
                  <a:cubicBezTo>
                    <a:pt x="999" y="494"/>
                    <a:pt x="1047" y="541"/>
                    <a:pt x="1113" y="604"/>
                  </a:cubicBezTo>
                  <a:cubicBezTo>
                    <a:pt x="1176" y="668"/>
                    <a:pt x="1258" y="757"/>
                    <a:pt x="1358" y="868"/>
                  </a:cubicBezTo>
                  <a:cubicBezTo>
                    <a:pt x="1330" y="863"/>
                    <a:pt x="1302" y="861"/>
                    <a:pt x="1275" y="861"/>
                  </a:cubicBezTo>
                  <a:cubicBezTo>
                    <a:pt x="1228" y="861"/>
                    <a:pt x="1182" y="868"/>
                    <a:pt x="1139" y="881"/>
                  </a:cubicBezTo>
                  <a:cubicBezTo>
                    <a:pt x="1065" y="902"/>
                    <a:pt x="1005" y="928"/>
                    <a:pt x="949" y="960"/>
                  </a:cubicBezTo>
                  <a:cubicBezTo>
                    <a:pt x="886" y="1000"/>
                    <a:pt x="825" y="1044"/>
                    <a:pt x="773" y="1097"/>
                  </a:cubicBezTo>
                  <a:cubicBezTo>
                    <a:pt x="707" y="1163"/>
                    <a:pt x="646" y="1234"/>
                    <a:pt x="596" y="1308"/>
                  </a:cubicBezTo>
                  <a:cubicBezTo>
                    <a:pt x="544" y="1384"/>
                    <a:pt x="504" y="1461"/>
                    <a:pt x="478" y="1540"/>
                  </a:cubicBezTo>
                  <a:cubicBezTo>
                    <a:pt x="451" y="1619"/>
                    <a:pt x="441" y="1701"/>
                    <a:pt x="446" y="1785"/>
                  </a:cubicBezTo>
                  <a:cubicBezTo>
                    <a:pt x="454" y="1869"/>
                    <a:pt x="480" y="1956"/>
                    <a:pt x="530" y="2046"/>
                  </a:cubicBezTo>
                  <a:cubicBezTo>
                    <a:pt x="580" y="2133"/>
                    <a:pt x="638" y="2204"/>
                    <a:pt x="704" y="2251"/>
                  </a:cubicBezTo>
                  <a:cubicBezTo>
                    <a:pt x="773" y="2301"/>
                    <a:pt x="841" y="2336"/>
                    <a:pt x="915" y="2354"/>
                  </a:cubicBezTo>
                  <a:cubicBezTo>
                    <a:pt x="973" y="2368"/>
                    <a:pt x="1029" y="2375"/>
                    <a:pt x="1086" y="2375"/>
                  </a:cubicBezTo>
                  <a:cubicBezTo>
                    <a:pt x="1105" y="2375"/>
                    <a:pt x="1123" y="2374"/>
                    <a:pt x="1142" y="2373"/>
                  </a:cubicBezTo>
                  <a:cubicBezTo>
                    <a:pt x="1218" y="2365"/>
                    <a:pt x="1289" y="2346"/>
                    <a:pt x="1358" y="2317"/>
                  </a:cubicBezTo>
                  <a:cubicBezTo>
                    <a:pt x="1516" y="2251"/>
                    <a:pt x="1640" y="2167"/>
                    <a:pt x="1727" y="2062"/>
                  </a:cubicBezTo>
                  <a:cubicBezTo>
                    <a:pt x="1816" y="1956"/>
                    <a:pt x="1880" y="1851"/>
                    <a:pt x="1922" y="1743"/>
                  </a:cubicBezTo>
                  <a:cubicBezTo>
                    <a:pt x="1964" y="1632"/>
                    <a:pt x="1985" y="1532"/>
                    <a:pt x="1990" y="1440"/>
                  </a:cubicBezTo>
                  <a:cubicBezTo>
                    <a:pt x="1993" y="1345"/>
                    <a:pt x="1990" y="1279"/>
                    <a:pt x="1980" y="1239"/>
                  </a:cubicBezTo>
                  <a:lnTo>
                    <a:pt x="1980" y="1239"/>
                  </a:lnTo>
                  <a:cubicBezTo>
                    <a:pt x="2011" y="1255"/>
                    <a:pt x="2043" y="1263"/>
                    <a:pt x="2075" y="1268"/>
                  </a:cubicBezTo>
                  <a:cubicBezTo>
                    <a:pt x="2109" y="1276"/>
                    <a:pt x="2141" y="1279"/>
                    <a:pt x="2170" y="1284"/>
                  </a:cubicBezTo>
                  <a:cubicBezTo>
                    <a:pt x="2204" y="1290"/>
                    <a:pt x="2238" y="1290"/>
                    <a:pt x="2270" y="1290"/>
                  </a:cubicBezTo>
                  <a:cubicBezTo>
                    <a:pt x="2301" y="1287"/>
                    <a:pt x="2336" y="1284"/>
                    <a:pt x="2372" y="1279"/>
                  </a:cubicBezTo>
                  <a:cubicBezTo>
                    <a:pt x="2404" y="1276"/>
                    <a:pt x="2438" y="1271"/>
                    <a:pt x="2475" y="1263"/>
                  </a:cubicBezTo>
                  <a:cubicBezTo>
                    <a:pt x="2512" y="1258"/>
                    <a:pt x="2552" y="1247"/>
                    <a:pt x="2589" y="1234"/>
                  </a:cubicBezTo>
                  <a:cubicBezTo>
                    <a:pt x="2586" y="1210"/>
                    <a:pt x="2583" y="1187"/>
                    <a:pt x="2583" y="1166"/>
                  </a:cubicBezTo>
                  <a:cubicBezTo>
                    <a:pt x="2583" y="1142"/>
                    <a:pt x="2583" y="1123"/>
                    <a:pt x="2581" y="1108"/>
                  </a:cubicBezTo>
                  <a:cubicBezTo>
                    <a:pt x="2578" y="1089"/>
                    <a:pt x="2575" y="1071"/>
                    <a:pt x="2573" y="1052"/>
                  </a:cubicBezTo>
                  <a:cubicBezTo>
                    <a:pt x="2567" y="1037"/>
                    <a:pt x="2565" y="1015"/>
                    <a:pt x="2557" y="992"/>
                  </a:cubicBezTo>
                  <a:cubicBezTo>
                    <a:pt x="2552" y="971"/>
                    <a:pt x="2544" y="944"/>
                    <a:pt x="2536" y="913"/>
                  </a:cubicBezTo>
                  <a:cubicBezTo>
                    <a:pt x="2528" y="884"/>
                    <a:pt x="2520" y="847"/>
                    <a:pt x="2507" y="805"/>
                  </a:cubicBezTo>
                  <a:cubicBezTo>
                    <a:pt x="2504" y="820"/>
                    <a:pt x="2488" y="834"/>
                    <a:pt x="2459" y="844"/>
                  </a:cubicBezTo>
                  <a:cubicBezTo>
                    <a:pt x="2449" y="852"/>
                    <a:pt x="2433" y="857"/>
                    <a:pt x="2415" y="863"/>
                  </a:cubicBezTo>
                  <a:cubicBezTo>
                    <a:pt x="2388" y="870"/>
                    <a:pt x="2357" y="881"/>
                    <a:pt x="2320" y="892"/>
                  </a:cubicBezTo>
                  <a:cubicBezTo>
                    <a:pt x="2283" y="899"/>
                    <a:pt x="2243" y="905"/>
                    <a:pt x="2199" y="905"/>
                  </a:cubicBezTo>
                  <a:cubicBezTo>
                    <a:pt x="2151" y="905"/>
                    <a:pt x="2104" y="897"/>
                    <a:pt x="2054" y="881"/>
                  </a:cubicBezTo>
                  <a:cubicBezTo>
                    <a:pt x="2004" y="865"/>
                    <a:pt x="1953" y="839"/>
                    <a:pt x="1903" y="799"/>
                  </a:cubicBezTo>
                  <a:cubicBezTo>
                    <a:pt x="1869" y="773"/>
                    <a:pt x="1830" y="733"/>
                    <a:pt x="1787" y="683"/>
                  </a:cubicBezTo>
                  <a:cubicBezTo>
                    <a:pt x="1743" y="633"/>
                    <a:pt x="1693" y="578"/>
                    <a:pt x="1637" y="520"/>
                  </a:cubicBezTo>
                  <a:cubicBezTo>
                    <a:pt x="1582" y="459"/>
                    <a:pt x="1524" y="399"/>
                    <a:pt x="1461" y="338"/>
                  </a:cubicBezTo>
                  <a:cubicBezTo>
                    <a:pt x="1400" y="278"/>
                    <a:pt x="1337" y="222"/>
                    <a:pt x="1276" y="169"/>
                  </a:cubicBezTo>
                  <a:cubicBezTo>
                    <a:pt x="1213" y="119"/>
                    <a:pt x="1150" y="77"/>
                    <a:pt x="1089" y="46"/>
                  </a:cubicBezTo>
                  <a:cubicBezTo>
                    <a:pt x="1033" y="16"/>
                    <a:pt x="979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4"/>
            <p:cNvSpPr/>
            <p:nvPr/>
          </p:nvSpPr>
          <p:spPr>
            <a:xfrm>
              <a:off x="5127333" y="1435938"/>
              <a:ext cx="60191" cy="61668"/>
            </a:xfrm>
            <a:custGeom>
              <a:avLst/>
              <a:gdLst/>
              <a:ahLst/>
              <a:cxnLst/>
              <a:rect l="l" t="t" r="r" b="b"/>
              <a:pathLst>
                <a:path w="1827" h="1872" extrusionOk="0">
                  <a:moveTo>
                    <a:pt x="451" y="1"/>
                  </a:moveTo>
                  <a:lnTo>
                    <a:pt x="90" y="341"/>
                  </a:lnTo>
                  <a:cubicBezTo>
                    <a:pt x="148" y="383"/>
                    <a:pt x="198" y="422"/>
                    <a:pt x="240" y="457"/>
                  </a:cubicBezTo>
                  <a:cubicBezTo>
                    <a:pt x="279" y="491"/>
                    <a:pt x="314" y="517"/>
                    <a:pt x="340" y="541"/>
                  </a:cubicBezTo>
                  <a:cubicBezTo>
                    <a:pt x="374" y="565"/>
                    <a:pt x="401" y="586"/>
                    <a:pt x="422" y="607"/>
                  </a:cubicBezTo>
                  <a:cubicBezTo>
                    <a:pt x="440" y="623"/>
                    <a:pt x="464" y="649"/>
                    <a:pt x="493" y="678"/>
                  </a:cubicBezTo>
                  <a:cubicBezTo>
                    <a:pt x="519" y="704"/>
                    <a:pt x="551" y="739"/>
                    <a:pt x="588" y="781"/>
                  </a:cubicBezTo>
                  <a:cubicBezTo>
                    <a:pt x="627" y="820"/>
                    <a:pt x="670" y="870"/>
                    <a:pt x="717" y="926"/>
                  </a:cubicBezTo>
                  <a:lnTo>
                    <a:pt x="461" y="1144"/>
                  </a:lnTo>
                  <a:lnTo>
                    <a:pt x="364" y="1229"/>
                  </a:lnTo>
                  <a:lnTo>
                    <a:pt x="277" y="1303"/>
                  </a:lnTo>
                  <a:cubicBezTo>
                    <a:pt x="248" y="1329"/>
                    <a:pt x="208" y="1361"/>
                    <a:pt x="164" y="1395"/>
                  </a:cubicBezTo>
                  <a:cubicBezTo>
                    <a:pt x="116" y="1432"/>
                    <a:pt x="63" y="1471"/>
                    <a:pt x="0" y="1519"/>
                  </a:cubicBezTo>
                  <a:lnTo>
                    <a:pt x="250" y="1764"/>
                  </a:lnTo>
                  <a:cubicBezTo>
                    <a:pt x="293" y="1722"/>
                    <a:pt x="332" y="1682"/>
                    <a:pt x="369" y="1648"/>
                  </a:cubicBezTo>
                  <a:cubicBezTo>
                    <a:pt x="409" y="1614"/>
                    <a:pt x="440" y="1582"/>
                    <a:pt x="464" y="1553"/>
                  </a:cubicBezTo>
                  <a:cubicBezTo>
                    <a:pt x="493" y="1524"/>
                    <a:pt x="519" y="1495"/>
                    <a:pt x="543" y="1469"/>
                  </a:cubicBezTo>
                  <a:cubicBezTo>
                    <a:pt x="567" y="1445"/>
                    <a:pt x="596" y="1416"/>
                    <a:pt x="627" y="1384"/>
                  </a:cubicBezTo>
                  <a:cubicBezTo>
                    <a:pt x="656" y="1355"/>
                    <a:pt x="691" y="1324"/>
                    <a:pt x="733" y="1287"/>
                  </a:cubicBezTo>
                  <a:cubicBezTo>
                    <a:pt x="772" y="1250"/>
                    <a:pt x="822" y="1208"/>
                    <a:pt x="878" y="1166"/>
                  </a:cubicBezTo>
                  <a:cubicBezTo>
                    <a:pt x="904" y="1192"/>
                    <a:pt x="933" y="1223"/>
                    <a:pt x="962" y="1258"/>
                  </a:cubicBezTo>
                  <a:cubicBezTo>
                    <a:pt x="991" y="1289"/>
                    <a:pt x="1017" y="1324"/>
                    <a:pt x="1041" y="1355"/>
                  </a:cubicBezTo>
                  <a:cubicBezTo>
                    <a:pt x="1067" y="1392"/>
                    <a:pt x="1096" y="1429"/>
                    <a:pt x="1123" y="1463"/>
                  </a:cubicBezTo>
                  <a:cubicBezTo>
                    <a:pt x="1147" y="1495"/>
                    <a:pt x="1170" y="1529"/>
                    <a:pt x="1197" y="1569"/>
                  </a:cubicBezTo>
                  <a:cubicBezTo>
                    <a:pt x="1218" y="1603"/>
                    <a:pt x="1247" y="1645"/>
                    <a:pt x="1281" y="1698"/>
                  </a:cubicBezTo>
                  <a:cubicBezTo>
                    <a:pt x="1315" y="1748"/>
                    <a:pt x="1352" y="1806"/>
                    <a:pt x="1394" y="1872"/>
                  </a:cubicBezTo>
                  <a:lnTo>
                    <a:pt x="1747" y="1569"/>
                  </a:lnTo>
                  <a:cubicBezTo>
                    <a:pt x="1684" y="1516"/>
                    <a:pt x="1626" y="1471"/>
                    <a:pt x="1581" y="1432"/>
                  </a:cubicBezTo>
                  <a:cubicBezTo>
                    <a:pt x="1534" y="1392"/>
                    <a:pt x="1494" y="1358"/>
                    <a:pt x="1463" y="1329"/>
                  </a:cubicBezTo>
                  <a:cubicBezTo>
                    <a:pt x="1426" y="1300"/>
                    <a:pt x="1394" y="1271"/>
                    <a:pt x="1368" y="1245"/>
                  </a:cubicBezTo>
                  <a:cubicBezTo>
                    <a:pt x="1342" y="1221"/>
                    <a:pt x="1315" y="1195"/>
                    <a:pt x="1289" y="1166"/>
                  </a:cubicBezTo>
                  <a:cubicBezTo>
                    <a:pt x="1265" y="1142"/>
                    <a:pt x="1239" y="1113"/>
                    <a:pt x="1212" y="1079"/>
                  </a:cubicBezTo>
                  <a:cubicBezTo>
                    <a:pt x="1186" y="1047"/>
                    <a:pt x="1157" y="1010"/>
                    <a:pt x="1131" y="970"/>
                  </a:cubicBezTo>
                  <a:cubicBezTo>
                    <a:pt x="1191" y="913"/>
                    <a:pt x="1244" y="865"/>
                    <a:pt x="1289" y="823"/>
                  </a:cubicBezTo>
                  <a:cubicBezTo>
                    <a:pt x="1334" y="781"/>
                    <a:pt x="1371" y="746"/>
                    <a:pt x="1405" y="717"/>
                  </a:cubicBezTo>
                  <a:lnTo>
                    <a:pt x="1502" y="636"/>
                  </a:lnTo>
                  <a:cubicBezTo>
                    <a:pt x="1529" y="615"/>
                    <a:pt x="1560" y="591"/>
                    <a:pt x="1592" y="562"/>
                  </a:cubicBezTo>
                  <a:cubicBezTo>
                    <a:pt x="1621" y="541"/>
                    <a:pt x="1655" y="515"/>
                    <a:pt x="1692" y="480"/>
                  </a:cubicBezTo>
                  <a:cubicBezTo>
                    <a:pt x="1732" y="449"/>
                    <a:pt x="1776" y="414"/>
                    <a:pt x="1826" y="378"/>
                  </a:cubicBezTo>
                  <a:lnTo>
                    <a:pt x="1576" y="114"/>
                  </a:lnTo>
                  <a:cubicBezTo>
                    <a:pt x="1558" y="146"/>
                    <a:pt x="1537" y="175"/>
                    <a:pt x="1513" y="201"/>
                  </a:cubicBezTo>
                  <a:cubicBezTo>
                    <a:pt x="1489" y="227"/>
                    <a:pt x="1465" y="251"/>
                    <a:pt x="1444" y="272"/>
                  </a:cubicBezTo>
                  <a:cubicBezTo>
                    <a:pt x="1421" y="298"/>
                    <a:pt x="1394" y="322"/>
                    <a:pt x="1371" y="343"/>
                  </a:cubicBezTo>
                  <a:lnTo>
                    <a:pt x="1265" y="433"/>
                  </a:lnTo>
                  <a:cubicBezTo>
                    <a:pt x="1228" y="464"/>
                    <a:pt x="1183" y="504"/>
                    <a:pt x="1131" y="554"/>
                  </a:cubicBezTo>
                  <a:cubicBezTo>
                    <a:pt x="1078" y="602"/>
                    <a:pt x="1015" y="662"/>
                    <a:pt x="938" y="731"/>
                  </a:cubicBezTo>
                  <a:cubicBezTo>
                    <a:pt x="901" y="686"/>
                    <a:pt x="870" y="644"/>
                    <a:pt x="841" y="604"/>
                  </a:cubicBezTo>
                  <a:cubicBezTo>
                    <a:pt x="812" y="567"/>
                    <a:pt x="785" y="533"/>
                    <a:pt x="759" y="501"/>
                  </a:cubicBezTo>
                  <a:lnTo>
                    <a:pt x="677" y="409"/>
                  </a:lnTo>
                  <a:cubicBezTo>
                    <a:pt x="654" y="380"/>
                    <a:pt x="630" y="346"/>
                    <a:pt x="604" y="304"/>
                  </a:cubicBezTo>
                  <a:cubicBezTo>
                    <a:pt x="583" y="269"/>
                    <a:pt x="559" y="227"/>
                    <a:pt x="532" y="177"/>
                  </a:cubicBezTo>
                  <a:cubicBezTo>
                    <a:pt x="506" y="127"/>
                    <a:pt x="480" y="67"/>
                    <a:pt x="4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4"/>
            <p:cNvSpPr/>
            <p:nvPr/>
          </p:nvSpPr>
          <p:spPr>
            <a:xfrm>
              <a:off x="5152602" y="1377959"/>
              <a:ext cx="112013" cy="98202"/>
            </a:xfrm>
            <a:custGeom>
              <a:avLst/>
              <a:gdLst/>
              <a:ahLst/>
              <a:cxnLst/>
              <a:rect l="l" t="t" r="r" b="b"/>
              <a:pathLst>
                <a:path w="3400" h="2981" extrusionOk="0">
                  <a:moveTo>
                    <a:pt x="2250" y="716"/>
                  </a:moveTo>
                  <a:cubicBezTo>
                    <a:pt x="2260" y="716"/>
                    <a:pt x="2270" y="716"/>
                    <a:pt x="2280" y="717"/>
                  </a:cubicBezTo>
                  <a:cubicBezTo>
                    <a:pt x="2359" y="728"/>
                    <a:pt x="2430" y="754"/>
                    <a:pt x="2496" y="796"/>
                  </a:cubicBezTo>
                  <a:cubicBezTo>
                    <a:pt x="2562" y="841"/>
                    <a:pt x="2617" y="894"/>
                    <a:pt x="2667" y="957"/>
                  </a:cubicBezTo>
                  <a:cubicBezTo>
                    <a:pt x="2715" y="1020"/>
                    <a:pt x="2751" y="1075"/>
                    <a:pt x="2772" y="1123"/>
                  </a:cubicBezTo>
                  <a:cubicBezTo>
                    <a:pt x="2820" y="1226"/>
                    <a:pt x="2849" y="1328"/>
                    <a:pt x="2862" y="1429"/>
                  </a:cubicBezTo>
                  <a:cubicBezTo>
                    <a:pt x="2873" y="1531"/>
                    <a:pt x="2852" y="1626"/>
                    <a:pt x="2791" y="1713"/>
                  </a:cubicBezTo>
                  <a:cubicBezTo>
                    <a:pt x="2728" y="1798"/>
                    <a:pt x="2649" y="1863"/>
                    <a:pt x="2548" y="1911"/>
                  </a:cubicBezTo>
                  <a:cubicBezTo>
                    <a:pt x="2506" y="1932"/>
                    <a:pt x="2462" y="1950"/>
                    <a:pt x="2409" y="1964"/>
                  </a:cubicBezTo>
                  <a:cubicBezTo>
                    <a:pt x="2356" y="1979"/>
                    <a:pt x="2295" y="1990"/>
                    <a:pt x="2232" y="1993"/>
                  </a:cubicBezTo>
                  <a:cubicBezTo>
                    <a:pt x="2221" y="1993"/>
                    <a:pt x="2209" y="1993"/>
                    <a:pt x="2198" y="1993"/>
                  </a:cubicBezTo>
                  <a:cubicBezTo>
                    <a:pt x="2142" y="1993"/>
                    <a:pt x="2082" y="1988"/>
                    <a:pt x="2019" y="1979"/>
                  </a:cubicBezTo>
                  <a:cubicBezTo>
                    <a:pt x="1942" y="1969"/>
                    <a:pt x="1861" y="1948"/>
                    <a:pt x="1771" y="1914"/>
                  </a:cubicBezTo>
                  <a:lnTo>
                    <a:pt x="1703" y="1834"/>
                  </a:lnTo>
                  <a:cubicBezTo>
                    <a:pt x="1713" y="1624"/>
                    <a:pt x="1734" y="1450"/>
                    <a:pt x="1771" y="1318"/>
                  </a:cubicBezTo>
                  <a:cubicBezTo>
                    <a:pt x="1805" y="1184"/>
                    <a:pt x="1845" y="1078"/>
                    <a:pt x="1884" y="996"/>
                  </a:cubicBezTo>
                  <a:cubicBezTo>
                    <a:pt x="1929" y="907"/>
                    <a:pt x="1979" y="838"/>
                    <a:pt x="2032" y="791"/>
                  </a:cubicBezTo>
                  <a:cubicBezTo>
                    <a:pt x="2108" y="740"/>
                    <a:pt x="2180" y="716"/>
                    <a:pt x="2250" y="716"/>
                  </a:cubicBezTo>
                  <a:close/>
                  <a:moveTo>
                    <a:pt x="788" y="0"/>
                  </a:moveTo>
                  <a:lnTo>
                    <a:pt x="788" y="0"/>
                  </a:lnTo>
                  <a:cubicBezTo>
                    <a:pt x="662" y="153"/>
                    <a:pt x="564" y="266"/>
                    <a:pt x="490" y="340"/>
                  </a:cubicBezTo>
                  <a:cubicBezTo>
                    <a:pt x="448" y="385"/>
                    <a:pt x="411" y="419"/>
                    <a:pt x="382" y="446"/>
                  </a:cubicBezTo>
                  <a:cubicBezTo>
                    <a:pt x="351" y="469"/>
                    <a:pt x="316" y="498"/>
                    <a:pt x="279" y="527"/>
                  </a:cubicBezTo>
                  <a:cubicBezTo>
                    <a:pt x="245" y="551"/>
                    <a:pt x="206" y="577"/>
                    <a:pt x="161" y="609"/>
                  </a:cubicBezTo>
                  <a:cubicBezTo>
                    <a:pt x="113" y="641"/>
                    <a:pt x="61" y="670"/>
                    <a:pt x="0" y="699"/>
                  </a:cubicBezTo>
                  <a:cubicBezTo>
                    <a:pt x="47" y="714"/>
                    <a:pt x="105" y="743"/>
                    <a:pt x="169" y="788"/>
                  </a:cubicBezTo>
                  <a:cubicBezTo>
                    <a:pt x="232" y="833"/>
                    <a:pt x="298" y="888"/>
                    <a:pt x="369" y="954"/>
                  </a:cubicBezTo>
                  <a:cubicBezTo>
                    <a:pt x="440" y="1017"/>
                    <a:pt x="511" y="1089"/>
                    <a:pt x="588" y="1165"/>
                  </a:cubicBezTo>
                  <a:cubicBezTo>
                    <a:pt x="664" y="1244"/>
                    <a:pt x="738" y="1321"/>
                    <a:pt x="806" y="1400"/>
                  </a:cubicBezTo>
                  <a:cubicBezTo>
                    <a:pt x="972" y="1584"/>
                    <a:pt x="1146" y="1787"/>
                    <a:pt x="1326" y="2011"/>
                  </a:cubicBezTo>
                  <a:cubicBezTo>
                    <a:pt x="1439" y="2156"/>
                    <a:pt x="1544" y="2293"/>
                    <a:pt x="1637" y="2417"/>
                  </a:cubicBezTo>
                  <a:cubicBezTo>
                    <a:pt x="1676" y="2475"/>
                    <a:pt x="1718" y="2528"/>
                    <a:pt x="1758" y="2583"/>
                  </a:cubicBezTo>
                  <a:cubicBezTo>
                    <a:pt x="1800" y="2638"/>
                    <a:pt x="1837" y="2691"/>
                    <a:pt x="1871" y="2741"/>
                  </a:cubicBezTo>
                  <a:cubicBezTo>
                    <a:pt x="1905" y="2794"/>
                    <a:pt x="1937" y="2839"/>
                    <a:pt x="1966" y="2881"/>
                  </a:cubicBezTo>
                  <a:cubicBezTo>
                    <a:pt x="1995" y="2923"/>
                    <a:pt x="2013" y="2955"/>
                    <a:pt x="2024" y="2981"/>
                  </a:cubicBezTo>
                  <a:cubicBezTo>
                    <a:pt x="2050" y="2941"/>
                    <a:pt x="2077" y="2904"/>
                    <a:pt x="2103" y="2870"/>
                  </a:cubicBezTo>
                  <a:cubicBezTo>
                    <a:pt x="2132" y="2836"/>
                    <a:pt x="2153" y="2807"/>
                    <a:pt x="2174" y="2783"/>
                  </a:cubicBezTo>
                  <a:cubicBezTo>
                    <a:pt x="2198" y="2754"/>
                    <a:pt x="2222" y="2728"/>
                    <a:pt x="2248" y="2704"/>
                  </a:cubicBezTo>
                  <a:cubicBezTo>
                    <a:pt x="2272" y="2680"/>
                    <a:pt x="2295" y="2654"/>
                    <a:pt x="2319" y="2630"/>
                  </a:cubicBezTo>
                  <a:cubicBezTo>
                    <a:pt x="2340" y="2609"/>
                    <a:pt x="2364" y="2588"/>
                    <a:pt x="2388" y="2567"/>
                  </a:cubicBezTo>
                  <a:cubicBezTo>
                    <a:pt x="2414" y="2549"/>
                    <a:pt x="2438" y="2530"/>
                    <a:pt x="2464" y="2512"/>
                  </a:cubicBezTo>
                  <a:cubicBezTo>
                    <a:pt x="2419" y="2509"/>
                    <a:pt x="2380" y="2501"/>
                    <a:pt x="2346" y="2488"/>
                  </a:cubicBezTo>
                  <a:cubicBezTo>
                    <a:pt x="2309" y="2475"/>
                    <a:pt x="2282" y="2462"/>
                    <a:pt x="2261" y="2451"/>
                  </a:cubicBezTo>
                  <a:cubicBezTo>
                    <a:pt x="2232" y="2435"/>
                    <a:pt x="2211" y="2420"/>
                    <a:pt x="2190" y="2404"/>
                  </a:cubicBezTo>
                  <a:cubicBezTo>
                    <a:pt x="2174" y="2388"/>
                    <a:pt x="2156" y="2369"/>
                    <a:pt x="2132" y="2348"/>
                  </a:cubicBezTo>
                  <a:cubicBezTo>
                    <a:pt x="2116" y="2333"/>
                    <a:pt x="2095" y="2311"/>
                    <a:pt x="2074" y="2288"/>
                  </a:cubicBezTo>
                  <a:cubicBezTo>
                    <a:pt x="2053" y="2261"/>
                    <a:pt x="2032" y="2238"/>
                    <a:pt x="2008" y="2211"/>
                  </a:cubicBezTo>
                  <a:lnTo>
                    <a:pt x="2008" y="2211"/>
                  </a:lnTo>
                  <a:cubicBezTo>
                    <a:pt x="2101" y="2238"/>
                    <a:pt x="2193" y="2250"/>
                    <a:pt x="2282" y="2250"/>
                  </a:cubicBezTo>
                  <a:cubicBezTo>
                    <a:pt x="2344" y="2250"/>
                    <a:pt x="2405" y="2244"/>
                    <a:pt x="2464" y="2232"/>
                  </a:cubicBezTo>
                  <a:cubicBezTo>
                    <a:pt x="2609" y="2203"/>
                    <a:pt x="2736" y="2164"/>
                    <a:pt x="2844" y="2109"/>
                  </a:cubicBezTo>
                  <a:cubicBezTo>
                    <a:pt x="2968" y="2045"/>
                    <a:pt x="3086" y="1966"/>
                    <a:pt x="3197" y="1871"/>
                  </a:cubicBezTo>
                  <a:cubicBezTo>
                    <a:pt x="3286" y="1787"/>
                    <a:pt x="3347" y="1692"/>
                    <a:pt x="3371" y="1595"/>
                  </a:cubicBezTo>
                  <a:cubicBezTo>
                    <a:pt x="3394" y="1494"/>
                    <a:pt x="3400" y="1392"/>
                    <a:pt x="3381" y="1292"/>
                  </a:cubicBezTo>
                  <a:cubicBezTo>
                    <a:pt x="3363" y="1189"/>
                    <a:pt x="3326" y="1089"/>
                    <a:pt x="3276" y="991"/>
                  </a:cubicBezTo>
                  <a:cubicBezTo>
                    <a:pt x="3226" y="896"/>
                    <a:pt x="3170" y="809"/>
                    <a:pt x="3112" y="730"/>
                  </a:cubicBezTo>
                  <a:cubicBezTo>
                    <a:pt x="3052" y="654"/>
                    <a:pt x="2996" y="591"/>
                    <a:pt x="2941" y="538"/>
                  </a:cubicBezTo>
                  <a:cubicBezTo>
                    <a:pt x="2888" y="485"/>
                    <a:pt x="2846" y="451"/>
                    <a:pt x="2820" y="438"/>
                  </a:cubicBezTo>
                  <a:cubicBezTo>
                    <a:pt x="2775" y="417"/>
                    <a:pt x="2722" y="401"/>
                    <a:pt x="2657" y="382"/>
                  </a:cubicBezTo>
                  <a:cubicBezTo>
                    <a:pt x="2591" y="367"/>
                    <a:pt x="2519" y="356"/>
                    <a:pt x="2438" y="356"/>
                  </a:cubicBezTo>
                  <a:cubicBezTo>
                    <a:pt x="2359" y="356"/>
                    <a:pt x="2272" y="369"/>
                    <a:pt x="2182" y="398"/>
                  </a:cubicBezTo>
                  <a:cubicBezTo>
                    <a:pt x="2090" y="425"/>
                    <a:pt x="1998" y="472"/>
                    <a:pt x="1903" y="543"/>
                  </a:cubicBezTo>
                  <a:cubicBezTo>
                    <a:pt x="1837" y="604"/>
                    <a:pt x="1771" y="683"/>
                    <a:pt x="1710" y="783"/>
                  </a:cubicBezTo>
                  <a:cubicBezTo>
                    <a:pt x="1660" y="867"/>
                    <a:pt x="1610" y="975"/>
                    <a:pt x="1560" y="1110"/>
                  </a:cubicBezTo>
                  <a:cubicBezTo>
                    <a:pt x="1513" y="1241"/>
                    <a:pt x="1481" y="1408"/>
                    <a:pt x="1463" y="1600"/>
                  </a:cubicBezTo>
                  <a:cubicBezTo>
                    <a:pt x="1278" y="1342"/>
                    <a:pt x="1139" y="1131"/>
                    <a:pt x="1041" y="962"/>
                  </a:cubicBezTo>
                  <a:cubicBezTo>
                    <a:pt x="944" y="793"/>
                    <a:pt x="875" y="662"/>
                    <a:pt x="830" y="559"/>
                  </a:cubicBezTo>
                  <a:cubicBezTo>
                    <a:pt x="777" y="443"/>
                    <a:pt x="748" y="353"/>
                    <a:pt x="743" y="290"/>
                  </a:cubicBezTo>
                  <a:lnTo>
                    <a:pt x="751" y="200"/>
                  </a:lnTo>
                  <a:cubicBezTo>
                    <a:pt x="754" y="172"/>
                    <a:pt x="756" y="143"/>
                    <a:pt x="764" y="108"/>
                  </a:cubicBezTo>
                  <a:cubicBezTo>
                    <a:pt x="770" y="74"/>
                    <a:pt x="777" y="37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4"/>
            <p:cNvSpPr/>
            <p:nvPr/>
          </p:nvSpPr>
          <p:spPr>
            <a:xfrm>
              <a:off x="4901660" y="1586485"/>
              <a:ext cx="44739" cy="41277"/>
            </a:xfrm>
            <a:custGeom>
              <a:avLst/>
              <a:gdLst/>
              <a:ahLst/>
              <a:cxnLst/>
              <a:rect l="l" t="t" r="r" b="b"/>
              <a:pathLst>
                <a:path w="1358" h="1253" extrusionOk="0">
                  <a:moveTo>
                    <a:pt x="599" y="0"/>
                  </a:moveTo>
                  <a:cubicBezTo>
                    <a:pt x="573" y="0"/>
                    <a:pt x="546" y="3"/>
                    <a:pt x="520" y="6"/>
                  </a:cubicBezTo>
                  <a:cubicBezTo>
                    <a:pt x="491" y="11"/>
                    <a:pt x="467" y="19"/>
                    <a:pt x="441" y="29"/>
                  </a:cubicBezTo>
                  <a:cubicBezTo>
                    <a:pt x="417" y="37"/>
                    <a:pt x="393" y="51"/>
                    <a:pt x="378" y="64"/>
                  </a:cubicBezTo>
                  <a:cubicBezTo>
                    <a:pt x="338" y="98"/>
                    <a:pt x="309" y="130"/>
                    <a:pt x="285" y="161"/>
                  </a:cubicBezTo>
                  <a:cubicBezTo>
                    <a:pt x="264" y="193"/>
                    <a:pt x="248" y="222"/>
                    <a:pt x="235" y="248"/>
                  </a:cubicBezTo>
                  <a:cubicBezTo>
                    <a:pt x="222" y="275"/>
                    <a:pt x="214" y="301"/>
                    <a:pt x="204" y="322"/>
                  </a:cubicBezTo>
                  <a:cubicBezTo>
                    <a:pt x="196" y="343"/>
                    <a:pt x="185" y="362"/>
                    <a:pt x="175" y="375"/>
                  </a:cubicBezTo>
                  <a:cubicBezTo>
                    <a:pt x="159" y="391"/>
                    <a:pt x="143" y="404"/>
                    <a:pt x="127" y="414"/>
                  </a:cubicBezTo>
                  <a:cubicBezTo>
                    <a:pt x="111" y="425"/>
                    <a:pt x="93" y="433"/>
                    <a:pt x="72" y="443"/>
                  </a:cubicBezTo>
                  <a:cubicBezTo>
                    <a:pt x="51" y="451"/>
                    <a:pt x="27" y="456"/>
                    <a:pt x="1" y="459"/>
                  </a:cubicBezTo>
                  <a:cubicBezTo>
                    <a:pt x="69" y="522"/>
                    <a:pt x="119" y="570"/>
                    <a:pt x="151" y="601"/>
                  </a:cubicBezTo>
                  <a:cubicBezTo>
                    <a:pt x="169" y="620"/>
                    <a:pt x="185" y="636"/>
                    <a:pt x="196" y="649"/>
                  </a:cubicBezTo>
                  <a:cubicBezTo>
                    <a:pt x="212" y="665"/>
                    <a:pt x="230" y="683"/>
                    <a:pt x="254" y="704"/>
                  </a:cubicBezTo>
                  <a:cubicBezTo>
                    <a:pt x="275" y="728"/>
                    <a:pt x="296" y="749"/>
                    <a:pt x="317" y="770"/>
                  </a:cubicBezTo>
                  <a:cubicBezTo>
                    <a:pt x="335" y="788"/>
                    <a:pt x="354" y="807"/>
                    <a:pt x="367" y="820"/>
                  </a:cubicBezTo>
                  <a:cubicBezTo>
                    <a:pt x="378" y="831"/>
                    <a:pt x="385" y="837"/>
                    <a:pt x="386" y="837"/>
                  </a:cubicBezTo>
                  <a:cubicBezTo>
                    <a:pt x="386" y="837"/>
                    <a:pt x="386" y="836"/>
                    <a:pt x="385" y="836"/>
                  </a:cubicBezTo>
                  <a:cubicBezTo>
                    <a:pt x="385" y="836"/>
                    <a:pt x="383" y="825"/>
                    <a:pt x="375" y="804"/>
                  </a:cubicBezTo>
                  <a:cubicBezTo>
                    <a:pt x="367" y="786"/>
                    <a:pt x="356" y="759"/>
                    <a:pt x="349" y="728"/>
                  </a:cubicBezTo>
                  <a:cubicBezTo>
                    <a:pt x="338" y="696"/>
                    <a:pt x="330" y="662"/>
                    <a:pt x="322" y="622"/>
                  </a:cubicBezTo>
                  <a:cubicBezTo>
                    <a:pt x="314" y="586"/>
                    <a:pt x="309" y="546"/>
                    <a:pt x="309" y="506"/>
                  </a:cubicBezTo>
                  <a:cubicBezTo>
                    <a:pt x="306" y="467"/>
                    <a:pt x="312" y="430"/>
                    <a:pt x="320" y="396"/>
                  </a:cubicBezTo>
                  <a:cubicBezTo>
                    <a:pt x="327" y="359"/>
                    <a:pt x="343" y="330"/>
                    <a:pt x="370" y="306"/>
                  </a:cubicBezTo>
                  <a:cubicBezTo>
                    <a:pt x="404" y="272"/>
                    <a:pt x="436" y="256"/>
                    <a:pt x="468" y="256"/>
                  </a:cubicBezTo>
                  <a:cubicBezTo>
                    <a:pt x="470" y="256"/>
                    <a:pt x="473" y="256"/>
                    <a:pt x="475" y="256"/>
                  </a:cubicBezTo>
                  <a:cubicBezTo>
                    <a:pt x="509" y="261"/>
                    <a:pt x="541" y="277"/>
                    <a:pt x="570" y="304"/>
                  </a:cubicBezTo>
                  <a:cubicBezTo>
                    <a:pt x="599" y="330"/>
                    <a:pt x="623" y="367"/>
                    <a:pt x="644" y="409"/>
                  </a:cubicBezTo>
                  <a:cubicBezTo>
                    <a:pt x="665" y="451"/>
                    <a:pt x="681" y="493"/>
                    <a:pt x="691" y="535"/>
                  </a:cubicBezTo>
                  <a:cubicBezTo>
                    <a:pt x="696" y="572"/>
                    <a:pt x="699" y="617"/>
                    <a:pt x="694" y="670"/>
                  </a:cubicBezTo>
                  <a:cubicBezTo>
                    <a:pt x="691" y="717"/>
                    <a:pt x="683" y="775"/>
                    <a:pt x="670" y="846"/>
                  </a:cubicBezTo>
                  <a:cubicBezTo>
                    <a:pt x="660" y="918"/>
                    <a:pt x="636" y="1007"/>
                    <a:pt x="607" y="1107"/>
                  </a:cubicBezTo>
                  <a:cubicBezTo>
                    <a:pt x="615" y="1115"/>
                    <a:pt x="623" y="1123"/>
                    <a:pt x="633" y="1134"/>
                  </a:cubicBezTo>
                  <a:cubicBezTo>
                    <a:pt x="641" y="1142"/>
                    <a:pt x="649" y="1150"/>
                    <a:pt x="660" y="1157"/>
                  </a:cubicBezTo>
                  <a:cubicBezTo>
                    <a:pt x="667" y="1165"/>
                    <a:pt x="678" y="1173"/>
                    <a:pt x="689" y="1181"/>
                  </a:cubicBezTo>
                  <a:cubicBezTo>
                    <a:pt x="699" y="1189"/>
                    <a:pt x="710" y="1200"/>
                    <a:pt x="723" y="1207"/>
                  </a:cubicBezTo>
                  <a:cubicBezTo>
                    <a:pt x="731" y="1215"/>
                    <a:pt x="741" y="1223"/>
                    <a:pt x="752" y="1229"/>
                  </a:cubicBezTo>
                  <a:cubicBezTo>
                    <a:pt x="765" y="1236"/>
                    <a:pt x="775" y="1244"/>
                    <a:pt x="786" y="1252"/>
                  </a:cubicBezTo>
                  <a:cubicBezTo>
                    <a:pt x="820" y="1202"/>
                    <a:pt x="852" y="1157"/>
                    <a:pt x="884" y="1121"/>
                  </a:cubicBezTo>
                  <a:cubicBezTo>
                    <a:pt x="913" y="1084"/>
                    <a:pt x="939" y="1052"/>
                    <a:pt x="963" y="1028"/>
                  </a:cubicBezTo>
                  <a:cubicBezTo>
                    <a:pt x="986" y="999"/>
                    <a:pt x="1013" y="976"/>
                    <a:pt x="1036" y="952"/>
                  </a:cubicBezTo>
                  <a:cubicBezTo>
                    <a:pt x="1057" y="933"/>
                    <a:pt x="1086" y="912"/>
                    <a:pt x="1118" y="891"/>
                  </a:cubicBezTo>
                  <a:cubicBezTo>
                    <a:pt x="1144" y="873"/>
                    <a:pt x="1179" y="852"/>
                    <a:pt x="1218" y="828"/>
                  </a:cubicBezTo>
                  <a:cubicBezTo>
                    <a:pt x="1260" y="804"/>
                    <a:pt x="1305" y="781"/>
                    <a:pt x="1358" y="754"/>
                  </a:cubicBezTo>
                  <a:cubicBezTo>
                    <a:pt x="1342" y="738"/>
                    <a:pt x="1326" y="723"/>
                    <a:pt x="1313" y="709"/>
                  </a:cubicBezTo>
                  <a:cubicBezTo>
                    <a:pt x="1300" y="694"/>
                    <a:pt x="1287" y="680"/>
                    <a:pt x="1276" y="670"/>
                  </a:cubicBezTo>
                  <a:cubicBezTo>
                    <a:pt x="1263" y="657"/>
                    <a:pt x="1253" y="646"/>
                    <a:pt x="1242" y="636"/>
                  </a:cubicBezTo>
                  <a:cubicBezTo>
                    <a:pt x="1231" y="625"/>
                    <a:pt x="1218" y="612"/>
                    <a:pt x="1205" y="599"/>
                  </a:cubicBezTo>
                  <a:cubicBezTo>
                    <a:pt x="1179" y="575"/>
                    <a:pt x="1147" y="541"/>
                    <a:pt x="1102" y="496"/>
                  </a:cubicBezTo>
                  <a:lnTo>
                    <a:pt x="1102" y="496"/>
                  </a:lnTo>
                  <a:cubicBezTo>
                    <a:pt x="1110" y="530"/>
                    <a:pt x="1110" y="562"/>
                    <a:pt x="1108" y="586"/>
                  </a:cubicBezTo>
                  <a:cubicBezTo>
                    <a:pt x="1105" y="612"/>
                    <a:pt x="1102" y="636"/>
                    <a:pt x="1097" y="654"/>
                  </a:cubicBezTo>
                  <a:cubicBezTo>
                    <a:pt x="1092" y="675"/>
                    <a:pt x="1084" y="694"/>
                    <a:pt x="1076" y="709"/>
                  </a:cubicBezTo>
                  <a:cubicBezTo>
                    <a:pt x="1063" y="725"/>
                    <a:pt x="1047" y="746"/>
                    <a:pt x="1026" y="770"/>
                  </a:cubicBezTo>
                  <a:cubicBezTo>
                    <a:pt x="1007" y="791"/>
                    <a:pt x="981" y="817"/>
                    <a:pt x="949" y="849"/>
                  </a:cubicBezTo>
                  <a:cubicBezTo>
                    <a:pt x="918" y="881"/>
                    <a:pt x="876" y="918"/>
                    <a:pt x="828" y="960"/>
                  </a:cubicBezTo>
                  <a:cubicBezTo>
                    <a:pt x="868" y="836"/>
                    <a:pt x="894" y="733"/>
                    <a:pt x="913" y="654"/>
                  </a:cubicBezTo>
                  <a:cubicBezTo>
                    <a:pt x="931" y="575"/>
                    <a:pt x="942" y="512"/>
                    <a:pt x="944" y="467"/>
                  </a:cubicBezTo>
                  <a:cubicBezTo>
                    <a:pt x="949" y="414"/>
                    <a:pt x="949" y="375"/>
                    <a:pt x="944" y="348"/>
                  </a:cubicBezTo>
                  <a:cubicBezTo>
                    <a:pt x="934" y="319"/>
                    <a:pt x="918" y="288"/>
                    <a:pt x="897" y="251"/>
                  </a:cubicBezTo>
                  <a:cubicBezTo>
                    <a:pt x="873" y="214"/>
                    <a:pt x="847" y="180"/>
                    <a:pt x="820" y="145"/>
                  </a:cubicBezTo>
                  <a:cubicBezTo>
                    <a:pt x="791" y="111"/>
                    <a:pt x="765" y="82"/>
                    <a:pt x="736" y="56"/>
                  </a:cubicBezTo>
                  <a:cubicBezTo>
                    <a:pt x="710" y="29"/>
                    <a:pt x="683" y="14"/>
                    <a:pt x="665" y="8"/>
                  </a:cubicBezTo>
                  <a:cubicBezTo>
                    <a:pt x="646" y="3"/>
                    <a:pt x="625" y="0"/>
                    <a:pt x="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4"/>
            <p:cNvSpPr/>
            <p:nvPr/>
          </p:nvSpPr>
          <p:spPr>
            <a:xfrm>
              <a:off x="5078014" y="1435147"/>
              <a:ext cx="44739" cy="41277"/>
            </a:xfrm>
            <a:custGeom>
              <a:avLst/>
              <a:gdLst/>
              <a:ahLst/>
              <a:cxnLst/>
              <a:rect l="l" t="t" r="r" b="b"/>
              <a:pathLst>
                <a:path w="1358" h="1253" extrusionOk="0">
                  <a:moveTo>
                    <a:pt x="598" y="1"/>
                  </a:moveTo>
                  <a:cubicBezTo>
                    <a:pt x="572" y="1"/>
                    <a:pt x="546" y="4"/>
                    <a:pt x="519" y="9"/>
                  </a:cubicBezTo>
                  <a:cubicBezTo>
                    <a:pt x="490" y="11"/>
                    <a:pt x="464" y="19"/>
                    <a:pt x="440" y="30"/>
                  </a:cubicBezTo>
                  <a:cubicBezTo>
                    <a:pt x="414" y="38"/>
                    <a:pt x="393" y="51"/>
                    <a:pt x="377" y="67"/>
                  </a:cubicBezTo>
                  <a:cubicBezTo>
                    <a:pt x="338" y="98"/>
                    <a:pt x="309" y="133"/>
                    <a:pt x="285" y="162"/>
                  </a:cubicBezTo>
                  <a:cubicBezTo>
                    <a:pt x="264" y="193"/>
                    <a:pt x="248" y="222"/>
                    <a:pt x="235" y="249"/>
                  </a:cubicBezTo>
                  <a:cubicBezTo>
                    <a:pt x="222" y="278"/>
                    <a:pt x="214" y="301"/>
                    <a:pt x="203" y="322"/>
                  </a:cubicBezTo>
                  <a:cubicBezTo>
                    <a:pt x="195" y="344"/>
                    <a:pt x="185" y="362"/>
                    <a:pt x="172" y="378"/>
                  </a:cubicBezTo>
                  <a:cubicBezTo>
                    <a:pt x="158" y="391"/>
                    <a:pt x="143" y="404"/>
                    <a:pt x="127" y="415"/>
                  </a:cubicBezTo>
                  <a:cubicBezTo>
                    <a:pt x="111" y="425"/>
                    <a:pt x="92" y="433"/>
                    <a:pt x="71" y="444"/>
                  </a:cubicBezTo>
                  <a:cubicBezTo>
                    <a:pt x="50" y="452"/>
                    <a:pt x="27" y="457"/>
                    <a:pt x="0" y="460"/>
                  </a:cubicBezTo>
                  <a:cubicBezTo>
                    <a:pt x="69" y="523"/>
                    <a:pt x="119" y="573"/>
                    <a:pt x="150" y="602"/>
                  </a:cubicBezTo>
                  <a:cubicBezTo>
                    <a:pt x="169" y="623"/>
                    <a:pt x="185" y="639"/>
                    <a:pt x="195" y="649"/>
                  </a:cubicBezTo>
                  <a:cubicBezTo>
                    <a:pt x="211" y="665"/>
                    <a:pt x="229" y="684"/>
                    <a:pt x="253" y="705"/>
                  </a:cubicBezTo>
                  <a:cubicBezTo>
                    <a:pt x="274" y="728"/>
                    <a:pt x="295" y="749"/>
                    <a:pt x="316" y="770"/>
                  </a:cubicBezTo>
                  <a:cubicBezTo>
                    <a:pt x="335" y="792"/>
                    <a:pt x="353" y="807"/>
                    <a:pt x="367" y="821"/>
                  </a:cubicBezTo>
                  <a:cubicBezTo>
                    <a:pt x="378" y="832"/>
                    <a:pt x="385" y="837"/>
                    <a:pt x="385" y="837"/>
                  </a:cubicBezTo>
                  <a:cubicBezTo>
                    <a:pt x="386" y="837"/>
                    <a:pt x="385" y="837"/>
                    <a:pt x="385" y="836"/>
                  </a:cubicBezTo>
                  <a:cubicBezTo>
                    <a:pt x="385" y="836"/>
                    <a:pt x="382" y="826"/>
                    <a:pt x="374" y="807"/>
                  </a:cubicBezTo>
                  <a:cubicBezTo>
                    <a:pt x="367" y="786"/>
                    <a:pt x="356" y="760"/>
                    <a:pt x="348" y="728"/>
                  </a:cubicBezTo>
                  <a:cubicBezTo>
                    <a:pt x="338" y="697"/>
                    <a:pt x="330" y="662"/>
                    <a:pt x="322" y="623"/>
                  </a:cubicBezTo>
                  <a:cubicBezTo>
                    <a:pt x="314" y="586"/>
                    <a:pt x="309" y="546"/>
                    <a:pt x="309" y="507"/>
                  </a:cubicBezTo>
                  <a:cubicBezTo>
                    <a:pt x="306" y="467"/>
                    <a:pt x="311" y="431"/>
                    <a:pt x="319" y="396"/>
                  </a:cubicBezTo>
                  <a:cubicBezTo>
                    <a:pt x="327" y="359"/>
                    <a:pt x="343" y="330"/>
                    <a:pt x="369" y="307"/>
                  </a:cubicBezTo>
                  <a:cubicBezTo>
                    <a:pt x="401" y="274"/>
                    <a:pt x="432" y="258"/>
                    <a:pt x="462" y="258"/>
                  </a:cubicBezTo>
                  <a:cubicBezTo>
                    <a:pt x="466" y="258"/>
                    <a:pt x="470" y="259"/>
                    <a:pt x="475" y="259"/>
                  </a:cubicBezTo>
                  <a:cubicBezTo>
                    <a:pt x="509" y="262"/>
                    <a:pt x="540" y="278"/>
                    <a:pt x="569" y="304"/>
                  </a:cubicBezTo>
                  <a:cubicBezTo>
                    <a:pt x="598" y="333"/>
                    <a:pt x="622" y="367"/>
                    <a:pt x="643" y="409"/>
                  </a:cubicBezTo>
                  <a:cubicBezTo>
                    <a:pt x="664" y="454"/>
                    <a:pt x="680" y="496"/>
                    <a:pt x="691" y="536"/>
                  </a:cubicBezTo>
                  <a:cubicBezTo>
                    <a:pt x="696" y="573"/>
                    <a:pt x="696" y="618"/>
                    <a:pt x="693" y="670"/>
                  </a:cubicBezTo>
                  <a:cubicBezTo>
                    <a:pt x="691" y="718"/>
                    <a:pt x="683" y="776"/>
                    <a:pt x="670" y="847"/>
                  </a:cubicBezTo>
                  <a:cubicBezTo>
                    <a:pt x="659" y="921"/>
                    <a:pt x="635" y="1008"/>
                    <a:pt x="606" y="1110"/>
                  </a:cubicBezTo>
                  <a:cubicBezTo>
                    <a:pt x="614" y="1116"/>
                    <a:pt x="622" y="1126"/>
                    <a:pt x="630" y="1134"/>
                  </a:cubicBezTo>
                  <a:cubicBezTo>
                    <a:pt x="641" y="1142"/>
                    <a:pt x="649" y="1150"/>
                    <a:pt x="659" y="1158"/>
                  </a:cubicBezTo>
                  <a:cubicBezTo>
                    <a:pt x="667" y="1166"/>
                    <a:pt x="678" y="1174"/>
                    <a:pt x="688" y="1182"/>
                  </a:cubicBezTo>
                  <a:cubicBezTo>
                    <a:pt x="699" y="1192"/>
                    <a:pt x="709" y="1200"/>
                    <a:pt x="722" y="1208"/>
                  </a:cubicBezTo>
                  <a:cubicBezTo>
                    <a:pt x="730" y="1216"/>
                    <a:pt x="741" y="1224"/>
                    <a:pt x="751" y="1232"/>
                  </a:cubicBezTo>
                  <a:cubicBezTo>
                    <a:pt x="764" y="1240"/>
                    <a:pt x="775" y="1245"/>
                    <a:pt x="786" y="1253"/>
                  </a:cubicBezTo>
                  <a:cubicBezTo>
                    <a:pt x="820" y="1203"/>
                    <a:pt x="851" y="1158"/>
                    <a:pt x="883" y="1121"/>
                  </a:cubicBezTo>
                  <a:cubicBezTo>
                    <a:pt x="912" y="1084"/>
                    <a:pt x="938" y="1055"/>
                    <a:pt x="962" y="1029"/>
                  </a:cubicBezTo>
                  <a:cubicBezTo>
                    <a:pt x="986" y="1000"/>
                    <a:pt x="1012" y="976"/>
                    <a:pt x="1036" y="955"/>
                  </a:cubicBezTo>
                  <a:cubicBezTo>
                    <a:pt x="1057" y="934"/>
                    <a:pt x="1086" y="913"/>
                    <a:pt x="1118" y="892"/>
                  </a:cubicBezTo>
                  <a:cubicBezTo>
                    <a:pt x="1144" y="873"/>
                    <a:pt x="1178" y="852"/>
                    <a:pt x="1218" y="828"/>
                  </a:cubicBezTo>
                  <a:cubicBezTo>
                    <a:pt x="1260" y="805"/>
                    <a:pt x="1305" y="781"/>
                    <a:pt x="1357" y="755"/>
                  </a:cubicBezTo>
                  <a:cubicBezTo>
                    <a:pt x="1342" y="739"/>
                    <a:pt x="1326" y="726"/>
                    <a:pt x="1313" y="710"/>
                  </a:cubicBezTo>
                  <a:cubicBezTo>
                    <a:pt x="1299" y="694"/>
                    <a:pt x="1286" y="681"/>
                    <a:pt x="1276" y="670"/>
                  </a:cubicBezTo>
                  <a:cubicBezTo>
                    <a:pt x="1263" y="657"/>
                    <a:pt x="1252" y="647"/>
                    <a:pt x="1241" y="636"/>
                  </a:cubicBezTo>
                  <a:cubicBezTo>
                    <a:pt x="1231" y="626"/>
                    <a:pt x="1218" y="615"/>
                    <a:pt x="1205" y="599"/>
                  </a:cubicBezTo>
                  <a:cubicBezTo>
                    <a:pt x="1178" y="575"/>
                    <a:pt x="1144" y="541"/>
                    <a:pt x="1102" y="499"/>
                  </a:cubicBezTo>
                  <a:lnTo>
                    <a:pt x="1102" y="499"/>
                  </a:lnTo>
                  <a:cubicBezTo>
                    <a:pt x="1110" y="531"/>
                    <a:pt x="1110" y="562"/>
                    <a:pt x="1107" y="589"/>
                  </a:cubicBezTo>
                  <a:cubicBezTo>
                    <a:pt x="1104" y="612"/>
                    <a:pt x="1102" y="636"/>
                    <a:pt x="1097" y="655"/>
                  </a:cubicBezTo>
                  <a:cubicBezTo>
                    <a:pt x="1091" y="676"/>
                    <a:pt x="1083" y="694"/>
                    <a:pt x="1075" y="710"/>
                  </a:cubicBezTo>
                  <a:cubicBezTo>
                    <a:pt x="1062" y="726"/>
                    <a:pt x="1046" y="747"/>
                    <a:pt x="1025" y="770"/>
                  </a:cubicBezTo>
                  <a:cubicBezTo>
                    <a:pt x="1007" y="792"/>
                    <a:pt x="981" y="818"/>
                    <a:pt x="949" y="850"/>
                  </a:cubicBezTo>
                  <a:cubicBezTo>
                    <a:pt x="917" y="881"/>
                    <a:pt x="875" y="918"/>
                    <a:pt x="828" y="960"/>
                  </a:cubicBezTo>
                  <a:cubicBezTo>
                    <a:pt x="867" y="836"/>
                    <a:pt x="894" y="736"/>
                    <a:pt x="912" y="655"/>
                  </a:cubicBezTo>
                  <a:cubicBezTo>
                    <a:pt x="928" y="575"/>
                    <a:pt x="941" y="512"/>
                    <a:pt x="944" y="467"/>
                  </a:cubicBezTo>
                  <a:cubicBezTo>
                    <a:pt x="949" y="415"/>
                    <a:pt x="949" y="375"/>
                    <a:pt x="944" y="349"/>
                  </a:cubicBezTo>
                  <a:cubicBezTo>
                    <a:pt x="933" y="320"/>
                    <a:pt x="917" y="288"/>
                    <a:pt x="896" y="251"/>
                  </a:cubicBezTo>
                  <a:cubicBezTo>
                    <a:pt x="873" y="214"/>
                    <a:pt x="846" y="180"/>
                    <a:pt x="820" y="146"/>
                  </a:cubicBezTo>
                  <a:cubicBezTo>
                    <a:pt x="791" y="112"/>
                    <a:pt x="764" y="83"/>
                    <a:pt x="735" y="56"/>
                  </a:cubicBezTo>
                  <a:cubicBezTo>
                    <a:pt x="709" y="30"/>
                    <a:pt x="683" y="17"/>
                    <a:pt x="664" y="11"/>
                  </a:cubicBezTo>
                  <a:cubicBezTo>
                    <a:pt x="646" y="4"/>
                    <a:pt x="625" y="1"/>
                    <a:pt x="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4"/>
            <p:cNvSpPr/>
            <p:nvPr/>
          </p:nvSpPr>
          <p:spPr>
            <a:xfrm>
              <a:off x="5173851" y="1352956"/>
              <a:ext cx="44739" cy="41178"/>
            </a:xfrm>
            <a:custGeom>
              <a:avLst/>
              <a:gdLst/>
              <a:ahLst/>
              <a:cxnLst/>
              <a:rect l="l" t="t" r="r" b="b"/>
              <a:pathLst>
                <a:path w="1358" h="1250" extrusionOk="0">
                  <a:moveTo>
                    <a:pt x="599" y="0"/>
                  </a:moveTo>
                  <a:cubicBezTo>
                    <a:pt x="573" y="0"/>
                    <a:pt x="546" y="0"/>
                    <a:pt x="520" y="5"/>
                  </a:cubicBezTo>
                  <a:cubicBezTo>
                    <a:pt x="494" y="11"/>
                    <a:pt x="467" y="19"/>
                    <a:pt x="441" y="27"/>
                  </a:cubicBezTo>
                  <a:cubicBezTo>
                    <a:pt x="417" y="37"/>
                    <a:pt x="396" y="50"/>
                    <a:pt x="378" y="63"/>
                  </a:cubicBezTo>
                  <a:cubicBezTo>
                    <a:pt x="338" y="98"/>
                    <a:pt x="309" y="129"/>
                    <a:pt x="288" y="161"/>
                  </a:cubicBezTo>
                  <a:cubicBezTo>
                    <a:pt x="267" y="193"/>
                    <a:pt x="248" y="222"/>
                    <a:pt x="235" y="248"/>
                  </a:cubicBezTo>
                  <a:cubicBezTo>
                    <a:pt x="225" y="274"/>
                    <a:pt x="214" y="298"/>
                    <a:pt x="206" y="322"/>
                  </a:cubicBezTo>
                  <a:cubicBezTo>
                    <a:pt x="198" y="343"/>
                    <a:pt x="188" y="361"/>
                    <a:pt x="175" y="374"/>
                  </a:cubicBezTo>
                  <a:cubicBezTo>
                    <a:pt x="159" y="390"/>
                    <a:pt x="143" y="403"/>
                    <a:pt x="127" y="414"/>
                  </a:cubicBezTo>
                  <a:cubicBezTo>
                    <a:pt x="111" y="422"/>
                    <a:pt x="93" y="432"/>
                    <a:pt x="72" y="440"/>
                  </a:cubicBezTo>
                  <a:cubicBezTo>
                    <a:pt x="51" y="451"/>
                    <a:pt x="27" y="456"/>
                    <a:pt x="1" y="456"/>
                  </a:cubicBezTo>
                  <a:cubicBezTo>
                    <a:pt x="69" y="522"/>
                    <a:pt x="119" y="569"/>
                    <a:pt x="151" y="601"/>
                  </a:cubicBezTo>
                  <a:cubicBezTo>
                    <a:pt x="169" y="620"/>
                    <a:pt x="185" y="635"/>
                    <a:pt x="198" y="649"/>
                  </a:cubicBezTo>
                  <a:cubicBezTo>
                    <a:pt x="214" y="662"/>
                    <a:pt x="233" y="680"/>
                    <a:pt x="254" y="704"/>
                  </a:cubicBezTo>
                  <a:cubicBezTo>
                    <a:pt x="275" y="725"/>
                    <a:pt x="296" y="749"/>
                    <a:pt x="317" y="770"/>
                  </a:cubicBezTo>
                  <a:cubicBezTo>
                    <a:pt x="338" y="788"/>
                    <a:pt x="354" y="807"/>
                    <a:pt x="367" y="820"/>
                  </a:cubicBezTo>
                  <a:cubicBezTo>
                    <a:pt x="378" y="831"/>
                    <a:pt x="385" y="836"/>
                    <a:pt x="387" y="836"/>
                  </a:cubicBezTo>
                  <a:cubicBezTo>
                    <a:pt x="388" y="836"/>
                    <a:pt x="388" y="836"/>
                    <a:pt x="388" y="836"/>
                  </a:cubicBezTo>
                  <a:cubicBezTo>
                    <a:pt x="388" y="836"/>
                    <a:pt x="383" y="825"/>
                    <a:pt x="375" y="804"/>
                  </a:cubicBezTo>
                  <a:cubicBezTo>
                    <a:pt x="367" y="786"/>
                    <a:pt x="359" y="759"/>
                    <a:pt x="349" y="728"/>
                  </a:cubicBezTo>
                  <a:cubicBezTo>
                    <a:pt x="338" y="696"/>
                    <a:pt x="330" y="662"/>
                    <a:pt x="322" y="622"/>
                  </a:cubicBezTo>
                  <a:cubicBezTo>
                    <a:pt x="314" y="583"/>
                    <a:pt x="309" y="546"/>
                    <a:pt x="309" y="506"/>
                  </a:cubicBezTo>
                  <a:cubicBezTo>
                    <a:pt x="306" y="467"/>
                    <a:pt x="312" y="430"/>
                    <a:pt x="320" y="393"/>
                  </a:cubicBezTo>
                  <a:cubicBezTo>
                    <a:pt x="330" y="359"/>
                    <a:pt x="346" y="330"/>
                    <a:pt x="370" y="306"/>
                  </a:cubicBezTo>
                  <a:cubicBezTo>
                    <a:pt x="404" y="272"/>
                    <a:pt x="436" y="256"/>
                    <a:pt x="468" y="256"/>
                  </a:cubicBezTo>
                  <a:cubicBezTo>
                    <a:pt x="470" y="256"/>
                    <a:pt x="473" y="256"/>
                    <a:pt x="475" y="256"/>
                  </a:cubicBezTo>
                  <a:cubicBezTo>
                    <a:pt x="512" y="261"/>
                    <a:pt x="541" y="277"/>
                    <a:pt x="570" y="303"/>
                  </a:cubicBezTo>
                  <a:cubicBezTo>
                    <a:pt x="599" y="330"/>
                    <a:pt x="625" y="367"/>
                    <a:pt x="644" y="409"/>
                  </a:cubicBezTo>
                  <a:cubicBezTo>
                    <a:pt x="665" y="451"/>
                    <a:pt x="681" y="493"/>
                    <a:pt x="691" y="535"/>
                  </a:cubicBezTo>
                  <a:cubicBezTo>
                    <a:pt x="696" y="572"/>
                    <a:pt x="699" y="617"/>
                    <a:pt x="696" y="670"/>
                  </a:cubicBezTo>
                  <a:cubicBezTo>
                    <a:pt x="691" y="714"/>
                    <a:pt x="683" y="775"/>
                    <a:pt x="673" y="846"/>
                  </a:cubicBezTo>
                  <a:cubicBezTo>
                    <a:pt x="660" y="917"/>
                    <a:pt x="638" y="1004"/>
                    <a:pt x="607" y="1107"/>
                  </a:cubicBezTo>
                  <a:cubicBezTo>
                    <a:pt x="615" y="1115"/>
                    <a:pt x="623" y="1123"/>
                    <a:pt x="633" y="1131"/>
                  </a:cubicBezTo>
                  <a:cubicBezTo>
                    <a:pt x="641" y="1141"/>
                    <a:pt x="652" y="1149"/>
                    <a:pt x="660" y="1155"/>
                  </a:cubicBezTo>
                  <a:cubicBezTo>
                    <a:pt x="670" y="1162"/>
                    <a:pt x="678" y="1173"/>
                    <a:pt x="689" y="1181"/>
                  </a:cubicBezTo>
                  <a:cubicBezTo>
                    <a:pt x="699" y="1189"/>
                    <a:pt x="712" y="1197"/>
                    <a:pt x="723" y="1205"/>
                  </a:cubicBezTo>
                  <a:cubicBezTo>
                    <a:pt x="733" y="1212"/>
                    <a:pt x="741" y="1220"/>
                    <a:pt x="754" y="1228"/>
                  </a:cubicBezTo>
                  <a:cubicBezTo>
                    <a:pt x="765" y="1236"/>
                    <a:pt x="776" y="1244"/>
                    <a:pt x="786" y="1249"/>
                  </a:cubicBezTo>
                  <a:cubicBezTo>
                    <a:pt x="820" y="1199"/>
                    <a:pt x="855" y="1157"/>
                    <a:pt x="884" y="1120"/>
                  </a:cubicBezTo>
                  <a:cubicBezTo>
                    <a:pt x="913" y="1083"/>
                    <a:pt x="939" y="1052"/>
                    <a:pt x="963" y="1028"/>
                  </a:cubicBezTo>
                  <a:cubicBezTo>
                    <a:pt x="989" y="999"/>
                    <a:pt x="1013" y="973"/>
                    <a:pt x="1036" y="952"/>
                  </a:cubicBezTo>
                  <a:cubicBezTo>
                    <a:pt x="1058" y="933"/>
                    <a:pt x="1086" y="912"/>
                    <a:pt x="1118" y="891"/>
                  </a:cubicBezTo>
                  <a:cubicBezTo>
                    <a:pt x="1144" y="873"/>
                    <a:pt x="1179" y="851"/>
                    <a:pt x="1218" y="828"/>
                  </a:cubicBezTo>
                  <a:cubicBezTo>
                    <a:pt x="1260" y="804"/>
                    <a:pt x="1305" y="778"/>
                    <a:pt x="1358" y="754"/>
                  </a:cubicBezTo>
                  <a:cubicBezTo>
                    <a:pt x="1342" y="738"/>
                    <a:pt x="1326" y="722"/>
                    <a:pt x="1313" y="706"/>
                  </a:cubicBezTo>
                  <a:cubicBezTo>
                    <a:pt x="1300" y="693"/>
                    <a:pt x="1287" y="680"/>
                    <a:pt x="1276" y="670"/>
                  </a:cubicBezTo>
                  <a:cubicBezTo>
                    <a:pt x="1263" y="656"/>
                    <a:pt x="1253" y="643"/>
                    <a:pt x="1242" y="635"/>
                  </a:cubicBezTo>
                  <a:cubicBezTo>
                    <a:pt x="1234" y="625"/>
                    <a:pt x="1221" y="612"/>
                    <a:pt x="1205" y="598"/>
                  </a:cubicBezTo>
                  <a:cubicBezTo>
                    <a:pt x="1179" y="575"/>
                    <a:pt x="1147" y="540"/>
                    <a:pt x="1105" y="496"/>
                  </a:cubicBezTo>
                  <a:lnTo>
                    <a:pt x="1105" y="496"/>
                  </a:lnTo>
                  <a:cubicBezTo>
                    <a:pt x="1110" y="530"/>
                    <a:pt x="1110" y="559"/>
                    <a:pt x="1108" y="585"/>
                  </a:cubicBezTo>
                  <a:cubicBezTo>
                    <a:pt x="1105" y="612"/>
                    <a:pt x="1102" y="633"/>
                    <a:pt x="1097" y="651"/>
                  </a:cubicBezTo>
                  <a:cubicBezTo>
                    <a:pt x="1092" y="675"/>
                    <a:pt x="1084" y="693"/>
                    <a:pt x="1076" y="709"/>
                  </a:cubicBezTo>
                  <a:cubicBezTo>
                    <a:pt x="1065" y="725"/>
                    <a:pt x="1047" y="746"/>
                    <a:pt x="1026" y="770"/>
                  </a:cubicBezTo>
                  <a:cubicBezTo>
                    <a:pt x="1007" y="791"/>
                    <a:pt x="981" y="817"/>
                    <a:pt x="949" y="849"/>
                  </a:cubicBezTo>
                  <a:cubicBezTo>
                    <a:pt x="918" y="878"/>
                    <a:pt x="878" y="915"/>
                    <a:pt x="828" y="959"/>
                  </a:cubicBezTo>
                  <a:cubicBezTo>
                    <a:pt x="868" y="836"/>
                    <a:pt x="897" y="733"/>
                    <a:pt x="913" y="654"/>
                  </a:cubicBezTo>
                  <a:cubicBezTo>
                    <a:pt x="931" y="575"/>
                    <a:pt x="942" y="511"/>
                    <a:pt x="944" y="467"/>
                  </a:cubicBezTo>
                  <a:cubicBezTo>
                    <a:pt x="949" y="414"/>
                    <a:pt x="949" y="372"/>
                    <a:pt x="944" y="345"/>
                  </a:cubicBezTo>
                  <a:cubicBezTo>
                    <a:pt x="936" y="319"/>
                    <a:pt x="920" y="287"/>
                    <a:pt x="897" y="251"/>
                  </a:cubicBezTo>
                  <a:cubicBezTo>
                    <a:pt x="873" y="214"/>
                    <a:pt x="847" y="179"/>
                    <a:pt x="820" y="145"/>
                  </a:cubicBezTo>
                  <a:cubicBezTo>
                    <a:pt x="791" y="111"/>
                    <a:pt x="765" y="82"/>
                    <a:pt x="736" y="56"/>
                  </a:cubicBezTo>
                  <a:cubicBezTo>
                    <a:pt x="710" y="29"/>
                    <a:pt x="686" y="13"/>
                    <a:pt x="665" y="8"/>
                  </a:cubicBezTo>
                  <a:cubicBezTo>
                    <a:pt x="646" y="3"/>
                    <a:pt x="625" y="0"/>
                    <a:pt x="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4"/>
            <p:cNvSpPr/>
            <p:nvPr/>
          </p:nvSpPr>
          <p:spPr>
            <a:xfrm>
              <a:off x="5020427" y="1767834"/>
              <a:ext cx="118569" cy="64468"/>
            </a:xfrm>
            <a:custGeom>
              <a:avLst/>
              <a:gdLst/>
              <a:ahLst/>
              <a:cxnLst/>
              <a:rect l="l" t="t" r="r" b="b"/>
              <a:pathLst>
                <a:path w="3599" h="1957" extrusionOk="0">
                  <a:moveTo>
                    <a:pt x="1798" y="1"/>
                  </a:moveTo>
                  <a:cubicBezTo>
                    <a:pt x="805" y="1"/>
                    <a:pt x="1" y="438"/>
                    <a:pt x="1" y="979"/>
                  </a:cubicBezTo>
                  <a:cubicBezTo>
                    <a:pt x="1" y="1519"/>
                    <a:pt x="805" y="1956"/>
                    <a:pt x="1798" y="1956"/>
                  </a:cubicBezTo>
                  <a:cubicBezTo>
                    <a:pt x="2792" y="1956"/>
                    <a:pt x="3598" y="1519"/>
                    <a:pt x="3598" y="979"/>
                  </a:cubicBezTo>
                  <a:cubicBezTo>
                    <a:pt x="3598" y="438"/>
                    <a:pt x="2792" y="1"/>
                    <a:pt x="1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4"/>
            <p:cNvSpPr/>
            <p:nvPr/>
          </p:nvSpPr>
          <p:spPr>
            <a:xfrm>
              <a:off x="5055348" y="1790235"/>
              <a:ext cx="50571" cy="24081"/>
            </a:xfrm>
            <a:custGeom>
              <a:avLst/>
              <a:gdLst/>
              <a:ahLst/>
              <a:cxnLst/>
              <a:rect l="l" t="t" r="r" b="b"/>
              <a:pathLst>
                <a:path w="1535" h="731" extrusionOk="0">
                  <a:moveTo>
                    <a:pt x="767" y="1"/>
                  </a:moveTo>
                  <a:cubicBezTo>
                    <a:pt x="343" y="1"/>
                    <a:pt x="0" y="164"/>
                    <a:pt x="0" y="367"/>
                  </a:cubicBezTo>
                  <a:cubicBezTo>
                    <a:pt x="0" y="567"/>
                    <a:pt x="343" y="731"/>
                    <a:pt x="767" y="731"/>
                  </a:cubicBezTo>
                  <a:cubicBezTo>
                    <a:pt x="1189" y="731"/>
                    <a:pt x="1534" y="567"/>
                    <a:pt x="1534" y="367"/>
                  </a:cubicBezTo>
                  <a:cubicBezTo>
                    <a:pt x="1534" y="164"/>
                    <a:pt x="1189" y="1"/>
                    <a:pt x="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4"/>
            <p:cNvSpPr/>
            <p:nvPr/>
          </p:nvSpPr>
          <p:spPr>
            <a:xfrm>
              <a:off x="5263297" y="1529956"/>
              <a:ext cx="118536" cy="64468"/>
            </a:xfrm>
            <a:custGeom>
              <a:avLst/>
              <a:gdLst/>
              <a:ahLst/>
              <a:cxnLst/>
              <a:rect l="l" t="t" r="r" b="b"/>
              <a:pathLst>
                <a:path w="3598" h="1957" extrusionOk="0">
                  <a:moveTo>
                    <a:pt x="1800" y="1"/>
                  </a:moveTo>
                  <a:cubicBezTo>
                    <a:pt x="807" y="1"/>
                    <a:pt x="0" y="438"/>
                    <a:pt x="0" y="979"/>
                  </a:cubicBezTo>
                  <a:cubicBezTo>
                    <a:pt x="0" y="1519"/>
                    <a:pt x="807" y="1956"/>
                    <a:pt x="1800" y="1956"/>
                  </a:cubicBezTo>
                  <a:cubicBezTo>
                    <a:pt x="2791" y="1956"/>
                    <a:pt x="3598" y="1519"/>
                    <a:pt x="3598" y="979"/>
                  </a:cubicBezTo>
                  <a:cubicBezTo>
                    <a:pt x="3598" y="438"/>
                    <a:pt x="2791" y="1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4"/>
            <p:cNvSpPr/>
            <p:nvPr/>
          </p:nvSpPr>
          <p:spPr>
            <a:xfrm>
              <a:off x="5297329" y="1553246"/>
              <a:ext cx="50571" cy="24147"/>
            </a:xfrm>
            <a:custGeom>
              <a:avLst/>
              <a:gdLst/>
              <a:ahLst/>
              <a:cxnLst/>
              <a:rect l="l" t="t" r="r" b="b"/>
              <a:pathLst>
                <a:path w="1535" h="733" extrusionOk="0">
                  <a:moveTo>
                    <a:pt x="767" y="0"/>
                  </a:moveTo>
                  <a:cubicBezTo>
                    <a:pt x="343" y="0"/>
                    <a:pt x="0" y="163"/>
                    <a:pt x="0" y="366"/>
                  </a:cubicBezTo>
                  <a:cubicBezTo>
                    <a:pt x="0" y="569"/>
                    <a:pt x="343" y="733"/>
                    <a:pt x="767" y="733"/>
                  </a:cubicBezTo>
                  <a:cubicBezTo>
                    <a:pt x="1189" y="733"/>
                    <a:pt x="1534" y="569"/>
                    <a:pt x="1534" y="366"/>
                  </a:cubicBezTo>
                  <a:cubicBezTo>
                    <a:pt x="1534" y="163"/>
                    <a:pt x="1189" y="0"/>
                    <a:pt x="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4"/>
            <p:cNvSpPr/>
            <p:nvPr/>
          </p:nvSpPr>
          <p:spPr>
            <a:xfrm>
              <a:off x="4637937" y="1463643"/>
              <a:ext cx="110728" cy="98564"/>
            </a:xfrm>
            <a:custGeom>
              <a:avLst/>
              <a:gdLst/>
              <a:ahLst/>
              <a:cxnLst/>
              <a:rect l="l" t="t" r="r" b="b"/>
              <a:pathLst>
                <a:path w="3361" h="2992" extrusionOk="0">
                  <a:moveTo>
                    <a:pt x="2886" y="0"/>
                  </a:moveTo>
                  <a:cubicBezTo>
                    <a:pt x="2886" y="0"/>
                    <a:pt x="0" y="654"/>
                    <a:pt x="1552" y="2992"/>
                  </a:cubicBezTo>
                  <a:lnTo>
                    <a:pt x="3360" y="1969"/>
                  </a:lnTo>
                  <a:lnTo>
                    <a:pt x="2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4"/>
            <p:cNvSpPr/>
            <p:nvPr/>
          </p:nvSpPr>
          <p:spPr>
            <a:xfrm>
              <a:off x="4707912" y="1470594"/>
              <a:ext cx="28497" cy="68092"/>
            </a:xfrm>
            <a:custGeom>
              <a:avLst/>
              <a:gdLst/>
              <a:ahLst/>
              <a:cxnLst/>
              <a:rect l="l" t="t" r="r" b="b"/>
              <a:pathLst>
                <a:path w="865" h="2067" extrusionOk="0">
                  <a:moveTo>
                    <a:pt x="209" y="0"/>
                  </a:moveTo>
                  <a:lnTo>
                    <a:pt x="0" y="69"/>
                  </a:lnTo>
                  <a:lnTo>
                    <a:pt x="657" y="2066"/>
                  </a:lnTo>
                  <a:lnTo>
                    <a:pt x="865" y="1998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4"/>
            <p:cNvSpPr/>
            <p:nvPr/>
          </p:nvSpPr>
          <p:spPr>
            <a:xfrm>
              <a:off x="4690978" y="1481102"/>
              <a:ext cx="27904" cy="67565"/>
            </a:xfrm>
            <a:custGeom>
              <a:avLst/>
              <a:gdLst/>
              <a:ahLst/>
              <a:cxnLst/>
              <a:rect l="l" t="t" r="r" b="b"/>
              <a:pathLst>
                <a:path w="847" h="2051" extrusionOk="0">
                  <a:moveTo>
                    <a:pt x="209" y="0"/>
                  </a:moveTo>
                  <a:lnTo>
                    <a:pt x="0" y="69"/>
                  </a:lnTo>
                  <a:lnTo>
                    <a:pt x="638" y="2050"/>
                  </a:lnTo>
                  <a:lnTo>
                    <a:pt x="846" y="1985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4678986" y="1493258"/>
              <a:ext cx="24511" cy="63843"/>
            </a:xfrm>
            <a:custGeom>
              <a:avLst/>
              <a:gdLst/>
              <a:ahLst/>
              <a:cxnLst/>
              <a:rect l="l" t="t" r="r" b="b"/>
              <a:pathLst>
                <a:path w="744" h="1938" extrusionOk="0">
                  <a:moveTo>
                    <a:pt x="212" y="0"/>
                  </a:moveTo>
                  <a:lnTo>
                    <a:pt x="1" y="61"/>
                  </a:lnTo>
                  <a:lnTo>
                    <a:pt x="533" y="1937"/>
                  </a:lnTo>
                  <a:lnTo>
                    <a:pt x="744" y="1876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4"/>
            <p:cNvSpPr/>
            <p:nvPr/>
          </p:nvSpPr>
          <p:spPr>
            <a:xfrm>
              <a:off x="4720135" y="1419961"/>
              <a:ext cx="110761" cy="98564"/>
            </a:xfrm>
            <a:custGeom>
              <a:avLst/>
              <a:gdLst/>
              <a:ahLst/>
              <a:cxnLst/>
              <a:rect l="l" t="t" r="r" b="b"/>
              <a:pathLst>
                <a:path w="3362" h="2992" extrusionOk="0">
                  <a:moveTo>
                    <a:pt x="2887" y="1"/>
                  </a:moveTo>
                  <a:cubicBezTo>
                    <a:pt x="2887" y="1"/>
                    <a:pt x="1" y="654"/>
                    <a:pt x="1553" y="2992"/>
                  </a:cubicBezTo>
                  <a:lnTo>
                    <a:pt x="3361" y="1969"/>
                  </a:lnTo>
                  <a:lnTo>
                    <a:pt x="2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4"/>
            <p:cNvSpPr/>
            <p:nvPr/>
          </p:nvSpPr>
          <p:spPr>
            <a:xfrm>
              <a:off x="4795249" y="1424836"/>
              <a:ext cx="22798" cy="70168"/>
            </a:xfrm>
            <a:custGeom>
              <a:avLst/>
              <a:gdLst/>
              <a:ahLst/>
              <a:cxnLst/>
              <a:rect l="l" t="t" r="r" b="b"/>
              <a:pathLst>
                <a:path w="692" h="2130" extrusionOk="0">
                  <a:moveTo>
                    <a:pt x="214" y="0"/>
                  </a:moveTo>
                  <a:lnTo>
                    <a:pt x="1" y="48"/>
                  </a:lnTo>
                  <a:lnTo>
                    <a:pt x="478" y="2130"/>
                  </a:lnTo>
                  <a:lnTo>
                    <a:pt x="691" y="2082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4"/>
            <p:cNvSpPr/>
            <p:nvPr/>
          </p:nvSpPr>
          <p:spPr>
            <a:xfrm>
              <a:off x="4776767" y="1434653"/>
              <a:ext cx="25368" cy="69377"/>
            </a:xfrm>
            <a:custGeom>
              <a:avLst/>
              <a:gdLst/>
              <a:ahLst/>
              <a:cxnLst/>
              <a:rect l="l" t="t" r="r" b="b"/>
              <a:pathLst>
                <a:path w="770" h="2106" extrusionOk="0">
                  <a:moveTo>
                    <a:pt x="211" y="0"/>
                  </a:moveTo>
                  <a:lnTo>
                    <a:pt x="0" y="58"/>
                  </a:lnTo>
                  <a:lnTo>
                    <a:pt x="559" y="2106"/>
                  </a:lnTo>
                  <a:lnTo>
                    <a:pt x="770" y="205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4"/>
            <p:cNvSpPr/>
            <p:nvPr/>
          </p:nvSpPr>
          <p:spPr>
            <a:xfrm>
              <a:off x="4763227" y="1447303"/>
              <a:ext cx="25038" cy="64798"/>
            </a:xfrm>
            <a:custGeom>
              <a:avLst/>
              <a:gdLst/>
              <a:ahLst/>
              <a:cxnLst/>
              <a:rect l="l" t="t" r="r" b="b"/>
              <a:pathLst>
                <a:path w="760" h="1967" extrusionOk="0">
                  <a:moveTo>
                    <a:pt x="211" y="1"/>
                  </a:moveTo>
                  <a:lnTo>
                    <a:pt x="0" y="62"/>
                  </a:lnTo>
                  <a:lnTo>
                    <a:pt x="548" y="1967"/>
                  </a:lnTo>
                  <a:lnTo>
                    <a:pt x="759" y="190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94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2"/>
          <p:cNvGrpSpPr/>
          <p:nvPr/>
        </p:nvGrpSpPr>
        <p:grpSpPr>
          <a:xfrm rot="10800000">
            <a:off x="7419203" y="152391"/>
            <a:ext cx="1572389" cy="1439927"/>
            <a:chOff x="228592" y="2830186"/>
            <a:chExt cx="2277504" cy="2084736"/>
          </a:xfrm>
        </p:grpSpPr>
        <p:sp>
          <p:nvSpPr>
            <p:cNvPr id="1790" name="Google Shape;1790;p32"/>
            <p:cNvSpPr/>
            <p:nvPr/>
          </p:nvSpPr>
          <p:spPr>
            <a:xfrm>
              <a:off x="228592" y="2830186"/>
              <a:ext cx="2277504" cy="2084736"/>
            </a:xfrm>
            <a:custGeom>
              <a:avLst/>
              <a:gdLst/>
              <a:ahLst/>
              <a:cxnLst/>
              <a:rect l="l" t="t" r="r" b="b"/>
              <a:pathLst>
                <a:path w="35471" h="32470" extrusionOk="0">
                  <a:moveTo>
                    <a:pt x="1" y="1"/>
                  </a:moveTo>
                  <a:lnTo>
                    <a:pt x="1" y="32469"/>
                  </a:lnTo>
                  <a:lnTo>
                    <a:pt x="35471" y="324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2"/>
            <p:cNvSpPr/>
            <p:nvPr/>
          </p:nvSpPr>
          <p:spPr>
            <a:xfrm>
              <a:off x="280537" y="2964887"/>
              <a:ext cx="2082442" cy="1905990"/>
            </a:xfrm>
            <a:custGeom>
              <a:avLst/>
              <a:gdLst/>
              <a:ahLst/>
              <a:cxnLst/>
              <a:rect l="l" t="t" r="r" b="b"/>
              <a:pathLst>
                <a:path w="32433" h="29686" extrusionOk="0">
                  <a:moveTo>
                    <a:pt x="230" y="520"/>
                  </a:moveTo>
                  <a:lnTo>
                    <a:pt x="31845" y="29457"/>
                  </a:lnTo>
                  <a:lnTo>
                    <a:pt x="230" y="29457"/>
                  </a:lnTo>
                  <a:lnTo>
                    <a:pt x="230" y="520"/>
                  </a:lnTo>
                  <a:close/>
                  <a:moveTo>
                    <a:pt x="1" y="1"/>
                  </a:moveTo>
                  <a:lnTo>
                    <a:pt x="1" y="29686"/>
                  </a:lnTo>
                  <a:lnTo>
                    <a:pt x="32432" y="296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280537" y="4601076"/>
              <a:ext cx="261838" cy="269789"/>
            </a:xfrm>
            <a:custGeom>
              <a:avLst/>
              <a:gdLst/>
              <a:ahLst/>
              <a:cxnLst/>
              <a:rect l="l" t="t" r="r" b="b"/>
              <a:pathLst>
                <a:path w="4078" h="4202" extrusionOk="0">
                  <a:moveTo>
                    <a:pt x="3849" y="230"/>
                  </a:moveTo>
                  <a:lnTo>
                    <a:pt x="3849" y="3973"/>
                  </a:lnTo>
                  <a:lnTo>
                    <a:pt x="230" y="3973"/>
                  </a:lnTo>
                  <a:lnTo>
                    <a:pt x="230" y="230"/>
                  </a:lnTo>
                  <a:close/>
                  <a:moveTo>
                    <a:pt x="1" y="1"/>
                  </a:moveTo>
                  <a:lnTo>
                    <a:pt x="1" y="4202"/>
                  </a:lnTo>
                  <a:lnTo>
                    <a:pt x="4078" y="420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923;p36">
            <a:extLst>
              <a:ext uri="{FF2B5EF4-FFF2-40B4-BE49-F238E27FC236}">
                <a16:creationId xmlns:a16="http://schemas.microsoft.com/office/drawing/2014/main" id="{7B72246B-731F-88C3-6CFF-2055350422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114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Exercise 4. Work in groups.</a:t>
            </a:r>
            <a:br>
              <a:rPr lang="en" sz="2800" dirty="0"/>
            </a:br>
            <a:r>
              <a:rPr lang="en-US" sz="28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Take turns to ask and answer the questions. </a:t>
            </a:r>
            <a:endParaRPr sz="2800" dirty="0"/>
          </a:p>
        </p:txBody>
      </p:sp>
      <p:sp>
        <p:nvSpPr>
          <p:cNvPr id="13" name="Google Shape;1986;p38">
            <a:extLst>
              <a:ext uri="{FF2B5EF4-FFF2-40B4-BE49-F238E27FC236}">
                <a16:creationId xmlns:a16="http://schemas.microsoft.com/office/drawing/2014/main" id="{64AD8C55-9CBD-9318-255B-8CC56FBEC45F}"/>
              </a:ext>
            </a:extLst>
          </p:cNvPr>
          <p:cNvSpPr txBox="1"/>
          <p:nvPr/>
        </p:nvSpPr>
        <p:spPr>
          <a:xfrm>
            <a:off x="442483" y="1097669"/>
            <a:ext cx="8513246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chemeClr val="tx2"/>
                </a:solidFill>
                <a:latin typeface="Cabin" pitchFamily="2" charset="77"/>
              </a:rPr>
              <a:t>1. </a:t>
            </a:r>
            <a:r>
              <a:rPr lang="en-US" sz="2500" dirty="0">
                <a:latin typeface="Cabin" pitchFamily="2" charset="77"/>
              </a:rPr>
              <a:t>What leisure activities do you usually do with your family? 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chemeClr val="tx2"/>
                </a:solidFill>
                <a:latin typeface="Cabin" pitchFamily="2" charset="77"/>
              </a:rPr>
              <a:t>2. </a:t>
            </a:r>
            <a:r>
              <a:rPr lang="en-US" sz="2500" dirty="0">
                <a:latin typeface="Cabin" pitchFamily="2" charset="77"/>
              </a:rPr>
              <a:t>Which one do you like the most? Why? 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chemeClr val="tx2"/>
                </a:solidFill>
                <a:latin typeface="Cabin" pitchFamily="2" charset="77"/>
              </a:rPr>
              <a:t>3. </a:t>
            </a:r>
            <a:r>
              <a:rPr lang="en-US" sz="2500" dirty="0">
                <a:latin typeface="Cabin" pitchFamily="2" charset="77"/>
              </a:rPr>
              <a:t>How do you feel when you spend time with </a:t>
            </a:r>
          </a:p>
          <a:p>
            <a:pPr>
              <a:lnSpc>
                <a:spcPct val="200000"/>
              </a:lnSpc>
            </a:pPr>
            <a:r>
              <a:rPr lang="en-US" sz="2500" dirty="0">
                <a:latin typeface="Cabin" pitchFamily="2" charset="77"/>
              </a:rPr>
              <a:t>your family members?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136E39-3D49-B0AA-7804-F3FF5611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Record your friends’ answer in the table below.</a:t>
            </a:r>
            <a:endParaRPr lang="en-VN" sz="3200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03DF93-9FBB-429B-E812-62EEB8AE6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42620"/>
              </p:ext>
            </p:extLst>
          </p:nvPr>
        </p:nvGraphicFramePr>
        <p:xfrm>
          <a:off x="404076" y="1062809"/>
          <a:ext cx="8335848" cy="191972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83962">
                  <a:extLst>
                    <a:ext uri="{9D8B030D-6E8A-4147-A177-3AD203B41FA5}">
                      <a16:colId xmlns:a16="http://schemas.microsoft.com/office/drawing/2014/main" val="2152804936"/>
                    </a:ext>
                  </a:extLst>
                </a:gridCol>
                <a:gridCol w="2083962">
                  <a:extLst>
                    <a:ext uri="{9D8B030D-6E8A-4147-A177-3AD203B41FA5}">
                      <a16:colId xmlns:a16="http://schemas.microsoft.com/office/drawing/2014/main" val="2486572334"/>
                    </a:ext>
                  </a:extLst>
                </a:gridCol>
                <a:gridCol w="2083962">
                  <a:extLst>
                    <a:ext uri="{9D8B030D-6E8A-4147-A177-3AD203B41FA5}">
                      <a16:colId xmlns:a16="http://schemas.microsoft.com/office/drawing/2014/main" val="3725910287"/>
                    </a:ext>
                  </a:extLst>
                </a:gridCol>
                <a:gridCol w="2083962">
                  <a:extLst>
                    <a:ext uri="{9D8B030D-6E8A-4147-A177-3AD203B41FA5}">
                      <a16:colId xmlns:a16="http://schemas.microsoft.com/office/drawing/2014/main" val="990115311"/>
                    </a:ext>
                  </a:extLst>
                </a:gridCol>
              </a:tblGrid>
              <a:tr h="475776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Friends’ name</a:t>
                      </a:r>
                    </a:p>
                    <a:p>
                      <a:pPr algn="ctr"/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(1 pt)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Q</a:t>
                      </a:r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uestions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(3 pts)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Q</a:t>
                      </a:r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uestions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(3 pts)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Q</a:t>
                      </a:r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uestions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200" b="1" dirty="0">
                          <a:solidFill>
                            <a:schemeClr val="tx2"/>
                          </a:solidFill>
                          <a:latin typeface="Cabin" pitchFamily="2" charset="77"/>
                        </a:rPr>
                        <a:t>(3 pts)</a:t>
                      </a: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51458"/>
                  </a:ext>
                </a:extLst>
              </a:tr>
              <a:tr h="385908"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254865"/>
                  </a:ext>
                </a:extLst>
              </a:tr>
              <a:tr h="385908"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34151"/>
                  </a:ext>
                </a:extLst>
              </a:tr>
              <a:tr h="385908">
                <a:tc>
                  <a:txBody>
                    <a:bodyPr/>
                    <a:lstStyle/>
                    <a:p>
                      <a:endParaRPr lang="en-VN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Cabin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839588"/>
                  </a:ext>
                </a:extLst>
              </a:tr>
            </a:tbl>
          </a:graphicData>
        </a:graphic>
      </p:graphicFrame>
      <p:pic>
        <p:nvPicPr>
          <p:cNvPr id="8" name="10 Minute Groovy Themed Timer_1080p">
            <a:hlinkClick r:id="" action="ppaction://media"/>
            <a:extLst>
              <a:ext uri="{FF2B5EF4-FFF2-40B4-BE49-F238E27FC236}">
                <a16:creationId xmlns:a16="http://schemas.microsoft.com/office/drawing/2014/main" id="{29900385-AF61-522A-575A-9600AF69E8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526.40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6694" y="3049488"/>
            <a:ext cx="2561862" cy="163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1986;p38">
            <a:extLst>
              <a:ext uri="{FF2B5EF4-FFF2-40B4-BE49-F238E27FC236}">
                <a16:creationId xmlns:a16="http://schemas.microsoft.com/office/drawing/2014/main" id="{4578209A-D946-79B9-6262-B4F1CC500F7D}"/>
              </a:ext>
            </a:extLst>
          </p:cNvPr>
          <p:cNvSpPr txBox="1"/>
          <p:nvPr/>
        </p:nvSpPr>
        <p:spPr>
          <a:xfrm>
            <a:off x="404076" y="2982533"/>
            <a:ext cx="5773986" cy="21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b="1" dirty="0">
                <a:solidFill>
                  <a:schemeClr val="tx2"/>
                </a:solidFill>
                <a:latin typeface="Cabin" pitchFamily="2" charset="77"/>
              </a:rPr>
              <a:t>1. </a:t>
            </a:r>
            <a:r>
              <a:rPr lang="en-US" sz="2500" dirty="0">
                <a:latin typeface="Cabin" pitchFamily="2" charset="77"/>
              </a:rPr>
              <a:t>What leisure activities do you usually do with your family? </a:t>
            </a:r>
          </a:p>
          <a:p>
            <a:r>
              <a:rPr lang="en-US" sz="2500" b="1" dirty="0">
                <a:solidFill>
                  <a:schemeClr val="tx2"/>
                </a:solidFill>
                <a:latin typeface="Cabin" pitchFamily="2" charset="77"/>
              </a:rPr>
              <a:t>2. </a:t>
            </a:r>
            <a:r>
              <a:rPr lang="en-US" sz="2500" dirty="0">
                <a:latin typeface="Cabin" pitchFamily="2" charset="77"/>
              </a:rPr>
              <a:t>Which one do you like the most? Why? </a:t>
            </a:r>
          </a:p>
          <a:p>
            <a:r>
              <a:rPr lang="en-US" sz="2500" b="1" dirty="0">
                <a:solidFill>
                  <a:schemeClr val="tx2"/>
                </a:solidFill>
                <a:latin typeface="Cabin" pitchFamily="2" charset="77"/>
              </a:rPr>
              <a:t>3. </a:t>
            </a:r>
            <a:r>
              <a:rPr lang="en-US" sz="2500" dirty="0">
                <a:latin typeface="Cabin" pitchFamily="2" charset="77"/>
              </a:rPr>
              <a:t>How do you feel when you spend time with your family members? </a:t>
            </a:r>
          </a:p>
        </p:txBody>
      </p:sp>
    </p:spTree>
    <p:extLst>
      <p:ext uri="{BB962C8B-B14F-4D97-AF65-F5344CB8AC3E}">
        <p14:creationId xmlns:p14="http://schemas.microsoft.com/office/powerpoint/2010/main" val="6632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D0360-ED86-2018-7A1A-6C836514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54" y="157855"/>
            <a:ext cx="7704000" cy="640200"/>
          </a:xfrm>
        </p:spPr>
        <p:txBody>
          <a:bodyPr/>
          <a:lstStyle/>
          <a:p>
            <a:r>
              <a:rPr lang="en-VN" dirty="0"/>
              <a:t>Checking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13B8BA-CD12-57CE-4DCB-76AE7506CD29}"/>
              </a:ext>
            </a:extLst>
          </p:cNvPr>
          <p:cNvSpPr/>
          <p:nvPr/>
        </p:nvSpPr>
        <p:spPr>
          <a:xfrm>
            <a:off x="1230923" y="1086057"/>
            <a:ext cx="597877" cy="5978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Google Shape;1986;p38">
            <a:extLst>
              <a:ext uri="{FF2B5EF4-FFF2-40B4-BE49-F238E27FC236}">
                <a16:creationId xmlns:a16="http://schemas.microsoft.com/office/drawing/2014/main" id="{E062F9E6-9D80-F343-9DC4-D88B84EFE87B}"/>
              </a:ext>
            </a:extLst>
          </p:cNvPr>
          <p:cNvSpPr txBox="1"/>
          <p:nvPr/>
        </p:nvSpPr>
        <p:spPr>
          <a:xfrm>
            <a:off x="2139091" y="1114578"/>
            <a:ext cx="612567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Cabin" pitchFamily="2" charset="77"/>
              </a:rPr>
              <a:t>Did he/she introduce about his/her group?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046E19-5C28-70CD-DE73-4ECB65FD8C69}"/>
              </a:ext>
            </a:extLst>
          </p:cNvPr>
          <p:cNvSpPr/>
          <p:nvPr/>
        </p:nvSpPr>
        <p:spPr>
          <a:xfrm>
            <a:off x="1230923" y="2000457"/>
            <a:ext cx="597877" cy="5978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Google Shape;1986;p38">
            <a:extLst>
              <a:ext uri="{FF2B5EF4-FFF2-40B4-BE49-F238E27FC236}">
                <a16:creationId xmlns:a16="http://schemas.microsoft.com/office/drawing/2014/main" id="{E29C90E7-74D8-F45B-DC48-7A756DA494FB}"/>
              </a:ext>
            </a:extLst>
          </p:cNvPr>
          <p:cNvSpPr txBox="1"/>
          <p:nvPr/>
        </p:nvSpPr>
        <p:spPr>
          <a:xfrm>
            <a:off x="2139091" y="2028978"/>
            <a:ext cx="612567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Cabin" pitchFamily="2" charset="77"/>
              </a:rPr>
              <a:t>Did he/she interview all the members?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4F8D77-77DE-6D7D-DF84-07D77E426995}"/>
              </a:ext>
            </a:extLst>
          </p:cNvPr>
          <p:cNvSpPr/>
          <p:nvPr/>
        </p:nvSpPr>
        <p:spPr>
          <a:xfrm>
            <a:off x="1230923" y="2914857"/>
            <a:ext cx="597877" cy="5978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Google Shape;1986;p38">
            <a:extLst>
              <a:ext uri="{FF2B5EF4-FFF2-40B4-BE49-F238E27FC236}">
                <a16:creationId xmlns:a16="http://schemas.microsoft.com/office/drawing/2014/main" id="{DFCE7DB1-4CCF-3243-5197-2D0C71E548DD}"/>
              </a:ext>
            </a:extLst>
          </p:cNvPr>
          <p:cNvSpPr txBox="1"/>
          <p:nvPr/>
        </p:nvSpPr>
        <p:spPr>
          <a:xfrm>
            <a:off x="2139091" y="2943378"/>
            <a:ext cx="612567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Cabin" pitchFamily="2" charset="77"/>
              </a:rPr>
              <a:t>Did he/ she answer all the questions?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E4ACB6-3953-A221-F1A9-696D619F4259}"/>
              </a:ext>
            </a:extLst>
          </p:cNvPr>
          <p:cNvSpPr/>
          <p:nvPr/>
        </p:nvSpPr>
        <p:spPr>
          <a:xfrm>
            <a:off x="1230923" y="3829257"/>
            <a:ext cx="597877" cy="5978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Google Shape;1986;p38">
            <a:extLst>
              <a:ext uri="{FF2B5EF4-FFF2-40B4-BE49-F238E27FC236}">
                <a16:creationId xmlns:a16="http://schemas.microsoft.com/office/drawing/2014/main" id="{F73D990D-FA51-755F-3873-BE545DF973DB}"/>
              </a:ext>
            </a:extLst>
          </p:cNvPr>
          <p:cNvSpPr txBox="1"/>
          <p:nvPr/>
        </p:nvSpPr>
        <p:spPr>
          <a:xfrm>
            <a:off x="2139091" y="3857778"/>
            <a:ext cx="612567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  <a:latin typeface="Cabin" pitchFamily="2" charset="77"/>
              </a:rPr>
              <a:t>Did he/she speak confidently?</a:t>
            </a:r>
          </a:p>
        </p:txBody>
      </p:sp>
    </p:spTree>
    <p:extLst>
      <p:ext uri="{BB962C8B-B14F-4D97-AF65-F5344CB8AC3E}">
        <p14:creationId xmlns:p14="http://schemas.microsoft.com/office/powerpoint/2010/main" val="19929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2"/>
          <p:cNvGrpSpPr/>
          <p:nvPr/>
        </p:nvGrpSpPr>
        <p:grpSpPr>
          <a:xfrm rot="10800000">
            <a:off x="7419203" y="152391"/>
            <a:ext cx="1572389" cy="1439927"/>
            <a:chOff x="228592" y="2830186"/>
            <a:chExt cx="2277504" cy="2084736"/>
          </a:xfrm>
        </p:grpSpPr>
        <p:sp>
          <p:nvSpPr>
            <p:cNvPr id="1790" name="Google Shape;1790;p32"/>
            <p:cNvSpPr/>
            <p:nvPr/>
          </p:nvSpPr>
          <p:spPr>
            <a:xfrm>
              <a:off x="228592" y="2830186"/>
              <a:ext cx="2277504" cy="2084736"/>
            </a:xfrm>
            <a:custGeom>
              <a:avLst/>
              <a:gdLst/>
              <a:ahLst/>
              <a:cxnLst/>
              <a:rect l="l" t="t" r="r" b="b"/>
              <a:pathLst>
                <a:path w="35471" h="32470" extrusionOk="0">
                  <a:moveTo>
                    <a:pt x="1" y="1"/>
                  </a:moveTo>
                  <a:lnTo>
                    <a:pt x="1" y="32469"/>
                  </a:lnTo>
                  <a:lnTo>
                    <a:pt x="35471" y="324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2"/>
            <p:cNvSpPr/>
            <p:nvPr/>
          </p:nvSpPr>
          <p:spPr>
            <a:xfrm>
              <a:off x="280537" y="2964887"/>
              <a:ext cx="2082442" cy="1905990"/>
            </a:xfrm>
            <a:custGeom>
              <a:avLst/>
              <a:gdLst/>
              <a:ahLst/>
              <a:cxnLst/>
              <a:rect l="l" t="t" r="r" b="b"/>
              <a:pathLst>
                <a:path w="32433" h="29686" extrusionOk="0">
                  <a:moveTo>
                    <a:pt x="230" y="520"/>
                  </a:moveTo>
                  <a:lnTo>
                    <a:pt x="31845" y="29457"/>
                  </a:lnTo>
                  <a:lnTo>
                    <a:pt x="230" y="29457"/>
                  </a:lnTo>
                  <a:lnTo>
                    <a:pt x="230" y="520"/>
                  </a:lnTo>
                  <a:close/>
                  <a:moveTo>
                    <a:pt x="1" y="1"/>
                  </a:moveTo>
                  <a:lnTo>
                    <a:pt x="1" y="29686"/>
                  </a:lnTo>
                  <a:lnTo>
                    <a:pt x="32432" y="296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280537" y="4601076"/>
              <a:ext cx="261838" cy="269789"/>
            </a:xfrm>
            <a:custGeom>
              <a:avLst/>
              <a:gdLst/>
              <a:ahLst/>
              <a:cxnLst/>
              <a:rect l="l" t="t" r="r" b="b"/>
              <a:pathLst>
                <a:path w="4078" h="4202" extrusionOk="0">
                  <a:moveTo>
                    <a:pt x="3849" y="230"/>
                  </a:moveTo>
                  <a:lnTo>
                    <a:pt x="3849" y="3973"/>
                  </a:lnTo>
                  <a:lnTo>
                    <a:pt x="230" y="3973"/>
                  </a:lnTo>
                  <a:lnTo>
                    <a:pt x="230" y="230"/>
                  </a:lnTo>
                  <a:close/>
                  <a:moveTo>
                    <a:pt x="1" y="1"/>
                  </a:moveTo>
                  <a:lnTo>
                    <a:pt x="1" y="4202"/>
                  </a:lnTo>
                  <a:lnTo>
                    <a:pt x="4078" y="420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923;p36">
            <a:extLst>
              <a:ext uri="{FF2B5EF4-FFF2-40B4-BE49-F238E27FC236}">
                <a16:creationId xmlns:a16="http://schemas.microsoft.com/office/drawing/2014/main" id="{7B72246B-731F-88C3-6CFF-2055350422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114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dirty="0"/>
              <a:t>Exercise 5. </a:t>
            </a:r>
            <a:r>
              <a:rPr lang="en-US" sz="28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Report your group members’ answers. </a:t>
            </a:r>
            <a:br>
              <a:rPr lang="en-US" sz="28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What activities are the most common? </a:t>
            </a:r>
            <a:endParaRPr sz="2800" dirty="0"/>
          </a:p>
        </p:txBody>
      </p:sp>
      <p:pic>
        <p:nvPicPr>
          <p:cNvPr id="8196" name="Picture 4" descr="Person Pointing Images - Free Download on Freepik">
            <a:extLst>
              <a:ext uri="{FF2B5EF4-FFF2-40B4-BE49-F238E27FC236}">
                <a16:creationId xmlns:a16="http://schemas.microsoft.com/office/drawing/2014/main" id="{DA7DEDB9-9391-39CE-3437-2BDCC8B7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26" y="926122"/>
            <a:ext cx="4475285" cy="44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2BF6738-7FF2-5C7A-6194-5A11C5159652}"/>
              </a:ext>
            </a:extLst>
          </p:cNvPr>
          <p:cNvSpPr/>
          <p:nvPr/>
        </p:nvSpPr>
        <p:spPr>
          <a:xfrm>
            <a:off x="3645876" y="1370456"/>
            <a:ext cx="4793982" cy="2508738"/>
          </a:xfrm>
          <a:prstGeom prst="wedgeEllipseCallout">
            <a:avLst>
              <a:gd name="adj1" fmla="val -69740"/>
              <a:gd name="adj2" fmla="val 81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bin" pitchFamily="2" charset="77"/>
              </a:rPr>
              <a:t>T</a:t>
            </a:r>
            <a:r>
              <a:rPr lang="en-VN" sz="3200" dirty="0">
                <a:solidFill>
                  <a:schemeClr val="tx2"/>
                </a:solidFill>
                <a:latin typeface="Cabin" pitchFamily="2" charset="77"/>
              </a:rPr>
              <a:t>he most common activity in my group is … </a:t>
            </a:r>
          </a:p>
        </p:txBody>
      </p:sp>
    </p:spTree>
    <p:extLst>
      <p:ext uri="{BB962C8B-B14F-4D97-AF65-F5344CB8AC3E}">
        <p14:creationId xmlns:p14="http://schemas.microsoft.com/office/powerpoint/2010/main" val="4587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3"/>
          <p:cNvSpPr txBox="1">
            <a:spLocks noGrp="1"/>
          </p:cNvSpPr>
          <p:nvPr>
            <p:ph type="title" idx="6"/>
          </p:nvPr>
        </p:nvSpPr>
        <p:spPr>
          <a:xfrm>
            <a:off x="267691" y="87652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sp>
        <p:nvSpPr>
          <p:cNvPr id="1808" name="Google Shape;1808;p33"/>
          <p:cNvSpPr txBox="1">
            <a:spLocks noGrp="1"/>
          </p:cNvSpPr>
          <p:nvPr>
            <p:ph type="title"/>
          </p:nvPr>
        </p:nvSpPr>
        <p:spPr>
          <a:xfrm>
            <a:off x="720000" y="983568"/>
            <a:ext cx="7251692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1. What did we read about?</a:t>
            </a:r>
            <a:endParaRPr sz="2800" dirty="0"/>
          </a:p>
        </p:txBody>
      </p:sp>
      <p:sp>
        <p:nvSpPr>
          <p:cNvPr id="1811" name="Google Shape;1811;p33"/>
          <p:cNvSpPr txBox="1">
            <a:spLocks noGrp="1"/>
          </p:cNvSpPr>
          <p:nvPr>
            <p:ph type="subTitle" idx="1"/>
          </p:nvPr>
        </p:nvSpPr>
        <p:spPr>
          <a:xfrm>
            <a:off x="1597394" y="1461767"/>
            <a:ext cx="6374297" cy="148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A. Trang’s mom and her hobbies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B. Trang’s leisure activities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C. Trang’s recipes for cooking</a:t>
            </a:r>
            <a:endParaRPr sz="2400" dirty="0"/>
          </a:p>
        </p:txBody>
      </p:sp>
      <p:grpSp>
        <p:nvGrpSpPr>
          <p:cNvPr id="1830" name="Google Shape;1830;p33"/>
          <p:cNvGrpSpPr/>
          <p:nvPr/>
        </p:nvGrpSpPr>
        <p:grpSpPr>
          <a:xfrm rot="10800000">
            <a:off x="7419203" y="152391"/>
            <a:ext cx="1572389" cy="1439927"/>
            <a:chOff x="228592" y="2830186"/>
            <a:chExt cx="2277504" cy="2084736"/>
          </a:xfrm>
        </p:grpSpPr>
        <p:sp>
          <p:nvSpPr>
            <p:cNvPr id="1831" name="Google Shape;1831;p33"/>
            <p:cNvSpPr/>
            <p:nvPr/>
          </p:nvSpPr>
          <p:spPr>
            <a:xfrm>
              <a:off x="228592" y="2830186"/>
              <a:ext cx="2277504" cy="2084736"/>
            </a:xfrm>
            <a:custGeom>
              <a:avLst/>
              <a:gdLst/>
              <a:ahLst/>
              <a:cxnLst/>
              <a:rect l="l" t="t" r="r" b="b"/>
              <a:pathLst>
                <a:path w="35471" h="32470" extrusionOk="0">
                  <a:moveTo>
                    <a:pt x="1" y="1"/>
                  </a:moveTo>
                  <a:lnTo>
                    <a:pt x="1" y="32469"/>
                  </a:lnTo>
                  <a:lnTo>
                    <a:pt x="35471" y="324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80537" y="2964887"/>
              <a:ext cx="2082442" cy="1905990"/>
            </a:xfrm>
            <a:custGeom>
              <a:avLst/>
              <a:gdLst/>
              <a:ahLst/>
              <a:cxnLst/>
              <a:rect l="l" t="t" r="r" b="b"/>
              <a:pathLst>
                <a:path w="32433" h="29686" extrusionOk="0">
                  <a:moveTo>
                    <a:pt x="230" y="520"/>
                  </a:moveTo>
                  <a:lnTo>
                    <a:pt x="31845" y="29457"/>
                  </a:lnTo>
                  <a:lnTo>
                    <a:pt x="230" y="29457"/>
                  </a:lnTo>
                  <a:lnTo>
                    <a:pt x="230" y="520"/>
                  </a:lnTo>
                  <a:close/>
                  <a:moveTo>
                    <a:pt x="1" y="1"/>
                  </a:moveTo>
                  <a:lnTo>
                    <a:pt x="1" y="29686"/>
                  </a:lnTo>
                  <a:lnTo>
                    <a:pt x="32432" y="296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80537" y="4601076"/>
              <a:ext cx="261838" cy="269789"/>
            </a:xfrm>
            <a:custGeom>
              <a:avLst/>
              <a:gdLst/>
              <a:ahLst/>
              <a:cxnLst/>
              <a:rect l="l" t="t" r="r" b="b"/>
              <a:pathLst>
                <a:path w="4078" h="4202" extrusionOk="0">
                  <a:moveTo>
                    <a:pt x="3849" y="230"/>
                  </a:moveTo>
                  <a:lnTo>
                    <a:pt x="3849" y="3973"/>
                  </a:lnTo>
                  <a:lnTo>
                    <a:pt x="230" y="3973"/>
                  </a:lnTo>
                  <a:lnTo>
                    <a:pt x="230" y="230"/>
                  </a:lnTo>
                  <a:close/>
                  <a:moveTo>
                    <a:pt x="1" y="1"/>
                  </a:moveTo>
                  <a:lnTo>
                    <a:pt x="1" y="4202"/>
                  </a:lnTo>
                  <a:lnTo>
                    <a:pt x="4078" y="420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808;p33">
            <a:extLst>
              <a:ext uri="{FF2B5EF4-FFF2-40B4-BE49-F238E27FC236}">
                <a16:creationId xmlns:a16="http://schemas.microsoft.com/office/drawing/2014/main" id="{7FF35216-A10D-97FA-BE82-1E5940B478DB}"/>
              </a:ext>
            </a:extLst>
          </p:cNvPr>
          <p:cNvSpPr txBox="1">
            <a:spLocks/>
          </p:cNvSpPr>
          <p:nvPr/>
        </p:nvSpPr>
        <p:spPr>
          <a:xfrm>
            <a:off x="731723" y="2929598"/>
            <a:ext cx="725169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2800" dirty="0"/>
              <a:t>2. What did we speak about?</a:t>
            </a:r>
          </a:p>
        </p:txBody>
      </p:sp>
      <p:sp>
        <p:nvSpPr>
          <p:cNvPr id="11" name="Google Shape;1811;p33">
            <a:extLst>
              <a:ext uri="{FF2B5EF4-FFF2-40B4-BE49-F238E27FC236}">
                <a16:creationId xmlns:a16="http://schemas.microsoft.com/office/drawing/2014/main" id="{99A13CF6-9B81-3A8A-B495-6A29EC78ED22}"/>
              </a:ext>
            </a:extLst>
          </p:cNvPr>
          <p:cNvSpPr txBox="1">
            <a:spLocks/>
          </p:cNvSpPr>
          <p:nvPr/>
        </p:nvSpPr>
        <p:spPr>
          <a:xfrm>
            <a:off x="1597394" y="3360906"/>
            <a:ext cx="6374297" cy="148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 Medium"/>
              <a:buNone/>
              <a:defRPr sz="1400" b="0" i="0" u="none" strike="noStrike" cap="none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9pPr>
          </a:lstStyle>
          <a:p>
            <a:pPr marL="0" indent="0" algn="l"/>
            <a:r>
              <a:rPr lang="en-US" sz="2400" dirty="0"/>
              <a:t>A. Leisure activities with friends</a:t>
            </a:r>
          </a:p>
          <a:p>
            <a:pPr marL="0" indent="0" algn="l"/>
            <a:r>
              <a:rPr lang="en-US" sz="2400" dirty="0"/>
              <a:t>B. Leisure activities with family</a:t>
            </a:r>
          </a:p>
          <a:p>
            <a:pPr marL="0" indent="0" algn="l"/>
            <a:r>
              <a:rPr lang="en-US" sz="2400" dirty="0"/>
              <a:t>C. Leisure activities with neighborhood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E4718C-0105-EAC9-614F-01E994AD2B68}"/>
              </a:ext>
            </a:extLst>
          </p:cNvPr>
          <p:cNvSpPr/>
          <p:nvPr/>
        </p:nvSpPr>
        <p:spPr>
          <a:xfrm>
            <a:off x="1590563" y="1982938"/>
            <a:ext cx="403654" cy="404489"/>
          </a:xfrm>
          <a:prstGeom prst="ellipse">
            <a:avLst/>
          </a:prstGeom>
          <a:noFill/>
          <a:ln w="38100">
            <a:solidFill>
              <a:srgbClr val="FF65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90C3B1-D35B-6FCA-5934-FC2369B3A7F9}"/>
              </a:ext>
            </a:extLst>
          </p:cNvPr>
          <p:cNvSpPr/>
          <p:nvPr/>
        </p:nvSpPr>
        <p:spPr>
          <a:xfrm>
            <a:off x="1602286" y="3893800"/>
            <a:ext cx="403654" cy="404489"/>
          </a:xfrm>
          <a:prstGeom prst="ellipse">
            <a:avLst/>
          </a:prstGeom>
          <a:noFill/>
          <a:ln w="38100">
            <a:solidFill>
              <a:srgbClr val="FF65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1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8" grpId="0"/>
      <p:bldP spid="1811" grpId="0" uiExpand="1" build="p"/>
      <p:bldP spid="10" grpId="0"/>
      <p:bldP spid="11" grpId="0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37"/>
          <p:cNvSpPr txBox="1">
            <a:spLocks noGrp="1"/>
          </p:cNvSpPr>
          <p:nvPr>
            <p:ph type="title"/>
          </p:nvPr>
        </p:nvSpPr>
        <p:spPr>
          <a:xfrm>
            <a:off x="4260027" y="2421698"/>
            <a:ext cx="4163973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READING</a:t>
            </a:r>
            <a:endParaRPr sz="8800" dirty="0"/>
          </a:p>
        </p:txBody>
      </p:sp>
      <p:sp>
        <p:nvSpPr>
          <p:cNvPr id="1941" name="Google Shape;1941;p37"/>
          <p:cNvSpPr txBox="1">
            <a:spLocks noGrp="1"/>
          </p:cNvSpPr>
          <p:nvPr>
            <p:ph type="title" idx="2"/>
          </p:nvPr>
        </p:nvSpPr>
        <p:spPr>
          <a:xfrm>
            <a:off x="6595200" y="1084897"/>
            <a:ext cx="1828800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965" name="Google Shape;1965;p37"/>
          <p:cNvGrpSpPr/>
          <p:nvPr/>
        </p:nvGrpSpPr>
        <p:grpSpPr>
          <a:xfrm flipH="1">
            <a:off x="7419203" y="3551166"/>
            <a:ext cx="1572389" cy="1439927"/>
            <a:chOff x="228592" y="2830186"/>
            <a:chExt cx="2277504" cy="2084736"/>
          </a:xfrm>
        </p:grpSpPr>
        <p:sp>
          <p:nvSpPr>
            <p:cNvPr id="1966" name="Google Shape;1966;p37"/>
            <p:cNvSpPr/>
            <p:nvPr/>
          </p:nvSpPr>
          <p:spPr>
            <a:xfrm>
              <a:off x="228592" y="2830186"/>
              <a:ext cx="2277504" cy="2084736"/>
            </a:xfrm>
            <a:custGeom>
              <a:avLst/>
              <a:gdLst/>
              <a:ahLst/>
              <a:cxnLst/>
              <a:rect l="l" t="t" r="r" b="b"/>
              <a:pathLst>
                <a:path w="35471" h="32470" extrusionOk="0">
                  <a:moveTo>
                    <a:pt x="1" y="1"/>
                  </a:moveTo>
                  <a:lnTo>
                    <a:pt x="1" y="32469"/>
                  </a:lnTo>
                  <a:lnTo>
                    <a:pt x="35471" y="324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7"/>
            <p:cNvSpPr/>
            <p:nvPr/>
          </p:nvSpPr>
          <p:spPr>
            <a:xfrm>
              <a:off x="280537" y="2964887"/>
              <a:ext cx="2082442" cy="1905990"/>
            </a:xfrm>
            <a:custGeom>
              <a:avLst/>
              <a:gdLst/>
              <a:ahLst/>
              <a:cxnLst/>
              <a:rect l="l" t="t" r="r" b="b"/>
              <a:pathLst>
                <a:path w="32433" h="29686" extrusionOk="0">
                  <a:moveTo>
                    <a:pt x="230" y="520"/>
                  </a:moveTo>
                  <a:lnTo>
                    <a:pt x="31845" y="29457"/>
                  </a:lnTo>
                  <a:lnTo>
                    <a:pt x="230" y="29457"/>
                  </a:lnTo>
                  <a:lnTo>
                    <a:pt x="230" y="520"/>
                  </a:lnTo>
                  <a:close/>
                  <a:moveTo>
                    <a:pt x="1" y="1"/>
                  </a:moveTo>
                  <a:lnTo>
                    <a:pt x="1" y="29686"/>
                  </a:lnTo>
                  <a:lnTo>
                    <a:pt x="32432" y="296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7"/>
            <p:cNvSpPr/>
            <p:nvPr/>
          </p:nvSpPr>
          <p:spPr>
            <a:xfrm>
              <a:off x="280537" y="4601076"/>
              <a:ext cx="261838" cy="269789"/>
            </a:xfrm>
            <a:custGeom>
              <a:avLst/>
              <a:gdLst/>
              <a:ahLst/>
              <a:cxnLst/>
              <a:rect l="l" t="t" r="r" b="b"/>
              <a:pathLst>
                <a:path w="4078" h="4202" extrusionOk="0">
                  <a:moveTo>
                    <a:pt x="3849" y="230"/>
                  </a:moveTo>
                  <a:lnTo>
                    <a:pt x="3849" y="3973"/>
                  </a:lnTo>
                  <a:lnTo>
                    <a:pt x="230" y="3973"/>
                  </a:lnTo>
                  <a:lnTo>
                    <a:pt x="230" y="230"/>
                  </a:lnTo>
                  <a:close/>
                  <a:moveTo>
                    <a:pt x="1" y="1"/>
                  </a:moveTo>
                  <a:lnTo>
                    <a:pt x="1" y="4202"/>
                  </a:lnTo>
                  <a:lnTo>
                    <a:pt x="4078" y="4202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Google Shape;2313;p43">
            <a:extLst>
              <a:ext uri="{FF2B5EF4-FFF2-40B4-BE49-F238E27FC236}">
                <a16:creationId xmlns:a16="http://schemas.microsoft.com/office/drawing/2014/main" id="{F21FDAFD-3977-0048-3FF6-893963A036F1}"/>
              </a:ext>
            </a:extLst>
          </p:cNvPr>
          <p:cNvGrpSpPr/>
          <p:nvPr/>
        </p:nvGrpSpPr>
        <p:grpSpPr>
          <a:xfrm>
            <a:off x="203140" y="934280"/>
            <a:ext cx="4163973" cy="3595292"/>
            <a:chOff x="2014163" y="3122338"/>
            <a:chExt cx="1830100" cy="1318425"/>
          </a:xfrm>
        </p:grpSpPr>
        <p:sp>
          <p:nvSpPr>
            <p:cNvPr id="5" name="Google Shape;2314;p43">
              <a:extLst>
                <a:ext uri="{FF2B5EF4-FFF2-40B4-BE49-F238E27FC236}">
                  <a16:creationId xmlns:a16="http://schemas.microsoft.com/office/drawing/2014/main" id="{3181C175-24DE-F473-26DB-A506C32EB997}"/>
                </a:ext>
              </a:extLst>
            </p:cNvPr>
            <p:cNvSpPr/>
            <p:nvPr/>
          </p:nvSpPr>
          <p:spPr>
            <a:xfrm>
              <a:off x="2582313" y="3283088"/>
              <a:ext cx="1261950" cy="904975"/>
            </a:xfrm>
            <a:custGeom>
              <a:avLst/>
              <a:gdLst/>
              <a:ahLst/>
              <a:cxnLst/>
              <a:rect l="l" t="t" r="r" b="b"/>
              <a:pathLst>
                <a:path w="50478" h="36199" extrusionOk="0">
                  <a:moveTo>
                    <a:pt x="1" y="1"/>
                  </a:moveTo>
                  <a:lnTo>
                    <a:pt x="1794" y="36198"/>
                  </a:lnTo>
                  <a:lnTo>
                    <a:pt x="47719" y="35676"/>
                  </a:lnTo>
                  <a:lnTo>
                    <a:pt x="50477" y="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15;p43">
              <a:extLst>
                <a:ext uri="{FF2B5EF4-FFF2-40B4-BE49-F238E27FC236}">
                  <a16:creationId xmlns:a16="http://schemas.microsoft.com/office/drawing/2014/main" id="{1C36AE9D-78F7-FC4C-81DA-ADECAA37D0D9}"/>
                </a:ext>
              </a:extLst>
            </p:cNvPr>
            <p:cNvSpPr/>
            <p:nvPr/>
          </p:nvSpPr>
          <p:spPr>
            <a:xfrm>
              <a:off x="2638938" y="3313063"/>
              <a:ext cx="1163650" cy="836475"/>
            </a:xfrm>
            <a:custGeom>
              <a:avLst/>
              <a:gdLst/>
              <a:ahLst/>
              <a:cxnLst/>
              <a:rect l="l" t="t" r="r" b="b"/>
              <a:pathLst>
                <a:path w="46546" h="33459" extrusionOk="0">
                  <a:moveTo>
                    <a:pt x="45508" y="663"/>
                  </a:moveTo>
                  <a:lnTo>
                    <a:pt x="43593" y="32069"/>
                  </a:lnTo>
                  <a:lnTo>
                    <a:pt x="1390" y="32504"/>
                  </a:lnTo>
                  <a:lnTo>
                    <a:pt x="1030" y="1588"/>
                  </a:lnTo>
                  <a:lnTo>
                    <a:pt x="45508" y="663"/>
                  </a:lnTo>
                  <a:close/>
                  <a:moveTo>
                    <a:pt x="46545" y="0"/>
                  </a:moveTo>
                  <a:lnTo>
                    <a:pt x="0" y="1070"/>
                  </a:lnTo>
                  <a:lnTo>
                    <a:pt x="674" y="33458"/>
                  </a:lnTo>
                  <a:lnTo>
                    <a:pt x="44543" y="32972"/>
                  </a:lnTo>
                  <a:lnTo>
                    <a:pt x="465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2316;p43">
              <a:extLst>
                <a:ext uri="{FF2B5EF4-FFF2-40B4-BE49-F238E27FC236}">
                  <a16:creationId xmlns:a16="http://schemas.microsoft.com/office/drawing/2014/main" id="{C41660F6-FE3A-797E-E470-DE43177543C7}"/>
                </a:ext>
              </a:extLst>
            </p:cNvPr>
            <p:cNvGrpSpPr/>
            <p:nvPr/>
          </p:nvGrpSpPr>
          <p:grpSpPr>
            <a:xfrm>
              <a:off x="2014163" y="3122338"/>
              <a:ext cx="1042025" cy="1318425"/>
              <a:chOff x="642563" y="3122338"/>
              <a:chExt cx="1042025" cy="1318425"/>
            </a:xfrm>
          </p:grpSpPr>
          <p:sp>
            <p:nvSpPr>
              <p:cNvPr id="8" name="Google Shape;2317;p43">
                <a:extLst>
                  <a:ext uri="{FF2B5EF4-FFF2-40B4-BE49-F238E27FC236}">
                    <a16:creationId xmlns:a16="http://schemas.microsoft.com/office/drawing/2014/main" id="{1EC7B9CB-73B1-D35E-4F3C-386223019AD4}"/>
                  </a:ext>
                </a:extLst>
              </p:cNvPr>
              <p:cNvSpPr/>
              <p:nvPr/>
            </p:nvSpPr>
            <p:spPr>
              <a:xfrm>
                <a:off x="1369188" y="4042663"/>
                <a:ext cx="315400" cy="227125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9085" extrusionOk="0">
                    <a:moveTo>
                      <a:pt x="11802" y="0"/>
                    </a:moveTo>
                    <a:cubicBezTo>
                      <a:pt x="10171" y="0"/>
                      <a:pt x="6370" y="1321"/>
                      <a:pt x="4261" y="2552"/>
                    </a:cubicBezTo>
                    <a:lnTo>
                      <a:pt x="4261" y="2552"/>
                    </a:lnTo>
                    <a:cubicBezTo>
                      <a:pt x="3650" y="1751"/>
                      <a:pt x="2691" y="1030"/>
                      <a:pt x="1922" y="1030"/>
                    </a:cubicBezTo>
                    <a:cubicBezTo>
                      <a:pt x="1529" y="1030"/>
                      <a:pt x="1185" y="1218"/>
                      <a:pt x="962" y="1678"/>
                    </a:cubicBezTo>
                    <a:cubicBezTo>
                      <a:pt x="0" y="3659"/>
                      <a:pt x="1862" y="5041"/>
                      <a:pt x="1862" y="5041"/>
                    </a:cubicBezTo>
                    <a:lnTo>
                      <a:pt x="260" y="7561"/>
                    </a:lnTo>
                    <a:lnTo>
                      <a:pt x="1635" y="9084"/>
                    </a:lnTo>
                    <a:lnTo>
                      <a:pt x="3489" y="7421"/>
                    </a:lnTo>
                    <a:cubicBezTo>
                      <a:pt x="3489" y="7421"/>
                      <a:pt x="3932" y="8379"/>
                      <a:pt x="4841" y="8379"/>
                    </a:cubicBezTo>
                    <a:cubicBezTo>
                      <a:pt x="5082" y="8379"/>
                      <a:pt x="5356" y="8312"/>
                      <a:pt x="5664" y="8141"/>
                    </a:cubicBezTo>
                    <a:cubicBezTo>
                      <a:pt x="7129" y="7327"/>
                      <a:pt x="7133" y="4753"/>
                      <a:pt x="4915" y="3144"/>
                    </a:cubicBezTo>
                    <a:cubicBezTo>
                      <a:pt x="4915" y="3144"/>
                      <a:pt x="12403" y="1823"/>
                      <a:pt x="12576" y="440"/>
                    </a:cubicBezTo>
                    <a:cubicBezTo>
                      <a:pt x="12615" y="132"/>
                      <a:pt x="12317" y="0"/>
                      <a:pt x="118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318;p43">
                <a:extLst>
                  <a:ext uri="{FF2B5EF4-FFF2-40B4-BE49-F238E27FC236}">
                    <a16:creationId xmlns:a16="http://schemas.microsoft.com/office/drawing/2014/main" id="{EB21C72F-5DB1-5E2A-9490-EDF7A4AF1AA6}"/>
                  </a:ext>
                </a:extLst>
              </p:cNvPr>
              <p:cNvSpPr/>
              <p:nvPr/>
            </p:nvSpPr>
            <p:spPr>
              <a:xfrm>
                <a:off x="1369263" y="4066013"/>
                <a:ext cx="128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678" extrusionOk="0">
                    <a:moveTo>
                      <a:pt x="1924" y="1"/>
                    </a:moveTo>
                    <a:cubicBezTo>
                      <a:pt x="1464" y="1"/>
                      <a:pt x="1101" y="240"/>
                      <a:pt x="876" y="701"/>
                    </a:cubicBezTo>
                    <a:cubicBezTo>
                      <a:pt x="1" y="2505"/>
                      <a:pt x="1405" y="3844"/>
                      <a:pt x="1736" y="4129"/>
                    </a:cubicBezTo>
                    <a:lnTo>
                      <a:pt x="177" y="6577"/>
                    </a:lnTo>
                    <a:lnTo>
                      <a:pt x="336" y="6678"/>
                    </a:lnTo>
                    <a:lnTo>
                      <a:pt x="1988" y="4086"/>
                    </a:lnTo>
                    <a:lnTo>
                      <a:pt x="1916" y="4032"/>
                    </a:lnTo>
                    <a:cubicBezTo>
                      <a:pt x="1844" y="3978"/>
                      <a:pt x="131" y="2671"/>
                      <a:pt x="1045" y="784"/>
                    </a:cubicBezTo>
                    <a:cubicBezTo>
                      <a:pt x="1265" y="329"/>
                      <a:pt x="1597" y="189"/>
                      <a:pt x="1922" y="189"/>
                    </a:cubicBezTo>
                    <a:cubicBezTo>
                      <a:pt x="2086" y="189"/>
                      <a:pt x="2247" y="225"/>
                      <a:pt x="2392" y="273"/>
                    </a:cubicBezTo>
                    <a:cubicBezTo>
                      <a:pt x="3576" y="665"/>
                      <a:pt x="4926" y="2307"/>
                      <a:pt x="4764" y="3153"/>
                    </a:cubicBezTo>
                    <a:cubicBezTo>
                      <a:pt x="4700" y="3477"/>
                      <a:pt x="4530" y="3650"/>
                      <a:pt x="4265" y="3650"/>
                    </a:cubicBezTo>
                    <a:cubicBezTo>
                      <a:pt x="4262" y="3650"/>
                      <a:pt x="4259" y="3650"/>
                      <a:pt x="4257" y="3650"/>
                    </a:cubicBezTo>
                    <a:cubicBezTo>
                      <a:pt x="3652" y="3636"/>
                      <a:pt x="2636" y="2696"/>
                      <a:pt x="2417" y="1249"/>
                    </a:cubicBezTo>
                    <a:lnTo>
                      <a:pt x="2233" y="1274"/>
                    </a:lnTo>
                    <a:cubicBezTo>
                      <a:pt x="2449" y="2721"/>
                      <a:pt x="3479" y="3819"/>
                      <a:pt x="4253" y="3837"/>
                    </a:cubicBezTo>
                    <a:cubicBezTo>
                      <a:pt x="4256" y="3837"/>
                      <a:pt x="4258" y="3837"/>
                      <a:pt x="4261" y="3837"/>
                    </a:cubicBezTo>
                    <a:cubicBezTo>
                      <a:pt x="4620" y="3837"/>
                      <a:pt x="4869" y="3604"/>
                      <a:pt x="4948" y="3189"/>
                    </a:cubicBezTo>
                    <a:cubicBezTo>
                      <a:pt x="5128" y="2253"/>
                      <a:pt x="3727" y="518"/>
                      <a:pt x="2453" y="93"/>
                    </a:cubicBezTo>
                    <a:cubicBezTo>
                      <a:pt x="2265" y="31"/>
                      <a:pt x="2088" y="1"/>
                      <a:pt x="1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19;p43">
                <a:extLst>
                  <a:ext uri="{FF2B5EF4-FFF2-40B4-BE49-F238E27FC236}">
                    <a16:creationId xmlns:a16="http://schemas.microsoft.com/office/drawing/2014/main" id="{3125FAF3-FE30-76EE-0359-C21373996795}"/>
                  </a:ext>
                </a:extLst>
              </p:cNvPr>
              <p:cNvSpPr/>
              <p:nvPr/>
            </p:nvSpPr>
            <p:spPr>
              <a:xfrm>
                <a:off x="1448388" y="4145738"/>
                <a:ext cx="2027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857" extrusionOk="0">
                    <a:moveTo>
                      <a:pt x="184" y="0"/>
                    </a:moveTo>
                    <a:lnTo>
                      <a:pt x="1" y="29"/>
                    </a:lnTo>
                    <a:lnTo>
                      <a:pt x="627" y="3856"/>
                    </a:lnTo>
                    <a:lnTo>
                      <a:pt x="811" y="3824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320;p43">
                <a:extLst>
                  <a:ext uri="{FF2B5EF4-FFF2-40B4-BE49-F238E27FC236}">
                    <a16:creationId xmlns:a16="http://schemas.microsoft.com/office/drawing/2014/main" id="{FE526FD6-A630-4705-0B38-23AD75E9FD71}"/>
                  </a:ext>
                </a:extLst>
              </p:cNvPr>
              <p:cNvSpPr/>
              <p:nvPr/>
            </p:nvSpPr>
            <p:spPr>
              <a:xfrm>
                <a:off x="1464313" y="4206113"/>
                <a:ext cx="706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577" extrusionOk="0">
                    <a:moveTo>
                      <a:pt x="2795" y="1"/>
                    </a:moveTo>
                    <a:lnTo>
                      <a:pt x="1" y="390"/>
                    </a:lnTo>
                    <a:lnTo>
                      <a:pt x="26" y="577"/>
                    </a:lnTo>
                    <a:lnTo>
                      <a:pt x="2824" y="188"/>
                    </a:lnTo>
                    <a:lnTo>
                      <a:pt x="27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321;p43">
                <a:extLst>
                  <a:ext uri="{FF2B5EF4-FFF2-40B4-BE49-F238E27FC236}">
                    <a16:creationId xmlns:a16="http://schemas.microsoft.com/office/drawing/2014/main" id="{CB1BEB89-7844-F3E4-DF86-24BB60889D33}"/>
                  </a:ext>
                </a:extLst>
              </p:cNvPr>
              <p:cNvSpPr/>
              <p:nvPr/>
            </p:nvSpPr>
            <p:spPr>
              <a:xfrm>
                <a:off x="1456938" y="4154913"/>
                <a:ext cx="6887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517" extrusionOk="0">
                    <a:moveTo>
                      <a:pt x="2669" y="0"/>
                    </a:moveTo>
                    <a:lnTo>
                      <a:pt x="1" y="1350"/>
                    </a:lnTo>
                    <a:lnTo>
                      <a:pt x="87" y="1516"/>
                    </a:lnTo>
                    <a:lnTo>
                      <a:pt x="2755" y="166"/>
                    </a:lnTo>
                    <a:lnTo>
                      <a:pt x="26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322;p43">
                <a:extLst>
                  <a:ext uri="{FF2B5EF4-FFF2-40B4-BE49-F238E27FC236}">
                    <a16:creationId xmlns:a16="http://schemas.microsoft.com/office/drawing/2014/main" id="{E0424510-01DB-5B87-CAE0-D8C114889028}"/>
                  </a:ext>
                </a:extLst>
              </p:cNvPr>
              <p:cNvSpPr/>
              <p:nvPr/>
            </p:nvSpPr>
            <p:spPr>
              <a:xfrm>
                <a:off x="1129938" y="4078763"/>
                <a:ext cx="310025" cy="362000"/>
              </a:xfrm>
              <a:custGeom>
                <a:avLst/>
                <a:gdLst/>
                <a:ahLst/>
                <a:cxnLst/>
                <a:rect l="l" t="t" r="r" b="b"/>
                <a:pathLst>
                  <a:path w="12401" h="14480" extrusionOk="0">
                    <a:moveTo>
                      <a:pt x="1300" y="0"/>
                    </a:moveTo>
                    <a:lnTo>
                      <a:pt x="191" y="4414"/>
                    </a:lnTo>
                    <a:cubicBezTo>
                      <a:pt x="191" y="4414"/>
                      <a:pt x="0" y="14480"/>
                      <a:pt x="5519" y="14480"/>
                    </a:cubicBezTo>
                    <a:cubicBezTo>
                      <a:pt x="5566" y="14480"/>
                      <a:pt x="5613" y="14479"/>
                      <a:pt x="5660" y="14477"/>
                    </a:cubicBezTo>
                    <a:cubicBezTo>
                      <a:pt x="11327" y="14301"/>
                      <a:pt x="12400" y="7090"/>
                      <a:pt x="12400" y="7090"/>
                    </a:cubicBezTo>
                    <a:lnTo>
                      <a:pt x="10463" y="4335"/>
                    </a:lnTo>
                    <a:lnTo>
                      <a:pt x="6402" y="10434"/>
                    </a:lnTo>
                    <a:lnTo>
                      <a:pt x="13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323;p43">
                <a:extLst>
                  <a:ext uri="{FF2B5EF4-FFF2-40B4-BE49-F238E27FC236}">
                    <a16:creationId xmlns:a16="http://schemas.microsoft.com/office/drawing/2014/main" id="{C2356756-F30F-9EA8-366E-EA7AB621C856}"/>
                  </a:ext>
                </a:extLst>
              </p:cNvPr>
              <p:cNvSpPr/>
              <p:nvPr/>
            </p:nvSpPr>
            <p:spPr>
              <a:xfrm>
                <a:off x="642563" y="3937988"/>
                <a:ext cx="599025" cy="477875"/>
              </a:xfrm>
              <a:custGeom>
                <a:avLst/>
                <a:gdLst/>
                <a:ahLst/>
                <a:cxnLst/>
                <a:rect l="l" t="t" r="r" b="b"/>
                <a:pathLst>
                  <a:path w="23961" h="19115" extrusionOk="0">
                    <a:moveTo>
                      <a:pt x="12281" y="1"/>
                    </a:moveTo>
                    <a:lnTo>
                      <a:pt x="12122" y="3885"/>
                    </a:lnTo>
                    <a:lnTo>
                      <a:pt x="7748" y="3507"/>
                    </a:lnTo>
                    <a:cubicBezTo>
                      <a:pt x="7748" y="3507"/>
                      <a:pt x="241" y="11410"/>
                      <a:pt x="79" y="14733"/>
                    </a:cubicBezTo>
                    <a:cubicBezTo>
                      <a:pt x="1" y="16349"/>
                      <a:pt x="2279" y="16763"/>
                      <a:pt x="4639" y="16763"/>
                    </a:cubicBezTo>
                    <a:cubicBezTo>
                      <a:pt x="5754" y="16763"/>
                      <a:pt x="6887" y="16671"/>
                      <a:pt x="7798" y="16569"/>
                    </a:cubicBezTo>
                    <a:lnTo>
                      <a:pt x="7852" y="17804"/>
                    </a:lnTo>
                    <a:cubicBezTo>
                      <a:pt x="7852" y="17804"/>
                      <a:pt x="9820" y="19115"/>
                      <a:pt x="13110" y="19115"/>
                    </a:cubicBezTo>
                    <a:cubicBezTo>
                      <a:pt x="14486" y="19115"/>
                      <a:pt x="16092" y="18886"/>
                      <a:pt x="17883" y="18236"/>
                    </a:cubicBezTo>
                    <a:cubicBezTo>
                      <a:pt x="23960" y="16036"/>
                      <a:pt x="20795" y="5631"/>
                      <a:pt x="20795" y="5631"/>
                    </a:cubicBezTo>
                    <a:lnTo>
                      <a:pt x="17080" y="4541"/>
                    </a:lnTo>
                    <a:lnTo>
                      <a:pt x="18822" y="1747"/>
                    </a:lnTo>
                    <a:lnTo>
                      <a:pt x="122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324;p43">
                <a:extLst>
                  <a:ext uri="{FF2B5EF4-FFF2-40B4-BE49-F238E27FC236}">
                    <a16:creationId xmlns:a16="http://schemas.microsoft.com/office/drawing/2014/main" id="{43C807BA-AC80-17EF-9BFF-13D6778F7DEB}"/>
                  </a:ext>
                </a:extLst>
              </p:cNvPr>
              <p:cNvSpPr/>
              <p:nvPr/>
            </p:nvSpPr>
            <p:spPr>
              <a:xfrm>
                <a:off x="748663" y="4089838"/>
                <a:ext cx="328375" cy="32670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068" extrusionOk="0">
                    <a:moveTo>
                      <a:pt x="3619" y="0"/>
                    </a:moveTo>
                    <a:lnTo>
                      <a:pt x="3565" y="8292"/>
                    </a:lnTo>
                    <a:lnTo>
                      <a:pt x="105" y="7183"/>
                    </a:lnTo>
                    <a:lnTo>
                      <a:pt x="1" y="7896"/>
                    </a:lnTo>
                    <a:lnTo>
                      <a:pt x="3565" y="8493"/>
                    </a:lnTo>
                    <a:lnTo>
                      <a:pt x="3543" y="11932"/>
                    </a:lnTo>
                    <a:cubicBezTo>
                      <a:pt x="3543" y="11932"/>
                      <a:pt x="5581" y="13067"/>
                      <a:pt x="8743" y="13067"/>
                    </a:cubicBezTo>
                    <a:cubicBezTo>
                      <a:pt x="10039" y="13067"/>
                      <a:pt x="11524" y="12877"/>
                      <a:pt x="13135" y="12339"/>
                    </a:cubicBezTo>
                    <a:cubicBezTo>
                      <a:pt x="13135" y="12339"/>
                      <a:pt x="13135" y="12339"/>
                      <a:pt x="13135" y="12339"/>
                    </a:cubicBezTo>
                    <a:cubicBezTo>
                      <a:pt x="13125" y="12339"/>
                      <a:pt x="11347" y="12694"/>
                      <a:pt x="9162" y="12694"/>
                    </a:cubicBezTo>
                    <a:cubicBezTo>
                      <a:pt x="7416" y="12694"/>
                      <a:pt x="5410" y="12467"/>
                      <a:pt x="3839" y="11651"/>
                    </a:cubicBezTo>
                    <a:lnTo>
                      <a:pt x="36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325;p43">
                <a:extLst>
                  <a:ext uri="{FF2B5EF4-FFF2-40B4-BE49-F238E27FC236}">
                    <a16:creationId xmlns:a16="http://schemas.microsoft.com/office/drawing/2014/main" id="{E42479C7-28EE-E3EB-D9CC-2DCE55810CCC}"/>
                  </a:ext>
                </a:extLst>
              </p:cNvPr>
              <p:cNvSpPr/>
              <p:nvPr/>
            </p:nvSpPr>
            <p:spPr>
              <a:xfrm>
                <a:off x="917263" y="3952763"/>
                <a:ext cx="20127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8051" h="18511" extrusionOk="0">
                    <a:moveTo>
                      <a:pt x="861" y="0"/>
                    </a:moveTo>
                    <a:lnTo>
                      <a:pt x="850" y="3269"/>
                    </a:lnTo>
                    <a:lnTo>
                      <a:pt x="0" y="3197"/>
                    </a:lnTo>
                    <a:lnTo>
                      <a:pt x="166" y="18423"/>
                    </a:lnTo>
                    <a:cubicBezTo>
                      <a:pt x="166" y="18423"/>
                      <a:pt x="937" y="18510"/>
                      <a:pt x="2019" y="18510"/>
                    </a:cubicBezTo>
                    <a:cubicBezTo>
                      <a:pt x="3453" y="18510"/>
                      <a:pt x="5434" y="18357"/>
                      <a:pt x="6895" y="17645"/>
                    </a:cubicBezTo>
                    <a:lnTo>
                      <a:pt x="7219" y="4281"/>
                    </a:lnTo>
                    <a:lnTo>
                      <a:pt x="6326" y="4007"/>
                    </a:lnTo>
                    <a:lnTo>
                      <a:pt x="8050" y="1231"/>
                    </a:lnTo>
                    <a:lnTo>
                      <a:pt x="8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326;p43">
                <a:extLst>
                  <a:ext uri="{FF2B5EF4-FFF2-40B4-BE49-F238E27FC236}">
                    <a16:creationId xmlns:a16="http://schemas.microsoft.com/office/drawing/2014/main" id="{9B97B4B3-192E-8806-3117-D326AA04F2EC}"/>
                  </a:ext>
                </a:extLst>
              </p:cNvPr>
              <p:cNvSpPr/>
              <p:nvPr/>
            </p:nvSpPr>
            <p:spPr>
              <a:xfrm>
                <a:off x="853438" y="4031238"/>
                <a:ext cx="58075" cy="2164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8656" extrusionOk="0">
                    <a:moveTo>
                      <a:pt x="1203" y="1"/>
                    </a:moveTo>
                    <a:lnTo>
                      <a:pt x="238" y="2009"/>
                    </a:lnTo>
                    <a:lnTo>
                      <a:pt x="1376" y="2366"/>
                    </a:lnTo>
                    <a:lnTo>
                      <a:pt x="0" y="2964"/>
                    </a:lnTo>
                    <a:lnTo>
                      <a:pt x="2150" y="8656"/>
                    </a:lnTo>
                    <a:lnTo>
                      <a:pt x="2323" y="8591"/>
                    </a:lnTo>
                    <a:lnTo>
                      <a:pt x="238" y="3064"/>
                    </a:lnTo>
                    <a:lnTo>
                      <a:pt x="1912" y="2341"/>
                    </a:lnTo>
                    <a:lnTo>
                      <a:pt x="501" y="1898"/>
                    </a:lnTo>
                    <a:lnTo>
                      <a:pt x="1372" y="83"/>
                    </a:lnTo>
                    <a:lnTo>
                      <a:pt x="1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327;p43">
                <a:extLst>
                  <a:ext uri="{FF2B5EF4-FFF2-40B4-BE49-F238E27FC236}">
                    <a16:creationId xmlns:a16="http://schemas.microsoft.com/office/drawing/2014/main" id="{868AEBCC-763D-1080-B775-B21F8C755217}"/>
                  </a:ext>
                </a:extLst>
              </p:cNvPr>
              <p:cNvSpPr/>
              <p:nvPr/>
            </p:nvSpPr>
            <p:spPr>
              <a:xfrm>
                <a:off x="1093663" y="4069413"/>
                <a:ext cx="5332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7396" extrusionOk="0">
                    <a:moveTo>
                      <a:pt x="1639" y="0"/>
                    </a:moveTo>
                    <a:lnTo>
                      <a:pt x="1459" y="43"/>
                    </a:lnTo>
                    <a:lnTo>
                      <a:pt x="1805" y="1541"/>
                    </a:lnTo>
                    <a:lnTo>
                      <a:pt x="397" y="1516"/>
                    </a:lnTo>
                    <a:lnTo>
                      <a:pt x="1909" y="2988"/>
                    </a:lnTo>
                    <a:lnTo>
                      <a:pt x="1" y="7323"/>
                    </a:lnTo>
                    <a:lnTo>
                      <a:pt x="174" y="7395"/>
                    </a:lnTo>
                    <a:lnTo>
                      <a:pt x="2132" y="2945"/>
                    </a:lnTo>
                    <a:lnTo>
                      <a:pt x="868" y="1710"/>
                    </a:lnTo>
                    <a:lnTo>
                      <a:pt x="2042" y="1732"/>
                    </a:lnTo>
                    <a:lnTo>
                      <a:pt x="16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328;p43">
                <a:extLst>
                  <a:ext uri="{FF2B5EF4-FFF2-40B4-BE49-F238E27FC236}">
                    <a16:creationId xmlns:a16="http://schemas.microsoft.com/office/drawing/2014/main" id="{4835472D-7A00-35EC-F4E0-B48C2034615C}"/>
                  </a:ext>
                </a:extLst>
              </p:cNvPr>
              <p:cNvSpPr/>
              <p:nvPr/>
            </p:nvSpPr>
            <p:spPr>
              <a:xfrm>
                <a:off x="708613" y="3339788"/>
                <a:ext cx="708125" cy="665100"/>
              </a:xfrm>
              <a:custGeom>
                <a:avLst/>
                <a:gdLst/>
                <a:ahLst/>
                <a:cxnLst/>
                <a:rect l="l" t="t" r="r" b="b"/>
                <a:pathLst>
                  <a:path w="28325" h="26604" extrusionOk="0">
                    <a:moveTo>
                      <a:pt x="21570" y="1"/>
                    </a:moveTo>
                    <a:lnTo>
                      <a:pt x="5628" y="5729"/>
                    </a:lnTo>
                    <a:lnTo>
                      <a:pt x="4695" y="14928"/>
                    </a:lnTo>
                    <a:cubicBezTo>
                      <a:pt x="4449" y="14911"/>
                      <a:pt x="4204" y="14903"/>
                      <a:pt x="3961" y="14903"/>
                    </a:cubicBezTo>
                    <a:cubicBezTo>
                      <a:pt x="3244" y="14903"/>
                      <a:pt x="2552" y="14980"/>
                      <a:pt x="1941" y="15165"/>
                    </a:cubicBezTo>
                    <a:cubicBezTo>
                      <a:pt x="281" y="15680"/>
                      <a:pt x="1" y="17056"/>
                      <a:pt x="1556" y="18064"/>
                    </a:cubicBezTo>
                    <a:cubicBezTo>
                      <a:pt x="2357" y="18570"/>
                      <a:pt x="3254" y="18781"/>
                      <a:pt x="4166" y="18781"/>
                    </a:cubicBezTo>
                    <a:cubicBezTo>
                      <a:pt x="5115" y="18781"/>
                      <a:pt x="6081" y="18553"/>
                      <a:pt x="6974" y="18193"/>
                    </a:cubicBezTo>
                    <a:cubicBezTo>
                      <a:pt x="6982" y="19965"/>
                      <a:pt x="7036" y="24415"/>
                      <a:pt x="7478" y="24843"/>
                    </a:cubicBezTo>
                    <a:cubicBezTo>
                      <a:pt x="7923" y="25276"/>
                      <a:pt x="16971" y="26604"/>
                      <a:pt x="21560" y="26604"/>
                    </a:cubicBezTo>
                    <a:cubicBezTo>
                      <a:pt x="22659" y="26604"/>
                      <a:pt x="23503" y="26527"/>
                      <a:pt x="23910" y="26344"/>
                    </a:cubicBezTo>
                    <a:cubicBezTo>
                      <a:pt x="26020" y="25394"/>
                      <a:pt x="23334" y="12526"/>
                      <a:pt x="23334" y="12526"/>
                    </a:cubicBezTo>
                    <a:cubicBezTo>
                      <a:pt x="23334" y="12526"/>
                      <a:pt x="28324" y="3839"/>
                      <a:pt x="21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329;p43">
                <a:extLst>
                  <a:ext uri="{FF2B5EF4-FFF2-40B4-BE49-F238E27FC236}">
                    <a16:creationId xmlns:a16="http://schemas.microsoft.com/office/drawing/2014/main" id="{D5960335-CD1E-435D-FCD2-6933183DC5F0}"/>
                  </a:ext>
                </a:extLst>
              </p:cNvPr>
              <p:cNvSpPr/>
              <p:nvPr/>
            </p:nvSpPr>
            <p:spPr>
              <a:xfrm>
                <a:off x="968288" y="3795863"/>
                <a:ext cx="114775" cy="137275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491" extrusionOk="0">
                    <a:moveTo>
                      <a:pt x="1466" y="1"/>
                    </a:moveTo>
                    <a:cubicBezTo>
                      <a:pt x="1423" y="44"/>
                      <a:pt x="0" y="1570"/>
                      <a:pt x="166" y="3867"/>
                    </a:cubicBezTo>
                    <a:cubicBezTo>
                      <a:pt x="250" y="5018"/>
                      <a:pt x="917" y="5491"/>
                      <a:pt x="2329" y="5491"/>
                    </a:cubicBezTo>
                    <a:cubicBezTo>
                      <a:pt x="2862" y="5491"/>
                      <a:pt x="3500" y="5423"/>
                      <a:pt x="4252" y="5300"/>
                    </a:cubicBezTo>
                    <a:lnTo>
                      <a:pt x="3795" y="4073"/>
                    </a:lnTo>
                    <a:lnTo>
                      <a:pt x="4591" y="2395"/>
                    </a:lnTo>
                    <a:lnTo>
                      <a:pt x="4591" y="2395"/>
                    </a:lnTo>
                    <a:cubicBezTo>
                      <a:pt x="4492" y="2399"/>
                      <a:pt x="4396" y="2400"/>
                      <a:pt x="4303" y="2400"/>
                    </a:cubicBezTo>
                    <a:cubicBezTo>
                      <a:pt x="978" y="2400"/>
                      <a:pt x="1448" y="85"/>
                      <a:pt x="14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330;p43">
                <a:extLst>
                  <a:ext uri="{FF2B5EF4-FFF2-40B4-BE49-F238E27FC236}">
                    <a16:creationId xmlns:a16="http://schemas.microsoft.com/office/drawing/2014/main" id="{AF1694C7-FD5A-29B6-3855-D6E4CE43C16C}"/>
                  </a:ext>
                </a:extLst>
              </p:cNvPr>
              <p:cNvSpPr/>
              <p:nvPr/>
            </p:nvSpPr>
            <p:spPr>
              <a:xfrm>
                <a:off x="1107713" y="3668063"/>
                <a:ext cx="71400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6341" extrusionOk="0">
                    <a:moveTo>
                      <a:pt x="2668" y="0"/>
                    </a:moveTo>
                    <a:lnTo>
                      <a:pt x="2618" y="5883"/>
                    </a:lnTo>
                    <a:cubicBezTo>
                      <a:pt x="2427" y="5952"/>
                      <a:pt x="1812" y="6153"/>
                      <a:pt x="1254" y="6153"/>
                    </a:cubicBezTo>
                    <a:cubicBezTo>
                      <a:pt x="971" y="6153"/>
                      <a:pt x="703" y="6102"/>
                      <a:pt x="512" y="5955"/>
                    </a:cubicBezTo>
                    <a:cubicBezTo>
                      <a:pt x="310" y="5804"/>
                      <a:pt x="216" y="5555"/>
                      <a:pt x="227" y="5213"/>
                    </a:cubicBezTo>
                    <a:lnTo>
                      <a:pt x="227" y="5213"/>
                    </a:lnTo>
                    <a:lnTo>
                      <a:pt x="1268" y="5699"/>
                    </a:lnTo>
                    <a:lnTo>
                      <a:pt x="1347" y="5530"/>
                    </a:lnTo>
                    <a:lnTo>
                      <a:pt x="62" y="4933"/>
                    </a:lnTo>
                    <a:lnTo>
                      <a:pt x="51" y="5062"/>
                    </a:lnTo>
                    <a:cubicBezTo>
                      <a:pt x="0" y="5541"/>
                      <a:pt x="116" y="5894"/>
                      <a:pt x="396" y="6106"/>
                    </a:cubicBezTo>
                    <a:cubicBezTo>
                      <a:pt x="626" y="6279"/>
                      <a:pt x="938" y="6341"/>
                      <a:pt x="1260" y="6341"/>
                    </a:cubicBezTo>
                    <a:cubicBezTo>
                      <a:pt x="1327" y="6341"/>
                      <a:pt x="1395" y="6338"/>
                      <a:pt x="1462" y="6333"/>
                    </a:cubicBezTo>
                    <a:cubicBezTo>
                      <a:pt x="2092" y="6286"/>
                      <a:pt x="2701" y="6052"/>
                      <a:pt x="2744" y="6038"/>
                    </a:cubicBezTo>
                    <a:lnTo>
                      <a:pt x="2801" y="6013"/>
                    </a:lnTo>
                    <a:lnTo>
                      <a:pt x="2855" y="4"/>
                    </a:ln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331;p43">
                <a:extLst>
                  <a:ext uri="{FF2B5EF4-FFF2-40B4-BE49-F238E27FC236}">
                    <a16:creationId xmlns:a16="http://schemas.microsoft.com/office/drawing/2014/main" id="{4861766F-BB14-8288-34B0-7C4B2F807D28}"/>
                  </a:ext>
                </a:extLst>
              </p:cNvPr>
              <p:cNvSpPr/>
              <p:nvPr/>
            </p:nvSpPr>
            <p:spPr>
              <a:xfrm>
                <a:off x="965863" y="3788038"/>
                <a:ext cx="24052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631" extrusionOk="0">
                    <a:moveTo>
                      <a:pt x="1732" y="0"/>
                    </a:moveTo>
                    <a:lnTo>
                      <a:pt x="1498" y="245"/>
                    </a:lnTo>
                    <a:cubicBezTo>
                      <a:pt x="1480" y="260"/>
                      <a:pt x="0" y="1837"/>
                      <a:pt x="169" y="4184"/>
                    </a:cubicBezTo>
                    <a:cubicBezTo>
                      <a:pt x="213" y="4782"/>
                      <a:pt x="411" y="5206"/>
                      <a:pt x="771" y="5484"/>
                    </a:cubicBezTo>
                    <a:cubicBezTo>
                      <a:pt x="1129" y="5760"/>
                      <a:pt x="1650" y="5898"/>
                      <a:pt x="2419" y="5898"/>
                    </a:cubicBezTo>
                    <a:cubicBezTo>
                      <a:pt x="3071" y="5898"/>
                      <a:pt x="3901" y="5799"/>
                      <a:pt x="4962" y="5603"/>
                    </a:cubicBezTo>
                    <a:lnTo>
                      <a:pt x="5275" y="7356"/>
                    </a:lnTo>
                    <a:lnTo>
                      <a:pt x="5386" y="7305"/>
                    </a:lnTo>
                    <a:cubicBezTo>
                      <a:pt x="5405" y="7297"/>
                      <a:pt x="6735" y="6698"/>
                      <a:pt x="7848" y="6698"/>
                    </a:cubicBezTo>
                    <a:cubicBezTo>
                      <a:pt x="8241" y="6698"/>
                      <a:pt x="8607" y="6772"/>
                      <a:pt x="8879" y="6974"/>
                    </a:cubicBezTo>
                    <a:cubicBezTo>
                      <a:pt x="9278" y="7273"/>
                      <a:pt x="9426" y="7820"/>
                      <a:pt x="9318" y="8605"/>
                    </a:cubicBezTo>
                    <a:lnTo>
                      <a:pt x="9502" y="8630"/>
                    </a:lnTo>
                    <a:cubicBezTo>
                      <a:pt x="9620" y="7774"/>
                      <a:pt x="9451" y="7169"/>
                      <a:pt x="8990" y="6827"/>
                    </a:cubicBezTo>
                    <a:cubicBezTo>
                      <a:pt x="8680" y="6595"/>
                      <a:pt x="8270" y="6510"/>
                      <a:pt x="7837" y="6510"/>
                    </a:cubicBezTo>
                    <a:cubicBezTo>
                      <a:pt x="6862" y="6510"/>
                      <a:pt x="5768" y="6939"/>
                      <a:pt x="5419" y="7086"/>
                    </a:cubicBezTo>
                    <a:lnTo>
                      <a:pt x="5113" y="5383"/>
                    </a:lnTo>
                    <a:lnTo>
                      <a:pt x="5019" y="5401"/>
                    </a:lnTo>
                    <a:cubicBezTo>
                      <a:pt x="3918" y="5608"/>
                      <a:pt x="3069" y="5712"/>
                      <a:pt x="2415" y="5712"/>
                    </a:cubicBezTo>
                    <a:cubicBezTo>
                      <a:pt x="1696" y="5712"/>
                      <a:pt x="1212" y="5587"/>
                      <a:pt x="886" y="5336"/>
                    </a:cubicBezTo>
                    <a:cubicBezTo>
                      <a:pt x="569" y="5091"/>
                      <a:pt x="396" y="4713"/>
                      <a:pt x="357" y="4173"/>
                    </a:cubicBezTo>
                    <a:cubicBezTo>
                      <a:pt x="231" y="2427"/>
                      <a:pt x="1048" y="1124"/>
                      <a:pt x="1437" y="612"/>
                    </a:cubicBezTo>
                    <a:lnTo>
                      <a:pt x="1437" y="612"/>
                    </a:lnTo>
                    <a:cubicBezTo>
                      <a:pt x="1426" y="965"/>
                      <a:pt x="1494" y="1545"/>
                      <a:pt x="1952" y="2024"/>
                    </a:cubicBezTo>
                    <a:cubicBezTo>
                      <a:pt x="2451" y="2547"/>
                      <a:pt x="3268" y="2809"/>
                      <a:pt x="4393" y="2809"/>
                    </a:cubicBezTo>
                    <a:cubicBezTo>
                      <a:pt x="4947" y="2809"/>
                      <a:pt x="5577" y="2745"/>
                      <a:pt x="6279" y="2618"/>
                    </a:cubicBezTo>
                    <a:lnTo>
                      <a:pt x="6340" y="2607"/>
                    </a:lnTo>
                    <a:lnTo>
                      <a:pt x="6618" y="1426"/>
                    </a:lnTo>
                    <a:lnTo>
                      <a:pt x="6434" y="1383"/>
                    </a:lnTo>
                    <a:lnTo>
                      <a:pt x="6186" y="2441"/>
                    </a:lnTo>
                    <a:cubicBezTo>
                      <a:pt x="5513" y="2561"/>
                      <a:pt x="4912" y="2621"/>
                      <a:pt x="4383" y="2621"/>
                    </a:cubicBezTo>
                    <a:cubicBezTo>
                      <a:pt x="3319" y="2621"/>
                      <a:pt x="2550" y="2379"/>
                      <a:pt x="2088" y="1898"/>
                    </a:cubicBezTo>
                    <a:cubicBezTo>
                      <a:pt x="1458" y="1239"/>
                      <a:pt x="1653" y="339"/>
                      <a:pt x="1656" y="328"/>
                    </a:cubicBezTo>
                    <a:lnTo>
                      <a:pt x="17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32;p43">
                <a:extLst>
                  <a:ext uri="{FF2B5EF4-FFF2-40B4-BE49-F238E27FC236}">
                    <a16:creationId xmlns:a16="http://schemas.microsoft.com/office/drawing/2014/main" id="{0EC8FFBC-FD19-7278-D50E-BBC39BD5B41C}"/>
                  </a:ext>
                </a:extLst>
              </p:cNvPr>
              <p:cNvSpPr/>
              <p:nvPr/>
            </p:nvSpPr>
            <p:spPr>
              <a:xfrm>
                <a:off x="915988" y="3787038"/>
                <a:ext cx="10390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516" extrusionOk="0">
                    <a:moveTo>
                      <a:pt x="4139" y="1"/>
                    </a:moveTo>
                    <a:cubicBezTo>
                      <a:pt x="3894" y="1"/>
                      <a:pt x="1498" y="121"/>
                      <a:pt x="1" y="4458"/>
                    </a:cubicBezTo>
                    <a:lnTo>
                      <a:pt x="177" y="4516"/>
                    </a:lnTo>
                    <a:cubicBezTo>
                      <a:pt x="1669" y="192"/>
                      <a:pt x="4115" y="188"/>
                      <a:pt x="4148" y="188"/>
                    </a:cubicBezTo>
                    <a:cubicBezTo>
                      <a:pt x="4148" y="188"/>
                      <a:pt x="4148" y="188"/>
                      <a:pt x="4148" y="188"/>
                    </a:cubicBezTo>
                    <a:lnTo>
                      <a:pt x="4155" y="1"/>
                    </a:lnTo>
                    <a:cubicBezTo>
                      <a:pt x="4152" y="1"/>
                      <a:pt x="4147" y="1"/>
                      <a:pt x="4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333;p43">
                <a:extLst>
                  <a:ext uri="{FF2B5EF4-FFF2-40B4-BE49-F238E27FC236}">
                    <a16:creationId xmlns:a16="http://schemas.microsoft.com/office/drawing/2014/main" id="{1826390A-6E48-1154-8CA9-BE6E537A81CE}"/>
                  </a:ext>
                </a:extLst>
              </p:cNvPr>
              <p:cNvSpPr/>
              <p:nvPr/>
            </p:nvSpPr>
            <p:spPr>
              <a:xfrm>
                <a:off x="1142088" y="3829338"/>
                <a:ext cx="85275" cy="126600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5064" extrusionOk="0">
                    <a:moveTo>
                      <a:pt x="33" y="1"/>
                    </a:moveTo>
                    <a:lnTo>
                      <a:pt x="1" y="185"/>
                    </a:lnTo>
                    <a:cubicBezTo>
                      <a:pt x="26" y="192"/>
                      <a:pt x="2543" y="707"/>
                      <a:pt x="3223" y="5063"/>
                    </a:cubicBezTo>
                    <a:lnTo>
                      <a:pt x="3410" y="5034"/>
                    </a:lnTo>
                    <a:cubicBezTo>
                      <a:pt x="2705" y="534"/>
                      <a:pt x="141" y="23"/>
                      <a:pt x="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334;p43">
                <a:extLst>
                  <a:ext uri="{FF2B5EF4-FFF2-40B4-BE49-F238E27FC236}">
                    <a16:creationId xmlns:a16="http://schemas.microsoft.com/office/drawing/2014/main" id="{01451908-83F8-3B7A-F59A-91562F466C7E}"/>
                  </a:ext>
                </a:extLst>
              </p:cNvPr>
              <p:cNvSpPr/>
              <p:nvPr/>
            </p:nvSpPr>
            <p:spPr>
              <a:xfrm>
                <a:off x="972163" y="3874538"/>
                <a:ext cx="530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62" extrusionOk="0">
                    <a:moveTo>
                      <a:pt x="11" y="0"/>
                    </a:moveTo>
                    <a:lnTo>
                      <a:pt x="0" y="540"/>
                    </a:lnTo>
                    <a:lnTo>
                      <a:pt x="2121" y="96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335;p43">
                <a:extLst>
                  <a:ext uri="{FF2B5EF4-FFF2-40B4-BE49-F238E27FC236}">
                    <a16:creationId xmlns:a16="http://schemas.microsoft.com/office/drawing/2014/main" id="{0378581D-6F88-78EB-975D-ABB6D205072F}"/>
                  </a:ext>
                </a:extLst>
              </p:cNvPr>
              <p:cNvSpPr/>
              <p:nvPr/>
            </p:nvSpPr>
            <p:spPr>
              <a:xfrm>
                <a:off x="1033963" y="3671913"/>
                <a:ext cx="84600" cy="52450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2098" extrusionOk="0">
                    <a:moveTo>
                      <a:pt x="3248" y="0"/>
                    </a:moveTo>
                    <a:cubicBezTo>
                      <a:pt x="3214" y="0"/>
                      <a:pt x="3180" y="25"/>
                      <a:pt x="3156" y="87"/>
                    </a:cubicBezTo>
                    <a:cubicBezTo>
                      <a:pt x="2893" y="764"/>
                      <a:pt x="2666" y="1466"/>
                      <a:pt x="1874" y="1661"/>
                    </a:cubicBezTo>
                    <a:cubicBezTo>
                      <a:pt x="1792" y="1680"/>
                      <a:pt x="1709" y="1690"/>
                      <a:pt x="1627" y="1690"/>
                    </a:cubicBezTo>
                    <a:cubicBezTo>
                      <a:pt x="901" y="1690"/>
                      <a:pt x="209" y="960"/>
                      <a:pt x="70" y="303"/>
                    </a:cubicBezTo>
                    <a:cubicBezTo>
                      <a:pt x="65" y="280"/>
                      <a:pt x="52" y="270"/>
                      <a:pt x="40" y="270"/>
                    </a:cubicBezTo>
                    <a:cubicBezTo>
                      <a:pt x="21" y="270"/>
                      <a:pt x="1" y="294"/>
                      <a:pt x="5" y="325"/>
                    </a:cubicBezTo>
                    <a:cubicBezTo>
                      <a:pt x="77" y="1265"/>
                      <a:pt x="794" y="2050"/>
                      <a:pt x="1751" y="2096"/>
                    </a:cubicBezTo>
                    <a:cubicBezTo>
                      <a:pt x="1771" y="2097"/>
                      <a:pt x="1791" y="2098"/>
                      <a:pt x="1811" y="2098"/>
                    </a:cubicBezTo>
                    <a:cubicBezTo>
                      <a:pt x="2723" y="2098"/>
                      <a:pt x="3284" y="967"/>
                      <a:pt x="3372" y="195"/>
                    </a:cubicBezTo>
                    <a:cubicBezTo>
                      <a:pt x="3384" y="99"/>
                      <a:pt x="3316" y="0"/>
                      <a:pt x="3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36;p43">
                <a:extLst>
                  <a:ext uri="{FF2B5EF4-FFF2-40B4-BE49-F238E27FC236}">
                    <a16:creationId xmlns:a16="http://schemas.microsoft.com/office/drawing/2014/main" id="{CE78CB04-71BB-A70F-CDF4-2674F82F65B4}"/>
                  </a:ext>
                </a:extLst>
              </p:cNvPr>
              <p:cNvSpPr/>
              <p:nvPr/>
            </p:nvSpPr>
            <p:spPr>
              <a:xfrm>
                <a:off x="1203063" y="3658038"/>
                <a:ext cx="84625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102" extrusionOk="0">
                    <a:moveTo>
                      <a:pt x="3248" y="1"/>
                    </a:moveTo>
                    <a:cubicBezTo>
                      <a:pt x="3214" y="1"/>
                      <a:pt x="3181" y="26"/>
                      <a:pt x="3157" y="88"/>
                    </a:cubicBezTo>
                    <a:cubicBezTo>
                      <a:pt x="2894" y="765"/>
                      <a:pt x="2667" y="1470"/>
                      <a:pt x="1875" y="1661"/>
                    </a:cubicBezTo>
                    <a:cubicBezTo>
                      <a:pt x="1792" y="1682"/>
                      <a:pt x="1708" y="1691"/>
                      <a:pt x="1625" y="1691"/>
                    </a:cubicBezTo>
                    <a:cubicBezTo>
                      <a:pt x="899" y="1691"/>
                      <a:pt x="210" y="963"/>
                      <a:pt x="71" y="308"/>
                    </a:cubicBezTo>
                    <a:cubicBezTo>
                      <a:pt x="65" y="283"/>
                      <a:pt x="53" y="273"/>
                      <a:pt x="40" y="273"/>
                    </a:cubicBezTo>
                    <a:cubicBezTo>
                      <a:pt x="21" y="273"/>
                      <a:pt x="1" y="297"/>
                      <a:pt x="3" y="329"/>
                    </a:cubicBezTo>
                    <a:cubicBezTo>
                      <a:pt x="78" y="1269"/>
                      <a:pt x="795" y="2054"/>
                      <a:pt x="1752" y="2101"/>
                    </a:cubicBezTo>
                    <a:cubicBezTo>
                      <a:pt x="1771" y="2101"/>
                      <a:pt x="1790" y="2102"/>
                      <a:pt x="1808" y="2102"/>
                    </a:cubicBezTo>
                    <a:cubicBezTo>
                      <a:pt x="2722" y="2102"/>
                      <a:pt x="3281" y="973"/>
                      <a:pt x="3373" y="200"/>
                    </a:cubicBezTo>
                    <a:cubicBezTo>
                      <a:pt x="3385" y="101"/>
                      <a:pt x="3316" y="1"/>
                      <a:pt x="32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337;p43">
                <a:extLst>
                  <a:ext uri="{FF2B5EF4-FFF2-40B4-BE49-F238E27FC236}">
                    <a16:creationId xmlns:a16="http://schemas.microsoft.com/office/drawing/2014/main" id="{152F2881-EB43-45A7-F88A-7987F021AD99}"/>
                  </a:ext>
                </a:extLst>
              </p:cNvPr>
              <p:cNvSpPr/>
              <p:nvPr/>
            </p:nvSpPr>
            <p:spPr>
              <a:xfrm>
                <a:off x="1005463" y="3606938"/>
                <a:ext cx="1268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2658" extrusionOk="0">
                    <a:moveTo>
                      <a:pt x="4702" y="1"/>
                    </a:moveTo>
                    <a:lnTo>
                      <a:pt x="0" y="1207"/>
                    </a:lnTo>
                    <a:lnTo>
                      <a:pt x="375" y="2658"/>
                    </a:lnTo>
                    <a:lnTo>
                      <a:pt x="5073" y="1451"/>
                    </a:lnTo>
                    <a:lnTo>
                      <a:pt x="47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338;p43">
                <a:extLst>
                  <a:ext uri="{FF2B5EF4-FFF2-40B4-BE49-F238E27FC236}">
                    <a16:creationId xmlns:a16="http://schemas.microsoft.com/office/drawing/2014/main" id="{C38C0432-29FE-969A-B678-F56DF7512576}"/>
                  </a:ext>
                </a:extLst>
              </p:cNvPr>
              <p:cNvSpPr/>
              <p:nvPr/>
            </p:nvSpPr>
            <p:spPr>
              <a:xfrm>
                <a:off x="1178288" y="3574638"/>
                <a:ext cx="1274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2413" extrusionOk="0">
                    <a:moveTo>
                      <a:pt x="288" y="0"/>
                    </a:moveTo>
                    <a:lnTo>
                      <a:pt x="0" y="1473"/>
                    </a:lnTo>
                    <a:lnTo>
                      <a:pt x="4810" y="2412"/>
                    </a:lnTo>
                    <a:lnTo>
                      <a:pt x="5098" y="943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339;p43">
                <a:extLst>
                  <a:ext uri="{FF2B5EF4-FFF2-40B4-BE49-F238E27FC236}">
                    <a16:creationId xmlns:a16="http://schemas.microsoft.com/office/drawing/2014/main" id="{DA96646E-6E8F-C1A2-E1EA-2876E8559E1E}"/>
                  </a:ext>
                </a:extLst>
              </p:cNvPr>
              <p:cNvSpPr/>
              <p:nvPr/>
            </p:nvSpPr>
            <p:spPr>
              <a:xfrm>
                <a:off x="742738" y="3741763"/>
                <a:ext cx="11197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1941" extrusionOk="0">
                    <a:moveTo>
                      <a:pt x="2312" y="1"/>
                    </a:moveTo>
                    <a:cubicBezTo>
                      <a:pt x="2100" y="1"/>
                      <a:pt x="1878" y="16"/>
                      <a:pt x="1649" y="48"/>
                    </a:cubicBezTo>
                    <a:cubicBezTo>
                      <a:pt x="140" y="260"/>
                      <a:pt x="0" y="1499"/>
                      <a:pt x="0" y="1499"/>
                    </a:cubicBezTo>
                    <a:cubicBezTo>
                      <a:pt x="579" y="452"/>
                      <a:pt x="1518" y="139"/>
                      <a:pt x="2344" y="139"/>
                    </a:cubicBezTo>
                    <a:cubicBezTo>
                      <a:pt x="2910" y="139"/>
                      <a:pt x="3423" y="286"/>
                      <a:pt x="3730" y="444"/>
                    </a:cubicBezTo>
                    <a:cubicBezTo>
                      <a:pt x="4479" y="833"/>
                      <a:pt x="4137" y="1733"/>
                      <a:pt x="2988" y="1797"/>
                    </a:cubicBezTo>
                    <a:cubicBezTo>
                      <a:pt x="2948" y="1800"/>
                      <a:pt x="2909" y="1801"/>
                      <a:pt x="2873" y="1801"/>
                    </a:cubicBezTo>
                    <a:cubicBezTo>
                      <a:pt x="1877" y="1801"/>
                      <a:pt x="2427" y="973"/>
                      <a:pt x="2427" y="973"/>
                    </a:cubicBezTo>
                    <a:lnTo>
                      <a:pt x="2427" y="973"/>
                    </a:lnTo>
                    <a:lnTo>
                      <a:pt x="1347" y="1290"/>
                    </a:lnTo>
                    <a:lnTo>
                      <a:pt x="2157" y="1164"/>
                    </a:lnTo>
                    <a:lnTo>
                      <a:pt x="2157" y="1164"/>
                    </a:lnTo>
                    <a:cubicBezTo>
                      <a:pt x="1949" y="1728"/>
                      <a:pt x="2290" y="1940"/>
                      <a:pt x="2758" y="1940"/>
                    </a:cubicBezTo>
                    <a:cubicBezTo>
                      <a:pt x="3400" y="1940"/>
                      <a:pt x="4282" y="1541"/>
                      <a:pt x="4313" y="1106"/>
                    </a:cubicBezTo>
                    <a:cubicBezTo>
                      <a:pt x="4359" y="468"/>
                      <a:pt x="3494" y="1"/>
                      <a:pt x="2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340;p43">
                <a:extLst>
                  <a:ext uri="{FF2B5EF4-FFF2-40B4-BE49-F238E27FC236}">
                    <a16:creationId xmlns:a16="http://schemas.microsoft.com/office/drawing/2014/main" id="{A1CEDD0E-3384-2FE2-7D5F-F1E98A106BC6}"/>
                  </a:ext>
                </a:extLst>
              </p:cNvPr>
              <p:cNvSpPr/>
              <p:nvPr/>
            </p:nvSpPr>
            <p:spPr>
              <a:xfrm>
                <a:off x="774938" y="3122338"/>
                <a:ext cx="568625" cy="637375"/>
              </a:xfrm>
              <a:custGeom>
                <a:avLst/>
                <a:gdLst/>
                <a:ahLst/>
                <a:cxnLst/>
                <a:rect l="l" t="t" r="r" b="b"/>
                <a:pathLst>
                  <a:path w="22745" h="25495" extrusionOk="0">
                    <a:moveTo>
                      <a:pt x="18193" y="0"/>
                    </a:moveTo>
                    <a:lnTo>
                      <a:pt x="17664" y="2884"/>
                    </a:lnTo>
                    <a:cubicBezTo>
                      <a:pt x="17664" y="2884"/>
                      <a:pt x="4419" y="4670"/>
                      <a:pt x="1" y="15626"/>
                    </a:cubicBezTo>
                    <a:lnTo>
                      <a:pt x="1423" y="24681"/>
                    </a:lnTo>
                    <a:lnTo>
                      <a:pt x="4717" y="25494"/>
                    </a:lnTo>
                    <a:lnTo>
                      <a:pt x="3115" y="22776"/>
                    </a:lnTo>
                    <a:lnTo>
                      <a:pt x="3115" y="22776"/>
                    </a:lnTo>
                    <a:cubicBezTo>
                      <a:pt x="3115" y="22776"/>
                      <a:pt x="3533" y="22923"/>
                      <a:pt x="4070" y="22923"/>
                    </a:cubicBezTo>
                    <a:cubicBezTo>
                      <a:pt x="5492" y="22923"/>
                      <a:pt x="7750" y="21889"/>
                      <a:pt x="5293" y="14344"/>
                    </a:cubicBezTo>
                    <a:cubicBezTo>
                      <a:pt x="5293" y="14344"/>
                      <a:pt x="17164" y="12807"/>
                      <a:pt x="22744" y="7547"/>
                    </a:cubicBezTo>
                    <a:lnTo>
                      <a:pt x="22744" y="7547"/>
                    </a:lnTo>
                    <a:lnTo>
                      <a:pt x="20170" y="8627"/>
                    </a:lnTo>
                    <a:cubicBezTo>
                      <a:pt x="20170" y="8627"/>
                      <a:pt x="22445" y="6171"/>
                      <a:pt x="21967" y="1757"/>
                    </a:cubicBezTo>
                    <a:lnTo>
                      <a:pt x="21967" y="1757"/>
                    </a:lnTo>
                    <a:lnTo>
                      <a:pt x="19835" y="4803"/>
                    </a:lnTo>
                    <a:cubicBezTo>
                      <a:pt x="19835" y="4803"/>
                      <a:pt x="20285" y="1408"/>
                      <a:pt x="18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341;p43">
                <a:extLst>
                  <a:ext uri="{FF2B5EF4-FFF2-40B4-BE49-F238E27FC236}">
                    <a16:creationId xmlns:a16="http://schemas.microsoft.com/office/drawing/2014/main" id="{166A5F6D-BD87-B64E-F463-1B6EB1BBAB05}"/>
                  </a:ext>
                </a:extLst>
              </p:cNvPr>
              <p:cNvSpPr/>
              <p:nvPr/>
            </p:nvSpPr>
            <p:spPr>
              <a:xfrm>
                <a:off x="883038" y="3215313"/>
                <a:ext cx="334675" cy="195525"/>
              </a:xfrm>
              <a:custGeom>
                <a:avLst/>
                <a:gdLst/>
                <a:ahLst/>
                <a:cxnLst/>
                <a:rect l="l" t="t" r="r" b="b"/>
                <a:pathLst>
                  <a:path w="13387" h="7821" extrusionOk="0">
                    <a:moveTo>
                      <a:pt x="13387" y="1"/>
                    </a:moveTo>
                    <a:lnTo>
                      <a:pt x="13387" y="1"/>
                    </a:lnTo>
                    <a:cubicBezTo>
                      <a:pt x="4811" y="778"/>
                      <a:pt x="1" y="7820"/>
                      <a:pt x="1" y="7820"/>
                    </a:cubicBezTo>
                    <a:cubicBezTo>
                      <a:pt x="5067" y="2168"/>
                      <a:pt x="13387" y="1"/>
                      <a:pt x="133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342;p43">
                <a:extLst>
                  <a:ext uri="{FF2B5EF4-FFF2-40B4-BE49-F238E27FC236}">
                    <a16:creationId xmlns:a16="http://schemas.microsoft.com/office/drawing/2014/main" id="{EC099283-A179-E4C1-2725-5DDD5E2FAA3B}"/>
                  </a:ext>
                </a:extLst>
              </p:cNvPr>
              <p:cNvSpPr/>
              <p:nvPr/>
            </p:nvSpPr>
            <p:spPr>
              <a:xfrm>
                <a:off x="978988" y="3269563"/>
                <a:ext cx="3092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12369" h="5093" extrusionOk="0">
                    <a:moveTo>
                      <a:pt x="11936" y="0"/>
                    </a:moveTo>
                    <a:cubicBezTo>
                      <a:pt x="4041" y="0"/>
                      <a:pt x="1" y="5092"/>
                      <a:pt x="1" y="5092"/>
                    </a:cubicBezTo>
                    <a:cubicBezTo>
                      <a:pt x="4786" y="1179"/>
                      <a:pt x="12368" y="5"/>
                      <a:pt x="12368" y="5"/>
                    </a:cubicBezTo>
                    <a:cubicBezTo>
                      <a:pt x="12223" y="2"/>
                      <a:pt x="12079" y="0"/>
                      <a:pt x="119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343;p43">
                <a:extLst>
                  <a:ext uri="{FF2B5EF4-FFF2-40B4-BE49-F238E27FC236}">
                    <a16:creationId xmlns:a16="http://schemas.microsoft.com/office/drawing/2014/main" id="{419F0AA0-5B55-432D-AA38-83B97CC41D5D}"/>
                  </a:ext>
                </a:extLst>
              </p:cNvPr>
              <p:cNvSpPr/>
              <p:nvPr/>
            </p:nvSpPr>
            <p:spPr>
              <a:xfrm>
                <a:off x="791788" y="3575088"/>
                <a:ext cx="573100" cy="206575"/>
              </a:xfrm>
              <a:custGeom>
                <a:avLst/>
                <a:gdLst/>
                <a:ahLst/>
                <a:cxnLst/>
                <a:rect l="l" t="t" r="r" b="b"/>
                <a:pathLst>
                  <a:path w="22924" h="8263" extrusionOk="0">
                    <a:moveTo>
                      <a:pt x="21937" y="843"/>
                    </a:moveTo>
                    <a:lnTo>
                      <a:pt x="22146" y="6437"/>
                    </a:lnTo>
                    <a:lnTo>
                      <a:pt x="16331" y="6859"/>
                    </a:lnTo>
                    <a:lnTo>
                      <a:pt x="15950" y="1566"/>
                    </a:lnTo>
                    <a:lnTo>
                      <a:pt x="21937" y="843"/>
                    </a:lnTo>
                    <a:close/>
                    <a:moveTo>
                      <a:pt x="14106" y="1807"/>
                    </a:moveTo>
                    <a:lnTo>
                      <a:pt x="14304" y="7013"/>
                    </a:lnTo>
                    <a:lnTo>
                      <a:pt x="8022" y="7464"/>
                    </a:lnTo>
                    <a:lnTo>
                      <a:pt x="7640" y="2200"/>
                    </a:lnTo>
                    <a:lnTo>
                      <a:pt x="14106" y="1807"/>
                    </a:lnTo>
                    <a:close/>
                    <a:moveTo>
                      <a:pt x="22654" y="0"/>
                    </a:moveTo>
                    <a:lnTo>
                      <a:pt x="15150" y="911"/>
                    </a:lnTo>
                    <a:lnTo>
                      <a:pt x="15330" y="3410"/>
                    </a:lnTo>
                    <a:lnTo>
                      <a:pt x="14920" y="3492"/>
                    </a:lnTo>
                    <a:lnTo>
                      <a:pt x="14826" y="1015"/>
                    </a:lnTo>
                    <a:lnTo>
                      <a:pt x="6841" y="1498"/>
                    </a:lnTo>
                    <a:lnTo>
                      <a:pt x="7086" y="4878"/>
                    </a:lnTo>
                    <a:lnTo>
                      <a:pt x="0" y="5235"/>
                    </a:lnTo>
                    <a:lnTo>
                      <a:pt x="421" y="6815"/>
                    </a:lnTo>
                    <a:lnTo>
                      <a:pt x="7132" y="5566"/>
                    </a:lnTo>
                    <a:lnTo>
                      <a:pt x="7331" y="8263"/>
                    </a:lnTo>
                    <a:lnTo>
                      <a:pt x="15078" y="7712"/>
                    </a:lnTo>
                    <a:lnTo>
                      <a:pt x="14949" y="4252"/>
                    </a:lnTo>
                    <a:lnTo>
                      <a:pt x="15384" y="4162"/>
                    </a:lnTo>
                    <a:lnTo>
                      <a:pt x="15640" y="7662"/>
                    </a:lnTo>
                    <a:lnTo>
                      <a:pt x="22924" y="7136"/>
                    </a:lnTo>
                    <a:lnTo>
                      <a:pt x="22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481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92A9AD-7E61-3710-301A-81A436A86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56887"/>
              </p:ext>
            </p:extLst>
          </p:nvPr>
        </p:nvGraphicFramePr>
        <p:xfrm>
          <a:off x="240505" y="413627"/>
          <a:ext cx="8671266" cy="43162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9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925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EF4B66"/>
                          </a:solidFill>
                          <a:latin typeface="Cabin" pitchFamily="2" charset="77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EF4B66"/>
                          </a:solidFill>
                          <a:latin typeface="Cabin" pitchFamily="2" charset="77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EF4B66"/>
                          </a:solidFill>
                          <a:latin typeface="Cabin" pitchFamily="2" charset="77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connect (v) </a:t>
                      </a:r>
                      <a:endParaRPr lang="en-US" sz="2800" b="1" dirty="0">
                        <a:effectLst/>
                        <a:latin typeface="Cabin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kəˈnekt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bin" pitchFamily="2" charset="77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800" dirty="0">
                        <a:effectLst/>
                        <a:latin typeface="Cabin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recipe (n) </a:t>
                      </a:r>
                      <a:endParaRPr lang="en-US" sz="2800" b="1" dirty="0">
                        <a:effectLst/>
                        <a:latin typeface="Cabin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ˈresɪpi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bin" pitchFamily="2" charset="77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bin" pitchFamily="2" charset="77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bin" pitchFamily="2" charset="77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ingredient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r>
                        <a:rPr lang="en-US" sz="2800" b="0" i="0" dirty="0" err="1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ɪn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ˈ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ɡriːdiənt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bin" pitchFamily="2" charset="77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800" dirty="0">
                        <a:effectLst/>
                        <a:latin typeface="Cabin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098046939"/>
                  </a:ext>
                </a:extLst>
              </a:tr>
              <a:tr h="8567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costume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ˈkɒstʃuːm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Cabin" pitchFamily="2" charset="77"/>
                        </a:rPr>
                        <a:t>/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bin" pitchFamily="2" charset="77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bin" pitchFamily="2" charset="77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800" dirty="0">
                        <a:effectLst/>
                        <a:latin typeface="Cabin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92602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60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6"/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Exercise 2. Read about Trang’s leisure activities.</a:t>
            </a:r>
            <a:br>
              <a:rPr lang="en" sz="2400" dirty="0"/>
            </a:br>
            <a:r>
              <a:rPr lang="en" sz="2400" dirty="0"/>
              <a:t>Choose the correct answer. </a:t>
            </a:r>
            <a:endParaRPr sz="2400" dirty="0"/>
          </a:p>
        </p:txBody>
      </p:sp>
      <p:sp>
        <p:nvSpPr>
          <p:cNvPr id="1929" name="Google Shape;1929;p36"/>
          <p:cNvSpPr txBox="1">
            <a:spLocks noGrp="1"/>
          </p:cNvSpPr>
          <p:nvPr>
            <p:ph type="subTitle" idx="4294967295"/>
          </p:nvPr>
        </p:nvSpPr>
        <p:spPr>
          <a:xfrm>
            <a:off x="442484" y="1099404"/>
            <a:ext cx="4394559" cy="3497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 text is about Trang’s leisure activities ______. 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A.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in the past	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B.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with her friends 	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C.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with her family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E0702A"/>
              </a:solidFill>
              <a:effectLst/>
              <a:uLnTx/>
              <a:uFillTx/>
              <a:latin typeface="Cabin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 word “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connect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” is closest in meaning to ______.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join with something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B.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better understand someone 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C.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speak to someone by phone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94DDF-D82D-B0CC-7A61-FBA5256A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93885" y="1499281"/>
            <a:ext cx="5604264" cy="3028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B9160-A75E-8D2A-48A1-04FCB0C4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548" y="50800"/>
            <a:ext cx="3327400" cy="5092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DDE71A-CB2F-0923-AFFD-9B4ABF56C080}"/>
              </a:ext>
            </a:extLst>
          </p:cNvPr>
          <p:cNvGrpSpPr/>
          <p:nvPr/>
        </p:nvGrpSpPr>
        <p:grpSpPr>
          <a:xfrm>
            <a:off x="4643673" y="683289"/>
            <a:ext cx="4301543" cy="4352538"/>
            <a:chOff x="4643673" y="683289"/>
            <a:chExt cx="4301543" cy="43525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E20F295-0A23-AA02-7294-54F81EB46E90}"/>
                </a:ext>
              </a:extLst>
            </p:cNvPr>
            <p:cNvSpPr/>
            <p:nvPr/>
          </p:nvSpPr>
          <p:spPr>
            <a:xfrm>
              <a:off x="4643673" y="683289"/>
              <a:ext cx="4301543" cy="4352538"/>
            </a:xfrm>
            <a:prstGeom prst="roundRect">
              <a:avLst>
                <a:gd name="adj" fmla="val 72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F801FD-BE69-B389-0A4F-4C50CD91A7AB}"/>
                </a:ext>
              </a:extLst>
            </p:cNvPr>
            <p:cNvSpPr txBox="1"/>
            <p:nvPr/>
          </p:nvSpPr>
          <p:spPr>
            <a:xfrm>
              <a:off x="4718457" y="788510"/>
              <a:ext cx="415197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500" dirty="0">
                  <a:latin typeface="Cabin" pitchFamily="2" charset="77"/>
                </a:rPr>
                <a:t>Some teenagers enjoy spending free time with their friends. Others prefer doing leisure activities with their family members. I love spending time with my family because it's a great way to connect with them. </a:t>
              </a:r>
            </a:p>
            <a:p>
              <a:pPr algn="just"/>
              <a:r>
                <a:rPr lang="en-US" sz="1500" dirty="0">
                  <a:latin typeface="Cabin" pitchFamily="2" charset="77"/>
                </a:rPr>
                <a:t>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 the food is good, but sometimes it isn't;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25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6"/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Exercise 2. Read about Trang’s leisure activities.</a:t>
            </a:r>
            <a:br>
              <a:rPr lang="en" sz="2400" dirty="0"/>
            </a:br>
            <a:r>
              <a:rPr lang="en" sz="2400" dirty="0"/>
              <a:t>Choose the correct answer. </a:t>
            </a:r>
            <a:endParaRPr sz="2400" dirty="0"/>
          </a:p>
        </p:txBody>
      </p:sp>
      <p:sp>
        <p:nvSpPr>
          <p:cNvPr id="1929" name="Google Shape;1929;p36"/>
          <p:cNvSpPr txBox="1">
            <a:spLocks noGrp="1"/>
          </p:cNvSpPr>
          <p:nvPr>
            <p:ph type="subTitle" idx="4294967295"/>
          </p:nvPr>
        </p:nvSpPr>
        <p:spPr>
          <a:xfrm>
            <a:off x="442484" y="1099404"/>
            <a:ext cx="4394559" cy="3497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 text is about Trang’s leisure activities ______. 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A.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in the past	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B.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with her friends 	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C.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with her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94DDF-D82D-B0CC-7A61-FBA5256A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93885" y="1499281"/>
            <a:ext cx="5604264" cy="3028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B9160-A75E-8D2A-48A1-04FCB0C4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548" y="50800"/>
            <a:ext cx="3327400" cy="5092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F50D91-F99D-BB11-A201-44426E58FC56}"/>
              </a:ext>
            </a:extLst>
          </p:cNvPr>
          <p:cNvGrpSpPr/>
          <p:nvPr/>
        </p:nvGrpSpPr>
        <p:grpSpPr>
          <a:xfrm>
            <a:off x="4643673" y="683289"/>
            <a:ext cx="4301543" cy="4352538"/>
            <a:chOff x="4643673" y="683289"/>
            <a:chExt cx="4301543" cy="435253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C04370-FF12-747B-3B31-D36A0F2189CF}"/>
                </a:ext>
              </a:extLst>
            </p:cNvPr>
            <p:cNvSpPr/>
            <p:nvPr/>
          </p:nvSpPr>
          <p:spPr>
            <a:xfrm>
              <a:off x="4643673" y="683289"/>
              <a:ext cx="4301543" cy="4352538"/>
            </a:xfrm>
            <a:prstGeom prst="roundRect">
              <a:avLst>
                <a:gd name="adj" fmla="val 72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3DBB5C-6495-19EE-D065-95365F9B9B10}"/>
                </a:ext>
              </a:extLst>
            </p:cNvPr>
            <p:cNvSpPr txBox="1"/>
            <p:nvPr/>
          </p:nvSpPr>
          <p:spPr>
            <a:xfrm>
              <a:off x="4718457" y="788510"/>
              <a:ext cx="415197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500" dirty="0">
                  <a:latin typeface="Cabin" pitchFamily="2" charset="77"/>
                </a:rPr>
                <a:t>Some teenagers enjoy spending free time with their friends. Others prefer doing leisure activities with their family members. I love spending time with my family because it's a great way to connect with them. </a:t>
              </a:r>
            </a:p>
            <a:p>
              <a:pPr algn="just"/>
              <a:r>
                <a:rPr lang="en-US" sz="1500" dirty="0">
                  <a:latin typeface="Cabin" pitchFamily="2" charset="77"/>
                </a:rPr>
                <a:t>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 the food is good, but sometimes it isn't;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9228BA-1DA4-8679-8F30-DF74F346E0E4}"/>
              </a:ext>
            </a:extLst>
          </p:cNvPr>
          <p:cNvGrpSpPr/>
          <p:nvPr/>
        </p:nvGrpSpPr>
        <p:grpSpPr>
          <a:xfrm>
            <a:off x="4643673" y="671675"/>
            <a:ext cx="4301543" cy="4352538"/>
            <a:chOff x="4643673" y="683289"/>
            <a:chExt cx="4301543" cy="435253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A62ADF5-AB9E-F28A-899F-6D8FB90FCE4B}"/>
                </a:ext>
              </a:extLst>
            </p:cNvPr>
            <p:cNvSpPr/>
            <p:nvPr/>
          </p:nvSpPr>
          <p:spPr>
            <a:xfrm>
              <a:off x="4643673" y="683289"/>
              <a:ext cx="4301543" cy="4352538"/>
            </a:xfrm>
            <a:prstGeom prst="roundRect">
              <a:avLst>
                <a:gd name="adj" fmla="val 72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74C4F8-0001-C762-F0B6-9336AFA00DCB}"/>
                </a:ext>
              </a:extLst>
            </p:cNvPr>
            <p:cNvSpPr txBox="1"/>
            <p:nvPr/>
          </p:nvSpPr>
          <p:spPr>
            <a:xfrm>
              <a:off x="4718457" y="788510"/>
              <a:ext cx="415197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500" dirty="0">
                  <a:latin typeface="Cabin" pitchFamily="2" charset="77"/>
                </a:rPr>
                <a:t>Some teenagers enjoy spending free time with their friends. Others prefer doing leisure activities with their family members. </a:t>
              </a:r>
              <a:r>
                <a:rPr lang="en-US" sz="1500" b="1" dirty="0">
                  <a:solidFill>
                    <a:srgbClr val="FF0000"/>
                  </a:solidFill>
                  <a:latin typeface="Cabin" pitchFamily="2" charset="77"/>
                </a:rPr>
                <a:t>I love spending time with my family </a:t>
              </a:r>
              <a:r>
                <a:rPr lang="en-US" sz="1500" dirty="0">
                  <a:solidFill>
                    <a:schemeClr val="tx1"/>
                  </a:solidFill>
                  <a:latin typeface="Cabin" pitchFamily="2" charset="77"/>
                </a:rPr>
                <a:t>because it's a great way to connect with them. </a:t>
              </a:r>
            </a:p>
            <a:p>
              <a:pPr algn="just"/>
              <a:r>
                <a:rPr lang="en-US" sz="1500" dirty="0">
                  <a:latin typeface="Cabin" pitchFamily="2" charset="77"/>
                </a:rPr>
                <a:t>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 the food is good, but sometimes it isn't;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7BC1445-B40A-8782-56DD-F78B37DDA2C7}"/>
              </a:ext>
            </a:extLst>
          </p:cNvPr>
          <p:cNvSpPr/>
          <p:nvPr/>
        </p:nvSpPr>
        <p:spPr>
          <a:xfrm>
            <a:off x="408458" y="2507679"/>
            <a:ext cx="403654" cy="404489"/>
          </a:xfrm>
          <a:prstGeom prst="ellipse">
            <a:avLst/>
          </a:prstGeom>
          <a:noFill/>
          <a:ln w="38100">
            <a:solidFill>
              <a:srgbClr val="FF65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62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6"/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Exercise 2. Read about Trang’s leisure activities.</a:t>
            </a:r>
            <a:br>
              <a:rPr lang="en" sz="2400" dirty="0"/>
            </a:br>
            <a:r>
              <a:rPr lang="en" sz="2400" dirty="0"/>
              <a:t>Choose the correct answer. </a:t>
            </a:r>
            <a:endParaRPr sz="2400" dirty="0"/>
          </a:p>
        </p:txBody>
      </p:sp>
      <p:sp>
        <p:nvSpPr>
          <p:cNvPr id="1929" name="Google Shape;1929;p36"/>
          <p:cNvSpPr txBox="1">
            <a:spLocks noGrp="1"/>
          </p:cNvSpPr>
          <p:nvPr>
            <p:ph type="subTitle" idx="4294967295"/>
          </p:nvPr>
        </p:nvSpPr>
        <p:spPr>
          <a:xfrm>
            <a:off x="442484" y="1099404"/>
            <a:ext cx="4394559" cy="3497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 text is about Trang’s leisure activities ______. 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A.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in the past	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B.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with her friends 	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C.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with her family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E0702A"/>
              </a:solidFill>
              <a:effectLst/>
              <a:uLnTx/>
              <a:uFillTx/>
              <a:latin typeface="Cabin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The word “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connect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” is closest in meaning to ______.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join with something	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B.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better understand someone </a:t>
            </a:r>
          </a:p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tx1"/>
                </a:solidFill>
                <a:latin typeface="Cabin" pitchFamily="2" charset="77"/>
                <a:ea typeface="+mn-ea"/>
                <a:cs typeface="+mn-cs"/>
              </a:rPr>
              <a:t>C.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</a:rPr>
              <a:t>speak to someone by phone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94DDF-D82D-B0CC-7A61-FBA5256A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93885" y="1499281"/>
            <a:ext cx="5604264" cy="3028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B9160-A75E-8D2A-48A1-04FCB0C4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548" y="50800"/>
            <a:ext cx="3327400" cy="5092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F50D91-F99D-BB11-A201-44426E58FC56}"/>
              </a:ext>
            </a:extLst>
          </p:cNvPr>
          <p:cNvGrpSpPr/>
          <p:nvPr/>
        </p:nvGrpSpPr>
        <p:grpSpPr>
          <a:xfrm>
            <a:off x="4643673" y="683289"/>
            <a:ext cx="4301543" cy="4352538"/>
            <a:chOff x="4643673" y="683289"/>
            <a:chExt cx="4301543" cy="435253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C04370-FF12-747B-3B31-D36A0F2189CF}"/>
                </a:ext>
              </a:extLst>
            </p:cNvPr>
            <p:cNvSpPr/>
            <p:nvPr/>
          </p:nvSpPr>
          <p:spPr>
            <a:xfrm>
              <a:off x="4643673" y="683289"/>
              <a:ext cx="4301543" cy="4352538"/>
            </a:xfrm>
            <a:prstGeom prst="roundRect">
              <a:avLst>
                <a:gd name="adj" fmla="val 72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3DBB5C-6495-19EE-D065-95365F9B9B10}"/>
                </a:ext>
              </a:extLst>
            </p:cNvPr>
            <p:cNvSpPr txBox="1"/>
            <p:nvPr/>
          </p:nvSpPr>
          <p:spPr>
            <a:xfrm>
              <a:off x="4718457" y="788510"/>
              <a:ext cx="415197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bin" pitchFamily="2" charset="77"/>
                  <a:cs typeface="Arial"/>
                  <a:sym typeface="Arial"/>
                </a:rPr>
                <a:t>Some teenagers enjoy spending free time with their friends. Others prefer doing leisure activities with their family members. I love spending time with my family because it's a great way to connect with them.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bin" pitchFamily="2" charset="77"/>
                  <a:cs typeface="Arial"/>
                  <a:sym typeface="Arial"/>
                </a:rPr>
                <a:t>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 the food is good, but sometimes it isn't;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9228BA-1DA4-8679-8F30-DF74F346E0E4}"/>
              </a:ext>
            </a:extLst>
          </p:cNvPr>
          <p:cNvGrpSpPr/>
          <p:nvPr/>
        </p:nvGrpSpPr>
        <p:grpSpPr>
          <a:xfrm>
            <a:off x="4643673" y="671675"/>
            <a:ext cx="4301543" cy="4352538"/>
            <a:chOff x="4643673" y="683289"/>
            <a:chExt cx="4301543" cy="435253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A62ADF5-AB9E-F28A-899F-6D8FB90FCE4B}"/>
                </a:ext>
              </a:extLst>
            </p:cNvPr>
            <p:cNvSpPr/>
            <p:nvPr/>
          </p:nvSpPr>
          <p:spPr>
            <a:xfrm>
              <a:off x="4643673" y="683289"/>
              <a:ext cx="4301543" cy="4352538"/>
            </a:xfrm>
            <a:prstGeom prst="roundRect">
              <a:avLst>
                <a:gd name="adj" fmla="val 72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74C4F8-0001-C762-F0B6-9336AFA00DCB}"/>
                </a:ext>
              </a:extLst>
            </p:cNvPr>
            <p:cNvSpPr txBox="1"/>
            <p:nvPr/>
          </p:nvSpPr>
          <p:spPr>
            <a:xfrm>
              <a:off x="4718457" y="788510"/>
              <a:ext cx="415197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bin" pitchFamily="2" charset="77"/>
                  <a:cs typeface="Arial"/>
                  <a:sym typeface="Arial"/>
                </a:rPr>
                <a:t>Some teenagers enjoy spending free time with their friends. Others prefer doing leisure activities with their family members. </a:t>
              </a:r>
              <a:r>
                <a:rPr lang="en-US" sz="1500" dirty="0">
                  <a:latin typeface="Cabin" pitchFamily="2" charset="77"/>
                </a:rPr>
                <a:t>I love spending time with my family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bin" pitchFamily="2" charset="77"/>
                  <a:cs typeface="Arial"/>
                  <a:sym typeface="Arial"/>
                </a:rPr>
                <a:t> </a:t>
              </a:r>
              <a:r>
                <a:rPr lang="en-US" sz="1500" b="1" dirty="0">
                  <a:solidFill>
                    <a:schemeClr val="tx2"/>
                  </a:solidFill>
                  <a:latin typeface="Cabin" pitchFamily="2" charset="77"/>
                </a:rPr>
                <a:t>because it's a great way to </a:t>
              </a:r>
              <a:r>
                <a:rPr lang="en-US" sz="1500" b="1" u="sng" dirty="0">
                  <a:solidFill>
                    <a:srgbClr val="FF0000"/>
                  </a:solidFill>
                  <a:latin typeface="Cabin" pitchFamily="2" charset="77"/>
                </a:rPr>
                <a:t>connect</a:t>
              </a:r>
              <a:r>
                <a:rPr lang="en-US" sz="1500" b="1" dirty="0">
                  <a:solidFill>
                    <a:srgbClr val="FF0000"/>
                  </a:solidFill>
                  <a:latin typeface="Cabin" pitchFamily="2" charset="77"/>
                </a:rPr>
                <a:t> </a:t>
              </a:r>
              <a:r>
                <a:rPr lang="en-US" sz="1500" b="1" dirty="0">
                  <a:solidFill>
                    <a:schemeClr val="tx2"/>
                  </a:solidFill>
                  <a:latin typeface="Cabin" pitchFamily="2" charset="77"/>
                </a:rPr>
                <a:t>with them.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bin" pitchFamily="2" charset="77"/>
                  <a:cs typeface="Arial"/>
                  <a:sym typeface="Arial"/>
                </a:rPr>
                <a:t>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 the food is good, but sometimes it isn't;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7BC1445-B40A-8782-56DD-F78B37DDA2C7}"/>
              </a:ext>
            </a:extLst>
          </p:cNvPr>
          <p:cNvSpPr/>
          <p:nvPr/>
        </p:nvSpPr>
        <p:spPr>
          <a:xfrm>
            <a:off x="408458" y="2507679"/>
            <a:ext cx="403654" cy="404489"/>
          </a:xfrm>
          <a:prstGeom prst="ellipse">
            <a:avLst/>
          </a:prstGeom>
          <a:noFill/>
          <a:ln w="38100">
            <a:solidFill>
              <a:srgbClr val="FF65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822C75-1390-1BF8-FE6B-24EE4276373B}"/>
              </a:ext>
            </a:extLst>
          </p:cNvPr>
          <p:cNvSpPr/>
          <p:nvPr/>
        </p:nvSpPr>
        <p:spPr>
          <a:xfrm>
            <a:off x="424934" y="3904120"/>
            <a:ext cx="387178" cy="387979"/>
          </a:xfrm>
          <a:prstGeom prst="ellipse">
            <a:avLst/>
          </a:prstGeom>
          <a:noFill/>
          <a:ln w="38100">
            <a:solidFill>
              <a:srgbClr val="FF65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51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38"/>
          <p:cNvSpPr txBox="1"/>
          <p:nvPr/>
        </p:nvSpPr>
        <p:spPr>
          <a:xfrm>
            <a:off x="306297" y="752854"/>
            <a:ext cx="8701516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Cabin" pitchFamily="2" charset="77"/>
                <a:ea typeface="Albert Sans"/>
                <a:cs typeface="Albert Sans"/>
                <a:sym typeface="Albert Sans"/>
              </a:rPr>
              <a:t>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Cabin" pitchFamily="2" charset="77"/>
                <a:ea typeface="Albert Sans"/>
                <a:cs typeface="Albert Sans"/>
                <a:sym typeface="Albert Sans"/>
              </a:rPr>
              <a:t>. What does Trang do with her family members at the weekend?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Cabin" pitchFamily="2" charset="77"/>
              <a:ea typeface="Albert Sans"/>
              <a:cs typeface="Albert Sans"/>
              <a:sym typeface="Albert Sans"/>
            </a:endParaRPr>
          </a:p>
        </p:txBody>
      </p:sp>
      <p:sp>
        <p:nvSpPr>
          <p:cNvPr id="6" name="Google Shape;1923;p36">
            <a:extLst>
              <a:ext uri="{FF2B5EF4-FFF2-40B4-BE49-F238E27FC236}">
                <a16:creationId xmlns:a16="http://schemas.microsoft.com/office/drawing/2014/main" id="{494C52F6-2169-80B0-9D09-17856CDAB8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Exercise 3. Read the questions and underline key words.</a:t>
            </a:r>
            <a:endParaRPr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243A7-BC38-EDB9-29BD-D6F51DE3191D}"/>
              </a:ext>
            </a:extLst>
          </p:cNvPr>
          <p:cNvCxnSpPr/>
          <p:nvPr/>
        </p:nvCxnSpPr>
        <p:spPr>
          <a:xfrm>
            <a:off x="661481" y="1468877"/>
            <a:ext cx="622570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D232AF-FCB0-873B-0B4E-641FFE0A4764}"/>
              </a:ext>
            </a:extLst>
          </p:cNvPr>
          <p:cNvCxnSpPr>
            <a:cxnSpLocks/>
          </p:cNvCxnSpPr>
          <p:nvPr/>
        </p:nvCxnSpPr>
        <p:spPr>
          <a:xfrm>
            <a:off x="2101174" y="1478605"/>
            <a:ext cx="719847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8CE7F9-5A1E-4B42-2A0B-EA37B0B9B615}"/>
              </a:ext>
            </a:extLst>
          </p:cNvPr>
          <p:cNvCxnSpPr>
            <a:cxnSpLocks/>
          </p:cNvCxnSpPr>
          <p:nvPr/>
        </p:nvCxnSpPr>
        <p:spPr>
          <a:xfrm>
            <a:off x="4422913" y="1488333"/>
            <a:ext cx="1997342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5C840A-EA32-312A-676F-A9E147972EC3}"/>
              </a:ext>
            </a:extLst>
          </p:cNvPr>
          <p:cNvCxnSpPr>
            <a:cxnSpLocks/>
          </p:cNvCxnSpPr>
          <p:nvPr/>
        </p:nvCxnSpPr>
        <p:spPr>
          <a:xfrm>
            <a:off x="7412476" y="1488333"/>
            <a:ext cx="1138137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2401C2-398C-A5E4-B41D-BD716B85D349}"/>
              </a:ext>
            </a:extLst>
          </p:cNvPr>
          <p:cNvSpPr/>
          <p:nvPr/>
        </p:nvSpPr>
        <p:spPr>
          <a:xfrm>
            <a:off x="442484" y="2856921"/>
            <a:ext cx="8108129" cy="200809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At the </a:t>
            </a:r>
            <a:r>
              <a:rPr lang="en-US" sz="2000" b="1" dirty="0">
                <a:solidFill>
                  <a:schemeClr val="tx2"/>
                </a:solidFill>
                <a:latin typeface="Cabin" pitchFamily="2" charset="77"/>
              </a:rPr>
              <a:t>weekend, </a:t>
            </a:r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we usually </a:t>
            </a:r>
            <a:r>
              <a:rPr lang="en-US" sz="2000" b="1" dirty="0">
                <a:solidFill>
                  <a:srgbClr val="FF6546"/>
                </a:solidFill>
                <a:latin typeface="Cabin" pitchFamily="2" charset="77"/>
              </a:rPr>
              <a:t>go for a bike ride</a:t>
            </a:r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. We cycle to some nearby villages to enjoy the fresh air. We </a:t>
            </a:r>
            <a:r>
              <a:rPr lang="en-US" sz="2000" b="1" dirty="0">
                <a:solidFill>
                  <a:srgbClr val="FF6546"/>
                </a:solidFill>
                <a:latin typeface="Cabin" pitchFamily="2" charset="77"/>
              </a:rPr>
              <a:t>take photos </a:t>
            </a:r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and look at them later. My big brother and I are also into cooking. My brother looks for easy recipes. After that, we </a:t>
            </a:r>
            <a:r>
              <a:rPr lang="en-US" sz="2000" b="1" dirty="0">
                <a:solidFill>
                  <a:srgbClr val="FF6546"/>
                </a:solidFill>
                <a:latin typeface="Cabin" pitchFamily="2" charset="77"/>
              </a:rPr>
              <a:t>prepare the ingredients</a:t>
            </a:r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 and </a:t>
            </a:r>
            <a:r>
              <a:rPr lang="en-US" sz="2000" b="1" dirty="0">
                <a:solidFill>
                  <a:srgbClr val="FF6546"/>
                </a:solidFill>
                <a:latin typeface="Cabin" pitchFamily="2" charset="77"/>
              </a:rPr>
              <a:t>cook</a:t>
            </a:r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. Sometimes the food is good, but sometimes it isn't; nevertheless, we love whatever we cook. The leisure activity I like the most is </a:t>
            </a:r>
            <a:r>
              <a:rPr lang="en-US" sz="2000" b="1" dirty="0">
                <a:solidFill>
                  <a:srgbClr val="FF6546"/>
                </a:solidFill>
                <a:latin typeface="Cabin" pitchFamily="2" charset="77"/>
              </a:rPr>
              <a:t>doing DIY projects </a:t>
            </a:r>
            <a:r>
              <a:rPr lang="en-US" sz="2000" dirty="0">
                <a:solidFill>
                  <a:schemeClr val="tx1"/>
                </a:solidFill>
                <a:latin typeface="Cabin" pitchFamily="2" charset="77"/>
              </a:rPr>
              <a:t>with my mum.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D06F9-3BE5-4722-4B6D-93EFFF34EB66}"/>
              </a:ext>
            </a:extLst>
          </p:cNvPr>
          <p:cNvSpPr/>
          <p:nvPr/>
        </p:nvSpPr>
        <p:spPr>
          <a:xfrm>
            <a:off x="600789" y="1695324"/>
            <a:ext cx="7881730" cy="9218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29D26-C82D-E82C-AEBC-731DFE898CC4}"/>
              </a:ext>
            </a:extLst>
          </p:cNvPr>
          <p:cNvSpPr txBox="1"/>
          <p:nvPr/>
        </p:nvSpPr>
        <p:spPr>
          <a:xfrm>
            <a:off x="661481" y="1740753"/>
            <a:ext cx="7422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bin" pitchFamily="2" charset="77"/>
              </a:rPr>
              <a:t>She goes for a bike ride, takes photos, prepare the ingredients, cook food, does DIY projects.</a:t>
            </a:r>
          </a:p>
        </p:txBody>
      </p:sp>
    </p:spTree>
    <p:extLst>
      <p:ext uri="{BB962C8B-B14F-4D97-AF65-F5344CB8AC3E}">
        <p14:creationId xmlns:p14="http://schemas.microsoft.com/office/powerpoint/2010/main" val="31355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86;p38">
            <a:extLst>
              <a:ext uri="{FF2B5EF4-FFF2-40B4-BE49-F238E27FC236}">
                <a16:creationId xmlns:a16="http://schemas.microsoft.com/office/drawing/2014/main" id="{A1CA0BAD-5E88-2B74-8114-6250B04D348B}"/>
              </a:ext>
            </a:extLst>
          </p:cNvPr>
          <p:cNvSpPr txBox="1"/>
          <p:nvPr/>
        </p:nvSpPr>
        <p:spPr>
          <a:xfrm>
            <a:off x="306297" y="752854"/>
            <a:ext cx="870151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222B5C"/>
                </a:solidFill>
                <a:latin typeface="Cabin" pitchFamily="2" charset="77"/>
                <a:sym typeface="Albert Sans"/>
              </a:rPr>
              <a:t>2</a:t>
            </a:r>
            <a:r>
              <a:rPr kumimoji="0" lang="en-US" sz="2400" b="0" i="0" u="none" strike="noStrike" kern="0" cap="none" normalizeH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Cabin" pitchFamily="2" charset="77"/>
                <a:ea typeface="Albert Sans"/>
                <a:cs typeface="Albert Sans"/>
                <a:sym typeface="Albert Sans"/>
              </a:rPr>
              <a:t>. Who looks for recipes when Trang and her brother cook? </a:t>
            </a:r>
          </a:p>
        </p:txBody>
      </p:sp>
      <p:sp>
        <p:nvSpPr>
          <p:cNvPr id="6" name="Google Shape;1923;p36">
            <a:extLst>
              <a:ext uri="{FF2B5EF4-FFF2-40B4-BE49-F238E27FC236}">
                <a16:creationId xmlns:a16="http://schemas.microsoft.com/office/drawing/2014/main" id="{B1D77672-5452-A506-516A-69A003BBD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Exercise 3. Read the questions and underline key words.</a:t>
            </a:r>
            <a:endParaRPr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64E2C1-F986-B5D1-B46B-C7C3D79D3270}"/>
              </a:ext>
            </a:extLst>
          </p:cNvPr>
          <p:cNvCxnSpPr/>
          <p:nvPr/>
        </p:nvCxnSpPr>
        <p:spPr>
          <a:xfrm>
            <a:off x="661481" y="1468877"/>
            <a:ext cx="622570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C1D53C-2689-D3E8-FB8D-F7DDD4A33DE2}"/>
              </a:ext>
            </a:extLst>
          </p:cNvPr>
          <p:cNvCxnSpPr>
            <a:cxnSpLocks/>
          </p:cNvCxnSpPr>
          <p:nvPr/>
        </p:nvCxnSpPr>
        <p:spPr>
          <a:xfrm>
            <a:off x="1383970" y="1468877"/>
            <a:ext cx="1054430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93800E-C269-3A20-AA84-59998951F75E}"/>
              </a:ext>
            </a:extLst>
          </p:cNvPr>
          <p:cNvCxnSpPr>
            <a:cxnSpLocks/>
          </p:cNvCxnSpPr>
          <p:nvPr/>
        </p:nvCxnSpPr>
        <p:spPr>
          <a:xfrm>
            <a:off x="2546725" y="1480166"/>
            <a:ext cx="873808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C76E6A-5433-9980-1138-E3361C7CE02E}"/>
              </a:ext>
            </a:extLst>
          </p:cNvPr>
          <p:cNvCxnSpPr>
            <a:cxnSpLocks/>
          </p:cNvCxnSpPr>
          <p:nvPr/>
        </p:nvCxnSpPr>
        <p:spPr>
          <a:xfrm>
            <a:off x="4319081" y="1491455"/>
            <a:ext cx="693186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2B6822-495E-726A-6E4B-391B187FAB01}"/>
              </a:ext>
            </a:extLst>
          </p:cNvPr>
          <p:cNvCxnSpPr>
            <a:cxnSpLocks/>
          </p:cNvCxnSpPr>
          <p:nvPr/>
        </p:nvCxnSpPr>
        <p:spPr>
          <a:xfrm>
            <a:off x="5662459" y="1491455"/>
            <a:ext cx="1438252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4011EF-543F-E802-C316-16C158A68AD2}"/>
              </a:ext>
            </a:extLst>
          </p:cNvPr>
          <p:cNvCxnSpPr>
            <a:cxnSpLocks/>
          </p:cNvCxnSpPr>
          <p:nvPr/>
        </p:nvCxnSpPr>
        <p:spPr>
          <a:xfrm>
            <a:off x="7152593" y="1502744"/>
            <a:ext cx="693185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48815C-D0E9-8367-42A1-D4046A582AC6}"/>
              </a:ext>
            </a:extLst>
          </p:cNvPr>
          <p:cNvSpPr/>
          <p:nvPr/>
        </p:nvSpPr>
        <p:spPr>
          <a:xfrm>
            <a:off x="517935" y="2932734"/>
            <a:ext cx="8108129" cy="10692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My big brother </a:t>
            </a:r>
            <a:r>
              <a:rPr lang="en-US" sz="2200" dirty="0">
                <a:solidFill>
                  <a:srgbClr val="000000"/>
                </a:solidFill>
                <a:latin typeface="Cabin" pitchFamily="2" charset="77"/>
                <a:cs typeface="Arial"/>
              </a:rPr>
              <a:t>and </a:t>
            </a:r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I </a:t>
            </a:r>
            <a:r>
              <a:rPr lang="en-US" sz="2200" dirty="0">
                <a:solidFill>
                  <a:srgbClr val="000000"/>
                </a:solidFill>
                <a:latin typeface="Cabin" pitchFamily="2" charset="77"/>
                <a:cs typeface="Arial"/>
              </a:rPr>
              <a:t>are also into </a:t>
            </a:r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cooking</a:t>
            </a:r>
            <a:r>
              <a:rPr lang="en-US" sz="2200" dirty="0">
                <a:solidFill>
                  <a:srgbClr val="000000"/>
                </a:solidFill>
                <a:latin typeface="Cabin" pitchFamily="2" charset="77"/>
                <a:cs typeface="Arial"/>
              </a:rPr>
              <a:t>. My brother </a:t>
            </a:r>
            <a:r>
              <a:rPr lang="en-US" sz="2200" b="1" dirty="0">
                <a:solidFill>
                  <a:srgbClr val="FF0000"/>
                </a:solidFill>
                <a:latin typeface="Cabin" pitchFamily="2" charset="77"/>
                <a:cs typeface="Arial"/>
              </a:rPr>
              <a:t>looks for </a:t>
            </a:r>
            <a:r>
              <a:rPr lang="en-US" sz="2200" dirty="0">
                <a:solidFill>
                  <a:srgbClr val="000000"/>
                </a:solidFill>
                <a:latin typeface="Cabin" pitchFamily="2" charset="77"/>
                <a:cs typeface="Arial"/>
              </a:rPr>
              <a:t>easy </a:t>
            </a:r>
            <a:r>
              <a:rPr lang="en-US" sz="2200" b="1" dirty="0">
                <a:solidFill>
                  <a:srgbClr val="FF0000"/>
                </a:solidFill>
                <a:latin typeface="Cabin" pitchFamily="2" charset="77"/>
                <a:cs typeface="Arial"/>
              </a:rPr>
              <a:t>recipes</a:t>
            </a:r>
            <a:r>
              <a:rPr lang="en-US" sz="2200" dirty="0">
                <a:solidFill>
                  <a:srgbClr val="000000"/>
                </a:solidFill>
                <a:latin typeface="Cabin" pitchFamily="2" charset="77"/>
                <a:cs typeface="Arial"/>
              </a:rPr>
              <a:t>. After that, we prepare the ingredients and cook.</a:t>
            </a:r>
            <a:endParaRPr lang="en-US" sz="22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E683AC-865A-B85D-2684-1A585C8B864E}"/>
              </a:ext>
            </a:extLst>
          </p:cNvPr>
          <p:cNvSpPr/>
          <p:nvPr/>
        </p:nvSpPr>
        <p:spPr>
          <a:xfrm>
            <a:off x="589184" y="1891253"/>
            <a:ext cx="7881730" cy="507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766011-70AB-0B92-E421-7CC3626515DA}"/>
              </a:ext>
            </a:extLst>
          </p:cNvPr>
          <p:cNvSpPr txBox="1"/>
          <p:nvPr/>
        </p:nvSpPr>
        <p:spPr>
          <a:xfrm>
            <a:off x="649876" y="1936682"/>
            <a:ext cx="742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bin" pitchFamily="2" charset="77"/>
              </a:rPr>
              <a:t>Her brother does.</a:t>
            </a:r>
          </a:p>
        </p:txBody>
      </p:sp>
    </p:spTree>
    <p:extLst>
      <p:ext uri="{BB962C8B-B14F-4D97-AF65-F5344CB8AC3E}">
        <p14:creationId xmlns:p14="http://schemas.microsoft.com/office/powerpoint/2010/main" val="422139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3;p36">
            <a:extLst>
              <a:ext uri="{FF2B5EF4-FFF2-40B4-BE49-F238E27FC236}">
                <a16:creationId xmlns:a16="http://schemas.microsoft.com/office/drawing/2014/main" id="{699917B4-812C-ABFD-0E72-25A10F7A74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484" y="205566"/>
            <a:ext cx="8701516" cy="840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Exercise 3. Read the questions and underline key words.</a:t>
            </a:r>
            <a:endParaRPr sz="2800" dirty="0"/>
          </a:p>
        </p:txBody>
      </p:sp>
      <p:sp>
        <p:nvSpPr>
          <p:cNvPr id="4" name="Google Shape;1986;p38">
            <a:extLst>
              <a:ext uri="{FF2B5EF4-FFF2-40B4-BE49-F238E27FC236}">
                <a16:creationId xmlns:a16="http://schemas.microsoft.com/office/drawing/2014/main" id="{449ED47E-AD5A-55C2-1E3D-C79764748772}"/>
              </a:ext>
            </a:extLst>
          </p:cNvPr>
          <p:cNvSpPr txBox="1"/>
          <p:nvPr/>
        </p:nvSpPr>
        <p:spPr>
          <a:xfrm>
            <a:off x="306297" y="752854"/>
            <a:ext cx="870151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222B5C"/>
                </a:solidFill>
                <a:latin typeface="Cabin" pitchFamily="2" charset="77"/>
                <a:sym typeface="Albert Sans"/>
              </a:rPr>
              <a:t>3</a:t>
            </a:r>
            <a:r>
              <a:rPr kumimoji="0" lang="en-US" sz="2400" b="0" i="0" u="none" strike="noStrike" kern="0" cap="none" normalizeH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Cabin" pitchFamily="2" charset="77"/>
                <a:ea typeface="Albert Sans"/>
                <a:cs typeface="Albert Sans"/>
                <a:sym typeface="Albert Sans"/>
              </a:rPr>
              <a:t>. Which leisure activity does she love the most?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407DE3-89E7-7514-ED1A-00A4DB311316}"/>
              </a:ext>
            </a:extLst>
          </p:cNvPr>
          <p:cNvCxnSpPr>
            <a:cxnSpLocks/>
          </p:cNvCxnSpPr>
          <p:nvPr/>
        </p:nvCxnSpPr>
        <p:spPr>
          <a:xfrm>
            <a:off x="661481" y="1468877"/>
            <a:ext cx="884098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DD29B8-D924-64A4-8495-88352A1BF7B4}"/>
              </a:ext>
            </a:extLst>
          </p:cNvPr>
          <p:cNvCxnSpPr>
            <a:cxnSpLocks/>
          </p:cNvCxnSpPr>
          <p:nvPr/>
        </p:nvCxnSpPr>
        <p:spPr>
          <a:xfrm>
            <a:off x="1608249" y="1460785"/>
            <a:ext cx="1741854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C7F4DB-3369-B0E8-D3B7-948BB460AFA5}"/>
              </a:ext>
            </a:extLst>
          </p:cNvPr>
          <p:cNvCxnSpPr>
            <a:cxnSpLocks/>
          </p:cNvCxnSpPr>
          <p:nvPr/>
        </p:nvCxnSpPr>
        <p:spPr>
          <a:xfrm>
            <a:off x="4683223" y="1473096"/>
            <a:ext cx="528048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2B46CD-AF3E-EDE6-2D50-470F7F95B3AF}"/>
              </a:ext>
            </a:extLst>
          </p:cNvPr>
          <p:cNvCxnSpPr>
            <a:cxnSpLocks/>
          </p:cNvCxnSpPr>
          <p:nvPr/>
        </p:nvCxnSpPr>
        <p:spPr>
          <a:xfrm>
            <a:off x="5783740" y="1481188"/>
            <a:ext cx="665612" cy="0"/>
          </a:xfrm>
          <a:prstGeom prst="line">
            <a:avLst/>
          </a:prstGeom>
          <a:ln w="57150">
            <a:solidFill>
              <a:srgbClr val="FF65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C0A35D7-08F3-2406-22CB-5AE649C6B882}"/>
              </a:ext>
            </a:extLst>
          </p:cNvPr>
          <p:cNvSpPr/>
          <p:nvPr/>
        </p:nvSpPr>
        <p:spPr>
          <a:xfrm>
            <a:off x="517935" y="2932734"/>
            <a:ext cx="8108129" cy="10692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The </a:t>
            </a:r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leisure activity 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I like the </a:t>
            </a:r>
            <a:r>
              <a:rPr lang="en-US" sz="2200" b="1" dirty="0">
                <a:solidFill>
                  <a:schemeClr val="tx2"/>
                </a:solidFill>
                <a:latin typeface="Cabin" pitchFamily="2" charset="77"/>
                <a:cs typeface="Arial"/>
              </a:rPr>
              <a:t>most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 is </a:t>
            </a:r>
            <a:r>
              <a:rPr lang="en-US" sz="2200" b="1" dirty="0">
                <a:solidFill>
                  <a:srgbClr val="FF0000"/>
                </a:solidFill>
                <a:latin typeface="Cabin" pitchFamily="2" charset="77"/>
                <a:cs typeface="Arial"/>
              </a:rPr>
              <a:t>doing DIY projects </a:t>
            </a:r>
            <a:r>
              <a:rPr lang="en-US" sz="2200" dirty="0">
                <a:solidFill>
                  <a:schemeClr val="tx1"/>
                </a:solidFill>
                <a:latin typeface="Cabin" pitchFamily="2" charset="77"/>
                <a:cs typeface="Arial"/>
              </a:rPr>
              <a:t>with my mum. She teaches me to make my own dresses and doll clothes.</a:t>
            </a:r>
            <a:endParaRPr lang="en-US" sz="22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B3C0E-A4D4-04B3-506C-4021A7E29E6B}"/>
              </a:ext>
            </a:extLst>
          </p:cNvPr>
          <p:cNvSpPr/>
          <p:nvPr/>
        </p:nvSpPr>
        <p:spPr>
          <a:xfrm>
            <a:off x="589184" y="1891253"/>
            <a:ext cx="7881730" cy="507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6F73D9-F240-08B9-6D00-CC3F588B98FA}"/>
              </a:ext>
            </a:extLst>
          </p:cNvPr>
          <p:cNvSpPr txBox="1"/>
          <p:nvPr/>
        </p:nvSpPr>
        <p:spPr>
          <a:xfrm>
            <a:off x="649876" y="1936682"/>
            <a:ext cx="742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bin" pitchFamily="2" charset="77"/>
              </a:rPr>
              <a:t>She loves doing DIY projects.</a:t>
            </a:r>
          </a:p>
        </p:txBody>
      </p:sp>
    </p:spTree>
    <p:extLst>
      <p:ext uri="{BB962C8B-B14F-4D97-AF65-F5344CB8AC3E}">
        <p14:creationId xmlns:p14="http://schemas.microsoft.com/office/powerpoint/2010/main" val="40932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The Angles by Slidesgo">
  <a:themeElements>
    <a:clrScheme name="Simple Light">
      <a:dk1>
        <a:srgbClr val="222B5C"/>
      </a:dk1>
      <a:lt1>
        <a:srgbClr val="F3F3F3"/>
      </a:lt1>
      <a:dk2>
        <a:srgbClr val="E7E7E7"/>
      </a:dk2>
      <a:lt2>
        <a:srgbClr val="555AFF"/>
      </a:lt2>
      <a:accent1>
        <a:srgbClr val="848BF1"/>
      </a:accent1>
      <a:accent2>
        <a:srgbClr val="F7950E"/>
      </a:accent2>
      <a:accent3>
        <a:srgbClr val="F9B93F"/>
      </a:accent3>
      <a:accent4>
        <a:srgbClr val="F780B5"/>
      </a:accent4>
      <a:accent5>
        <a:srgbClr val="FABEDB"/>
      </a:accent5>
      <a:accent6>
        <a:srgbClr val="F4E4CE"/>
      </a:accent6>
      <a:hlink>
        <a:srgbClr val="222B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 Angles by Slidesgo">
  <a:themeElements>
    <a:clrScheme name="Simple Light">
      <a:dk1>
        <a:srgbClr val="222B5C"/>
      </a:dk1>
      <a:lt1>
        <a:srgbClr val="F3F3F3"/>
      </a:lt1>
      <a:dk2>
        <a:srgbClr val="E7E7E7"/>
      </a:dk2>
      <a:lt2>
        <a:srgbClr val="555AFF"/>
      </a:lt2>
      <a:accent1>
        <a:srgbClr val="848BF1"/>
      </a:accent1>
      <a:accent2>
        <a:srgbClr val="F7950E"/>
      </a:accent2>
      <a:accent3>
        <a:srgbClr val="F9B93F"/>
      </a:accent3>
      <a:accent4>
        <a:srgbClr val="F780B5"/>
      </a:accent4>
      <a:accent5>
        <a:srgbClr val="FABEDB"/>
      </a:accent5>
      <a:accent6>
        <a:srgbClr val="F4E4CE"/>
      </a:accent6>
      <a:hlink>
        <a:srgbClr val="222B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1723</Words>
  <Application>Microsoft Office PowerPoint</Application>
  <PresentationFormat>On-screen Show (16:9)</PresentationFormat>
  <Paragraphs>106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Cabin</vt:lpstr>
      <vt:lpstr>Arial</vt:lpstr>
      <vt:lpstr>Londrina Solid</vt:lpstr>
      <vt:lpstr>Open Sans</vt:lpstr>
      <vt:lpstr>Nunito</vt:lpstr>
      <vt:lpstr>Calibri</vt:lpstr>
      <vt:lpstr>Albert Sans</vt:lpstr>
      <vt:lpstr>Albert Sans Medium</vt:lpstr>
      <vt:lpstr>The Angles by Slidesgo</vt:lpstr>
      <vt:lpstr>Office Theme</vt:lpstr>
      <vt:lpstr>1_The Angles by Slidesgo</vt:lpstr>
      <vt:lpstr>PowerPoint Presentation</vt:lpstr>
      <vt:lpstr>READING</vt:lpstr>
      <vt:lpstr>PowerPoint Presentation</vt:lpstr>
      <vt:lpstr>Exercise 2. Read about Trang’s leisure activities. Choose the correct answer. </vt:lpstr>
      <vt:lpstr>Exercise 2. Read about Trang’s leisure activities. Choose the correct answer. </vt:lpstr>
      <vt:lpstr>Exercise 2. Read about Trang’s leisure activities. Choose the correct answer. </vt:lpstr>
      <vt:lpstr>Exercise 3. Read the questions and underline key words.</vt:lpstr>
      <vt:lpstr>Exercise 3. Read the questions and underline key words.</vt:lpstr>
      <vt:lpstr>Exercise 3. Read the questions and underline key words.</vt:lpstr>
      <vt:lpstr>Exercise 3. Read the questions and underline key words.</vt:lpstr>
      <vt:lpstr>Exercise 3. Read the questions and underline key words.</vt:lpstr>
      <vt:lpstr>SPEAKING</vt:lpstr>
      <vt:lpstr>Exercise 4. Work in groups. Take turns to ask and answer the questions. </vt:lpstr>
      <vt:lpstr>Record your friends’ answer in the table below.</vt:lpstr>
      <vt:lpstr>Checking</vt:lpstr>
      <vt:lpstr>Exercise 5. Report your group members’ answers.  What activities are the most common? 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 jumble.</dc:title>
  <cp:lastModifiedBy>Lưu Bình</cp:lastModifiedBy>
  <cp:revision>19</cp:revision>
  <dcterms:modified xsi:type="dcterms:W3CDTF">2024-11-01T03:04:52Z</dcterms:modified>
</cp:coreProperties>
</file>